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60" autoAdjust="0"/>
    <p:restoredTop sz="94660"/>
  </p:normalViewPr>
  <p:slideViewPr>
    <p:cSldViewPr showGuides="1">
      <p:cViewPr>
        <p:scale>
          <a:sx n="100" d="100"/>
          <a:sy n="100" d="100"/>
        </p:scale>
        <p:origin x="-11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2136" y="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B1E1D-1656-4BF3-B39D-523606D6DB44}" type="datetimeFigureOut">
              <a:rPr lang="en-US"/>
              <a:t>3/22/16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149B6-8CC3-4B9A-BCBF-5AF8A7649F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C044-1321-463A-86E8-35D85A959797}" type="datetimeFigureOut">
              <a:rPr lang="en-US"/>
              <a:t>3/22/16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A99EE-A2C0-4BE5-BB96-1FDEE1D6095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8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Type of Certificate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791249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[Describe contribution / reason for award here]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b="0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Recipient Name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[Add text here, such as “This Acknowledges That”]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Straight Connector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184648"/>
            <a:ext cx="2971800" cy="457200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 dirty="0"/>
              <a:t>Name/Title of Presenter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4873752"/>
            <a:ext cx="2970010" cy="384048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Date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Background graphic frame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rPr lang="en-US"/>
              <a:pPr/>
              <a:t>3/22/16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/>
              <a:pPr/>
              <a:t>‹#›</a:t>
            </a:fld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219200" y="2057400"/>
            <a:ext cx="6705600" cy="2362200"/>
          </a:xfrm>
        </p:spPr>
        <p:txBody>
          <a:bodyPr/>
          <a:lstStyle/>
          <a:p>
            <a:r>
              <a:rPr lang="en-US" sz="2800" dirty="0" smtClean="0">
                <a:solidFill>
                  <a:srgbClr val="165CAC"/>
                </a:solidFill>
                <a:latin typeface="Rockwell"/>
                <a:cs typeface="Rockwell"/>
              </a:rPr>
              <a:t>I pledge to stay safe by not trespassing. </a:t>
            </a:r>
          </a:p>
          <a:p>
            <a:pPr algn="l"/>
            <a:endParaRPr lang="en-US" sz="2000" dirty="0" smtClean="0">
              <a:solidFill>
                <a:srgbClr val="165CAC"/>
              </a:solidFill>
              <a:latin typeface="Rockwell"/>
              <a:cs typeface="Rockwell"/>
            </a:endParaRPr>
          </a:p>
          <a:p>
            <a:pPr algn="l"/>
            <a:r>
              <a:rPr lang="en-US" sz="2000" dirty="0" smtClean="0">
                <a:solidFill>
                  <a:srgbClr val="165CAC"/>
                </a:solidFill>
                <a:latin typeface="Verdana"/>
                <a:cs typeface="Verdana"/>
              </a:rPr>
              <a:t>I will:</a:t>
            </a:r>
          </a:p>
          <a:p>
            <a:pPr marL="342900" indent="-342900" algn="l">
              <a:buSzPct val="80000"/>
              <a:buFont typeface="Wingdings" charset="2"/>
              <a:buChar char="v"/>
            </a:pPr>
            <a:r>
              <a:rPr lang="en-US" sz="2000" dirty="0" smtClean="0">
                <a:solidFill>
                  <a:srgbClr val="165CAC"/>
                </a:solidFill>
                <a:latin typeface="Verdana"/>
                <a:cs typeface="Verdana"/>
              </a:rPr>
              <a:t>Stay out </a:t>
            </a:r>
            <a:r>
              <a:rPr lang="en-US" sz="2000" smtClean="0">
                <a:solidFill>
                  <a:srgbClr val="165CAC"/>
                </a:solidFill>
                <a:latin typeface="Verdana"/>
                <a:cs typeface="Verdana"/>
              </a:rPr>
              <a:t>of </a:t>
            </a:r>
            <a:r>
              <a:rPr lang="en-US" sz="2000">
                <a:solidFill>
                  <a:srgbClr val="165CAC"/>
                </a:solidFill>
                <a:latin typeface="Verdana"/>
                <a:cs typeface="Verdana"/>
              </a:rPr>
              <a:t>abandoned properties and buildings </a:t>
            </a:r>
            <a:endParaRPr lang="en-US" sz="2000" dirty="0" smtClean="0">
              <a:solidFill>
                <a:srgbClr val="165CAC"/>
              </a:solidFill>
              <a:latin typeface="Verdana"/>
              <a:cs typeface="Verdana"/>
            </a:endParaRPr>
          </a:p>
          <a:p>
            <a:pPr marL="342900" indent="-342900" algn="l">
              <a:buSzPct val="80000"/>
              <a:buFont typeface="Wingdings" charset="2"/>
              <a:buChar char="v"/>
            </a:pPr>
            <a:r>
              <a:rPr lang="en-US" sz="2000" dirty="0" smtClean="0">
                <a:solidFill>
                  <a:srgbClr val="165CAC"/>
                </a:solidFill>
                <a:latin typeface="Verdana"/>
                <a:cs typeface="Verdana"/>
              </a:rPr>
              <a:t>Tell </a:t>
            </a:r>
            <a:r>
              <a:rPr lang="en-US" sz="2000" dirty="0">
                <a:solidFill>
                  <a:srgbClr val="165CAC"/>
                </a:solidFill>
                <a:latin typeface="Verdana"/>
                <a:cs typeface="Verdana"/>
              </a:rPr>
              <a:t>my friends to do the same </a:t>
            </a:r>
            <a:endParaRPr lang="en-US" sz="2000" dirty="0" smtClean="0">
              <a:solidFill>
                <a:srgbClr val="165CAC"/>
              </a:solidFill>
              <a:latin typeface="Verdana"/>
              <a:cs typeface="Verdana"/>
            </a:endParaRPr>
          </a:p>
          <a:p>
            <a:pPr marL="342900" indent="-342900" algn="l">
              <a:buSzPct val="80000"/>
              <a:buFont typeface="Wingdings" charset="2"/>
              <a:buChar char="v"/>
            </a:pPr>
            <a:r>
              <a:rPr lang="en-US" sz="2000" dirty="0" smtClean="0">
                <a:solidFill>
                  <a:srgbClr val="165CAC"/>
                </a:solidFill>
                <a:latin typeface="Verdana"/>
                <a:cs typeface="Verdana"/>
              </a:rPr>
              <a:t>Talk about the </a:t>
            </a:r>
            <a:r>
              <a:rPr lang="en-US" sz="2000" dirty="0">
                <a:solidFill>
                  <a:srgbClr val="165CAC"/>
                </a:solidFill>
                <a:latin typeface="Verdana"/>
                <a:cs typeface="Verdana"/>
              </a:rPr>
              <a:t>dangers of </a:t>
            </a:r>
            <a:r>
              <a:rPr lang="en-US" sz="2000" dirty="0" smtClean="0">
                <a:solidFill>
                  <a:srgbClr val="165CAC"/>
                </a:solidFill>
                <a:latin typeface="Verdana"/>
                <a:cs typeface="Verdana"/>
              </a:rPr>
              <a:t>trespassing with my family</a:t>
            </a:r>
            <a:endParaRPr lang="en-US" sz="2000" dirty="0">
              <a:solidFill>
                <a:srgbClr val="165CAC"/>
              </a:solidFill>
              <a:latin typeface="Verdana"/>
              <a:cs typeface="Verdana"/>
            </a:endParaRPr>
          </a:p>
          <a:p>
            <a:endParaRPr lang="en-US" sz="2000" dirty="0">
              <a:latin typeface="Rockwell"/>
              <a:cs typeface="Rockwell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447800" y="5105400"/>
            <a:ext cx="2971800" cy="457200"/>
          </a:xfrm>
        </p:spPr>
        <p:txBody>
          <a:bodyPr/>
          <a:lstStyle/>
          <a:p>
            <a:r>
              <a:rPr lang="en-US" sz="1200" dirty="0" smtClean="0">
                <a:solidFill>
                  <a:srgbClr val="165CAC"/>
                </a:solidFill>
                <a:latin typeface="Helvetica"/>
                <a:cs typeface="Helvetica"/>
              </a:rPr>
              <a:t>Name</a:t>
            </a:r>
            <a:endParaRPr lang="en-US" sz="1200" dirty="0">
              <a:solidFill>
                <a:srgbClr val="165CAC"/>
              </a:solidFill>
              <a:latin typeface="Helvetica"/>
              <a:cs typeface="Helvetica"/>
            </a:endParaRPr>
          </a:p>
        </p:txBody>
      </p:sp>
      <p:pic>
        <p:nvPicPr>
          <p:cNvPr id="9" name="Picture 8" descr="notrespass-banner-11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16206"/>
            <a:ext cx="7010400" cy="788794"/>
          </a:xfrm>
          <a:prstGeom prst="rect">
            <a:avLst/>
          </a:prstGeom>
        </p:spPr>
      </p:pic>
      <p:sp>
        <p:nvSpPr>
          <p:cNvPr id="15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724400" y="5105400"/>
            <a:ext cx="2971800" cy="457200"/>
          </a:xfrm>
        </p:spPr>
        <p:txBody>
          <a:bodyPr/>
          <a:lstStyle/>
          <a:p>
            <a:r>
              <a:rPr lang="en-US" sz="1200" dirty="0" smtClean="0">
                <a:solidFill>
                  <a:srgbClr val="165CAC"/>
                </a:solidFill>
                <a:latin typeface="Helvetica"/>
                <a:cs typeface="Helvetica"/>
              </a:rPr>
              <a:t>Date</a:t>
            </a:r>
            <a:endParaRPr lang="en-US" sz="1200" dirty="0">
              <a:solidFill>
                <a:srgbClr val="165CAC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te of Scholarship (Blue)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38</Words>
  <Application>Microsoft Macintosh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Certificate of Scholarship (Blue)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Amy Behrens</cp:lastModifiedBy>
  <cp:revision>8</cp:revision>
  <dcterms:created xsi:type="dcterms:W3CDTF">2014-05-13T18:18:01Z</dcterms:created>
  <dcterms:modified xsi:type="dcterms:W3CDTF">2016-03-22T21:08:17Z</dcterms:modified>
</cp:coreProperties>
</file>