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9" r:id="rId1"/>
  </p:sldMasterIdLst>
  <p:notesMasterIdLst>
    <p:notesMasterId r:id="rId56"/>
  </p:notesMasterIdLst>
  <p:handoutMasterIdLst>
    <p:handoutMasterId r:id="rId57"/>
  </p:handoutMasterIdLst>
  <p:sldIdLst>
    <p:sldId id="304" r:id="rId2"/>
    <p:sldId id="355" r:id="rId3"/>
    <p:sldId id="282" r:id="rId4"/>
    <p:sldId id="283" r:id="rId5"/>
    <p:sldId id="284" r:id="rId6"/>
    <p:sldId id="306" r:id="rId7"/>
    <p:sldId id="286" r:id="rId8"/>
    <p:sldId id="287" r:id="rId9"/>
    <p:sldId id="323" r:id="rId10"/>
    <p:sldId id="290" r:id="rId11"/>
    <p:sldId id="291" r:id="rId12"/>
    <p:sldId id="292" r:id="rId13"/>
    <p:sldId id="293" r:id="rId14"/>
    <p:sldId id="294" r:id="rId15"/>
    <p:sldId id="295" r:id="rId16"/>
    <p:sldId id="322" r:id="rId17"/>
    <p:sldId id="351" r:id="rId18"/>
    <p:sldId id="356" r:id="rId19"/>
    <p:sldId id="296" r:id="rId20"/>
    <p:sldId id="297" r:id="rId21"/>
    <p:sldId id="298" r:id="rId22"/>
    <p:sldId id="299" r:id="rId23"/>
    <p:sldId id="300" r:id="rId24"/>
    <p:sldId id="301" r:id="rId25"/>
    <p:sldId id="302" r:id="rId26"/>
    <p:sldId id="303" r:id="rId27"/>
    <p:sldId id="324" r:id="rId28"/>
    <p:sldId id="325" r:id="rId29"/>
    <p:sldId id="326" r:id="rId30"/>
    <p:sldId id="327" r:id="rId31"/>
    <p:sldId id="342" r:id="rId32"/>
    <p:sldId id="328" r:id="rId33"/>
    <p:sldId id="343" r:id="rId34"/>
    <p:sldId id="329" r:id="rId35"/>
    <p:sldId id="344" r:id="rId36"/>
    <p:sldId id="330" r:id="rId37"/>
    <p:sldId id="345" r:id="rId38"/>
    <p:sldId id="331" r:id="rId39"/>
    <p:sldId id="346" r:id="rId40"/>
    <p:sldId id="332" r:id="rId41"/>
    <p:sldId id="347" r:id="rId42"/>
    <p:sldId id="333" r:id="rId43"/>
    <p:sldId id="348" r:id="rId44"/>
    <p:sldId id="357" r:id="rId45"/>
    <p:sldId id="349" r:id="rId46"/>
    <p:sldId id="335" r:id="rId47"/>
    <p:sldId id="350" r:id="rId48"/>
    <p:sldId id="336" r:id="rId49"/>
    <p:sldId id="337" r:id="rId50"/>
    <p:sldId id="353" r:id="rId51"/>
    <p:sldId id="338" r:id="rId52"/>
    <p:sldId id="339" r:id="rId53"/>
    <p:sldId id="340" r:id="rId54"/>
    <p:sldId id="358" r:id="rId55"/>
  </p:sldIdLst>
  <p:sldSz cx="9144000" cy="6858000" type="overhead"/>
  <p:notesSz cx="6858000" cy="9296400"/>
  <p:embeddedFontLst>
    <p:embeddedFont>
      <p:font typeface="Wingdings 2" panose="05020102010507070707" pitchFamily="18" charset="2"/>
      <p:regular r:id="rId58"/>
    </p:embeddedFont>
    <p:embeddedFont>
      <p:font typeface="Trebuchet MS" panose="020B0603020202020204" pitchFamily="34" charset="0"/>
      <p:regular r:id="rId59"/>
      <p:bold r:id="rId60"/>
      <p:italic r:id="rId61"/>
      <p:boldItalic r:id="rId62"/>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12">
          <p15:clr>
            <a:srgbClr val="A4A3A4"/>
          </p15:clr>
        </p15:guide>
        <p15:guide id="2" orient="horz" pos="1744">
          <p15:clr>
            <a:srgbClr val="A4A3A4"/>
          </p15:clr>
        </p15:guide>
        <p15:guide id="3" orient="horz" pos="912">
          <p15:clr>
            <a:srgbClr val="A4A3A4"/>
          </p15:clr>
        </p15:guide>
        <p15:guide id="4" orient="horz" pos="2376">
          <p15:clr>
            <a:srgbClr val="A4A3A4"/>
          </p15:clr>
        </p15:guide>
        <p15:guide id="5" orient="horz" pos="3920">
          <p15:clr>
            <a:srgbClr val="A4A3A4"/>
          </p15:clr>
        </p15:guide>
        <p15:guide id="6" pos="2880">
          <p15:clr>
            <a:srgbClr val="A4A3A4"/>
          </p15:clr>
        </p15:guide>
        <p15:guide id="7" pos="5600">
          <p15:clr>
            <a:srgbClr val="A4A3A4"/>
          </p15:clr>
        </p15:guide>
        <p15:guide id="8" pos="744">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E5FF"/>
    <a:srgbClr val="CCECFF"/>
    <a:srgbClr val="3366CC"/>
    <a:srgbClr val="00CCFF"/>
    <a:srgbClr val="CCFFFF"/>
    <a:srgbClr val="FFFFFF"/>
    <a:srgbClr val="99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74" autoAdjust="0"/>
    <p:restoredTop sz="94660" autoAdjust="0"/>
  </p:normalViewPr>
  <p:slideViewPr>
    <p:cSldViewPr snapToGrid="0" snapToObjects="1">
      <p:cViewPr varScale="1">
        <p:scale>
          <a:sx n="84" d="100"/>
          <a:sy n="84" d="100"/>
        </p:scale>
        <p:origin x="102" y="222"/>
      </p:cViewPr>
      <p:guideLst>
        <p:guide orient="horz" pos="1312"/>
        <p:guide orient="horz" pos="1744"/>
        <p:guide orient="horz" pos="912"/>
        <p:guide orient="horz" pos="2376"/>
        <p:guide orient="horz" pos="3920"/>
        <p:guide pos="2880"/>
        <p:guide pos="5600"/>
        <p:guide pos="744"/>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8" d="100"/>
          <a:sy n="48" d="100"/>
        </p:scale>
        <p:origin x="-192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6.xml"/><Relationship Id="rId1" Type="http://schemas.openxmlformats.org/officeDocument/2006/relationships/slide" Target="slides/slide1.xml"/><Relationship Id="rId5" Type="http://schemas.openxmlformats.org/officeDocument/2006/relationships/slide" Target="slides/slide20.xml"/><Relationship Id="rId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74" tIns="46388" rIns="92774" bIns="46388" numCol="1" anchor="t" anchorCtr="0" compatLnSpc="1">
            <a:prstTxWarp prst="textNoShape">
              <a:avLst/>
            </a:prstTxWarp>
          </a:bodyPr>
          <a:lstStyle>
            <a:lvl1pPr defTabSz="928688" eaLnBrk="1" hangingPunct="1">
              <a:defRPr sz="1200" smtClean="0"/>
            </a:lvl1pPr>
          </a:lstStyle>
          <a:p>
            <a:pPr>
              <a:defRPr/>
            </a:pPr>
            <a:endParaRPr lang="en-US" altLang="en-US"/>
          </a:p>
        </p:txBody>
      </p:sp>
      <p:sp>
        <p:nvSpPr>
          <p:cNvPr id="7065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74" tIns="46388" rIns="92774" bIns="46388" numCol="1" anchor="t" anchorCtr="0" compatLnSpc="1">
            <a:prstTxWarp prst="textNoShape">
              <a:avLst/>
            </a:prstTxWarp>
          </a:bodyPr>
          <a:lstStyle>
            <a:lvl1pPr algn="r" defTabSz="928688" eaLnBrk="1" hangingPunct="1">
              <a:defRPr sz="1200" smtClean="0"/>
            </a:lvl1pPr>
          </a:lstStyle>
          <a:p>
            <a:pPr>
              <a:defRPr/>
            </a:pPr>
            <a:endParaRPr lang="en-US" altLang="en-US"/>
          </a:p>
        </p:txBody>
      </p:sp>
      <p:sp>
        <p:nvSpPr>
          <p:cNvPr id="7066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74" tIns="46388" rIns="92774" bIns="46388" numCol="1" anchor="b" anchorCtr="0" compatLnSpc="1">
            <a:prstTxWarp prst="textNoShape">
              <a:avLst/>
            </a:prstTxWarp>
          </a:bodyPr>
          <a:lstStyle>
            <a:lvl1pPr defTabSz="928688" eaLnBrk="1" hangingPunct="1">
              <a:defRPr sz="1200" smtClean="0"/>
            </a:lvl1pPr>
          </a:lstStyle>
          <a:p>
            <a:pPr>
              <a:defRPr/>
            </a:pPr>
            <a:endParaRPr lang="en-US" altLang="en-US"/>
          </a:p>
        </p:txBody>
      </p:sp>
      <p:sp>
        <p:nvSpPr>
          <p:cNvPr id="7066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74" tIns="46388" rIns="92774" bIns="46388" numCol="1" anchor="b" anchorCtr="0" compatLnSpc="1">
            <a:prstTxWarp prst="textNoShape">
              <a:avLst/>
            </a:prstTxWarp>
          </a:bodyPr>
          <a:lstStyle>
            <a:lvl1pPr algn="r" defTabSz="928688" eaLnBrk="1" hangingPunct="1">
              <a:defRPr sz="1200" smtClean="0"/>
            </a:lvl1pPr>
          </a:lstStyle>
          <a:p>
            <a:pPr>
              <a:defRPr/>
            </a:pPr>
            <a:fld id="{CED9508F-3B84-4F22-82CD-EC35D279AA08}" type="slidenum">
              <a:rPr lang="en-US" altLang="en-US"/>
              <a:pPr>
                <a:defRPr/>
              </a:pPr>
              <a:t>‹#›</a:t>
            </a:fld>
            <a:endParaRPr lang="en-US" altLang="en-US"/>
          </a:p>
        </p:txBody>
      </p:sp>
    </p:spTree>
    <p:extLst>
      <p:ext uri="{BB962C8B-B14F-4D97-AF65-F5344CB8AC3E}">
        <p14:creationId xmlns:p14="http://schemas.microsoft.com/office/powerpoint/2010/main" val="2554876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9243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eaLnBrk="1" hangingPunct="1">
              <a:defRPr sz="1200" smtClean="0"/>
            </a:lvl1pPr>
          </a:lstStyle>
          <a:p>
            <a:pPr>
              <a:defRPr/>
            </a:pPr>
            <a:endParaRPr lang="en-US" altLang="en-US"/>
          </a:p>
        </p:txBody>
      </p:sp>
      <p:sp>
        <p:nvSpPr>
          <p:cNvPr id="106499" name="Rectangle 3"/>
          <p:cNvSpPr>
            <a:spLocks noGrp="1" noChangeArrowheads="1"/>
          </p:cNvSpPr>
          <p:nvPr>
            <p:ph type="dt" idx="1"/>
          </p:nvPr>
        </p:nvSpPr>
        <p:spPr bwMode="auto">
          <a:xfrm>
            <a:off x="3890963" y="0"/>
            <a:ext cx="299243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063625" y="687388"/>
            <a:ext cx="4686300" cy="35147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6501" name="Rectangle 5"/>
          <p:cNvSpPr>
            <a:spLocks noGrp="1" noChangeArrowheads="1"/>
          </p:cNvSpPr>
          <p:nvPr>
            <p:ph type="body" sz="quarter" idx="3"/>
          </p:nvPr>
        </p:nvSpPr>
        <p:spPr bwMode="auto">
          <a:xfrm>
            <a:off x="898525" y="4432300"/>
            <a:ext cx="5011738" cy="420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06502" name="Rectangle 6"/>
          <p:cNvSpPr>
            <a:spLocks noGrp="1" noChangeArrowheads="1"/>
          </p:cNvSpPr>
          <p:nvPr>
            <p:ph type="ftr" sz="quarter" idx="4"/>
          </p:nvPr>
        </p:nvSpPr>
        <p:spPr bwMode="auto">
          <a:xfrm>
            <a:off x="0" y="8863013"/>
            <a:ext cx="299243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b" anchorCtr="0" compatLnSpc="1">
            <a:prstTxWarp prst="textNoShape">
              <a:avLst/>
            </a:prstTxWarp>
          </a:bodyPr>
          <a:lstStyle>
            <a:lvl1pPr eaLnBrk="1" hangingPunct="1">
              <a:defRPr sz="1200" smtClean="0"/>
            </a:lvl1pPr>
          </a:lstStyle>
          <a:p>
            <a:pPr>
              <a:defRPr/>
            </a:pPr>
            <a:endParaRPr lang="en-US" altLang="en-US"/>
          </a:p>
        </p:txBody>
      </p:sp>
      <p:sp>
        <p:nvSpPr>
          <p:cNvPr id="106503" name="Rectangle 7"/>
          <p:cNvSpPr>
            <a:spLocks noGrp="1" noChangeArrowheads="1"/>
          </p:cNvSpPr>
          <p:nvPr>
            <p:ph type="sldNum" sz="quarter" idx="5"/>
          </p:nvPr>
        </p:nvSpPr>
        <p:spPr bwMode="auto">
          <a:xfrm>
            <a:off x="3890963" y="8863013"/>
            <a:ext cx="299243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b" anchorCtr="0" compatLnSpc="1">
            <a:prstTxWarp prst="textNoShape">
              <a:avLst/>
            </a:prstTxWarp>
          </a:bodyPr>
          <a:lstStyle>
            <a:lvl1pPr algn="r" eaLnBrk="1" hangingPunct="1">
              <a:defRPr sz="1200" smtClean="0"/>
            </a:lvl1pPr>
          </a:lstStyle>
          <a:p>
            <a:pPr>
              <a:defRPr/>
            </a:pPr>
            <a:fld id="{ABEE7740-5AD7-48D6-B936-FDADAFFDFE6F}" type="slidenum">
              <a:rPr lang="en-US" altLang="en-US"/>
              <a:pPr>
                <a:defRPr/>
              </a:pPr>
              <a:t>‹#›</a:t>
            </a:fld>
            <a:endParaRPr lang="en-US" altLang="en-US"/>
          </a:p>
        </p:txBody>
      </p:sp>
    </p:spTree>
    <p:extLst>
      <p:ext uri="{BB962C8B-B14F-4D97-AF65-F5344CB8AC3E}">
        <p14:creationId xmlns:p14="http://schemas.microsoft.com/office/powerpoint/2010/main" val="1767792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99358E-6E19-41FA-9E9C-622F488A2D65}" type="slidenum">
              <a:rPr lang="en-US" altLang="en-US" sz="1200"/>
              <a:pPr/>
              <a:t>2</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05712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0" descr="Ats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6443663"/>
            <a:ext cx="800100" cy="354012"/>
          </a:xfrm>
          <a:prstGeom prst="rect">
            <a:avLst/>
          </a:prstGeom>
          <a:solidFill>
            <a:srgbClr val="99CCFF"/>
          </a:solidFill>
          <a:ln>
            <a:noFill/>
          </a:ln>
          <a:extLst>
            <a:ext uri="{91240B29-F687-4F45-9708-019B960494DF}">
              <a14:hiddenLine xmlns:a14="http://schemas.microsoft.com/office/drawing/2010/main" w="9525">
                <a:solidFill>
                  <a:srgbClr val="99CCFF"/>
                </a:solidFill>
                <a:miter lim="800000"/>
                <a:headEnd/>
                <a:tailEnd/>
              </a14:hiddenLine>
            </a:ext>
          </a:extLst>
        </p:spPr>
      </p:pic>
      <p:sp>
        <p:nvSpPr>
          <p:cNvPr id="3099" name="Rectangle 27"/>
          <p:cNvSpPr>
            <a:spLocks noGrp="1" noChangeArrowheads="1"/>
          </p:cNvSpPr>
          <p:nvPr>
            <p:ph type="ctrTitle" sz="quarter"/>
          </p:nvPr>
        </p:nvSpPr>
        <p:spPr>
          <a:xfrm>
            <a:off x="685800" y="2133600"/>
            <a:ext cx="7772400" cy="11430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solidFill>
                  <a:srgbClr val="000099"/>
                </a:solidFill>
              </a:defRPr>
            </a:lvl1pPr>
          </a:lstStyle>
          <a:p>
            <a:pPr lvl="0"/>
            <a:r>
              <a:rPr lang="en-US" altLang="en-US" noProof="0" smtClean="0"/>
              <a:t>Click to edit Master title style</a:t>
            </a:r>
          </a:p>
        </p:txBody>
      </p:sp>
      <p:sp>
        <p:nvSpPr>
          <p:cNvPr id="3100" name="Rectangle 28"/>
          <p:cNvSpPr>
            <a:spLocks noGrp="1" noChangeArrowheads="1"/>
          </p:cNvSpPr>
          <p:nvPr>
            <p:ph type="subTitle" sz="quarter" idx="1"/>
          </p:nvPr>
        </p:nvSpPr>
        <p:spPr>
          <a:xfrm>
            <a:off x="0" y="4876800"/>
            <a:ext cx="9144000" cy="1524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 typeface="Wingdings 2" panose="05020102010507070707" pitchFamily="18" charset="2"/>
              <a:buNone/>
              <a:defRPr/>
            </a:lvl1pPr>
          </a:lstStyle>
          <a:p>
            <a:pPr lvl="0"/>
            <a:r>
              <a:rPr lang="en-US" altLang="en-US" noProof="0" smtClean="0"/>
              <a:t>Click to edit Master subtitle style</a:t>
            </a:r>
          </a:p>
        </p:txBody>
      </p:sp>
      <p:sp>
        <p:nvSpPr>
          <p:cNvPr id="5" name="Rectangle 30"/>
          <p:cNvSpPr>
            <a:spLocks noGrp="1" noChangeArrowheads="1"/>
          </p:cNvSpPr>
          <p:nvPr>
            <p:ph type="ftr" sz="quarter" idx="10"/>
          </p:nvPr>
        </p:nvSpPr>
        <p:spPr>
          <a:xfrm>
            <a:off x="228600" y="6400800"/>
            <a:ext cx="8915400" cy="457200"/>
          </a:xfrm>
        </p:spPr>
        <p:txBody>
          <a:bodyPr lIns="91440" tIns="45720" rIns="91440" bIns="45720"/>
          <a:lstStyle>
            <a:lvl1pPr>
              <a:spcBef>
                <a:spcPct val="0"/>
              </a:spcBef>
              <a:defRPr smtClean="0"/>
            </a:lvl1pPr>
          </a:lstStyle>
          <a:p>
            <a:pPr>
              <a:defRPr/>
            </a:pPr>
            <a:r>
              <a:rPr lang="en-US" altLang="en-US"/>
              <a:t>The Air Exposure Pathway: Training Course</a:t>
            </a:r>
          </a:p>
        </p:txBody>
      </p:sp>
    </p:spTree>
    <p:extLst>
      <p:ext uri="{BB962C8B-B14F-4D97-AF65-F5344CB8AC3E}">
        <p14:creationId xmlns:p14="http://schemas.microsoft.com/office/powerpoint/2010/main" val="37445570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5" name="Rectangle 56"/>
          <p:cNvSpPr>
            <a:spLocks noGrp="1" noChangeArrowheads="1"/>
          </p:cNvSpPr>
          <p:nvPr>
            <p:ph type="sldNum" sz="quarter" idx="11"/>
          </p:nvPr>
        </p:nvSpPr>
        <p:spPr>
          <a:ln/>
        </p:spPr>
        <p:txBody>
          <a:bodyPr/>
          <a:lstStyle>
            <a:lvl1pPr>
              <a:defRPr/>
            </a:lvl1pPr>
          </a:lstStyle>
          <a:p>
            <a:pPr>
              <a:defRPr/>
            </a:pPr>
            <a:fld id="{EA41B990-1180-4B91-9393-D105BE1279EC}" type="slidenum">
              <a:rPr lang="en-US" altLang="en-US"/>
              <a:pPr>
                <a:defRPr/>
              </a:pPr>
              <a:t>‹#›</a:t>
            </a:fld>
            <a:endParaRPr lang="en-US" altLang="en-US"/>
          </a:p>
        </p:txBody>
      </p:sp>
    </p:spTree>
    <p:extLst>
      <p:ext uri="{BB962C8B-B14F-4D97-AF65-F5344CB8AC3E}">
        <p14:creationId xmlns:p14="http://schemas.microsoft.com/office/powerpoint/2010/main" val="42196176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1907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4198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5" name="Rectangle 56"/>
          <p:cNvSpPr>
            <a:spLocks noGrp="1" noChangeArrowheads="1"/>
          </p:cNvSpPr>
          <p:nvPr>
            <p:ph type="sldNum" sz="quarter" idx="11"/>
          </p:nvPr>
        </p:nvSpPr>
        <p:spPr>
          <a:ln/>
        </p:spPr>
        <p:txBody>
          <a:bodyPr/>
          <a:lstStyle>
            <a:lvl1pPr>
              <a:defRPr/>
            </a:lvl1pPr>
          </a:lstStyle>
          <a:p>
            <a:pPr>
              <a:defRPr/>
            </a:pPr>
            <a:fld id="{1E5887E5-E37E-4A52-AECD-BE335FE24D42}" type="slidenum">
              <a:rPr lang="en-US" altLang="en-US"/>
              <a:pPr>
                <a:defRPr/>
              </a:pPr>
              <a:t>‹#›</a:t>
            </a:fld>
            <a:endParaRPr lang="en-US" altLang="en-US"/>
          </a:p>
        </p:txBody>
      </p:sp>
    </p:spTree>
    <p:extLst>
      <p:ext uri="{BB962C8B-B14F-4D97-AF65-F5344CB8AC3E}">
        <p14:creationId xmlns:p14="http://schemas.microsoft.com/office/powerpoint/2010/main" val="17567940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56638" cy="1155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7650" y="1676400"/>
            <a:ext cx="4295775"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5825" y="1676400"/>
            <a:ext cx="4295775"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6" name="Rectangle 56"/>
          <p:cNvSpPr>
            <a:spLocks noGrp="1" noChangeArrowheads="1"/>
          </p:cNvSpPr>
          <p:nvPr>
            <p:ph type="sldNum" sz="quarter" idx="11"/>
          </p:nvPr>
        </p:nvSpPr>
        <p:spPr>
          <a:ln/>
        </p:spPr>
        <p:txBody>
          <a:bodyPr/>
          <a:lstStyle>
            <a:lvl1pPr>
              <a:defRPr/>
            </a:lvl1pPr>
          </a:lstStyle>
          <a:p>
            <a:pPr>
              <a:defRPr/>
            </a:pPr>
            <a:fld id="{D2E8F4D4-1582-4EBF-9DF1-AE086B5279D3}" type="slidenum">
              <a:rPr lang="en-US" altLang="en-US"/>
              <a:pPr>
                <a:defRPr/>
              </a:pPr>
              <a:t>‹#›</a:t>
            </a:fld>
            <a:endParaRPr lang="en-US" altLang="en-US"/>
          </a:p>
        </p:txBody>
      </p:sp>
    </p:spTree>
    <p:extLst>
      <p:ext uri="{BB962C8B-B14F-4D97-AF65-F5344CB8AC3E}">
        <p14:creationId xmlns:p14="http://schemas.microsoft.com/office/powerpoint/2010/main" val="38992016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56638" cy="1155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47650" y="1676400"/>
            <a:ext cx="8743950" cy="4648200"/>
          </a:xfrm>
        </p:spPr>
        <p:txBody>
          <a:bodyPr/>
          <a:lstStyle/>
          <a:p>
            <a:pPr lvl="0"/>
            <a:endParaRPr lang="en-US" noProof="0" smtClean="0"/>
          </a:p>
        </p:txBody>
      </p:sp>
      <p:sp>
        <p:nvSpPr>
          <p:cNvPr id="4"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5" name="Rectangle 56"/>
          <p:cNvSpPr>
            <a:spLocks noGrp="1" noChangeArrowheads="1"/>
          </p:cNvSpPr>
          <p:nvPr>
            <p:ph type="sldNum" sz="quarter" idx="11"/>
          </p:nvPr>
        </p:nvSpPr>
        <p:spPr>
          <a:ln/>
        </p:spPr>
        <p:txBody>
          <a:bodyPr/>
          <a:lstStyle>
            <a:lvl1pPr>
              <a:defRPr/>
            </a:lvl1pPr>
          </a:lstStyle>
          <a:p>
            <a:pPr>
              <a:defRPr/>
            </a:pPr>
            <a:fld id="{7B9E1F55-493B-4D15-8C12-40DCC25D28CF}" type="slidenum">
              <a:rPr lang="en-US" altLang="en-US"/>
              <a:pPr>
                <a:defRPr/>
              </a:pPr>
              <a:t>‹#›</a:t>
            </a:fld>
            <a:endParaRPr lang="en-US" altLang="en-US"/>
          </a:p>
        </p:txBody>
      </p:sp>
    </p:spTree>
    <p:extLst>
      <p:ext uri="{BB962C8B-B14F-4D97-AF65-F5344CB8AC3E}">
        <p14:creationId xmlns:p14="http://schemas.microsoft.com/office/powerpoint/2010/main" val="20742889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5" name="Rectangle 56"/>
          <p:cNvSpPr>
            <a:spLocks noGrp="1" noChangeArrowheads="1"/>
          </p:cNvSpPr>
          <p:nvPr>
            <p:ph type="sldNum" sz="quarter" idx="11"/>
          </p:nvPr>
        </p:nvSpPr>
        <p:spPr>
          <a:ln/>
        </p:spPr>
        <p:txBody>
          <a:bodyPr/>
          <a:lstStyle>
            <a:lvl1pPr>
              <a:defRPr/>
            </a:lvl1pPr>
          </a:lstStyle>
          <a:p>
            <a:pPr>
              <a:defRPr/>
            </a:pPr>
            <a:fld id="{8BF8378C-B04B-4106-B5A9-C6DCDEBD5137}" type="slidenum">
              <a:rPr lang="en-US" altLang="en-US"/>
              <a:pPr>
                <a:defRPr/>
              </a:pPr>
              <a:t>‹#›</a:t>
            </a:fld>
            <a:endParaRPr lang="en-US" altLang="en-US"/>
          </a:p>
        </p:txBody>
      </p:sp>
    </p:spTree>
    <p:extLst>
      <p:ext uri="{BB962C8B-B14F-4D97-AF65-F5344CB8AC3E}">
        <p14:creationId xmlns:p14="http://schemas.microsoft.com/office/powerpoint/2010/main" val="9000742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5" name="Rectangle 56"/>
          <p:cNvSpPr>
            <a:spLocks noGrp="1" noChangeArrowheads="1"/>
          </p:cNvSpPr>
          <p:nvPr>
            <p:ph type="sldNum" sz="quarter" idx="11"/>
          </p:nvPr>
        </p:nvSpPr>
        <p:spPr>
          <a:ln/>
        </p:spPr>
        <p:txBody>
          <a:bodyPr/>
          <a:lstStyle>
            <a:lvl1pPr>
              <a:defRPr/>
            </a:lvl1pPr>
          </a:lstStyle>
          <a:p>
            <a:pPr>
              <a:defRPr/>
            </a:pPr>
            <a:fld id="{B84DCB21-1128-4E30-8F80-52161C3A2AF6}" type="slidenum">
              <a:rPr lang="en-US" altLang="en-US"/>
              <a:pPr>
                <a:defRPr/>
              </a:pPr>
              <a:t>‹#›</a:t>
            </a:fld>
            <a:endParaRPr lang="en-US" altLang="en-US"/>
          </a:p>
        </p:txBody>
      </p:sp>
    </p:spTree>
    <p:extLst>
      <p:ext uri="{BB962C8B-B14F-4D97-AF65-F5344CB8AC3E}">
        <p14:creationId xmlns:p14="http://schemas.microsoft.com/office/powerpoint/2010/main" val="20162644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650" y="1676400"/>
            <a:ext cx="4295775"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5825" y="1676400"/>
            <a:ext cx="4295775"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6" name="Rectangle 56"/>
          <p:cNvSpPr>
            <a:spLocks noGrp="1" noChangeArrowheads="1"/>
          </p:cNvSpPr>
          <p:nvPr>
            <p:ph type="sldNum" sz="quarter" idx="11"/>
          </p:nvPr>
        </p:nvSpPr>
        <p:spPr>
          <a:ln/>
        </p:spPr>
        <p:txBody>
          <a:bodyPr/>
          <a:lstStyle>
            <a:lvl1pPr>
              <a:defRPr/>
            </a:lvl1pPr>
          </a:lstStyle>
          <a:p>
            <a:pPr>
              <a:defRPr/>
            </a:pPr>
            <a:fld id="{F18BCA62-9849-43FA-B569-48508D6EA693}" type="slidenum">
              <a:rPr lang="en-US" altLang="en-US"/>
              <a:pPr>
                <a:defRPr/>
              </a:pPr>
              <a:t>‹#›</a:t>
            </a:fld>
            <a:endParaRPr lang="en-US" altLang="en-US"/>
          </a:p>
        </p:txBody>
      </p:sp>
    </p:spTree>
    <p:extLst>
      <p:ext uri="{BB962C8B-B14F-4D97-AF65-F5344CB8AC3E}">
        <p14:creationId xmlns:p14="http://schemas.microsoft.com/office/powerpoint/2010/main" val="19045046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8" name="Rectangle 56"/>
          <p:cNvSpPr>
            <a:spLocks noGrp="1" noChangeArrowheads="1"/>
          </p:cNvSpPr>
          <p:nvPr>
            <p:ph type="sldNum" sz="quarter" idx="11"/>
          </p:nvPr>
        </p:nvSpPr>
        <p:spPr>
          <a:ln/>
        </p:spPr>
        <p:txBody>
          <a:bodyPr/>
          <a:lstStyle>
            <a:lvl1pPr>
              <a:defRPr/>
            </a:lvl1pPr>
          </a:lstStyle>
          <a:p>
            <a:pPr>
              <a:defRPr/>
            </a:pPr>
            <a:fld id="{ECCBD62F-02D3-49D3-80B1-7B43BC6D2A5A}" type="slidenum">
              <a:rPr lang="en-US" altLang="en-US"/>
              <a:pPr>
                <a:defRPr/>
              </a:pPr>
              <a:t>‹#›</a:t>
            </a:fld>
            <a:endParaRPr lang="en-US" altLang="en-US"/>
          </a:p>
        </p:txBody>
      </p:sp>
    </p:spTree>
    <p:extLst>
      <p:ext uri="{BB962C8B-B14F-4D97-AF65-F5344CB8AC3E}">
        <p14:creationId xmlns:p14="http://schemas.microsoft.com/office/powerpoint/2010/main" val="22520641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4" name="Rectangle 56"/>
          <p:cNvSpPr>
            <a:spLocks noGrp="1" noChangeArrowheads="1"/>
          </p:cNvSpPr>
          <p:nvPr>
            <p:ph type="sldNum" sz="quarter" idx="11"/>
          </p:nvPr>
        </p:nvSpPr>
        <p:spPr>
          <a:ln/>
        </p:spPr>
        <p:txBody>
          <a:bodyPr/>
          <a:lstStyle>
            <a:lvl1pPr>
              <a:defRPr/>
            </a:lvl1pPr>
          </a:lstStyle>
          <a:p>
            <a:pPr>
              <a:defRPr/>
            </a:pPr>
            <a:fld id="{894A626F-CC8A-48B0-A299-4921B15801CE}" type="slidenum">
              <a:rPr lang="en-US" altLang="en-US"/>
              <a:pPr>
                <a:defRPr/>
              </a:pPr>
              <a:t>‹#›</a:t>
            </a:fld>
            <a:endParaRPr lang="en-US" altLang="en-US"/>
          </a:p>
        </p:txBody>
      </p:sp>
    </p:spTree>
    <p:extLst>
      <p:ext uri="{BB962C8B-B14F-4D97-AF65-F5344CB8AC3E}">
        <p14:creationId xmlns:p14="http://schemas.microsoft.com/office/powerpoint/2010/main" val="34492629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3" name="Rectangle 56"/>
          <p:cNvSpPr>
            <a:spLocks noGrp="1" noChangeArrowheads="1"/>
          </p:cNvSpPr>
          <p:nvPr>
            <p:ph type="sldNum" sz="quarter" idx="11"/>
          </p:nvPr>
        </p:nvSpPr>
        <p:spPr>
          <a:ln/>
        </p:spPr>
        <p:txBody>
          <a:bodyPr/>
          <a:lstStyle>
            <a:lvl1pPr>
              <a:defRPr/>
            </a:lvl1pPr>
          </a:lstStyle>
          <a:p>
            <a:pPr>
              <a:defRPr/>
            </a:pPr>
            <a:fld id="{660B46C0-E0AB-4C7D-B240-E3AC8EC5440E}" type="slidenum">
              <a:rPr lang="en-US" altLang="en-US"/>
              <a:pPr>
                <a:defRPr/>
              </a:pPr>
              <a:t>‹#›</a:t>
            </a:fld>
            <a:endParaRPr lang="en-US" altLang="en-US"/>
          </a:p>
        </p:txBody>
      </p:sp>
    </p:spTree>
    <p:extLst>
      <p:ext uri="{BB962C8B-B14F-4D97-AF65-F5344CB8AC3E}">
        <p14:creationId xmlns:p14="http://schemas.microsoft.com/office/powerpoint/2010/main" val="37221282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6" name="Rectangle 56"/>
          <p:cNvSpPr>
            <a:spLocks noGrp="1" noChangeArrowheads="1"/>
          </p:cNvSpPr>
          <p:nvPr>
            <p:ph type="sldNum" sz="quarter" idx="11"/>
          </p:nvPr>
        </p:nvSpPr>
        <p:spPr>
          <a:ln/>
        </p:spPr>
        <p:txBody>
          <a:bodyPr/>
          <a:lstStyle>
            <a:lvl1pPr>
              <a:defRPr/>
            </a:lvl1pPr>
          </a:lstStyle>
          <a:p>
            <a:pPr>
              <a:defRPr/>
            </a:pPr>
            <a:fld id="{0DED25BE-9A62-452C-A7EF-7D66899822A7}" type="slidenum">
              <a:rPr lang="en-US" altLang="en-US"/>
              <a:pPr>
                <a:defRPr/>
              </a:pPr>
              <a:t>‹#›</a:t>
            </a:fld>
            <a:endParaRPr lang="en-US" altLang="en-US"/>
          </a:p>
        </p:txBody>
      </p:sp>
    </p:spTree>
    <p:extLst>
      <p:ext uri="{BB962C8B-B14F-4D97-AF65-F5344CB8AC3E}">
        <p14:creationId xmlns:p14="http://schemas.microsoft.com/office/powerpoint/2010/main" val="27872211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ext Box 55"/>
          <p:cNvSpPr txBox="1">
            <a:spLocks noGrp="1" noChangeArrowheads="1"/>
          </p:cNvSpPr>
          <p:nvPr>
            <p:ph type="ftr" sz="quarter" idx="10"/>
          </p:nvPr>
        </p:nvSpPr>
        <p:spPr>
          <a:ln/>
        </p:spPr>
        <p:txBody>
          <a:bodyPr/>
          <a:lstStyle>
            <a:lvl1pPr>
              <a:defRPr/>
            </a:lvl1pPr>
          </a:lstStyle>
          <a:p>
            <a:pPr>
              <a:defRPr/>
            </a:pPr>
            <a:r>
              <a:rPr lang="es-ES" altLang="en-US"/>
              <a:t>Exposición total al arsénico: Estudio de un caso</a:t>
            </a:r>
          </a:p>
        </p:txBody>
      </p:sp>
      <p:sp>
        <p:nvSpPr>
          <p:cNvPr id="6" name="Rectangle 56"/>
          <p:cNvSpPr>
            <a:spLocks noGrp="1" noChangeArrowheads="1"/>
          </p:cNvSpPr>
          <p:nvPr>
            <p:ph type="sldNum" sz="quarter" idx="11"/>
          </p:nvPr>
        </p:nvSpPr>
        <p:spPr>
          <a:ln/>
        </p:spPr>
        <p:txBody>
          <a:bodyPr/>
          <a:lstStyle>
            <a:lvl1pPr>
              <a:defRPr/>
            </a:lvl1pPr>
          </a:lstStyle>
          <a:p>
            <a:pPr>
              <a:defRPr/>
            </a:pPr>
            <a:fld id="{4F4E9EC0-FCA9-4539-9119-C3AE4DF3507C}" type="slidenum">
              <a:rPr lang="en-US" altLang="en-US"/>
              <a:pPr>
                <a:defRPr/>
              </a:pPr>
              <a:t>‹#›</a:t>
            </a:fld>
            <a:endParaRPr lang="en-US" altLang="en-US"/>
          </a:p>
        </p:txBody>
      </p:sp>
    </p:spTree>
    <p:extLst>
      <p:ext uri="{BB962C8B-B14F-4D97-AF65-F5344CB8AC3E}">
        <p14:creationId xmlns:p14="http://schemas.microsoft.com/office/powerpoint/2010/main" val="13935101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FF"/>
            </a:gs>
            <a:gs pos="100000">
              <a:srgbClr val="E6F3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304800"/>
            <a:ext cx="8656638" cy="1155700"/>
          </a:xfrm>
          <a:prstGeom prst="rect">
            <a:avLst/>
          </a:prstGeom>
          <a:solidFill>
            <a:srgbClr val="0000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47650" y="1676400"/>
            <a:ext cx="87439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33"/>
          <p:cNvSpPr>
            <a:spLocks noChangeShapeType="1"/>
          </p:cNvSpPr>
          <p:nvPr/>
        </p:nvSpPr>
        <p:spPr bwMode="auto">
          <a:xfrm>
            <a:off x="0" y="6400800"/>
            <a:ext cx="9144000" cy="0"/>
          </a:xfrm>
          <a:prstGeom prst="line">
            <a:avLst/>
          </a:prstGeom>
          <a:noFill/>
          <a:ln w="28575" cap="sq">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03" name="Text Box 55"/>
          <p:cNvSpPr txBox="1">
            <a:spLocks noGrp="1" noChangeArrowheads="1"/>
          </p:cNvSpPr>
          <p:nvPr>
            <p:ph type="ftr" sz="quarter" idx="3"/>
          </p:nvPr>
        </p:nvSpPr>
        <p:spPr bwMode="auto">
          <a:xfrm>
            <a:off x="749300" y="6477000"/>
            <a:ext cx="42878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eaLnBrk="1" hangingPunct="1">
              <a:spcBef>
                <a:spcPct val="50000"/>
              </a:spcBef>
              <a:defRPr sz="1400" b="1" smtClean="0">
                <a:solidFill>
                  <a:srgbClr val="000099"/>
                </a:solidFill>
                <a:latin typeface="+mn-lt"/>
              </a:defRPr>
            </a:lvl1pPr>
          </a:lstStyle>
          <a:p>
            <a:pPr>
              <a:defRPr/>
            </a:pPr>
            <a:r>
              <a:rPr lang="es-ES" altLang="en-US"/>
              <a:t>Exposición total al arsénico: Estudio de un caso</a:t>
            </a:r>
          </a:p>
        </p:txBody>
      </p:sp>
      <p:sp>
        <p:nvSpPr>
          <p:cNvPr id="2104" name="Rectangle 56"/>
          <p:cNvSpPr>
            <a:spLocks noGrp="1" noChangeArrowheads="1"/>
          </p:cNvSpPr>
          <p:nvPr>
            <p:ph type="sldNum" sz="quarter" idx="4"/>
          </p:nvPr>
        </p:nvSpPr>
        <p:spPr bwMode="auto">
          <a:xfrm>
            <a:off x="279400" y="6477000"/>
            <a:ext cx="4699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eaLnBrk="1" hangingPunct="1">
              <a:defRPr sz="1400" smtClean="0">
                <a:solidFill>
                  <a:srgbClr val="000099"/>
                </a:solidFill>
                <a:latin typeface="+mn-lt"/>
              </a:defRPr>
            </a:lvl1pPr>
          </a:lstStyle>
          <a:p>
            <a:pPr>
              <a:defRPr/>
            </a:pPr>
            <a:fld id="{1FAC48FA-136E-4DBF-A8D1-1577C0A83287}" type="slidenum">
              <a:rPr lang="en-US" altLang="en-US"/>
              <a:pPr>
                <a:defRPr/>
              </a:pPr>
              <a:t>‹#›</a:t>
            </a:fld>
            <a:endParaRPr lang="en-US" altLang="en-US"/>
          </a:p>
        </p:txBody>
      </p:sp>
      <p:pic>
        <p:nvPicPr>
          <p:cNvPr id="1031" name="Picture 62" descr="Atsd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91500" y="6443663"/>
            <a:ext cx="800100" cy="354012"/>
          </a:xfrm>
          <a:prstGeom prst="rect">
            <a:avLst/>
          </a:prstGeom>
          <a:solidFill>
            <a:srgbClr val="99CCFF"/>
          </a:solidFill>
          <a:ln>
            <a:noFill/>
          </a:ln>
          <a:extLst>
            <a:ext uri="{91240B29-F687-4F45-9708-019B960494DF}">
              <a14:hiddenLine xmlns:a14="http://schemas.microsoft.com/office/drawing/2010/main" w="9525">
                <a:solidFill>
                  <a:srgbClr val="99CCFF"/>
                </a:solidFill>
                <a:miter lim="800000"/>
                <a:headEnd/>
                <a:tailEnd/>
              </a14:hiddenLine>
            </a:ext>
          </a:extLst>
        </p:spPr>
      </p:pic>
      <p:grpSp>
        <p:nvGrpSpPr>
          <p:cNvPr id="1032" name="Group 67"/>
          <p:cNvGrpSpPr>
            <a:grpSpLocks/>
          </p:cNvGrpSpPr>
          <p:nvPr/>
        </p:nvGrpSpPr>
        <p:grpSpPr bwMode="auto">
          <a:xfrm>
            <a:off x="7246938" y="6443663"/>
            <a:ext cx="847725" cy="357187"/>
            <a:chOff x="4484" y="4059"/>
            <a:chExt cx="534" cy="225"/>
          </a:xfrm>
        </p:grpSpPr>
        <p:sp>
          <p:nvSpPr>
            <p:cNvPr id="1033" name="Rectangle 64"/>
            <p:cNvSpPr>
              <a:spLocks noChangeArrowheads="1"/>
            </p:cNvSpPr>
            <p:nvPr userDrawn="1"/>
          </p:nvSpPr>
          <p:spPr bwMode="auto">
            <a:xfrm>
              <a:off x="4656" y="4059"/>
              <a:ext cx="362" cy="223"/>
            </a:xfrm>
            <a:prstGeom prst="rect">
              <a:avLst/>
            </a:prstGeom>
            <a:solidFill>
              <a:srgbClr val="FF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034" name="Object 63"/>
            <p:cNvGraphicFramePr>
              <a:graphicFrameLocks noChangeAspect="1"/>
            </p:cNvGraphicFramePr>
            <p:nvPr userDrawn="1"/>
          </p:nvGraphicFramePr>
          <p:xfrm>
            <a:off x="4484" y="4059"/>
            <a:ext cx="225" cy="225"/>
          </p:xfrm>
          <a:graphic>
            <a:graphicData uri="http://schemas.openxmlformats.org/presentationml/2006/ole">
              <mc:AlternateContent xmlns:mc="http://schemas.openxmlformats.org/markup-compatibility/2006">
                <mc:Choice xmlns:v="urn:schemas-microsoft-com:vml" Requires="v">
                  <p:oleObj spid="_x0000_s1053" name="Image" r:id="rId17" imgW="1906107" imgH="1906107" progId="Photoshop.Image.5">
                    <p:embed/>
                  </p:oleObj>
                </mc:Choice>
                <mc:Fallback>
                  <p:oleObj name="Image" r:id="rId17" imgW="1906107" imgH="1906107" progId="Photoshop.Image.5">
                    <p:embed/>
                    <p:pic>
                      <p:nvPicPr>
                        <p:cNvPr id="0" name="Object 6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84" y="4059"/>
                          <a:ext cx="225"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Text Box 65"/>
            <p:cNvSpPr txBox="1">
              <a:spLocks noChangeArrowheads="1"/>
            </p:cNvSpPr>
            <p:nvPr userDrawn="1"/>
          </p:nvSpPr>
          <p:spPr bwMode="auto">
            <a:xfrm>
              <a:off x="4715" y="4096"/>
              <a:ext cx="294"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700">
                  <a:solidFill>
                    <a:srgbClr val="3366CC"/>
                  </a:solidFill>
                </a:rPr>
                <a:t>World</a:t>
              </a:r>
            </a:p>
            <a:p>
              <a:pPr eaLnBrk="1" hangingPunct="1">
                <a:lnSpc>
                  <a:spcPct val="80000"/>
                </a:lnSpc>
              </a:pPr>
              <a:r>
                <a:rPr lang="en-US" altLang="en-US" sz="700">
                  <a:solidFill>
                    <a:srgbClr val="3366CC"/>
                  </a:solidFill>
                </a:rPr>
                <a:t>Health</a:t>
              </a:r>
            </a:p>
            <a:p>
              <a:pPr eaLnBrk="1" hangingPunct="1">
                <a:lnSpc>
                  <a:spcPct val="80000"/>
                </a:lnSpc>
              </a:pPr>
              <a:r>
                <a:rPr lang="en-US" altLang="en-US" sz="700">
                  <a:solidFill>
                    <a:srgbClr val="3366CC"/>
                  </a:solidFill>
                </a:rPr>
                <a:t>Organization</a:t>
              </a:r>
            </a:p>
          </p:txBody>
        </p:sp>
      </p:gr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hf hdr="0" dt="0"/>
  <p:txStyles>
    <p:titleStyle>
      <a:lvl1pPr algn="ctr" rtl="0" eaLnBrk="0" fontAlgn="base" hangingPunct="0">
        <a:lnSpc>
          <a:spcPct val="85000"/>
        </a:lnSpc>
        <a:spcBef>
          <a:spcPct val="0"/>
        </a:spcBef>
        <a:spcAft>
          <a:spcPct val="0"/>
        </a:spcAft>
        <a:defRPr sz="4200" b="1" kern="1200">
          <a:solidFill>
            <a:srgbClr val="FFFFFF"/>
          </a:solidFill>
          <a:latin typeface="+mj-lt"/>
          <a:ea typeface="+mj-ea"/>
          <a:cs typeface="+mj-cs"/>
        </a:defRPr>
      </a:lvl1pPr>
      <a:lvl2pPr algn="ctr" rtl="0" eaLnBrk="0" fontAlgn="base" hangingPunct="0">
        <a:lnSpc>
          <a:spcPct val="85000"/>
        </a:lnSpc>
        <a:spcBef>
          <a:spcPct val="0"/>
        </a:spcBef>
        <a:spcAft>
          <a:spcPct val="0"/>
        </a:spcAft>
        <a:defRPr sz="4200" b="1">
          <a:solidFill>
            <a:srgbClr val="FFFFFF"/>
          </a:solidFill>
          <a:latin typeface="Trebuchet MS" panose="020B0603020202020204" pitchFamily="34" charset="0"/>
        </a:defRPr>
      </a:lvl2pPr>
      <a:lvl3pPr algn="ctr" rtl="0" eaLnBrk="0" fontAlgn="base" hangingPunct="0">
        <a:lnSpc>
          <a:spcPct val="85000"/>
        </a:lnSpc>
        <a:spcBef>
          <a:spcPct val="0"/>
        </a:spcBef>
        <a:spcAft>
          <a:spcPct val="0"/>
        </a:spcAft>
        <a:defRPr sz="4200" b="1">
          <a:solidFill>
            <a:srgbClr val="FFFFFF"/>
          </a:solidFill>
          <a:latin typeface="Trebuchet MS" panose="020B0603020202020204" pitchFamily="34" charset="0"/>
        </a:defRPr>
      </a:lvl3pPr>
      <a:lvl4pPr algn="ctr" rtl="0" eaLnBrk="0" fontAlgn="base" hangingPunct="0">
        <a:lnSpc>
          <a:spcPct val="85000"/>
        </a:lnSpc>
        <a:spcBef>
          <a:spcPct val="0"/>
        </a:spcBef>
        <a:spcAft>
          <a:spcPct val="0"/>
        </a:spcAft>
        <a:defRPr sz="4200" b="1">
          <a:solidFill>
            <a:srgbClr val="FFFFFF"/>
          </a:solidFill>
          <a:latin typeface="Trebuchet MS" panose="020B0603020202020204" pitchFamily="34" charset="0"/>
        </a:defRPr>
      </a:lvl4pPr>
      <a:lvl5pPr algn="ctr" rtl="0" eaLnBrk="0" fontAlgn="base" hangingPunct="0">
        <a:lnSpc>
          <a:spcPct val="85000"/>
        </a:lnSpc>
        <a:spcBef>
          <a:spcPct val="0"/>
        </a:spcBef>
        <a:spcAft>
          <a:spcPct val="0"/>
        </a:spcAft>
        <a:defRPr sz="4200" b="1">
          <a:solidFill>
            <a:srgbClr val="FFFFFF"/>
          </a:solidFill>
          <a:latin typeface="Trebuchet MS" panose="020B0603020202020204" pitchFamily="34" charset="0"/>
        </a:defRPr>
      </a:lvl5pPr>
      <a:lvl6pPr marL="457200" algn="ctr" rtl="0" fontAlgn="base">
        <a:lnSpc>
          <a:spcPct val="85000"/>
        </a:lnSpc>
        <a:spcBef>
          <a:spcPct val="0"/>
        </a:spcBef>
        <a:spcAft>
          <a:spcPct val="0"/>
        </a:spcAft>
        <a:defRPr sz="4200" b="1">
          <a:solidFill>
            <a:srgbClr val="FFFFFF"/>
          </a:solidFill>
          <a:latin typeface="Trebuchet MS" panose="020B0603020202020204" pitchFamily="34" charset="0"/>
        </a:defRPr>
      </a:lvl6pPr>
      <a:lvl7pPr marL="914400" algn="ctr" rtl="0" fontAlgn="base">
        <a:lnSpc>
          <a:spcPct val="85000"/>
        </a:lnSpc>
        <a:spcBef>
          <a:spcPct val="0"/>
        </a:spcBef>
        <a:spcAft>
          <a:spcPct val="0"/>
        </a:spcAft>
        <a:defRPr sz="4200" b="1">
          <a:solidFill>
            <a:srgbClr val="FFFFFF"/>
          </a:solidFill>
          <a:latin typeface="Trebuchet MS" panose="020B0603020202020204" pitchFamily="34" charset="0"/>
        </a:defRPr>
      </a:lvl7pPr>
      <a:lvl8pPr marL="1371600" algn="ctr" rtl="0" fontAlgn="base">
        <a:lnSpc>
          <a:spcPct val="85000"/>
        </a:lnSpc>
        <a:spcBef>
          <a:spcPct val="0"/>
        </a:spcBef>
        <a:spcAft>
          <a:spcPct val="0"/>
        </a:spcAft>
        <a:defRPr sz="4200" b="1">
          <a:solidFill>
            <a:srgbClr val="FFFFFF"/>
          </a:solidFill>
          <a:latin typeface="Trebuchet MS" panose="020B0603020202020204" pitchFamily="34" charset="0"/>
        </a:defRPr>
      </a:lvl8pPr>
      <a:lvl9pPr marL="1828800" algn="ctr" rtl="0" fontAlgn="base">
        <a:lnSpc>
          <a:spcPct val="85000"/>
        </a:lnSpc>
        <a:spcBef>
          <a:spcPct val="0"/>
        </a:spcBef>
        <a:spcAft>
          <a:spcPct val="0"/>
        </a:spcAft>
        <a:defRPr sz="4200" b="1">
          <a:solidFill>
            <a:srgbClr val="FFFFFF"/>
          </a:solidFill>
          <a:latin typeface="Trebuchet MS" panose="020B0603020202020204" pitchFamily="34" charset="0"/>
        </a:defRPr>
      </a:lvl9pPr>
    </p:titleStyle>
    <p:bodyStyle>
      <a:lvl1pPr marL="342900" indent="-342900" algn="l" rtl="0" eaLnBrk="0" fontAlgn="base" hangingPunct="0">
        <a:lnSpc>
          <a:spcPct val="90000"/>
        </a:lnSpc>
        <a:spcBef>
          <a:spcPct val="35000"/>
        </a:spcBef>
        <a:spcAft>
          <a:spcPct val="0"/>
        </a:spcAft>
        <a:buClr>
          <a:srgbClr val="D6AD00"/>
        </a:buClr>
        <a:buSzPct val="80000"/>
        <a:buFont typeface="Wingdings 2" panose="05020102010507070707" pitchFamily="18" charset="2"/>
        <a:buChar char="¢"/>
        <a:defRPr sz="3000" kern="1200">
          <a:solidFill>
            <a:schemeClr val="bg2"/>
          </a:solidFill>
          <a:latin typeface="+mn-lt"/>
          <a:ea typeface="+mn-ea"/>
          <a:cs typeface="+mn-cs"/>
        </a:defRPr>
      </a:lvl1pPr>
      <a:lvl2pPr marL="742950" indent="-285750" algn="l" rtl="0" eaLnBrk="0" fontAlgn="base" hangingPunct="0">
        <a:lnSpc>
          <a:spcPct val="90000"/>
        </a:lnSpc>
        <a:spcBef>
          <a:spcPct val="35000"/>
        </a:spcBef>
        <a:spcAft>
          <a:spcPct val="0"/>
        </a:spcAft>
        <a:buClr>
          <a:srgbClr val="D6AD00"/>
        </a:buClr>
        <a:buSzPct val="75000"/>
        <a:buFont typeface="Wingdings 2" panose="05020102010507070707" pitchFamily="18" charset="2"/>
        <a:buChar char=""/>
        <a:defRPr sz="2600" kern="1200">
          <a:solidFill>
            <a:schemeClr val="bg2"/>
          </a:solidFill>
          <a:latin typeface="+mn-lt"/>
          <a:ea typeface="+mn-ea"/>
          <a:cs typeface="+mn-cs"/>
        </a:defRPr>
      </a:lvl2pPr>
      <a:lvl3pPr marL="1143000" indent="-228600" algn="l" rtl="0" eaLnBrk="0" fontAlgn="base" hangingPunct="0">
        <a:spcBef>
          <a:spcPct val="20000"/>
        </a:spcBef>
        <a:spcAft>
          <a:spcPct val="0"/>
        </a:spcAft>
        <a:buClr>
          <a:srgbClr val="D6AD00"/>
        </a:buClr>
        <a:buChar char="•"/>
        <a:defRPr sz="2400" kern="1200">
          <a:solidFill>
            <a:schemeClr val="bg2"/>
          </a:solidFill>
          <a:latin typeface="+mn-lt"/>
          <a:ea typeface="+mn-ea"/>
          <a:cs typeface="+mn-cs"/>
        </a:defRPr>
      </a:lvl3pPr>
      <a:lvl4pPr marL="1600200" indent="-228600" algn="l" rtl="0" eaLnBrk="0" fontAlgn="base" hangingPunct="0">
        <a:spcBef>
          <a:spcPct val="20000"/>
        </a:spcBef>
        <a:spcAft>
          <a:spcPct val="0"/>
        </a:spcAft>
        <a:buClr>
          <a:srgbClr val="D6AD00"/>
        </a:buClr>
        <a:buChar char="•"/>
        <a:defRPr sz="2000" kern="1200">
          <a:solidFill>
            <a:schemeClr val="bg2"/>
          </a:solidFill>
          <a:latin typeface="+mn-lt"/>
          <a:ea typeface="+mn-ea"/>
          <a:cs typeface="+mn-cs"/>
        </a:defRPr>
      </a:lvl4pPr>
      <a:lvl5pPr marL="2057400" indent="-228600" algn="l" rtl="0" eaLnBrk="0" fontAlgn="base" hangingPunct="0">
        <a:spcBef>
          <a:spcPct val="20000"/>
        </a:spcBef>
        <a:spcAft>
          <a:spcPct val="0"/>
        </a:spcAft>
        <a:buClr>
          <a:srgbClr val="D6AD00"/>
        </a:buClr>
        <a:buFont typeface="Wingdings" panose="05000000000000000000" pitchFamily="2" charset="2"/>
        <a:buChar char="v"/>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phys4.harvard.edu/~wilson/arsenic/arsenic_project_introduction.html" TargetMode="External"/><Relationship Id="rId5" Type="http://schemas.openxmlformats.org/officeDocument/2006/relationships/image" Target="../media/image6.jpeg"/><Relationship Id="rId4" Type="http://schemas.openxmlformats.org/officeDocument/2006/relationships/image" Target="../media/image5.wmf"/><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15" descr="j01045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00" y="555625"/>
            <a:ext cx="15351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0" name="Group 114" descr="jarra de agua y vaso"/>
          <p:cNvGrpSpPr>
            <a:grpSpLocks/>
          </p:cNvGrpSpPr>
          <p:nvPr/>
        </p:nvGrpSpPr>
        <p:grpSpPr bwMode="auto">
          <a:xfrm>
            <a:off x="2613025" y="482600"/>
            <a:ext cx="1641475" cy="1638300"/>
            <a:chOff x="4230" y="1128"/>
            <a:chExt cx="1146" cy="1144"/>
          </a:xfrm>
        </p:grpSpPr>
        <p:sp>
          <p:nvSpPr>
            <p:cNvPr id="5131" name="Freeform 115"/>
            <p:cNvSpPr>
              <a:spLocks/>
            </p:cNvSpPr>
            <p:nvPr/>
          </p:nvSpPr>
          <p:spPr bwMode="auto">
            <a:xfrm>
              <a:off x="4230" y="1144"/>
              <a:ext cx="1140" cy="1128"/>
            </a:xfrm>
            <a:custGeom>
              <a:avLst/>
              <a:gdLst>
                <a:gd name="T0" fmla="*/ 909 w 2280"/>
                <a:gd name="T1" fmla="*/ 1128 h 2257"/>
                <a:gd name="T2" fmla="*/ 1140 w 2280"/>
                <a:gd name="T3" fmla="*/ 231 h 2257"/>
                <a:gd name="T4" fmla="*/ 243 w 2280"/>
                <a:gd name="T5" fmla="*/ 0 h 2257"/>
                <a:gd name="T6" fmla="*/ 0 w 2280"/>
                <a:gd name="T7" fmla="*/ 862 h 2257"/>
                <a:gd name="T8" fmla="*/ 909 w 2280"/>
                <a:gd name="T9" fmla="*/ 1128 h 2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 h="2257">
                  <a:moveTo>
                    <a:pt x="1817" y="2257"/>
                  </a:moveTo>
                  <a:lnTo>
                    <a:pt x="2280" y="462"/>
                  </a:lnTo>
                  <a:lnTo>
                    <a:pt x="486" y="0"/>
                  </a:lnTo>
                  <a:lnTo>
                    <a:pt x="0" y="1724"/>
                  </a:lnTo>
                  <a:lnTo>
                    <a:pt x="1817" y="2257"/>
                  </a:lnTo>
                  <a:close/>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16"/>
            <p:cNvSpPr>
              <a:spLocks/>
            </p:cNvSpPr>
            <p:nvPr/>
          </p:nvSpPr>
          <p:spPr bwMode="auto">
            <a:xfrm>
              <a:off x="4230" y="1128"/>
              <a:ext cx="1146" cy="1144"/>
            </a:xfrm>
            <a:custGeom>
              <a:avLst/>
              <a:gdLst>
                <a:gd name="T0" fmla="*/ 1146 w 2292"/>
                <a:gd name="T1" fmla="*/ 950 h 2288"/>
                <a:gd name="T2" fmla="*/ 859 w 2292"/>
                <a:gd name="T3" fmla="*/ 0 h 2288"/>
                <a:gd name="T4" fmla="*/ 0 w 2292"/>
                <a:gd name="T5" fmla="*/ 314 h 2288"/>
                <a:gd name="T6" fmla="*/ 331 w 2292"/>
                <a:gd name="T7" fmla="*/ 1144 h 2288"/>
                <a:gd name="T8" fmla="*/ 1146 w 2292"/>
                <a:gd name="T9" fmla="*/ 950 h 2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2" h="2288">
                  <a:moveTo>
                    <a:pt x="2292" y="1900"/>
                  </a:moveTo>
                  <a:lnTo>
                    <a:pt x="1718" y="0"/>
                  </a:lnTo>
                  <a:lnTo>
                    <a:pt x="0" y="627"/>
                  </a:lnTo>
                  <a:lnTo>
                    <a:pt x="661" y="2288"/>
                  </a:lnTo>
                  <a:lnTo>
                    <a:pt x="2292" y="190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133" name="Picture 117" descr="jarra de agua y va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 y="1260"/>
              <a:ext cx="70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4" name="Freeform 118"/>
            <p:cNvSpPr>
              <a:spLocks/>
            </p:cNvSpPr>
            <p:nvPr/>
          </p:nvSpPr>
          <p:spPr bwMode="auto">
            <a:xfrm>
              <a:off x="4299" y="1922"/>
              <a:ext cx="967" cy="207"/>
            </a:xfrm>
            <a:custGeom>
              <a:avLst/>
              <a:gdLst>
                <a:gd name="T0" fmla="*/ 917 w 1934"/>
                <a:gd name="T1" fmla="*/ 11 h 414"/>
                <a:gd name="T2" fmla="*/ 934 w 1934"/>
                <a:gd name="T3" fmla="*/ 30 h 414"/>
                <a:gd name="T4" fmla="*/ 940 w 1934"/>
                <a:gd name="T5" fmla="*/ 49 h 414"/>
                <a:gd name="T6" fmla="*/ 934 w 1934"/>
                <a:gd name="T7" fmla="*/ 68 h 414"/>
                <a:gd name="T8" fmla="*/ 917 w 1934"/>
                <a:gd name="T9" fmla="*/ 86 h 414"/>
                <a:gd name="T10" fmla="*/ 889 w 1934"/>
                <a:gd name="T11" fmla="*/ 104 h 414"/>
                <a:gd name="T12" fmla="*/ 852 w 1934"/>
                <a:gd name="T13" fmla="*/ 120 h 414"/>
                <a:gd name="T14" fmla="*/ 807 w 1934"/>
                <a:gd name="T15" fmla="*/ 135 h 414"/>
                <a:gd name="T16" fmla="*/ 753 w 1934"/>
                <a:gd name="T17" fmla="*/ 148 h 414"/>
                <a:gd name="T18" fmla="*/ 693 w 1934"/>
                <a:gd name="T19" fmla="*/ 160 h 414"/>
                <a:gd name="T20" fmla="*/ 626 w 1934"/>
                <a:gd name="T21" fmla="*/ 169 h 414"/>
                <a:gd name="T22" fmla="*/ 555 w 1934"/>
                <a:gd name="T23" fmla="*/ 176 h 414"/>
                <a:gd name="T24" fmla="*/ 479 w 1934"/>
                <a:gd name="T25" fmla="*/ 181 h 414"/>
                <a:gd name="T26" fmla="*/ 410 w 1934"/>
                <a:gd name="T27" fmla="*/ 183 h 414"/>
                <a:gd name="T28" fmla="*/ 361 w 1934"/>
                <a:gd name="T29" fmla="*/ 183 h 414"/>
                <a:gd name="T30" fmla="*/ 314 w 1934"/>
                <a:gd name="T31" fmla="*/ 182 h 414"/>
                <a:gd name="T32" fmla="*/ 268 w 1934"/>
                <a:gd name="T33" fmla="*/ 180 h 414"/>
                <a:gd name="T34" fmla="*/ 224 w 1934"/>
                <a:gd name="T35" fmla="*/ 177 h 414"/>
                <a:gd name="T36" fmla="*/ 182 w 1934"/>
                <a:gd name="T37" fmla="*/ 172 h 414"/>
                <a:gd name="T38" fmla="*/ 142 w 1934"/>
                <a:gd name="T39" fmla="*/ 168 h 414"/>
                <a:gd name="T40" fmla="*/ 104 w 1934"/>
                <a:gd name="T41" fmla="*/ 162 h 414"/>
                <a:gd name="T42" fmla="*/ 70 w 1934"/>
                <a:gd name="T43" fmla="*/ 155 h 414"/>
                <a:gd name="T44" fmla="*/ 38 w 1934"/>
                <a:gd name="T45" fmla="*/ 147 h 414"/>
                <a:gd name="T46" fmla="*/ 9 w 1934"/>
                <a:gd name="T47" fmla="*/ 139 h 414"/>
                <a:gd name="T48" fmla="*/ 16 w 1934"/>
                <a:gd name="T49" fmla="*/ 145 h 414"/>
                <a:gd name="T50" fmla="*/ 44 w 1934"/>
                <a:gd name="T51" fmla="*/ 156 h 414"/>
                <a:gd name="T52" fmla="*/ 76 w 1934"/>
                <a:gd name="T53" fmla="*/ 167 h 414"/>
                <a:gd name="T54" fmla="*/ 113 w 1934"/>
                <a:gd name="T55" fmla="*/ 177 h 414"/>
                <a:gd name="T56" fmla="*/ 154 w 1934"/>
                <a:gd name="T57" fmla="*/ 185 h 414"/>
                <a:gd name="T58" fmla="*/ 199 w 1934"/>
                <a:gd name="T59" fmla="*/ 192 h 414"/>
                <a:gd name="T60" fmla="*/ 246 w 1934"/>
                <a:gd name="T61" fmla="*/ 198 h 414"/>
                <a:gd name="T62" fmla="*/ 296 w 1934"/>
                <a:gd name="T63" fmla="*/ 203 h 414"/>
                <a:gd name="T64" fmla="*/ 350 w 1934"/>
                <a:gd name="T65" fmla="*/ 206 h 414"/>
                <a:gd name="T66" fmla="*/ 405 w 1934"/>
                <a:gd name="T67" fmla="*/ 207 h 414"/>
                <a:gd name="T68" fmla="*/ 462 w 1934"/>
                <a:gd name="T69" fmla="*/ 207 h 414"/>
                <a:gd name="T70" fmla="*/ 539 w 1934"/>
                <a:gd name="T71" fmla="*/ 204 h 414"/>
                <a:gd name="T72" fmla="*/ 613 w 1934"/>
                <a:gd name="T73" fmla="*/ 198 h 414"/>
                <a:gd name="T74" fmla="*/ 681 w 1934"/>
                <a:gd name="T75" fmla="*/ 189 h 414"/>
                <a:gd name="T76" fmla="*/ 744 w 1934"/>
                <a:gd name="T77" fmla="*/ 179 h 414"/>
                <a:gd name="T78" fmla="*/ 801 w 1934"/>
                <a:gd name="T79" fmla="*/ 166 h 414"/>
                <a:gd name="T80" fmla="*/ 852 w 1934"/>
                <a:gd name="T81" fmla="*/ 151 h 414"/>
                <a:gd name="T82" fmla="*/ 894 w 1934"/>
                <a:gd name="T83" fmla="*/ 135 h 414"/>
                <a:gd name="T84" fmla="*/ 928 w 1934"/>
                <a:gd name="T85" fmla="*/ 117 h 414"/>
                <a:gd name="T86" fmla="*/ 951 w 1934"/>
                <a:gd name="T87" fmla="*/ 98 h 414"/>
                <a:gd name="T88" fmla="*/ 964 w 1934"/>
                <a:gd name="T89" fmla="*/ 79 h 414"/>
                <a:gd name="T90" fmla="*/ 966 w 1934"/>
                <a:gd name="T91" fmla="*/ 56 h 414"/>
                <a:gd name="T92" fmla="*/ 949 w 1934"/>
                <a:gd name="T93" fmla="*/ 31 h 414"/>
                <a:gd name="T94" fmla="*/ 914 w 1934"/>
                <a:gd name="T95" fmla="*/ 7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34" h="414">
                  <a:moveTo>
                    <a:pt x="1797" y="0"/>
                  </a:moveTo>
                  <a:lnTo>
                    <a:pt x="1816" y="12"/>
                  </a:lnTo>
                  <a:lnTo>
                    <a:pt x="1833" y="22"/>
                  </a:lnTo>
                  <a:lnTo>
                    <a:pt x="1847" y="35"/>
                  </a:lnTo>
                  <a:lnTo>
                    <a:pt x="1858" y="47"/>
                  </a:lnTo>
                  <a:lnTo>
                    <a:pt x="1867" y="59"/>
                  </a:lnTo>
                  <a:lnTo>
                    <a:pt x="1874" y="72"/>
                  </a:lnTo>
                  <a:lnTo>
                    <a:pt x="1879" y="85"/>
                  </a:lnTo>
                  <a:lnTo>
                    <a:pt x="1880" y="97"/>
                  </a:lnTo>
                  <a:lnTo>
                    <a:pt x="1879" y="110"/>
                  </a:lnTo>
                  <a:lnTo>
                    <a:pt x="1874" y="123"/>
                  </a:lnTo>
                  <a:lnTo>
                    <a:pt x="1867" y="135"/>
                  </a:lnTo>
                  <a:lnTo>
                    <a:pt x="1859" y="148"/>
                  </a:lnTo>
                  <a:lnTo>
                    <a:pt x="1848" y="160"/>
                  </a:lnTo>
                  <a:lnTo>
                    <a:pt x="1833" y="172"/>
                  </a:lnTo>
                  <a:lnTo>
                    <a:pt x="1817" y="184"/>
                  </a:lnTo>
                  <a:lnTo>
                    <a:pt x="1798" y="195"/>
                  </a:lnTo>
                  <a:lnTo>
                    <a:pt x="1778" y="207"/>
                  </a:lnTo>
                  <a:lnTo>
                    <a:pt x="1756" y="218"/>
                  </a:lnTo>
                  <a:lnTo>
                    <a:pt x="1730" y="229"/>
                  </a:lnTo>
                  <a:lnTo>
                    <a:pt x="1704" y="239"/>
                  </a:lnTo>
                  <a:lnTo>
                    <a:pt x="1675" y="249"/>
                  </a:lnTo>
                  <a:lnTo>
                    <a:pt x="1645" y="260"/>
                  </a:lnTo>
                  <a:lnTo>
                    <a:pt x="1613" y="269"/>
                  </a:lnTo>
                  <a:lnTo>
                    <a:pt x="1578" y="278"/>
                  </a:lnTo>
                  <a:lnTo>
                    <a:pt x="1543" y="287"/>
                  </a:lnTo>
                  <a:lnTo>
                    <a:pt x="1506" y="296"/>
                  </a:lnTo>
                  <a:lnTo>
                    <a:pt x="1467" y="304"/>
                  </a:lnTo>
                  <a:lnTo>
                    <a:pt x="1426" y="312"/>
                  </a:lnTo>
                  <a:lnTo>
                    <a:pt x="1385" y="319"/>
                  </a:lnTo>
                  <a:lnTo>
                    <a:pt x="1342" y="325"/>
                  </a:lnTo>
                  <a:lnTo>
                    <a:pt x="1297" y="332"/>
                  </a:lnTo>
                  <a:lnTo>
                    <a:pt x="1252" y="338"/>
                  </a:lnTo>
                  <a:lnTo>
                    <a:pt x="1205" y="343"/>
                  </a:lnTo>
                  <a:lnTo>
                    <a:pt x="1158" y="347"/>
                  </a:lnTo>
                  <a:lnTo>
                    <a:pt x="1110" y="352"/>
                  </a:lnTo>
                  <a:lnTo>
                    <a:pt x="1060" y="355"/>
                  </a:lnTo>
                  <a:lnTo>
                    <a:pt x="1009" y="359"/>
                  </a:lnTo>
                  <a:lnTo>
                    <a:pt x="957" y="361"/>
                  </a:lnTo>
                  <a:lnTo>
                    <a:pt x="906" y="364"/>
                  </a:lnTo>
                  <a:lnTo>
                    <a:pt x="853" y="365"/>
                  </a:lnTo>
                  <a:lnTo>
                    <a:pt x="819" y="365"/>
                  </a:lnTo>
                  <a:lnTo>
                    <a:pt x="787" y="366"/>
                  </a:lnTo>
                  <a:lnTo>
                    <a:pt x="754" y="366"/>
                  </a:lnTo>
                  <a:lnTo>
                    <a:pt x="721" y="365"/>
                  </a:lnTo>
                  <a:lnTo>
                    <a:pt x="690" y="365"/>
                  </a:lnTo>
                  <a:lnTo>
                    <a:pt x="658" y="364"/>
                  </a:lnTo>
                  <a:lnTo>
                    <a:pt x="627" y="364"/>
                  </a:lnTo>
                  <a:lnTo>
                    <a:pt x="596" y="362"/>
                  </a:lnTo>
                  <a:lnTo>
                    <a:pt x="565" y="360"/>
                  </a:lnTo>
                  <a:lnTo>
                    <a:pt x="535" y="359"/>
                  </a:lnTo>
                  <a:lnTo>
                    <a:pt x="505" y="357"/>
                  </a:lnTo>
                  <a:lnTo>
                    <a:pt x="476" y="355"/>
                  </a:lnTo>
                  <a:lnTo>
                    <a:pt x="447" y="353"/>
                  </a:lnTo>
                  <a:lnTo>
                    <a:pt x="418" y="350"/>
                  </a:lnTo>
                  <a:lnTo>
                    <a:pt x="390" y="347"/>
                  </a:lnTo>
                  <a:lnTo>
                    <a:pt x="363" y="344"/>
                  </a:lnTo>
                  <a:lnTo>
                    <a:pt x="336" y="342"/>
                  </a:lnTo>
                  <a:lnTo>
                    <a:pt x="309" y="338"/>
                  </a:lnTo>
                  <a:lnTo>
                    <a:pt x="283" y="335"/>
                  </a:lnTo>
                  <a:lnTo>
                    <a:pt x="257" y="331"/>
                  </a:lnTo>
                  <a:lnTo>
                    <a:pt x="233" y="327"/>
                  </a:lnTo>
                  <a:lnTo>
                    <a:pt x="208" y="323"/>
                  </a:lnTo>
                  <a:lnTo>
                    <a:pt x="185" y="319"/>
                  </a:lnTo>
                  <a:lnTo>
                    <a:pt x="162" y="314"/>
                  </a:lnTo>
                  <a:lnTo>
                    <a:pt x="139" y="309"/>
                  </a:lnTo>
                  <a:lnTo>
                    <a:pt x="117" y="305"/>
                  </a:lnTo>
                  <a:lnTo>
                    <a:pt x="96" y="300"/>
                  </a:lnTo>
                  <a:lnTo>
                    <a:pt x="75" y="294"/>
                  </a:lnTo>
                  <a:lnTo>
                    <a:pt x="56" y="290"/>
                  </a:lnTo>
                  <a:lnTo>
                    <a:pt x="36" y="284"/>
                  </a:lnTo>
                  <a:lnTo>
                    <a:pt x="18" y="278"/>
                  </a:lnTo>
                  <a:lnTo>
                    <a:pt x="0" y="272"/>
                  </a:lnTo>
                  <a:lnTo>
                    <a:pt x="15" y="281"/>
                  </a:lnTo>
                  <a:lnTo>
                    <a:pt x="31" y="289"/>
                  </a:lnTo>
                  <a:lnTo>
                    <a:pt x="49" y="297"/>
                  </a:lnTo>
                  <a:lnTo>
                    <a:pt x="68" y="305"/>
                  </a:lnTo>
                  <a:lnTo>
                    <a:pt x="88" y="312"/>
                  </a:lnTo>
                  <a:lnTo>
                    <a:pt x="107" y="320"/>
                  </a:lnTo>
                  <a:lnTo>
                    <a:pt x="129" y="327"/>
                  </a:lnTo>
                  <a:lnTo>
                    <a:pt x="152" y="334"/>
                  </a:lnTo>
                  <a:lnTo>
                    <a:pt x="175" y="340"/>
                  </a:lnTo>
                  <a:lnTo>
                    <a:pt x="201" y="346"/>
                  </a:lnTo>
                  <a:lnTo>
                    <a:pt x="226" y="353"/>
                  </a:lnTo>
                  <a:lnTo>
                    <a:pt x="253" y="359"/>
                  </a:lnTo>
                  <a:lnTo>
                    <a:pt x="279" y="365"/>
                  </a:lnTo>
                  <a:lnTo>
                    <a:pt x="308" y="369"/>
                  </a:lnTo>
                  <a:lnTo>
                    <a:pt x="337" y="375"/>
                  </a:lnTo>
                  <a:lnTo>
                    <a:pt x="365" y="380"/>
                  </a:lnTo>
                  <a:lnTo>
                    <a:pt x="397" y="384"/>
                  </a:lnTo>
                  <a:lnTo>
                    <a:pt x="428" y="388"/>
                  </a:lnTo>
                  <a:lnTo>
                    <a:pt x="459" y="392"/>
                  </a:lnTo>
                  <a:lnTo>
                    <a:pt x="492" y="396"/>
                  </a:lnTo>
                  <a:lnTo>
                    <a:pt x="524" y="399"/>
                  </a:lnTo>
                  <a:lnTo>
                    <a:pt x="559" y="403"/>
                  </a:lnTo>
                  <a:lnTo>
                    <a:pt x="592" y="405"/>
                  </a:lnTo>
                  <a:lnTo>
                    <a:pt x="628" y="407"/>
                  </a:lnTo>
                  <a:lnTo>
                    <a:pt x="663" y="410"/>
                  </a:lnTo>
                  <a:lnTo>
                    <a:pt x="699" y="411"/>
                  </a:lnTo>
                  <a:lnTo>
                    <a:pt x="735" y="412"/>
                  </a:lnTo>
                  <a:lnTo>
                    <a:pt x="772" y="413"/>
                  </a:lnTo>
                  <a:lnTo>
                    <a:pt x="810" y="413"/>
                  </a:lnTo>
                  <a:lnTo>
                    <a:pt x="847" y="414"/>
                  </a:lnTo>
                  <a:lnTo>
                    <a:pt x="886" y="413"/>
                  </a:lnTo>
                  <a:lnTo>
                    <a:pt x="924" y="413"/>
                  </a:lnTo>
                  <a:lnTo>
                    <a:pt x="976" y="412"/>
                  </a:lnTo>
                  <a:lnTo>
                    <a:pt x="1028" y="410"/>
                  </a:lnTo>
                  <a:lnTo>
                    <a:pt x="1077" y="407"/>
                  </a:lnTo>
                  <a:lnTo>
                    <a:pt x="1128" y="404"/>
                  </a:lnTo>
                  <a:lnTo>
                    <a:pt x="1176" y="399"/>
                  </a:lnTo>
                  <a:lnTo>
                    <a:pt x="1225" y="395"/>
                  </a:lnTo>
                  <a:lnTo>
                    <a:pt x="1271" y="390"/>
                  </a:lnTo>
                  <a:lnTo>
                    <a:pt x="1317" y="384"/>
                  </a:lnTo>
                  <a:lnTo>
                    <a:pt x="1362" y="378"/>
                  </a:lnTo>
                  <a:lnTo>
                    <a:pt x="1406" y="372"/>
                  </a:lnTo>
                  <a:lnTo>
                    <a:pt x="1447" y="365"/>
                  </a:lnTo>
                  <a:lnTo>
                    <a:pt x="1488" y="357"/>
                  </a:lnTo>
                  <a:lnTo>
                    <a:pt x="1528" y="349"/>
                  </a:lnTo>
                  <a:lnTo>
                    <a:pt x="1566" y="340"/>
                  </a:lnTo>
                  <a:lnTo>
                    <a:pt x="1602" y="331"/>
                  </a:lnTo>
                  <a:lnTo>
                    <a:pt x="1638" y="322"/>
                  </a:lnTo>
                  <a:lnTo>
                    <a:pt x="1672" y="312"/>
                  </a:lnTo>
                  <a:lnTo>
                    <a:pt x="1703" y="301"/>
                  </a:lnTo>
                  <a:lnTo>
                    <a:pt x="1733" y="291"/>
                  </a:lnTo>
                  <a:lnTo>
                    <a:pt x="1761" y="281"/>
                  </a:lnTo>
                  <a:lnTo>
                    <a:pt x="1788" y="269"/>
                  </a:lnTo>
                  <a:lnTo>
                    <a:pt x="1812" y="257"/>
                  </a:lnTo>
                  <a:lnTo>
                    <a:pt x="1834" y="246"/>
                  </a:lnTo>
                  <a:lnTo>
                    <a:pt x="1855" y="234"/>
                  </a:lnTo>
                  <a:lnTo>
                    <a:pt x="1872" y="222"/>
                  </a:lnTo>
                  <a:lnTo>
                    <a:pt x="1888" y="209"/>
                  </a:lnTo>
                  <a:lnTo>
                    <a:pt x="1902" y="196"/>
                  </a:lnTo>
                  <a:lnTo>
                    <a:pt x="1913" y="184"/>
                  </a:lnTo>
                  <a:lnTo>
                    <a:pt x="1923" y="171"/>
                  </a:lnTo>
                  <a:lnTo>
                    <a:pt x="1928" y="157"/>
                  </a:lnTo>
                  <a:lnTo>
                    <a:pt x="1933" y="145"/>
                  </a:lnTo>
                  <a:lnTo>
                    <a:pt x="1934" y="131"/>
                  </a:lnTo>
                  <a:lnTo>
                    <a:pt x="1932" y="112"/>
                  </a:lnTo>
                  <a:lnTo>
                    <a:pt x="1925" y="95"/>
                  </a:lnTo>
                  <a:lnTo>
                    <a:pt x="1913" y="78"/>
                  </a:lnTo>
                  <a:lnTo>
                    <a:pt x="1898" y="62"/>
                  </a:lnTo>
                  <a:lnTo>
                    <a:pt x="1879" y="45"/>
                  </a:lnTo>
                  <a:lnTo>
                    <a:pt x="1855" y="29"/>
                  </a:lnTo>
                  <a:lnTo>
                    <a:pt x="1828" y="14"/>
                  </a:lnTo>
                  <a:lnTo>
                    <a:pt x="17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128" name="Picture 39" descr="j015807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1863" y="563563"/>
            <a:ext cx="171608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9" name="Group 40" descr="manos"/>
          <p:cNvGrpSpPr>
            <a:grpSpLocks/>
          </p:cNvGrpSpPr>
          <p:nvPr/>
        </p:nvGrpSpPr>
        <p:grpSpPr bwMode="auto">
          <a:xfrm>
            <a:off x="6978650" y="536575"/>
            <a:ext cx="1698625" cy="1557338"/>
            <a:chOff x="4208" y="2667"/>
            <a:chExt cx="1268" cy="1163"/>
          </a:xfrm>
        </p:grpSpPr>
        <p:sp>
          <p:nvSpPr>
            <p:cNvPr id="5135" name="Freeform 41"/>
            <p:cNvSpPr>
              <a:spLocks/>
            </p:cNvSpPr>
            <p:nvPr/>
          </p:nvSpPr>
          <p:spPr bwMode="auto">
            <a:xfrm>
              <a:off x="4269" y="2721"/>
              <a:ext cx="1121" cy="1109"/>
            </a:xfrm>
            <a:custGeom>
              <a:avLst/>
              <a:gdLst>
                <a:gd name="T0" fmla="*/ 989 w 2242"/>
                <a:gd name="T1" fmla="*/ 0 h 2217"/>
                <a:gd name="T2" fmla="*/ 0 w 2242"/>
                <a:gd name="T3" fmla="*/ 106 h 2217"/>
                <a:gd name="T4" fmla="*/ 90 w 2242"/>
                <a:gd name="T5" fmla="*/ 1109 h 2217"/>
                <a:gd name="T6" fmla="*/ 1121 w 2242"/>
                <a:gd name="T7" fmla="*/ 963 h 2217"/>
                <a:gd name="T8" fmla="*/ 989 w 2242"/>
                <a:gd name="T9" fmla="*/ 0 h 2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 h="2217">
                  <a:moveTo>
                    <a:pt x="1978" y="0"/>
                  </a:moveTo>
                  <a:lnTo>
                    <a:pt x="0" y="211"/>
                  </a:lnTo>
                  <a:lnTo>
                    <a:pt x="180" y="2217"/>
                  </a:lnTo>
                  <a:lnTo>
                    <a:pt x="2242" y="1926"/>
                  </a:lnTo>
                  <a:lnTo>
                    <a:pt x="1978" y="0"/>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42"/>
            <p:cNvSpPr>
              <a:spLocks/>
            </p:cNvSpPr>
            <p:nvPr/>
          </p:nvSpPr>
          <p:spPr bwMode="auto">
            <a:xfrm>
              <a:off x="4249" y="2736"/>
              <a:ext cx="1126" cy="1040"/>
            </a:xfrm>
            <a:custGeom>
              <a:avLst/>
              <a:gdLst>
                <a:gd name="T0" fmla="*/ 400 w 2107"/>
                <a:gd name="T1" fmla="*/ 0 h 2080"/>
                <a:gd name="T2" fmla="*/ 0 w 2107"/>
                <a:gd name="T3" fmla="*/ 636 h 2080"/>
                <a:gd name="T4" fmla="*/ 748 w 2107"/>
                <a:gd name="T5" fmla="*/ 1040 h 2080"/>
                <a:gd name="T6" fmla="*/ 1126 w 2107"/>
                <a:gd name="T7" fmla="*/ 377 h 2080"/>
                <a:gd name="T8" fmla="*/ 400 w 2107"/>
                <a:gd name="T9" fmla="*/ 0 h 2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7" h="2080">
                  <a:moveTo>
                    <a:pt x="749" y="0"/>
                  </a:moveTo>
                  <a:lnTo>
                    <a:pt x="0" y="1271"/>
                  </a:lnTo>
                  <a:lnTo>
                    <a:pt x="1400" y="2080"/>
                  </a:lnTo>
                  <a:lnTo>
                    <a:pt x="2107" y="754"/>
                  </a:lnTo>
                  <a:lnTo>
                    <a:pt x="74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43"/>
            <p:cNvSpPr>
              <a:spLocks/>
            </p:cNvSpPr>
            <p:nvPr/>
          </p:nvSpPr>
          <p:spPr bwMode="auto">
            <a:xfrm>
              <a:off x="4984" y="3135"/>
              <a:ext cx="492" cy="319"/>
            </a:xfrm>
            <a:custGeom>
              <a:avLst/>
              <a:gdLst>
                <a:gd name="T0" fmla="*/ 0 w 581"/>
                <a:gd name="T1" fmla="*/ 312 h 385"/>
                <a:gd name="T2" fmla="*/ 17 w 581"/>
                <a:gd name="T3" fmla="*/ 169 h 385"/>
                <a:gd name="T4" fmla="*/ 459 w 581"/>
                <a:gd name="T5" fmla="*/ 0 h 385"/>
                <a:gd name="T6" fmla="*/ 492 w 581"/>
                <a:gd name="T7" fmla="*/ 319 h 385"/>
                <a:gd name="T8" fmla="*/ 0 w 581"/>
                <a:gd name="T9" fmla="*/ 31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 h="385">
                  <a:moveTo>
                    <a:pt x="0" y="376"/>
                  </a:moveTo>
                  <a:lnTo>
                    <a:pt x="20" y="204"/>
                  </a:lnTo>
                  <a:lnTo>
                    <a:pt x="542" y="0"/>
                  </a:lnTo>
                  <a:lnTo>
                    <a:pt x="581" y="385"/>
                  </a:lnTo>
                  <a:lnTo>
                    <a:pt x="0" y="376"/>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44"/>
            <p:cNvSpPr>
              <a:spLocks/>
            </p:cNvSpPr>
            <p:nvPr/>
          </p:nvSpPr>
          <p:spPr bwMode="auto">
            <a:xfrm flipH="1" flipV="1">
              <a:off x="4803" y="3220"/>
              <a:ext cx="361" cy="34"/>
            </a:xfrm>
            <a:custGeom>
              <a:avLst/>
              <a:gdLst>
                <a:gd name="T0" fmla="*/ 0 w 813"/>
                <a:gd name="T1" fmla="*/ 10 h 25"/>
                <a:gd name="T2" fmla="*/ 361 w 813"/>
                <a:gd name="T3" fmla="*/ 0 h 25"/>
                <a:gd name="T4" fmla="*/ 361 w 813"/>
                <a:gd name="T5" fmla="*/ 34 h 25"/>
                <a:gd name="T6" fmla="*/ 0 w 813"/>
                <a:gd name="T7" fmla="*/ 1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3" h="25">
                  <a:moveTo>
                    <a:pt x="0" y="7"/>
                  </a:moveTo>
                  <a:lnTo>
                    <a:pt x="812" y="0"/>
                  </a:lnTo>
                  <a:lnTo>
                    <a:pt x="813" y="25"/>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39" name="Group 45"/>
            <p:cNvGrpSpPr>
              <a:grpSpLocks/>
            </p:cNvGrpSpPr>
            <p:nvPr/>
          </p:nvGrpSpPr>
          <p:grpSpPr bwMode="auto">
            <a:xfrm>
              <a:off x="4488" y="3454"/>
              <a:ext cx="832" cy="236"/>
              <a:chOff x="1900" y="3520"/>
              <a:chExt cx="857" cy="357"/>
            </a:xfrm>
          </p:grpSpPr>
          <p:sp>
            <p:nvSpPr>
              <p:cNvPr id="5191" name="Freeform 46"/>
              <p:cNvSpPr>
                <a:spLocks/>
              </p:cNvSpPr>
              <p:nvPr/>
            </p:nvSpPr>
            <p:spPr bwMode="auto">
              <a:xfrm>
                <a:off x="1900" y="3520"/>
                <a:ext cx="857" cy="357"/>
              </a:xfrm>
              <a:custGeom>
                <a:avLst/>
                <a:gdLst>
                  <a:gd name="T0" fmla="*/ 0 w 1714"/>
                  <a:gd name="T1" fmla="*/ 87 h 713"/>
                  <a:gd name="T2" fmla="*/ 166 w 1714"/>
                  <a:gd name="T3" fmla="*/ 4 h 713"/>
                  <a:gd name="T4" fmla="*/ 267 w 1714"/>
                  <a:gd name="T5" fmla="*/ 73 h 713"/>
                  <a:gd name="T6" fmla="*/ 371 w 1714"/>
                  <a:gd name="T7" fmla="*/ 14 h 713"/>
                  <a:gd name="T8" fmla="*/ 513 w 1714"/>
                  <a:gd name="T9" fmla="*/ 11 h 713"/>
                  <a:gd name="T10" fmla="*/ 609 w 1714"/>
                  <a:gd name="T11" fmla="*/ 0 h 713"/>
                  <a:gd name="T12" fmla="*/ 857 w 1714"/>
                  <a:gd name="T13" fmla="*/ 38 h 713"/>
                  <a:gd name="T14" fmla="*/ 835 w 1714"/>
                  <a:gd name="T15" fmla="*/ 329 h 713"/>
                  <a:gd name="T16" fmla="*/ 609 w 1714"/>
                  <a:gd name="T17" fmla="*/ 301 h 713"/>
                  <a:gd name="T18" fmla="*/ 520 w 1714"/>
                  <a:gd name="T19" fmla="*/ 357 h 713"/>
                  <a:gd name="T20" fmla="*/ 392 w 1714"/>
                  <a:gd name="T21" fmla="*/ 277 h 713"/>
                  <a:gd name="T22" fmla="*/ 295 w 1714"/>
                  <a:gd name="T23" fmla="*/ 346 h 713"/>
                  <a:gd name="T24" fmla="*/ 139 w 1714"/>
                  <a:gd name="T25" fmla="*/ 291 h 713"/>
                  <a:gd name="T26" fmla="*/ 70 w 1714"/>
                  <a:gd name="T27" fmla="*/ 325 h 713"/>
                  <a:gd name="T28" fmla="*/ 0 w 1714"/>
                  <a:gd name="T29" fmla="*/ 87 h 7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14" h="713">
                    <a:moveTo>
                      <a:pt x="0" y="173"/>
                    </a:moveTo>
                    <a:lnTo>
                      <a:pt x="332" y="7"/>
                    </a:lnTo>
                    <a:lnTo>
                      <a:pt x="534" y="145"/>
                    </a:lnTo>
                    <a:lnTo>
                      <a:pt x="741" y="27"/>
                    </a:lnTo>
                    <a:lnTo>
                      <a:pt x="1025" y="21"/>
                    </a:lnTo>
                    <a:lnTo>
                      <a:pt x="1218" y="0"/>
                    </a:lnTo>
                    <a:lnTo>
                      <a:pt x="1714" y="76"/>
                    </a:lnTo>
                    <a:lnTo>
                      <a:pt x="1669" y="658"/>
                    </a:lnTo>
                    <a:lnTo>
                      <a:pt x="1218" y="602"/>
                    </a:lnTo>
                    <a:lnTo>
                      <a:pt x="1039" y="713"/>
                    </a:lnTo>
                    <a:lnTo>
                      <a:pt x="783" y="554"/>
                    </a:lnTo>
                    <a:lnTo>
                      <a:pt x="589" y="692"/>
                    </a:lnTo>
                    <a:lnTo>
                      <a:pt x="277" y="582"/>
                    </a:lnTo>
                    <a:lnTo>
                      <a:pt x="139" y="650"/>
                    </a:lnTo>
                    <a:lnTo>
                      <a:pt x="0" y="17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2" name="Freeform 47"/>
              <p:cNvSpPr>
                <a:spLocks/>
              </p:cNvSpPr>
              <p:nvPr/>
            </p:nvSpPr>
            <p:spPr bwMode="auto">
              <a:xfrm>
                <a:off x="1966" y="3525"/>
                <a:ext cx="791" cy="76"/>
              </a:xfrm>
              <a:custGeom>
                <a:avLst/>
                <a:gdLst>
                  <a:gd name="T0" fmla="*/ 177 w 1580"/>
                  <a:gd name="T1" fmla="*/ 38 h 151"/>
                  <a:gd name="T2" fmla="*/ 208 w 1580"/>
                  <a:gd name="T3" fmla="*/ 34 h 151"/>
                  <a:gd name="T4" fmla="*/ 239 w 1580"/>
                  <a:gd name="T5" fmla="*/ 25 h 151"/>
                  <a:gd name="T6" fmla="*/ 269 w 1580"/>
                  <a:gd name="T7" fmla="*/ 13 h 151"/>
                  <a:gd name="T8" fmla="*/ 299 w 1580"/>
                  <a:gd name="T9" fmla="*/ 7 h 151"/>
                  <a:gd name="T10" fmla="*/ 326 w 1580"/>
                  <a:gd name="T11" fmla="*/ 9 h 151"/>
                  <a:gd name="T12" fmla="*/ 355 w 1580"/>
                  <a:gd name="T13" fmla="*/ 15 h 151"/>
                  <a:gd name="T14" fmla="*/ 382 w 1580"/>
                  <a:gd name="T15" fmla="*/ 19 h 151"/>
                  <a:gd name="T16" fmla="*/ 410 w 1580"/>
                  <a:gd name="T17" fmla="*/ 24 h 151"/>
                  <a:gd name="T18" fmla="*/ 436 w 1580"/>
                  <a:gd name="T19" fmla="*/ 26 h 151"/>
                  <a:gd name="T20" fmla="*/ 463 w 1580"/>
                  <a:gd name="T21" fmla="*/ 26 h 151"/>
                  <a:gd name="T22" fmla="*/ 489 w 1580"/>
                  <a:gd name="T23" fmla="*/ 21 h 151"/>
                  <a:gd name="T24" fmla="*/ 514 w 1580"/>
                  <a:gd name="T25" fmla="*/ 13 h 151"/>
                  <a:gd name="T26" fmla="*/ 540 w 1580"/>
                  <a:gd name="T27" fmla="*/ 0 h 151"/>
                  <a:gd name="T28" fmla="*/ 567 w 1580"/>
                  <a:gd name="T29" fmla="*/ 1 h 151"/>
                  <a:gd name="T30" fmla="*/ 595 w 1580"/>
                  <a:gd name="T31" fmla="*/ 4 h 151"/>
                  <a:gd name="T32" fmla="*/ 622 w 1580"/>
                  <a:gd name="T33" fmla="*/ 7 h 151"/>
                  <a:gd name="T34" fmla="*/ 648 w 1580"/>
                  <a:gd name="T35" fmla="*/ 11 h 151"/>
                  <a:gd name="T36" fmla="*/ 675 w 1580"/>
                  <a:gd name="T37" fmla="*/ 16 h 151"/>
                  <a:gd name="T38" fmla="*/ 702 w 1580"/>
                  <a:gd name="T39" fmla="*/ 19 h 151"/>
                  <a:gd name="T40" fmla="*/ 729 w 1580"/>
                  <a:gd name="T41" fmla="*/ 21 h 151"/>
                  <a:gd name="T42" fmla="*/ 756 w 1580"/>
                  <a:gd name="T43" fmla="*/ 22 h 151"/>
                  <a:gd name="T44" fmla="*/ 784 w 1580"/>
                  <a:gd name="T45" fmla="*/ 22 h 151"/>
                  <a:gd name="T46" fmla="*/ 754 w 1580"/>
                  <a:gd name="T47" fmla="*/ 49 h 151"/>
                  <a:gd name="T48" fmla="*/ 731 w 1580"/>
                  <a:gd name="T49" fmla="*/ 48 h 151"/>
                  <a:gd name="T50" fmla="*/ 709 w 1580"/>
                  <a:gd name="T51" fmla="*/ 46 h 151"/>
                  <a:gd name="T52" fmla="*/ 687 w 1580"/>
                  <a:gd name="T53" fmla="*/ 44 h 151"/>
                  <a:gd name="T54" fmla="*/ 667 w 1580"/>
                  <a:gd name="T55" fmla="*/ 43 h 151"/>
                  <a:gd name="T56" fmla="*/ 646 w 1580"/>
                  <a:gd name="T57" fmla="*/ 40 h 151"/>
                  <a:gd name="T58" fmla="*/ 624 w 1580"/>
                  <a:gd name="T59" fmla="*/ 37 h 151"/>
                  <a:gd name="T60" fmla="*/ 603 w 1580"/>
                  <a:gd name="T61" fmla="*/ 33 h 151"/>
                  <a:gd name="T62" fmla="*/ 582 w 1580"/>
                  <a:gd name="T63" fmla="*/ 29 h 151"/>
                  <a:gd name="T64" fmla="*/ 556 w 1580"/>
                  <a:gd name="T65" fmla="*/ 28 h 151"/>
                  <a:gd name="T66" fmla="*/ 529 w 1580"/>
                  <a:gd name="T67" fmla="*/ 32 h 151"/>
                  <a:gd name="T68" fmla="*/ 504 w 1580"/>
                  <a:gd name="T69" fmla="*/ 39 h 151"/>
                  <a:gd name="T70" fmla="*/ 480 w 1580"/>
                  <a:gd name="T71" fmla="*/ 48 h 151"/>
                  <a:gd name="T72" fmla="*/ 457 w 1580"/>
                  <a:gd name="T73" fmla="*/ 59 h 151"/>
                  <a:gd name="T74" fmla="*/ 429 w 1580"/>
                  <a:gd name="T75" fmla="*/ 53 h 151"/>
                  <a:gd name="T76" fmla="*/ 402 w 1580"/>
                  <a:gd name="T77" fmla="*/ 48 h 151"/>
                  <a:gd name="T78" fmla="*/ 373 w 1580"/>
                  <a:gd name="T79" fmla="*/ 42 h 151"/>
                  <a:gd name="T80" fmla="*/ 346 w 1580"/>
                  <a:gd name="T81" fmla="*/ 39 h 151"/>
                  <a:gd name="T82" fmla="*/ 318 w 1580"/>
                  <a:gd name="T83" fmla="*/ 37 h 151"/>
                  <a:gd name="T84" fmla="*/ 291 w 1580"/>
                  <a:gd name="T85" fmla="*/ 38 h 151"/>
                  <a:gd name="T86" fmla="*/ 264 w 1580"/>
                  <a:gd name="T87" fmla="*/ 42 h 151"/>
                  <a:gd name="T88" fmla="*/ 239 w 1580"/>
                  <a:gd name="T89" fmla="*/ 51 h 151"/>
                  <a:gd name="T90" fmla="*/ 215 w 1580"/>
                  <a:gd name="T91" fmla="*/ 64 h 151"/>
                  <a:gd name="T92" fmla="*/ 183 w 1580"/>
                  <a:gd name="T93" fmla="*/ 65 h 151"/>
                  <a:gd name="T94" fmla="*/ 149 w 1580"/>
                  <a:gd name="T95" fmla="*/ 54 h 151"/>
                  <a:gd name="T96" fmla="*/ 115 w 1580"/>
                  <a:gd name="T97" fmla="*/ 43 h 151"/>
                  <a:gd name="T98" fmla="*/ 82 w 1580"/>
                  <a:gd name="T99" fmla="*/ 44 h 151"/>
                  <a:gd name="T100" fmla="*/ 54 w 1580"/>
                  <a:gd name="T101" fmla="*/ 62 h 151"/>
                  <a:gd name="T102" fmla="*/ 32 w 1580"/>
                  <a:gd name="T103" fmla="*/ 74 h 151"/>
                  <a:gd name="T104" fmla="*/ 10 w 1580"/>
                  <a:gd name="T105" fmla="*/ 71 h 151"/>
                  <a:gd name="T106" fmla="*/ 4 w 1580"/>
                  <a:gd name="T107" fmla="*/ 48 h 151"/>
                  <a:gd name="T108" fmla="*/ 26 w 1580"/>
                  <a:gd name="T109" fmla="*/ 36 h 151"/>
                  <a:gd name="T110" fmla="*/ 50 w 1580"/>
                  <a:gd name="T111" fmla="*/ 22 h 151"/>
                  <a:gd name="T112" fmla="*/ 73 w 1580"/>
                  <a:gd name="T113" fmla="*/ 11 h 151"/>
                  <a:gd name="T114" fmla="*/ 98 w 1580"/>
                  <a:gd name="T115" fmla="*/ 2 h 151"/>
                  <a:gd name="T116" fmla="*/ 130 w 1580"/>
                  <a:gd name="T117" fmla="*/ 13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80" h="151">
                    <a:moveTo>
                      <a:pt x="299" y="62"/>
                    </a:moveTo>
                    <a:lnTo>
                      <a:pt x="308" y="65"/>
                    </a:lnTo>
                    <a:lnTo>
                      <a:pt x="317" y="68"/>
                    </a:lnTo>
                    <a:lnTo>
                      <a:pt x="326" y="71"/>
                    </a:lnTo>
                    <a:lnTo>
                      <a:pt x="336" y="73"/>
                    </a:lnTo>
                    <a:lnTo>
                      <a:pt x="344" y="74"/>
                    </a:lnTo>
                    <a:lnTo>
                      <a:pt x="354" y="75"/>
                    </a:lnTo>
                    <a:lnTo>
                      <a:pt x="363" y="75"/>
                    </a:lnTo>
                    <a:lnTo>
                      <a:pt x="372" y="76"/>
                    </a:lnTo>
                    <a:lnTo>
                      <a:pt x="381" y="75"/>
                    </a:lnTo>
                    <a:lnTo>
                      <a:pt x="389" y="74"/>
                    </a:lnTo>
                    <a:lnTo>
                      <a:pt x="399" y="72"/>
                    </a:lnTo>
                    <a:lnTo>
                      <a:pt x="408" y="71"/>
                    </a:lnTo>
                    <a:lnTo>
                      <a:pt x="416" y="68"/>
                    </a:lnTo>
                    <a:lnTo>
                      <a:pt x="425" y="66"/>
                    </a:lnTo>
                    <a:lnTo>
                      <a:pt x="434" y="64"/>
                    </a:lnTo>
                    <a:lnTo>
                      <a:pt x="443" y="62"/>
                    </a:lnTo>
                    <a:lnTo>
                      <a:pt x="452" y="58"/>
                    </a:lnTo>
                    <a:lnTo>
                      <a:pt x="460" y="55"/>
                    </a:lnTo>
                    <a:lnTo>
                      <a:pt x="468" y="52"/>
                    </a:lnTo>
                    <a:lnTo>
                      <a:pt x="478" y="49"/>
                    </a:lnTo>
                    <a:lnTo>
                      <a:pt x="486" y="44"/>
                    </a:lnTo>
                    <a:lnTo>
                      <a:pt x="495" y="41"/>
                    </a:lnTo>
                    <a:lnTo>
                      <a:pt x="503" y="38"/>
                    </a:lnTo>
                    <a:lnTo>
                      <a:pt x="512" y="35"/>
                    </a:lnTo>
                    <a:lnTo>
                      <a:pt x="521" y="32"/>
                    </a:lnTo>
                    <a:lnTo>
                      <a:pt x="529" y="29"/>
                    </a:lnTo>
                    <a:lnTo>
                      <a:pt x="537" y="26"/>
                    </a:lnTo>
                    <a:lnTo>
                      <a:pt x="547" y="22"/>
                    </a:lnTo>
                    <a:lnTo>
                      <a:pt x="555" y="19"/>
                    </a:lnTo>
                    <a:lnTo>
                      <a:pt x="563" y="16"/>
                    </a:lnTo>
                    <a:lnTo>
                      <a:pt x="573" y="14"/>
                    </a:lnTo>
                    <a:lnTo>
                      <a:pt x="582" y="13"/>
                    </a:lnTo>
                    <a:lnTo>
                      <a:pt x="590" y="13"/>
                    </a:lnTo>
                    <a:lnTo>
                      <a:pt x="598" y="13"/>
                    </a:lnTo>
                    <a:lnTo>
                      <a:pt x="605" y="13"/>
                    </a:lnTo>
                    <a:lnTo>
                      <a:pt x="614" y="14"/>
                    </a:lnTo>
                    <a:lnTo>
                      <a:pt x="621" y="14"/>
                    </a:lnTo>
                    <a:lnTo>
                      <a:pt x="629" y="15"/>
                    </a:lnTo>
                    <a:lnTo>
                      <a:pt x="637" y="16"/>
                    </a:lnTo>
                    <a:lnTo>
                      <a:pt x="645" y="18"/>
                    </a:lnTo>
                    <a:lnTo>
                      <a:pt x="652" y="18"/>
                    </a:lnTo>
                    <a:lnTo>
                      <a:pt x="661" y="20"/>
                    </a:lnTo>
                    <a:lnTo>
                      <a:pt x="668" y="20"/>
                    </a:lnTo>
                    <a:lnTo>
                      <a:pt x="676" y="22"/>
                    </a:lnTo>
                    <a:lnTo>
                      <a:pt x="683" y="24"/>
                    </a:lnTo>
                    <a:lnTo>
                      <a:pt x="692" y="26"/>
                    </a:lnTo>
                    <a:lnTo>
                      <a:pt x="700" y="27"/>
                    </a:lnTo>
                    <a:lnTo>
                      <a:pt x="709" y="29"/>
                    </a:lnTo>
                    <a:lnTo>
                      <a:pt x="716" y="29"/>
                    </a:lnTo>
                    <a:lnTo>
                      <a:pt x="724" y="31"/>
                    </a:lnTo>
                    <a:lnTo>
                      <a:pt x="731" y="32"/>
                    </a:lnTo>
                    <a:lnTo>
                      <a:pt x="740" y="34"/>
                    </a:lnTo>
                    <a:lnTo>
                      <a:pt x="747" y="34"/>
                    </a:lnTo>
                    <a:lnTo>
                      <a:pt x="755" y="36"/>
                    </a:lnTo>
                    <a:lnTo>
                      <a:pt x="763" y="37"/>
                    </a:lnTo>
                    <a:lnTo>
                      <a:pt x="771" y="39"/>
                    </a:lnTo>
                    <a:lnTo>
                      <a:pt x="778" y="40"/>
                    </a:lnTo>
                    <a:lnTo>
                      <a:pt x="787" y="41"/>
                    </a:lnTo>
                    <a:lnTo>
                      <a:pt x="794" y="42"/>
                    </a:lnTo>
                    <a:lnTo>
                      <a:pt x="802" y="44"/>
                    </a:lnTo>
                    <a:lnTo>
                      <a:pt x="810" y="45"/>
                    </a:lnTo>
                    <a:lnTo>
                      <a:pt x="818" y="47"/>
                    </a:lnTo>
                    <a:lnTo>
                      <a:pt x="825" y="48"/>
                    </a:lnTo>
                    <a:lnTo>
                      <a:pt x="834" y="50"/>
                    </a:lnTo>
                    <a:lnTo>
                      <a:pt x="840" y="50"/>
                    </a:lnTo>
                    <a:lnTo>
                      <a:pt x="848" y="51"/>
                    </a:lnTo>
                    <a:lnTo>
                      <a:pt x="856" y="51"/>
                    </a:lnTo>
                    <a:lnTo>
                      <a:pt x="864" y="52"/>
                    </a:lnTo>
                    <a:lnTo>
                      <a:pt x="870" y="52"/>
                    </a:lnTo>
                    <a:lnTo>
                      <a:pt x="879" y="53"/>
                    </a:lnTo>
                    <a:lnTo>
                      <a:pt x="886" y="53"/>
                    </a:lnTo>
                    <a:lnTo>
                      <a:pt x="894" y="54"/>
                    </a:lnTo>
                    <a:lnTo>
                      <a:pt x="901" y="53"/>
                    </a:lnTo>
                    <a:lnTo>
                      <a:pt x="909" y="53"/>
                    </a:lnTo>
                    <a:lnTo>
                      <a:pt x="916" y="52"/>
                    </a:lnTo>
                    <a:lnTo>
                      <a:pt x="925" y="52"/>
                    </a:lnTo>
                    <a:lnTo>
                      <a:pt x="931" y="51"/>
                    </a:lnTo>
                    <a:lnTo>
                      <a:pt x="939" y="50"/>
                    </a:lnTo>
                    <a:lnTo>
                      <a:pt x="947" y="49"/>
                    </a:lnTo>
                    <a:lnTo>
                      <a:pt x="955" y="49"/>
                    </a:lnTo>
                    <a:lnTo>
                      <a:pt x="961" y="47"/>
                    </a:lnTo>
                    <a:lnTo>
                      <a:pt x="968" y="44"/>
                    </a:lnTo>
                    <a:lnTo>
                      <a:pt x="976" y="42"/>
                    </a:lnTo>
                    <a:lnTo>
                      <a:pt x="984" y="41"/>
                    </a:lnTo>
                    <a:lnTo>
                      <a:pt x="990" y="38"/>
                    </a:lnTo>
                    <a:lnTo>
                      <a:pt x="998" y="36"/>
                    </a:lnTo>
                    <a:lnTo>
                      <a:pt x="1005" y="34"/>
                    </a:lnTo>
                    <a:lnTo>
                      <a:pt x="1013" y="32"/>
                    </a:lnTo>
                    <a:lnTo>
                      <a:pt x="1020" y="28"/>
                    </a:lnTo>
                    <a:lnTo>
                      <a:pt x="1027" y="25"/>
                    </a:lnTo>
                    <a:lnTo>
                      <a:pt x="1034" y="20"/>
                    </a:lnTo>
                    <a:lnTo>
                      <a:pt x="1042" y="17"/>
                    </a:lnTo>
                    <a:lnTo>
                      <a:pt x="1048" y="12"/>
                    </a:lnTo>
                    <a:lnTo>
                      <a:pt x="1056" y="8"/>
                    </a:lnTo>
                    <a:lnTo>
                      <a:pt x="1062" y="4"/>
                    </a:lnTo>
                    <a:lnTo>
                      <a:pt x="1071" y="0"/>
                    </a:lnTo>
                    <a:lnTo>
                      <a:pt x="1078" y="0"/>
                    </a:lnTo>
                    <a:lnTo>
                      <a:pt x="1086" y="0"/>
                    </a:lnTo>
                    <a:lnTo>
                      <a:pt x="1094" y="0"/>
                    </a:lnTo>
                    <a:lnTo>
                      <a:pt x="1102" y="0"/>
                    </a:lnTo>
                    <a:lnTo>
                      <a:pt x="1109" y="0"/>
                    </a:lnTo>
                    <a:lnTo>
                      <a:pt x="1118" y="1"/>
                    </a:lnTo>
                    <a:lnTo>
                      <a:pt x="1125" y="1"/>
                    </a:lnTo>
                    <a:lnTo>
                      <a:pt x="1133" y="2"/>
                    </a:lnTo>
                    <a:lnTo>
                      <a:pt x="1141" y="2"/>
                    </a:lnTo>
                    <a:lnTo>
                      <a:pt x="1149" y="3"/>
                    </a:lnTo>
                    <a:lnTo>
                      <a:pt x="1156" y="4"/>
                    </a:lnTo>
                    <a:lnTo>
                      <a:pt x="1165" y="5"/>
                    </a:lnTo>
                    <a:lnTo>
                      <a:pt x="1172" y="5"/>
                    </a:lnTo>
                    <a:lnTo>
                      <a:pt x="1180" y="6"/>
                    </a:lnTo>
                    <a:lnTo>
                      <a:pt x="1188" y="7"/>
                    </a:lnTo>
                    <a:lnTo>
                      <a:pt x="1196" y="8"/>
                    </a:lnTo>
                    <a:lnTo>
                      <a:pt x="1202" y="8"/>
                    </a:lnTo>
                    <a:lnTo>
                      <a:pt x="1211" y="9"/>
                    </a:lnTo>
                    <a:lnTo>
                      <a:pt x="1218" y="10"/>
                    </a:lnTo>
                    <a:lnTo>
                      <a:pt x="1226" y="11"/>
                    </a:lnTo>
                    <a:lnTo>
                      <a:pt x="1234" y="12"/>
                    </a:lnTo>
                    <a:lnTo>
                      <a:pt x="1242" y="13"/>
                    </a:lnTo>
                    <a:lnTo>
                      <a:pt x="1249" y="14"/>
                    </a:lnTo>
                    <a:lnTo>
                      <a:pt x="1258" y="16"/>
                    </a:lnTo>
                    <a:lnTo>
                      <a:pt x="1264" y="16"/>
                    </a:lnTo>
                    <a:lnTo>
                      <a:pt x="1272" y="18"/>
                    </a:lnTo>
                    <a:lnTo>
                      <a:pt x="1279" y="19"/>
                    </a:lnTo>
                    <a:lnTo>
                      <a:pt x="1288" y="21"/>
                    </a:lnTo>
                    <a:lnTo>
                      <a:pt x="1295" y="21"/>
                    </a:lnTo>
                    <a:lnTo>
                      <a:pt x="1304" y="24"/>
                    </a:lnTo>
                    <a:lnTo>
                      <a:pt x="1311" y="25"/>
                    </a:lnTo>
                    <a:lnTo>
                      <a:pt x="1319" y="27"/>
                    </a:lnTo>
                    <a:lnTo>
                      <a:pt x="1325" y="27"/>
                    </a:lnTo>
                    <a:lnTo>
                      <a:pt x="1334" y="28"/>
                    </a:lnTo>
                    <a:lnTo>
                      <a:pt x="1341" y="29"/>
                    </a:lnTo>
                    <a:lnTo>
                      <a:pt x="1349" y="31"/>
                    </a:lnTo>
                    <a:lnTo>
                      <a:pt x="1356" y="31"/>
                    </a:lnTo>
                    <a:lnTo>
                      <a:pt x="1364" y="32"/>
                    </a:lnTo>
                    <a:lnTo>
                      <a:pt x="1371" y="33"/>
                    </a:lnTo>
                    <a:lnTo>
                      <a:pt x="1380" y="35"/>
                    </a:lnTo>
                    <a:lnTo>
                      <a:pt x="1387" y="35"/>
                    </a:lnTo>
                    <a:lnTo>
                      <a:pt x="1394" y="36"/>
                    </a:lnTo>
                    <a:lnTo>
                      <a:pt x="1402" y="37"/>
                    </a:lnTo>
                    <a:lnTo>
                      <a:pt x="1410" y="38"/>
                    </a:lnTo>
                    <a:lnTo>
                      <a:pt x="1417" y="38"/>
                    </a:lnTo>
                    <a:lnTo>
                      <a:pt x="1426" y="39"/>
                    </a:lnTo>
                    <a:lnTo>
                      <a:pt x="1433" y="40"/>
                    </a:lnTo>
                    <a:lnTo>
                      <a:pt x="1441" y="41"/>
                    </a:lnTo>
                    <a:lnTo>
                      <a:pt x="1448" y="41"/>
                    </a:lnTo>
                    <a:lnTo>
                      <a:pt x="1456" y="42"/>
                    </a:lnTo>
                    <a:lnTo>
                      <a:pt x="1463" y="42"/>
                    </a:lnTo>
                    <a:lnTo>
                      <a:pt x="1472" y="43"/>
                    </a:lnTo>
                    <a:lnTo>
                      <a:pt x="1479" y="43"/>
                    </a:lnTo>
                    <a:lnTo>
                      <a:pt x="1487" y="43"/>
                    </a:lnTo>
                    <a:lnTo>
                      <a:pt x="1495" y="43"/>
                    </a:lnTo>
                    <a:lnTo>
                      <a:pt x="1503" y="44"/>
                    </a:lnTo>
                    <a:lnTo>
                      <a:pt x="1510" y="44"/>
                    </a:lnTo>
                    <a:lnTo>
                      <a:pt x="1519" y="44"/>
                    </a:lnTo>
                    <a:lnTo>
                      <a:pt x="1526" y="44"/>
                    </a:lnTo>
                    <a:lnTo>
                      <a:pt x="1534" y="44"/>
                    </a:lnTo>
                    <a:lnTo>
                      <a:pt x="1541" y="44"/>
                    </a:lnTo>
                    <a:lnTo>
                      <a:pt x="1550" y="44"/>
                    </a:lnTo>
                    <a:lnTo>
                      <a:pt x="1557" y="44"/>
                    </a:lnTo>
                    <a:lnTo>
                      <a:pt x="1566" y="44"/>
                    </a:lnTo>
                    <a:lnTo>
                      <a:pt x="1580" y="62"/>
                    </a:lnTo>
                    <a:lnTo>
                      <a:pt x="1541" y="100"/>
                    </a:lnTo>
                    <a:lnTo>
                      <a:pt x="1534" y="99"/>
                    </a:lnTo>
                    <a:lnTo>
                      <a:pt x="1527" y="99"/>
                    </a:lnTo>
                    <a:lnTo>
                      <a:pt x="1520" y="98"/>
                    </a:lnTo>
                    <a:lnTo>
                      <a:pt x="1513" y="98"/>
                    </a:lnTo>
                    <a:lnTo>
                      <a:pt x="1506" y="97"/>
                    </a:lnTo>
                    <a:lnTo>
                      <a:pt x="1500" y="97"/>
                    </a:lnTo>
                    <a:lnTo>
                      <a:pt x="1493" y="97"/>
                    </a:lnTo>
                    <a:lnTo>
                      <a:pt x="1487" y="97"/>
                    </a:lnTo>
                    <a:lnTo>
                      <a:pt x="1480" y="96"/>
                    </a:lnTo>
                    <a:lnTo>
                      <a:pt x="1474" y="96"/>
                    </a:lnTo>
                    <a:lnTo>
                      <a:pt x="1467" y="95"/>
                    </a:lnTo>
                    <a:lnTo>
                      <a:pt x="1461" y="95"/>
                    </a:lnTo>
                    <a:lnTo>
                      <a:pt x="1455" y="93"/>
                    </a:lnTo>
                    <a:lnTo>
                      <a:pt x="1449" y="93"/>
                    </a:lnTo>
                    <a:lnTo>
                      <a:pt x="1442" y="93"/>
                    </a:lnTo>
                    <a:lnTo>
                      <a:pt x="1436" y="93"/>
                    </a:lnTo>
                    <a:lnTo>
                      <a:pt x="1430" y="92"/>
                    </a:lnTo>
                    <a:lnTo>
                      <a:pt x="1424" y="92"/>
                    </a:lnTo>
                    <a:lnTo>
                      <a:pt x="1417" y="91"/>
                    </a:lnTo>
                    <a:lnTo>
                      <a:pt x="1411" y="91"/>
                    </a:lnTo>
                    <a:lnTo>
                      <a:pt x="1405" y="90"/>
                    </a:lnTo>
                    <a:lnTo>
                      <a:pt x="1398" y="90"/>
                    </a:lnTo>
                    <a:lnTo>
                      <a:pt x="1392" y="89"/>
                    </a:lnTo>
                    <a:lnTo>
                      <a:pt x="1386" y="89"/>
                    </a:lnTo>
                    <a:lnTo>
                      <a:pt x="1380" y="88"/>
                    </a:lnTo>
                    <a:lnTo>
                      <a:pt x="1373" y="88"/>
                    </a:lnTo>
                    <a:lnTo>
                      <a:pt x="1367" y="87"/>
                    </a:lnTo>
                    <a:lnTo>
                      <a:pt x="1362" y="87"/>
                    </a:lnTo>
                    <a:lnTo>
                      <a:pt x="1356" y="86"/>
                    </a:lnTo>
                    <a:lnTo>
                      <a:pt x="1349" y="86"/>
                    </a:lnTo>
                    <a:lnTo>
                      <a:pt x="1343" y="86"/>
                    </a:lnTo>
                    <a:lnTo>
                      <a:pt x="1338" y="86"/>
                    </a:lnTo>
                    <a:lnTo>
                      <a:pt x="1332" y="85"/>
                    </a:lnTo>
                    <a:lnTo>
                      <a:pt x="1325" y="84"/>
                    </a:lnTo>
                    <a:lnTo>
                      <a:pt x="1319" y="83"/>
                    </a:lnTo>
                    <a:lnTo>
                      <a:pt x="1313" y="83"/>
                    </a:lnTo>
                    <a:lnTo>
                      <a:pt x="1307" y="82"/>
                    </a:lnTo>
                    <a:lnTo>
                      <a:pt x="1301" y="81"/>
                    </a:lnTo>
                    <a:lnTo>
                      <a:pt x="1295" y="80"/>
                    </a:lnTo>
                    <a:lnTo>
                      <a:pt x="1290" y="80"/>
                    </a:lnTo>
                    <a:lnTo>
                      <a:pt x="1284" y="79"/>
                    </a:lnTo>
                    <a:lnTo>
                      <a:pt x="1277" y="78"/>
                    </a:lnTo>
                    <a:lnTo>
                      <a:pt x="1271" y="77"/>
                    </a:lnTo>
                    <a:lnTo>
                      <a:pt x="1265" y="77"/>
                    </a:lnTo>
                    <a:lnTo>
                      <a:pt x="1259" y="76"/>
                    </a:lnTo>
                    <a:lnTo>
                      <a:pt x="1253" y="75"/>
                    </a:lnTo>
                    <a:lnTo>
                      <a:pt x="1247" y="74"/>
                    </a:lnTo>
                    <a:lnTo>
                      <a:pt x="1242" y="74"/>
                    </a:lnTo>
                    <a:lnTo>
                      <a:pt x="1236" y="72"/>
                    </a:lnTo>
                    <a:lnTo>
                      <a:pt x="1229" y="71"/>
                    </a:lnTo>
                    <a:lnTo>
                      <a:pt x="1223" y="69"/>
                    </a:lnTo>
                    <a:lnTo>
                      <a:pt x="1217" y="68"/>
                    </a:lnTo>
                    <a:lnTo>
                      <a:pt x="1211" y="66"/>
                    </a:lnTo>
                    <a:lnTo>
                      <a:pt x="1204" y="66"/>
                    </a:lnTo>
                    <a:lnTo>
                      <a:pt x="1198" y="64"/>
                    </a:lnTo>
                    <a:lnTo>
                      <a:pt x="1193" y="64"/>
                    </a:lnTo>
                    <a:lnTo>
                      <a:pt x="1187" y="62"/>
                    </a:lnTo>
                    <a:lnTo>
                      <a:pt x="1180" y="61"/>
                    </a:lnTo>
                    <a:lnTo>
                      <a:pt x="1174" y="60"/>
                    </a:lnTo>
                    <a:lnTo>
                      <a:pt x="1168" y="59"/>
                    </a:lnTo>
                    <a:lnTo>
                      <a:pt x="1162" y="57"/>
                    </a:lnTo>
                    <a:lnTo>
                      <a:pt x="1155" y="57"/>
                    </a:lnTo>
                    <a:lnTo>
                      <a:pt x="1149" y="55"/>
                    </a:lnTo>
                    <a:lnTo>
                      <a:pt x="1144" y="55"/>
                    </a:lnTo>
                    <a:lnTo>
                      <a:pt x="1134" y="55"/>
                    </a:lnTo>
                    <a:lnTo>
                      <a:pt x="1127" y="55"/>
                    </a:lnTo>
                    <a:lnTo>
                      <a:pt x="1119" y="55"/>
                    </a:lnTo>
                    <a:lnTo>
                      <a:pt x="1111" y="56"/>
                    </a:lnTo>
                    <a:lnTo>
                      <a:pt x="1103" y="56"/>
                    </a:lnTo>
                    <a:lnTo>
                      <a:pt x="1096" y="57"/>
                    </a:lnTo>
                    <a:lnTo>
                      <a:pt x="1087" y="58"/>
                    </a:lnTo>
                    <a:lnTo>
                      <a:pt x="1080" y="60"/>
                    </a:lnTo>
                    <a:lnTo>
                      <a:pt x="1072" y="60"/>
                    </a:lnTo>
                    <a:lnTo>
                      <a:pt x="1064" y="62"/>
                    </a:lnTo>
                    <a:lnTo>
                      <a:pt x="1057" y="63"/>
                    </a:lnTo>
                    <a:lnTo>
                      <a:pt x="1050" y="65"/>
                    </a:lnTo>
                    <a:lnTo>
                      <a:pt x="1043" y="66"/>
                    </a:lnTo>
                    <a:lnTo>
                      <a:pt x="1035" y="69"/>
                    </a:lnTo>
                    <a:lnTo>
                      <a:pt x="1028" y="71"/>
                    </a:lnTo>
                    <a:lnTo>
                      <a:pt x="1022" y="74"/>
                    </a:lnTo>
                    <a:lnTo>
                      <a:pt x="1014" y="75"/>
                    </a:lnTo>
                    <a:lnTo>
                      <a:pt x="1007" y="77"/>
                    </a:lnTo>
                    <a:lnTo>
                      <a:pt x="1000" y="79"/>
                    </a:lnTo>
                    <a:lnTo>
                      <a:pt x="993" y="82"/>
                    </a:lnTo>
                    <a:lnTo>
                      <a:pt x="986" y="84"/>
                    </a:lnTo>
                    <a:lnTo>
                      <a:pt x="979" y="86"/>
                    </a:lnTo>
                    <a:lnTo>
                      <a:pt x="972" y="89"/>
                    </a:lnTo>
                    <a:lnTo>
                      <a:pt x="965" y="92"/>
                    </a:lnTo>
                    <a:lnTo>
                      <a:pt x="958" y="95"/>
                    </a:lnTo>
                    <a:lnTo>
                      <a:pt x="952" y="98"/>
                    </a:lnTo>
                    <a:lnTo>
                      <a:pt x="944" y="101"/>
                    </a:lnTo>
                    <a:lnTo>
                      <a:pt x="938" y="104"/>
                    </a:lnTo>
                    <a:lnTo>
                      <a:pt x="931" y="107"/>
                    </a:lnTo>
                    <a:lnTo>
                      <a:pt x="925" y="110"/>
                    </a:lnTo>
                    <a:lnTo>
                      <a:pt x="918" y="113"/>
                    </a:lnTo>
                    <a:lnTo>
                      <a:pt x="912" y="117"/>
                    </a:lnTo>
                    <a:lnTo>
                      <a:pt x="904" y="115"/>
                    </a:lnTo>
                    <a:lnTo>
                      <a:pt x="896" y="114"/>
                    </a:lnTo>
                    <a:lnTo>
                      <a:pt x="888" y="112"/>
                    </a:lnTo>
                    <a:lnTo>
                      <a:pt x="881" y="111"/>
                    </a:lnTo>
                    <a:lnTo>
                      <a:pt x="872" y="109"/>
                    </a:lnTo>
                    <a:lnTo>
                      <a:pt x="865" y="108"/>
                    </a:lnTo>
                    <a:lnTo>
                      <a:pt x="857" y="106"/>
                    </a:lnTo>
                    <a:lnTo>
                      <a:pt x="849" y="105"/>
                    </a:lnTo>
                    <a:lnTo>
                      <a:pt x="841" y="103"/>
                    </a:lnTo>
                    <a:lnTo>
                      <a:pt x="834" y="102"/>
                    </a:lnTo>
                    <a:lnTo>
                      <a:pt x="825" y="100"/>
                    </a:lnTo>
                    <a:lnTo>
                      <a:pt x="818" y="99"/>
                    </a:lnTo>
                    <a:lnTo>
                      <a:pt x="810" y="97"/>
                    </a:lnTo>
                    <a:lnTo>
                      <a:pt x="802" y="96"/>
                    </a:lnTo>
                    <a:lnTo>
                      <a:pt x="795" y="93"/>
                    </a:lnTo>
                    <a:lnTo>
                      <a:pt x="788" y="92"/>
                    </a:lnTo>
                    <a:lnTo>
                      <a:pt x="778" y="90"/>
                    </a:lnTo>
                    <a:lnTo>
                      <a:pt x="771" y="89"/>
                    </a:lnTo>
                    <a:lnTo>
                      <a:pt x="763" y="87"/>
                    </a:lnTo>
                    <a:lnTo>
                      <a:pt x="755" y="86"/>
                    </a:lnTo>
                    <a:lnTo>
                      <a:pt x="746" y="84"/>
                    </a:lnTo>
                    <a:lnTo>
                      <a:pt x="739" y="84"/>
                    </a:lnTo>
                    <a:lnTo>
                      <a:pt x="730" y="82"/>
                    </a:lnTo>
                    <a:lnTo>
                      <a:pt x="723" y="82"/>
                    </a:lnTo>
                    <a:lnTo>
                      <a:pt x="715" y="80"/>
                    </a:lnTo>
                    <a:lnTo>
                      <a:pt x="707" y="79"/>
                    </a:lnTo>
                    <a:lnTo>
                      <a:pt x="699" y="78"/>
                    </a:lnTo>
                    <a:lnTo>
                      <a:pt x="692" y="78"/>
                    </a:lnTo>
                    <a:lnTo>
                      <a:pt x="683" y="77"/>
                    </a:lnTo>
                    <a:lnTo>
                      <a:pt x="676" y="76"/>
                    </a:lnTo>
                    <a:lnTo>
                      <a:pt x="668" y="76"/>
                    </a:lnTo>
                    <a:lnTo>
                      <a:pt x="661" y="76"/>
                    </a:lnTo>
                    <a:lnTo>
                      <a:pt x="651" y="75"/>
                    </a:lnTo>
                    <a:lnTo>
                      <a:pt x="644" y="74"/>
                    </a:lnTo>
                    <a:lnTo>
                      <a:pt x="635" y="74"/>
                    </a:lnTo>
                    <a:lnTo>
                      <a:pt x="628" y="74"/>
                    </a:lnTo>
                    <a:lnTo>
                      <a:pt x="620" y="74"/>
                    </a:lnTo>
                    <a:lnTo>
                      <a:pt x="612" y="74"/>
                    </a:lnTo>
                    <a:lnTo>
                      <a:pt x="604" y="74"/>
                    </a:lnTo>
                    <a:lnTo>
                      <a:pt x="597" y="75"/>
                    </a:lnTo>
                    <a:lnTo>
                      <a:pt x="588" y="75"/>
                    </a:lnTo>
                    <a:lnTo>
                      <a:pt x="581" y="75"/>
                    </a:lnTo>
                    <a:lnTo>
                      <a:pt x="573" y="76"/>
                    </a:lnTo>
                    <a:lnTo>
                      <a:pt x="566" y="77"/>
                    </a:lnTo>
                    <a:lnTo>
                      <a:pt x="557" y="78"/>
                    </a:lnTo>
                    <a:lnTo>
                      <a:pt x="551" y="80"/>
                    </a:lnTo>
                    <a:lnTo>
                      <a:pt x="543" y="81"/>
                    </a:lnTo>
                    <a:lnTo>
                      <a:pt x="536" y="83"/>
                    </a:lnTo>
                    <a:lnTo>
                      <a:pt x="528" y="84"/>
                    </a:lnTo>
                    <a:lnTo>
                      <a:pt x="521" y="86"/>
                    </a:lnTo>
                    <a:lnTo>
                      <a:pt x="513" y="87"/>
                    </a:lnTo>
                    <a:lnTo>
                      <a:pt x="506" y="90"/>
                    </a:lnTo>
                    <a:lnTo>
                      <a:pt x="499" y="92"/>
                    </a:lnTo>
                    <a:lnTo>
                      <a:pt x="491" y="96"/>
                    </a:lnTo>
                    <a:lnTo>
                      <a:pt x="484" y="99"/>
                    </a:lnTo>
                    <a:lnTo>
                      <a:pt x="478" y="102"/>
                    </a:lnTo>
                    <a:lnTo>
                      <a:pt x="471" y="105"/>
                    </a:lnTo>
                    <a:lnTo>
                      <a:pt x="463" y="108"/>
                    </a:lnTo>
                    <a:lnTo>
                      <a:pt x="456" y="111"/>
                    </a:lnTo>
                    <a:lnTo>
                      <a:pt x="450" y="115"/>
                    </a:lnTo>
                    <a:lnTo>
                      <a:pt x="442" y="119"/>
                    </a:lnTo>
                    <a:lnTo>
                      <a:pt x="436" y="124"/>
                    </a:lnTo>
                    <a:lnTo>
                      <a:pt x="430" y="128"/>
                    </a:lnTo>
                    <a:lnTo>
                      <a:pt x="424" y="134"/>
                    </a:lnTo>
                    <a:lnTo>
                      <a:pt x="413" y="134"/>
                    </a:lnTo>
                    <a:lnTo>
                      <a:pt x="404" y="135"/>
                    </a:lnTo>
                    <a:lnTo>
                      <a:pt x="394" y="134"/>
                    </a:lnTo>
                    <a:lnTo>
                      <a:pt x="385" y="134"/>
                    </a:lnTo>
                    <a:lnTo>
                      <a:pt x="375" y="132"/>
                    </a:lnTo>
                    <a:lnTo>
                      <a:pt x="365" y="130"/>
                    </a:lnTo>
                    <a:lnTo>
                      <a:pt x="356" y="127"/>
                    </a:lnTo>
                    <a:lnTo>
                      <a:pt x="346" y="125"/>
                    </a:lnTo>
                    <a:lnTo>
                      <a:pt x="336" y="121"/>
                    </a:lnTo>
                    <a:lnTo>
                      <a:pt x="326" y="117"/>
                    </a:lnTo>
                    <a:lnTo>
                      <a:pt x="316" y="114"/>
                    </a:lnTo>
                    <a:lnTo>
                      <a:pt x="307" y="111"/>
                    </a:lnTo>
                    <a:lnTo>
                      <a:pt x="297" y="107"/>
                    </a:lnTo>
                    <a:lnTo>
                      <a:pt x="288" y="104"/>
                    </a:lnTo>
                    <a:lnTo>
                      <a:pt x="278" y="101"/>
                    </a:lnTo>
                    <a:lnTo>
                      <a:pt x="269" y="98"/>
                    </a:lnTo>
                    <a:lnTo>
                      <a:pt x="259" y="93"/>
                    </a:lnTo>
                    <a:lnTo>
                      <a:pt x="249" y="90"/>
                    </a:lnTo>
                    <a:lnTo>
                      <a:pt x="239" y="87"/>
                    </a:lnTo>
                    <a:lnTo>
                      <a:pt x="229" y="86"/>
                    </a:lnTo>
                    <a:lnTo>
                      <a:pt x="220" y="83"/>
                    </a:lnTo>
                    <a:lnTo>
                      <a:pt x="211" y="83"/>
                    </a:lnTo>
                    <a:lnTo>
                      <a:pt x="201" y="82"/>
                    </a:lnTo>
                    <a:lnTo>
                      <a:pt x="192" y="83"/>
                    </a:lnTo>
                    <a:lnTo>
                      <a:pt x="182" y="83"/>
                    </a:lnTo>
                    <a:lnTo>
                      <a:pt x="173" y="85"/>
                    </a:lnTo>
                    <a:lnTo>
                      <a:pt x="164" y="88"/>
                    </a:lnTo>
                    <a:lnTo>
                      <a:pt x="155" y="92"/>
                    </a:lnTo>
                    <a:lnTo>
                      <a:pt x="146" y="96"/>
                    </a:lnTo>
                    <a:lnTo>
                      <a:pt x="138" y="102"/>
                    </a:lnTo>
                    <a:lnTo>
                      <a:pt x="129" y="108"/>
                    </a:lnTo>
                    <a:lnTo>
                      <a:pt x="122" y="117"/>
                    </a:lnTo>
                    <a:lnTo>
                      <a:pt x="115" y="120"/>
                    </a:lnTo>
                    <a:lnTo>
                      <a:pt x="108" y="123"/>
                    </a:lnTo>
                    <a:lnTo>
                      <a:pt x="102" y="126"/>
                    </a:lnTo>
                    <a:lnTo>
                      <a:pt x="96" y="130"/>
                    </a:lnTo>
                    <a:lnTo>
                      <a:pt x="90" y="133"/>
                    </a:lnTo>
                    <a:lnTo>
                      <a:pt x="83" y="137"/>
                    </a:lnTo>
                    <a:lnTo>
                      <a:pt x="77" y="140"/>
                    </a:lnTo>
                    <a:lnTo>
                      <a:pt x="71" y="145"/>
                    </a:lnTo>
                    <a:lnTo>
                      <a:pt x="63" y="147"/>
                    </a:lnTo>
                    <a:lnTo>
                      <a:pt x="57" y="149"/>
                    </a:lnTo>
                    <a:lnTo>
                      <a:pt x="51" y="150"/>
                    </a:lnTo>
                    <a:lnTo>
                      <a:pt x="45" y="151"/>
                    </a:lnTo>
                    <a:lnTo>
                      <a:pt x="37" y="150"/>
                    </a:lnTo>
                    <a:lnTo>
                      <a:pt x="31" y="148"/>
                    </a:lnTo>
                    <a:lnTo>
                      <a:pt x="25" y="145"/>
                    </a:lnTo>
                    <a:lnTo>
                      <a:pt x="19" y="141"/>
                    </a:lnTo>
                    <a:lnTo>
                      <a:pt x="11" y="131"/>
                    </a:lnTo>
                    <a:lnTo>
                      <a:pt x="5" y="123"/>
                    </a:lnTo>
                    <a:lnTo>
                      <a:pt x="2" y="117"/>
                    </a:lnTo>
                    <a:lnTo>
                      <a:pt x="1" y="112"/>
                    </a:lnTo>
                    <a:lnTo>
                      <a:pt x="0" y="106"/>
                    </a:lnTo>
                    <a:lnTo>
                      <a:pt x="1" y="100"/>
                    </a:lnTo>
                    <a:lnTo>
                      <a:pt x="7" y="96"/>
                    </a:lnTo>
                    <a:lnTo>
                      <a:pt x="13" y="91"/>
                    </a:lnTo>
                    <a:lnTo>
                      <a:pt x="20" y="88"/>
                    </a:lnTo>
                    <a:lnTo>
                      <a:pt x="26" y="85"/>
                    </a:lnTo>
                    <a:lnTo>
                      <a:pt x="32" y="81"/>
                    </a:lnTo>
                    <a:lnTo>
                      <a:pt x="38" y="77"/>
                    </a:lnTo>
                    <a:lnTo>
                      <a:pt x="45" y="74"/>
                    </a:lnTo>
                    <a:lnTo>
                      <a:pt x="52" y="71"/>
                    </a:lnTo>
                    <a:lnTo>
                      <a:pt x="58" y="66"/>
                    </a:lnTo>
                    <a:lnTo>
                      <a:pt x="64" y="62"/>
                    </a:lnTo>
                    <a:lnTo>
                      <a:pt x="71" y="58"/>
                    </a:lnTo>
                    <a:lnTo>
                      <a:pt x="78" y="55"/>
                    </a:lnTo>
                    <a:lnTo>
                      <a:pt x="84" y="51"/>
                    </a:lnTo>
                    <a:lnTo>
                      <a:pt x="92" y="48"/>
                    </a:lnTo>
                    <a:lnTo>
                      <a:pt x="99" y="44"/>
                    </a:lnTo>
                    <a:lnTo>
                      <a:pt x="106" y="41"/>
                    </a:lnTo>
                    <a:lnTo>
                      <a:pt x="113" y="37"/>
                    </a:lnTo>
                    <a:lnTo>
                      <a:pt x="119" y="34"/>
                    </a:lnTo>
                    <a:lnTo>
                      <a:pt x="125" y="31"/>
                    </a:lnTo>
                    <a:lnTo>
                      <a:pt x="132" y="28"/>
                    </a:lnTo>
                    <a:lnTo>
                      <a:pt x="139" y="25"/>
                    </a:lnTo>
                    <a:lnTo>
                      <a:pt x="146" y="21"/>
                    </a:lnTo>
                    <a:lnTo>
                      <a:pt x="153" y="18"/>
                    </a:lnTo>
                    <a:lnTo>
                      <a:pt x="161" y="16"/>
                    </a:lnTo>
                    <a:lnTo>
                      <a:pt x="167" y="13"/>
                    </a:lnTo>
                    <a:lnTo>
                      <a:pt x="174" y="10"/>
                    </a:lnTo>
                    <a:lnTo>
                      <a:pt x="181" y="8"/>
                    </a:lnTo>
                    <a:lnTo>
                      <a:pt x="189" y="6"/>
                    </a:lnTo>
                    <a:lnTo>
                      <a:pt x="196" y="4"/>
                    </a:lnTo>
                    <a:lnTo>
                      <a:pt x="203" y="3"/>
                    </a:lnTo>
                    <a:lnTo>
                      <a:pt x="211" y="1"/>
                    </a:lnTo>
                    <a:lnTo>
                      <a:pt x="219" y="0"/>
                    </a:lnTo>
                    <a:lnTo>
                      <a:pt x="228" y="8"/>
                    </a:lnTo>
                    <a:lnTo>
                      <a:pt x="239" y="14"/>
                    </a:lnTo>
                    <a:lnTo>
                      <a:pt x="249" y="19"/>
                    </a:lnTo>
                    <a:lnTo>
                      <a:pt x="260" y="26"/>
                    </a:lnTo>
                    <a:lnTo>
                      <a:pt x="269" y="32"/>
                    </a:lnTo>
                    <a:lnTo>
                      <a:pt x="280" y="39"/>
                    </a:lnTo>
                    <a:lnTo>
                      <a:pt x="284" y="42"/>
                    </a:lnTo>
                    <a:lnTo>
                      <a:pt x="289" y="49"/>
                    </a:lnTo>
                    <a:lnTo>
                      <a:pt x="294" y="54"/>
                    </a:lnTo>
                    <a:lnTo>
                      <a:pt x="29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3" name="Freeform 48"/>
              <p:cNvSpPr>
                <a:spLocks/>
              </p:cNvSpPr>
              <p:nvPr/>
            </p:nvSpPr>
            <p:spPr bwMode="auto">
              <a:xfrm>
                <a:off x="2560" y="3587"/>
                <a:ext cx="43" cy="45"/>
              </a:xfrm>
              <a:custGeom>
                <a:avLst/>
                <a:gdLst>
                  <a:gd name="T0" fmla="*/ 42 w 85"/>
                  <a:gd name="T1" fmla="*/ 12 h 90"/>
                  <a:gd name="T2" fmla="*/ 41 w 85"/>
                  <a:gd name="T3" fmla="*/ 16 h 90"/>
                  <a:gd name="T4" fmla="*/ 42 w 85"/>
                  <a:gd name="T5" fmla="*/ 21 h 90"/>
                  <a:gd name="T6" fmla="*/ 42 w 85"/>
                  <a:gd name="T7" fmla="*/ 26 h 90"/>
                  <a:gd name="T8" fmla="*/ 43 w 85"/>
                  <a:gd name="T9" fmla="*/ 30 h 90"/>
                  <a:gd name="T10" fmla="*/ 42 w 85"/>
                  <a:gd name="T11" fmla="*/ 34 h 90"/>
                  <a:gd name="T12" fmla="*/ 41 w 85"/>
                  <a:gd name="T13" fmla="*/ 38 h 90"/>
                  <a:gd name="T14" fmla="*/ 38 w 85"/>
                  <a:gd name="T15" fmla="*/ 41 h 90"/>
                  <a:gd name="T16" fmla="*/ 34 w 85"/>
                  <a:gd name="T17" fmla="*/ 45 h 90"/>
                  <a:gd name="T18" fmla="*/ 30 w 85"/>
                  <a:gd name="T19" fmla="*/ 45 h 90"/>
                  <a:gd name="T20" fmla="*/ 27 w 85"/>
                  <a:gd name="T21" fmla="*/ 45 h 90"/>
                  <a:gd name="T22" fmla="*/ 25 w 85"/>
                  <a:gd name="T23" fmla="*/ 45 h 90"/>
                  <a:gd name="T24" fmla="*/ 22 w 85"/>
                  <a:gd name="T25" fmla="*/ 45 h 90"/>
                  <a:gd name="T26" fmla="*/ 17 w 85"/>
                  <a:gd name="T27" fmla="*/ 44 h 90"/>
                  <a:gd name="T28" fmla="*/ 14 w 85"/>
                  <a:gd name="T29" fmla="*/ 43 h 90"/>
                  <a:gd name="T30" fmla="*/ 9 w 85"/>
                  <a:gd name="T31" fmla="*/ 40 h 90"/>
                  <a:gd name="T32" fmla="*/ 6 w 85"/>
                  <a:gd name="T33" fmla="*/ 37 h 90"/>
                  <a:gd name="T34" fmla="*/ 3 w 85"/>
                  <a:gd name="T35" fmla="*/ 32 h 90"/>
                  <a:gd name="T36" fmla="*/ 1 w 85"/>
                  <a:gd name="T37" fmla="*/ 28 h 90"/>
                  <a:gd name="T38" fmla="*/ 0 w 85"/>
                  <a:gd name="T39" fmla="*/ 25 h 90"/>
                  <a:gd name="T40" fmla="*/ 0 w 85"/>
                  <a:gd name="T41" fmla="*/ 22 h 90"/>
                  <a:gd name="T42" fmla="*/ 0 w 85"/>
                  <a:gd name="T43" fmla="*/ 19 h 90"/>
                  <a:gd name="T44" fmla="*/ 1 w 85"/>
                  <a:gd name="T45" fmla="*/ 18 h 90"/>
                  <a:gd name="T46" fmla="*/ 2 w 85"/>
                  <a:gd name="T47" fmla="*/ 14 h 90"/>
                  <a:gd name="T48" fmla="*/ 5 w 85"/>
                  <a:gd name="T49" fmla="*/ 12 h 90"/>
                  <a:gd name="T50" fmla="*/ 7 w 85"/>
                  <a:gd name="T51" fmla="*/ 8 h 90"/>
                  <a:gd name="T52" fmla="*/ 11 w 85"/>
                  <a:gd name="T53" fmla="*/ 6 h 90"/>
                  <a:gd name="T54" fmla="*/ 14 w 85"/>
                  <a:gd name="T55" fmla="*/ 3 h 90"/>
                  <a:gd name="T56" fmla="*/ 18 w 85"/>
                  <a:gd name="T57" fmla="*/ 0 h 90"/>
                  <a:gd name="T58" fmla="*/ 22 w 85"/>
                  <a:gd name="T59" fmla="*/ 0 h 90"/>
                  <a:gd name="T60" fmla="*/ 26 w 85"/>
                  <a:gd name="T61" fmla="*/ 0 h 90"/>
                  <a:gd name="T62" fmla="*/ 29 w 85"/>
                  <a:gd name="T63" fmla="*/ 0 h 90"/>
                  <a:gd name="T64" fmla="*/ 33 w 85"/>
                  <a:gd name="T65" fmla="*/ 1 h 90"/>
                  <a:gd name="T66" fmla="*/ 36 w 85"/>
                  <a:gd name="T67" fmla="*/ 2 h 90"/>
                  <a:gd name="T68" fmla="*/ 39 w 85"/>
                  <a:gd name="T69" fmla="*/ 5 h 90"/>
                  <a:gd name="T70" fmla="*/ 41 w 85"/>
                  <a:gd name="T71" fmla="*/ 7 h 90"/>
                  <a:gd name="T72" fmla="*/ 42 w 85"/>
                  <a:gd name="T73" fmla="*/ 12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5" h="90">
                    <a:moveTo>
                      <a:pt x="84" y="24"/>
                    </a:moveTo>
                    <a:lnTo>
                      <a:pt x="82" y="32"/>
                    </a:lnTo>
                    <a:lnTo>
                      <a:pt x="83" y="42"/>
                    </a:lnTo>
                    <a:lnTo>
                      <a:pt x="83" y="51"/>
                    </a:lnTo>
                    <a:lnTo>
                      <a:pt x="85" y="60"/>
                    </a:lnTo>
                    <a:lnTo>
                      <a:pt x="84" y="68"/>
                    </a:lnTo>
                    <a:lnTo>
                      <a:pt x="82" y="76"/>
                    </a:lnTo>
                    <a:lnTo>
                      <a:pt x="76" y="82"/>
                    </a:lnTo>
                    <a:lnTo>
                      <a:pt x="67" y="90"/>
                    </a:lnTo>
                    <a:lnTo>
                      <a:pt x="60" y="90"/>
                    </a:lnTo>
                    <a:lnTo>
                      <a:pt x="54" y="90"/>
                    </a:lnTo>
                    <a:lnTo>
                      <a:pt x="49" y="90"/>
                    </a:lnTo>
                    <a:lnTo>
                      <a:pt x="43" y="90"/>
                    </a:lnTo>
                    <a:lnTo>
                      <a:pt x="34" y="87"/>
                    </a:lnTo>
                    <a:lnTo>
                      <a:pt x="27" y="85"/>
                    </a:lnTo>
                    <a:lnTo>
                      <a:pt x="18" y="80"/>
                    </a:lnTo>
                    <a:lnTo>
                      <a:pt x="12" y="74"/>
                    </a:lnTo>
                    <a:lnTo>
                      <a:pt x="6" y="64"/>
                    </a:lnTo>
                    <a:lnTo>
                      <a:pt x="2" y="55"/>
                    </a:lnTo>
                    <a:lnTo>
                      <a:pt x="0" y="49"/>
                    </a:lnTo>
                    <a:lnTo>
                      <a:pt x="0" y="44"/>
                    </a:lnTo>
                    <a:lnTo>
                      <a:pt x="0" y="38"/>
                    </a:lnTo>
                    <a:lnTo>
                      <a:pt x="1" y="35"/>
                    </a:lnTo>
                    <a:lnTo>
                      <a:pt x="3" y="28"/>
                    </a:lnTo>
                    <a:lnTo>
                      <a:pt x="9" y="23"/>
                    </a:lnTo>
                    <a:lnTo>
                      <a:pt x="14" y="16"/>
                    </a:lnTo>
                    <a:lnTo>
                      <a:pt x="22" y="12"/>
                    </a:lnTo>
                    <a:lnTo>
                      <a:pt x="28" y="6"/>
                    </a:lnTo>
                    <a:lnTo>
                      <a:pt x="36" y="0"/>
                    </a:lnTo>
                    <a:lnTo>
                      <a:pt x="43" y="0"/>
                    </a:lnTo>
                    <a:lnTo>
                      <a:pt x="51" y="0"/>
                    </a:lnTo>
                    <a:lnTo>
                      <a:pt x="58" y="0"/>
                    </a:lnTo>
                    <a:lnTo>
                      <a:pt x="66" y="2"/>
                    </a:lnTo>
                    <a:lnTo>
                      <a:pt x="72" y="4"/>
                    </a:lnTo>
                    <a:lnTo>
                      <a:pt x="78" y="9"/>
                    </a:lnTo>
                    <a:lnTo>
                      <a:pt x="81" y="14"/>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Freeform 49"/>
              <p:cNvSpPr>
                <a:spLocks/>
              </p:cNvSpPr>
              <p:nvPr/>
            </p:nvSpPr>
            <p:spPr bwMode="auto">
              <a:xfrm>
                <a:off x="2330" y="3594"/>
                <a:ext cx="44" cy="42"/>
              </a:xfrm>
              <a:custGeom>
                <a:avLst/>
                <a:gdLst>
                  <a:gd name="T0" fmla="*/ 44 w 88"/>
                  <a:gd name="T1" fmla="*/ 18 h 84"/>
                  <a:gd name="T2" fmla="*/ 44 w 88"/>
                  <a:gd name="T3" fmla="*/ 22 h 84"/>
                  <a:gd name="T4" fmla="*/ 42 w 88"/>
                  <a:gd name="T5" fmla="*/ 26 h 84"/>
                  <a:gd name="T6" fmla="*/ 40 w 88"/>
                  <a:gd name="T7" fmla="*/ 30 h 84"/>
                  <a:gd name="T8" fmla="*/ 37 w 88"/>
                  <a:gd name="T9" fmla="*/ 33 h 84"/>
                  <a:gd name="T10" fmla="*/ 34 w 88"/>
                  <a:gd name="T11" fmla="*/ 35 h 84"/>
                  <a:gd name="T12" fmla="*/ 31 w 88"/>
                  <a:gd name="T13" fmla="*/ 38 h 84"/>
                  <a:gd name="T14" fmla="*/ 28 w 88"/>
                  <a:gd name="T15" fmla="*/ 40 h 84"/>
                  <a:gd name="T16" fmla="*/ 25 w 88"/>
                  <a:gd name="T17" fmla="*/ 42 h 84"/>
                  <a:gd name="T18" fmla="*/ 22 w 88"/>
                  <a:gd name="T19" fmla="*/ 41 h 84"/>
                  <a:gd name="T20" fmla="*/ 19 w 88"/>
                  <a:gd name="T21" fmla="*/ 41 h 84"/>
                  <a:gd name="T22" fmla="*/ 17 w 88"/>
                  <a:gd name="T23" fmla="*/ 40 h 84"/>
                  <a:gd name="T24" fmla="*/ 14 w 88"/>
                  <a:gd name="T25" fmla="*/ 39 h 84"/>
                  <a:gd name="T26" fmla="*/ 10 w 88"/>
                  <a:gd name="T27" fmla="*/ 37 h 84"/>
                  <a:gd name="T28" fmla="*/ 7 w 88"/>
                  <a:gd name="T29" fmla="*/ 34 h 84"/>
                  <a:gd name="T30" fmla="*/ 4 w 88"/>
                  <a:gd name="T31" fmla="*/ 31 h 84"/>
                  <a:gd name="T32" fmla="*/ 2 w 88"/>
                  <a:gd name="T33" fmla="*/ 27 h 84"/>
                  <a:gd name="T34" fmla="*/ 1 w 88"/>
                  <a:gd name="T35" fmla="*/ 22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1 h 84"/>
                  <a:gd name="T50" fmla="*/ 16 w 88"/>
                  <a:gd name="T51" fmla="*/ 0 h 84"/>
                  <a:gd name="T52" fmla="*/ 20 w 88"/>
                  <a:gd name="T53" fmla="*/ 1 h 84"/>
                  <a:gd name="T54" fmla="*/ 23 w 88"/>
                  <a:gd name="T55" fmla="*/ 1 h 84"/>
                  <a:gd name="T56" fmla="*/ 27 w 88"/>
                  <a:gd name="T57" fmla="*/ 2 h 84"/>
                  <a:gd name="T58" fmla="*/ 31 w 88"/>
                  <a:gd name="T59" fmla="*/ 4 h 84"/>
                  <a:gd name="T60" fmla="*/ 35 w 88"/>
                  <a:gd name="T61" fmla="*/ 6 h 84"/>
                  <a:gd name="T62" fmla="*/ 37 w 88"/>
                  <a:gd name="T63" fmla="*/ 8 h 84"/>
                  <a:gd name="T64" fmla="*/ 40 w 88"/>
                  <a:gd name="T65" fmla="*/ 11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1"/>
                    </a:lnTo>
                    <a:lnTo>
                      <a:pt x="80" y="59"/>
                    </a:lnTo>
                    <a:lnTo>
                      <a:pt x="74" y="66"/>
                    </a:lnTo>
                    <a:lnTo>
                      <a:pt x="67" y="70"/>
                    </a:lnTo>
                    <a:lnTo>
                      <a:pt x="61" y="75"/>
                    </a:lnTo>
                    <a:lnTo>
                      <a:pt x="55" y="80"/>
                    </a:lnTo>
                    <a:lnTo>
                      <a:pt x="49" y="84"/>
                    </a:lnTo>
                    <a:lnTo>
                      <a:pt x="43" y="82"/>
                    </a:lnTo>
                    <a:lnTo>
                      <a:pt x="38" y="81"/>
                    </a:lnTo>
                    <a:lnTo>
                      <a:pt x="33" y="79"/>
                    </a:lnTo>
                    <a:lnTo>
                      <a:pt x="28" y="78"/>
                    </a:lnTo>
                    <a:lnTo>
                      <a:pt x="20" y="73"/>
                    </a:lnTo>
                    <a:lnTo>
                      <a:pt x="14" y="68"/>
                    </a:lnTo>
                    <a:lnTo>
                      <a:pt x="8" y="61"/>
                    </a:lnTo>
                    <a:lnTo>
                      <a:pt x="4" y="54"/>
                    </a:lnTo>
                    <a:lnTo>
                      <a:pt x="1" y="44"/>
                    </a:lnTo>
                    <a:lnTo>
                      <a:pt x="1" y="36"/>
                    </a:lnTo>
                    <a:lnTo>
                      <a:pt x="0" y="25"/>
                    </a:lnTo>
                    <a:lnTo>
                      <a:pt x="2" y="18"/>
                    </a:lnTo>
                    <a:lnTo>
                      <a:pt x="6" y="12"/>
                    </a:lnTo>
                    <a:lnTo>
                      <a:pt x="11" y="8"/>
                    </a:lnTo>
                    <a:lnTo>
                      <a:pt x="16" y="3"/>
                    </a:lnTo>
                    <a:lnTo>
                      <a:pt x="23" y="1"/>
                    </a:lnTo>
                    <a:lnTo>
                      <a:pt x="31" y="0"/>
                    </a:lnTo>
                    <a:lnTo>
                      <a:pt x="39" y="1"/>
                    </a:lnTo>
                    <a:lnTo>
                      <a:pt x="46" y="1"/>
                    </a:lnTo>
                    <a:lnTo>
                      <a:pt x="54" y="4"/>
                    </a:lnTo>
                    <a:lnTo>
                      <a:pt x="61" y="7"/>
                    </a:lnTo>
                    <a:lnTo>
                      <a:pt x="69" y="12"/>
                    </a:lnTo>
                    <a:lnTo>
                      <a:pt x="74" y="15"/>
                    </a:lnTo>
                    <a:lnTo>
                      <a:pt x="80" y="21"/>
                    </a:lnTo>
                    <a:lnTo>
                      <a:pt x="84" y="27"/>
                    </a:lnTo>
                    <a:lnTo>
                      <a:pt x="8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5" name="Freeform 50"/>
              <p:cNvSpPr>
                <a:spLocks/>
              </p:cNvSpPr>
              <p:nvPr/>
            </p:nvSpPr>
            <p:spPr bwMode="auto">
              <a:xfrm>
                <a:off x="1908" y="3643"/>
                <a:ext cx="817" cy="69"/>
              </a:xfrm>
              <a:custGeom>
                <a:avLst/>
                <a:gdLst>
                  <a:gd name="T0" fmla="*/ 453 w 1634"/>
                  <a:gd name="T1" fmla="*/ 16 h 139"/>
                  <a:gd name="T2" fmla="*/ 477 w 1634"/>
                  <a:gd name="T3" fmla="*/ 11 h 139"/>
                  <a:gd name="T4" fmla="*/ 502 w 1634"/>
                  <a:gd name="T5" fmla="*/ 7 h 139"/>
                  <a:gd name="T6" fmla="*/ 527 w 1634"/>
                  <a:gd name="T7" fmla="*/ 5 h 139"/>
                  <a:gd name="T8" fmla="*/ 551 w 1634"/>
                  <a:gd name="T9" fmla="*/ 4 h 139"/>
                  <a:gd name="T10" fmla="*/ 575 w 1634"/>
                  <a:gd name="T11" fmla="*/ 7 h 139"/>
                  <a:gd name="T12" fmla="*/ 599 w 1634"/>
                  <a:gd name="T13" fmla="*/ 13 h 139"/>
                  <a:gd name="T14" fmla="*/ 622 w 1634"/>
                  <a:gd name="T15" fmla="*/ 24 h 139"/>
                  <a:gd name="T16" fmla="*/ 650 w 1634"/>
                  <a:gd name="T17" fmla="*/ 28 h 139"/>
                  <a:gd name="T18" fmla="*/ 673 w 1634"/>
                  <a:gd name="T19" fmla="*/ 29 h 139"/>
                  <a:gd name="T20" fmla="*/ 697 w 1634"/>
                  <a:gd name="T21" fmla="*/ 29 h 139"/>
                  <a:gd name="T22" fmla="*/ 723 w 1634"/>
                  <a:gd name="T23" fmla="*/ 27 h 139"/>
                  <a:gd name="T24" fmla="*/ 754 w 1634"/>
                  <a:gd name="T25" fmla="*/ 24 h 139"/>
                  <a:gd name="T26" fmla="*/ 783 w 1634"/>
                  <a:gd name="T27" fmla="*/ 20 h 139"/>
                  <a:gd name="T28" fmla="*/ 813 w 1634"/>
                  <a:gd name="T29" fmla="*/ 21 h 139"/>
                  <a:gd name="T30" fmla="*/ 807 w 1634"/>
                  <a:gd name="T31" fmla="*/ 43 h 139"/>
                  <a:gd name="T32" fmla="*/ 779 w 1634"/>
                  <a:gd name="T33" fmla="*/ 53 h 139"/>
                  <a:gd name="T34" fmla="*/ 750 w 1634"/>
                  <a:gd name="T35" fmla="*/ 58 h 139"/>
                  <a:gd name="T36" fmla="*/ 720 w 1634"/>
                  <a:gd name="T37" fmla="*/ 64 h 139"/>
                  <a:gd name="T38" fmla="*/ 693 w 1634"/>
                  <a:gd name="T39" fmla="*/ 69 h 139"/>
                  <a:gd name="T40" fmla="*/ 664 w 1634"/>
                  <a:gd name="T41" fmla="*/ 67 h 139"/>
                  <a:gd name="T42" fmla="*/ 640 w 1634"/>
                  <a:gd name="T43" fmla="*/ 64 h 139"/>
                  <a:gd name="T44" fmla="*/ 615 w 1634"/>
                  <a:gd name="T45" fmla="*/ 61 h 139"/>
                  <a:gd name="T46" fmla="*/ 589 w 1634"/>
                  <a:gd name="T47" fmla="*/ 58 h 139"/>
                  <a:gd name="T48" fmla="*/ 564 w 1634"/>
                  <a:gd name="T49" fmla="*/ 55 h 139"/>
                  <a:gd name="T50" fmla="*/ 539 w 1634"/>
                  <a:gd name="T51" fmla="*/ 54 h 139"/>
                  <a:gd name="T52" fmla="*/ 514 w 1634"/>
                  <a:gd name="T53" fmla="*/ 53 h 139"/>
                  <a:gd name="T54" fmla="*/ 481 w 1634"/>
                  <a:gd name="T55" fmla="*/ 62 h 139"/>
                  <a:gd name="T56" fmla="*/ 439 w 1634"/>
                  <a:gd name="T57" fmla="*/ 68 h 139"/>
                  <a:gd name="T58" fmla="*/ 397 w 1634"/>
                  <a:gd name="T59" fmla="*/ 66 h 139"/>
                  <a:gd name="T60" fmla="*/ 357 w 1634"/>
                  <a:gd name="T61" fmla="*/ 55 h 139"/>
                  <a:gd name="T62" fmla="*/ 322 w 1634"/>
                  <a:gd name="T63" fmla="*/ 38 h 139"/>
                  <a:gd name="T64" fmla="*/ 281 w 1634"/>
                  <a:gd name="T65" fmla="*/ 37 h 139"/>
                  <a:gd name="T66" fmla="*/ 243 w 1634"/>
                  <a:gd name="T67" fmla="*/ 39 h 139"/>
                  <a:gd name="T68" fmla="*/ 205 w 1634"/>
                  <a:gd name="T69" fmla="*/ 44 h 139"/>
                  <a:gd name="T70" fmla="*/ 168 w 1634"/>
                  <a:gd name="T71" fmla="*/ 52 h 139"/>
                  <a:gd name="T72" fmla="*/ 142 w 1634"/>
                  <a:gd name="T73" fmla="*/ 39 h 139"/>
                  <a:gd name="T74" fmla="*/ 114 w 1634"/>
                  <a:gd name="T75" fmla="*/ 33 h 139"/>
                  <a:gd name="T76" fmla="*/ 86 w 1634"/>
                  <a:gd name="T77" fmla="*/ 35 h 139"/>
                  <a:gd name="T78" fmla="*/ 58 w 1634"/>
                  <a:gd name="T79" fmla="*/ 44 h 139"/>
                  <a:gd name="T80" fmla="*/ 30 w 1634"/>
                  <a:gd name="T81" fmla="*/ 50 h 139"/>
                  <a:gd name="T82" fmla="*/ 2 w 1634"/>
                  <a:gd name="T83" fmla="*/ 48 h 139"/>
                  <a:gd name="T84" fmla="*/ 13 w 1634"/>
                  <a:gd name="T85" fmla="*/ 23 h 139"/>
                  <a:gd name="T86" fmla="*/ 43 w 1634"/>
                  <a:gd name="T87" fmla="*/ 12 h 139"/>
                  <a:gd name="T88" fmla="*/ 70 w 1634"/>
                  <a:gd name="T89" fmla="*/ 9 h 139"/>
                  <a:gd name="T90" fmla="*/ 97 w 1634"/>
                  <a:gd name="T91" fmla="*/ 2 h 139"/>
                  <a:gd name="T92" fmla="*/ 122 w 1634"/>
                  <a:gd name="T93" fmla="*/ 2 h 139"/>
                  <a:gd name="T94" fmla="*/ 146 w 1634"/>
                  <a:gd name="T95" fmla="*/ 18 h 139"/>
                  <a:gd name="T96" fmla="*/ 177 w 1634"/>
                  <a:gd name="T97" fmla="*/ 18 h 139"/>
                  <a:gd name="T98" fmla="*/ 208 w 1634"/>
                  <a:gd name="T99" fmla="*/ 15 h 139"/>
                  <a:gd name="T100" fmla="*/ 241 w 1634"/>
                  <a:gd name="T101" fmla="*/ 9 h 139"/>
                  <a:gd name="T102" fmla="*/ 274 w 1634"/>
                  <a:gd name="T103" fmla="*/ 4 h 139"/>
                  <a:gd name="T104" fmla="*/ 307 w 1634"/>
                  <a:gd name="T105" fmla="*/ 0 h 139"/>
                  <a:gd name="T106" fmla="*/ 339 w 1634"/>
                  <a:gd name="T107" fmla="*/ 1 h 139"/>
                  <a:gd name="T108" fmla="*/ 369 w 1634"/>
                  <a:gd name="T109" fmla="*/ 8 h 139"/>
                  <a:gd name="T110" fmla="*/ 431 w 1634"/>
                  <a:gd name="T111" fmla="*/ 21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4" h="139">
                    <a:moveTo>
                      <a:pt x="862" y="42"/>
                    </a:moveTo>
                    <a:lnTo>
                      <a:pt x="867" y="40"/>
                    </a:lnTo>
                    <a:lnTo>
                      <a:pt x="874" y="39"/>
                    </a:lnTo>
                    <a:lnTo>
                      <a:pt x="880" y="37"/>
                    </a:lnTo>
                    <a:lnTo>
                      <a:pt x="886" y="37"/>
                    </a:lnTo>
                    <a:lnTo>
                      <a:pt x="892" y="35"/>
                    </a:lnTo>
                    <a:lnTo>
                      <a:pt x="899" y="34"/>
                    </a:lnTo>
                    <a:lnTo>
                      <a:pt x="905" y="32"/>
                    </a:lnTo>
                    <a:lnTo>
                      <a:pt x="911" y="32"/>
                    </a:lnTo>
                    <a:lnTo>
                      <a:pt x="916" y="30"/>
                    </a:lnTo>
                    <a:lnTo>
                      <a:pt x="923" y="29"/>
                    </a:lnTo>
                    <a:lnTo>
                      <a:pt x="929" y="28"/>
                    </a:lnTo>
                    <a:lnTo>
                      <a:pt x="935" y="26"/>
                    </a:lnTo>
                    <a:lnTo>
                      <a:pt x="941" y="24"/>
                    </a:lnTo>
                    <a:lnTo>
                      <a:pt x="948" y="24"/>
                    </a:lnTo>
                    <a:lnTo>
                      <a:pt x="954" y="22"/>
                    </a:lnTo>
                    <a:lnTo>
                      <a:pt x="960" y="22"/>
                    </a:lnTo>
                    <a:lnTo>
                      <a:pt x="965" y="20"/>
                    </a:lnTo>
                    <a:lnTo>
                      <a:pt x="972" y="19"/>
                    </a:lnTo>
                    <a:lnTo>
                      <a:pt x="978" y="18"/>
                    </a:lnTo>
                    <a:lnTo>
                      <a:pt x="984" y="18"/>
                    </a:lnTo>
                    <a:lnTo>
                      <a:pt x="990" y="17"/>
                    </a:lnTo>
                    <a:lnTo>
                      <a:pt x="997" y="16"/>
                    </a:lnTo>
                    <a:lnTo>
                      <a:pt x="1003" y="15"/>
                    </a:lnTo>
                    <a:lnTo>
                      <a:pt x="1009" y="15"/>
                    </a:lnTo>
                    <a:lnTo>
                      <a:pt x="1015" y="14"/>
                    </a:lnTo>
                    <a:lnTo>
                      <a:pt x="1022" y="13"/>
                    </a:lnTo>
                    <a:lnTo>
                      <a:pt x="1028" y="12"/>
                    </a:lnTo>
                    <a:lnTo>
                      <a:pt x="1034" y="12"/>
                    </a:lnTo>
                    <a:lnTo>
                      <a:pt x="1041" y="11"/>
                    </a:lnTo>
                    <a:lnTo>
                      <a:pt x="1047" y="11"/>
                    </a:lnTo>
                    <a:lnTo>
                      <a:pt x="1053" y="11"/>
                    </a:lnTo>
                    <a:lnTo>
                      <a:pt x="1059" y="11"/>
                    </a:lnTo>
                    <a:lnTo>
                      <a:pt x="1065" y="10"/>
                    </a:lnTo>
                    <a:lnTo>
                      <a:pt x="1071" y="10"/>
                    </a:lnTo>
                    <a:lnTo>
                      <a:pt x="1077" y="9"/>
                    </a:lnTo>
                    <a:lnTo>
                      <a:pt x="1083" y="9"/>
                    </a:lnTo>
                    <a:lnTo>
                      <a:pt x="1089" y="9"/>
                    </a:lnTo>
                    <a:lnTo>
                      <a:pt x="1095" y="9"/>
                    </a:lnTo>
                    <a:lnTo>
                      <a:pt x="1101" y="9"/>
                    </a:lnTo>
                    <a:lnTo>
                      <a:pt x="1107" y="10"/>
                    </a:lnTo>
                    <a:lnTo>
                      <a:pt x="1113" y="10"/>
                    </a:lnTo>
                    <a:lnTo>
                      <a:pt x="1119" y="10"/>
                    </a:lnTo>
                    <a:lnTo>
                      <a:pt x="1125" y="11"/>
                    </a:lnTo>
                    <a:lnTo>
                      <a:pt x="1131" y="12"/>
                    </a:lnTo>
                    <a:lnTo>
                      <a:pt x="1138" y="12"/>
                    </a:lnTo>
                    <a:lnTo>
                      <a:pt x="1144" y="13"/>
                    </a:lnTo>
                    <a:lnTo>
                      <a:pt x="1150" y="14"/>
                    </a:lnTo>
                    <a:lnTo>
                      <a:pt x="1156" y="16"/>
                    </a:lnTo>
                    <a:lnTo>
                      <a:pt x="1162" y="16"/>
                    </a:lnTo>
                    <a:lnTo>
                      <a:pt x="1168" y="18"/>
                    </a:lnTo>
                    <a:lnTo>
                      <a:pt x="1173" y="19"/>
                    </a:lnTo>
                    <a:lnTo>
                      <a:pt x="1179" y="21"/>
                    </a:lnTo>
                    <a:lnTo>
                      <a:pt x="1185" y="22"/>
                    </a:lnTo>
                    <a:lnTo>
                      <a:pt x="1191" y="24"/>
                    </a:lnTo>
                    <a:lnTo>
                      <a:pt x="1197" y="26"/>
                    </a:lnTo>
                    <a:lnTo>
                      <a:pt x="1203" y="30"/>
                    </a:lnTo>
                    <a:lnTo>
                      <a:pt x="1209" y="31"/>
                    </a:lnTo>
                    <a:lnTo>
                      <a:pt x="1215" y="33"/>
                    </a:lnTo>
                    <a:lnTo>
                      <a:pt x="1220" y="36"/>
                    </a:lnTo>
                    <a:lnTo>
                      <a:pt x="1226" y="39"/>
                    </a:lnTo>
                    <a:lnTo>
                      <a:pt x="1232" y="42"/>
                    </a:lnTo>
                    <a:lnTo>
                      <a:pt x="1238" y="45"/>
                    </a:lnTo>
                    <a:lnTo>
                      <a:pt x="1244" y="48"/>
                    </a:lnTo>
                    <a:lnTo>
                      <a:pt x="1250" y="53"/>
                    </a:lnTo>
                    <a:lnTo>
                      <a:pt x="1261" y="54"/>
                    </a:lnTo>
                    <a:lnTo>
                      <a:pt x="1272" y="55"/>
                    </a:lnTo>
                    <a:lnTo>
                      <a:pt x="1277" y="55"/>
                    </a:lnTo>
                    <a:lnTo>
                      <a:pt x="1284" y="56"/>
                    </a:lnTo>
                    <a:lnTo>
                      <a:pt x="1289" y="56"/>
                    </a:lnTo>
                    <a:lnTo>
                      <a:pt x="1295" y="57"/>
                    </a:lnTo>
                    <a:lnTo>
                      <a:pt x="1300" y="57"/>
                    </a:lnTo>
                    <a:lnTo>
                      <a:pt x="1306" y="57"/>
                    </a:lnTo>
                    <a:lnTo>
                      <a:pt x="1312" y="57"/>
                    </a:lnTo>
                    <a:lnTo>
                      <a:pt x="1318" y="58"/>
                    </a:lnTo>
                    <a:lnTo>
                      <a:pt x="1323" y="58"/>
                    </a:lnTo>
                    <a:lnTo>
                      <a:pt x="1329" y="58"/>
                    </a:lnTo>
                    <a:lnTo>
                      <a:pt x="1335" y="58"/>
                    </a:lnTo>
                    <a:lnTo>
                      <a:pt x="1341" y="59"/>
                    </a:lnTo>
                    <a:lnTo>
                      <a:pt x="1346" y="59"/>
                    </a:lnTo>
                    <a:lnTo>
                      <a:pt x="1353" y="59"/>
                    </a:lnTo>
                    <a:lnTo>
                      <a:pt x="1358" y="59"/>
                    </a:lnTo>
                    <a:lnTo>
                      <a:pt x="1364" y="59"/>
                    </a:lnTo>
                    <a:lnTo>
                      <a:pt x="1369" y="59"/>
                    </a:lnTo>
                    <a:lnTo>
                      <a:pt x="1376" y="59"/>
                    </a:lnTo>
                    <a:lnTo>
                      <a:pt x="1382" y="59"/>
                    </a:lnTo>
                    <a:lnTo>
                      <a:pt x="1388" y="59"/>
                    </a:lnTo>
                    <a:lnTo>
                      <a:pt x="1393" y="58"/>
                    </a:lnTo>
                    <a:lnTo>
                      <a:pt x="1400" y="58"/>
                    </a:lnTo>
                    <a:lnTo>
                      <a:pt x="1405" y="58"/>
                    </a:lnTo>
                    <a:lnTo>
                      <a:pt x="1411" y="58"/>
                    </a:lnTo>
                    <a:lnTo>
                      <a:pt x="1416" y="57"/>
                    </a:lnTo>
                    <a:lnTo>
                      <a:pt x="1423" y="57"/>
                    </a:lnTo>
                    <a:lnTo>
                      <a:pt x="1429" y="57"/>
                    </a:lnTo>
                    <a:lnTo>
                      <a:pt x="1435" y="57"/>
                    </a:lnTo>
                    <a:lnTo>
                      <a:pt x="1446" y="55"/>
                    </a:lnTo>
                    <a:lnTo>
                      <a:pt x="1457" y="55"/>
                    </a:lnTo>
                    <a:lnTo>
                      <a:pt x="1462" y="54"/>
                    </a:lnTo>
                    <a:lnTo>
                      <a:pt x="1469" y="53"/>
                    </a:lnTo>
                    <a:lnTo>
                      <a:pt x="1475" y="53"/>
                    </a:lnTo>
                    <a:lnTo>
                      <a:pt x="1481" y="53"/>
                    </a:lnTo>
                    <a:lnTo>
                      <a:pt x="1491" y="51"/>
                    </a:lnTo>
                    <a:lnTo>
                      <a:pt x="1503" y="49"/>
                    </a:lnTo>
                    <a:lnTo>
                      <a:pt x="1508" y="48"/>
                    </a:lnTo>
                    <a:lnTo>
                      <a:pt x="1514" y="48"/>
                    </a:lnTo>
                    <a:lnTo>
                      <a:pt x="1521" y="47"/>
                    </a:lnTo>
                    <a:lnTo>
                      <a:pt x="1527" y="47"/>
                    </a:lnTo>
                    <a:lnTo>
                      <a:pt x="1537" y="45"/>
                    </a:lnTo>
                    <a:lnTo>
                      <a:pt x="1549" y="44"/>
                    </a:lnTo>
                    <a:lnTo>
                      <a:pt x="1554" y="43"/>
                    </a:lnTo>
                    <a:lnTo>
                      <a:pt x="1560" y="42"/>
                    </a:lnTo>
                    <a:lnTo>
                      <a:pt x="1566" y="41"/>
                    </a:lnTo>
                    <a:lnTo>
                      <a:pt x="1572" y="41"/>
                    </a:lnTo>
                    <a:lnTo>
                      <a:pt x="1582" y="39"/>
                    </a:lnTo>
                    <a:lnTo>
                      <a:pt x="1594" y="38"/>
                    </a:lnTo>
                    <a:lnTo>
                      <a:pt x="1599" y="37"/>
                    </a:lnTo>
                    <a:lnTo>
                      <a:pt x="1605" y="37"/>
                    </a:lnTo>
                    <a:lnTo>
                      <a:pt x="1610" y="36"/>
                    </a:lnTo>
                    <a:lnTo>
                      <a:pt x="1617" y="36"/>
                    </a:lnTo>
                    <a:lnTo>
                      <a:pt x="1625" y="43"/>
                    </a:lnTo>
                    <a:lnTo>
                      <a:pt x="1631" y="53"/>
                    </a:lnTo>
                    <a:lnTo>
                      <a:pt x="1632" y="58"/>
                    </a:lnTo>
                    <a:lnTo>
                      <a:pt x="1634" y="64"/>
                    </a:lnTo>
                    <a:lnTo>
                      <a:pt x="1634" y="70"/>
                    </a:lnTo>
                    <a:lnTo>
                      <a:pt x="1634" y="77"/>
                    </a:lnTo>
                    <a:lnTo>
                      <a:pt x="1627" y="80"/>
                    </a:lnTo>
                    <a:lnTo>
                      <a:pt x="1621" y="83"/>
                    </a:lnTo>
                    <a:lnTo>
                      <a:pt x="1614" y="86"/>
                    </a:lnTo>
                    <a:lnTo>
                      <a:pt x="1607" y="90"/>
                    </a:lnTo>
                    <a:lnTo>
                      <a:pt x="1600" y="92"/>
                    </a:lnTo>
                    <a:lnTo>
                      <a:pt x="1593" y="95"/>
                    </a:lnTo>
                    <a:lnTo>
                      <a:pt x="1585" y="97"/>
                    </a:lnTo>
                    <a:lnTo>
                      <a:pt x="1579" y="101"/>
                    </a:lnTo>
                    <a:lnTo>
                      <a:pt x="1572" y="102"/>
                    </a:lnTo>
                    <a:lnTo>
                      <a:pt x="1565" y="104"/>
                    </a:lnTo>
                    <a:lnTo>
                      <a:pt x="1557" y="106"/>
                    </a:lnTo>
                    <a:lnTo>
                      <a:pt x="1550" y="108"/>
                    </a:lnTo>
                    <a:lnTo>
                      <a:pt x="1543" y="109"/>
                    </a:lnTo>
                    <a:lnTo>
                      <a:pt x="1535" y="111"/>
                    </a:lnTo>
                    <a:lnTo>
                      <a:pt x="1528" y="113"/>
                    </a:lnTo>
                    <a:lnTo>
                      <a:pt x="1522" y="115"/>
                    </a:lnTo>
                    <a:lnTo>
                      <a:pt x="1513" y="115"/>
                    </a:lnTo>
                    <a:lnTo>
                      <a:pt x="1506" y="117"/>
                    </a:lnTo>
                    <a:lnTo>
                      <a:pt x="1499" y="117"/>
                    </a:lnTo>
                    <a:lnTo>
                      <a:pt x="1491" y="119"/>
                    </a:lnTo>
                    <a:lnTo>
                      <a:pt x="1483" y="120"/>
                    </a:lnTo>
                    <a:lnTo>
                      <a:pt x="1477" y="121"/>
                    </a:lnTo>
                    <a:lnTo>
                      <a:pt x="1469" y="123"/>
                    </a:lnTo>
                    <a:lnTo>
                      <a:pt x="1462" y="125"/>
                    </a:lnTo>
                    <a:lnTo>
                      <a:pt x="1454" y="126"/>
                    </a:lnTo>
                    <a:lnTo>
                      <a:pt x="1447" y="128"/>
                    </a:lnTo>
                    <a:lnTo>
                      <a:pt x="1439" y="129"/>
                    </a:lnTo>
                    <a:lnTo>
                      <a:pt x="1432" y="131"/>
                    </a:lnTo>
                    <a:lnTo>
                      <a:pt x="1424" y="132"/>
                    </a:lnTo>
                    <a:lnTo>
                      <a:pt x="1417" y="134"/>
                    </a:lnTo>
                    <a:lnTo>
                      <a:pt x="1409" y="136"/>
                    </a:lnTo>
                    <a:lnTo>
                      <a:pt x="1403" y="139"/>
                    </a:lnTo>
                    <a:lnTo>
                      <a:pt x="1396" y="138"/>
                    </a:lnTo>
                    <a:lnTo>
                      <a:pt x="1391" y="138"/>
                    </a:lnTo>
                    <a:lnTo>
                      <a:pt x="1385" y="138"/>
                    </a:lnTo>
                    <a:lnTo>
                      <a:pt x="1380" y="138"/>
                    </a:lnTo>
                    <a:lnTo>
                      <a:pt x="1368" y="137"/>
                    </a:lnTo>
                    <a:lnTo>
                      <a:pt x="1358" y="137"/>
                    </a:lnTo>
                    <a:lnTo>
                      <a:pt x="1352" y="136"/>
                    </a:lnTo>
                    <a:lnTo>
                      <a:pt x="1345" y="135"/>
                    </a:lnTo>
                    <a:lnTo>
                      <a:pt x="1339" y="135"/>
                    </a:lnTo>
                    <a:lnTo>
                      <a:pt x="1334" y="135"/>
                    </a:lnTo>
                    <a:lnTo>
                      <a:pt x="1328" y="134"/>
                    </a:lnTo>
                    <a:lnTo>
                      <a:pt x="1322" y="133"/>
                    </a:lnTo>
                    <a:lnTo>
                      <a:pt x="1316" y="133"/>
                    </a:lnTo>
                    <a:lnTo>
                      <a:pt x="1311" y="133"/>
                    </a:lnTo>
                    <a:lnTo>
                      <a:pt x="1305" y="132"/>
                    </a:lnTo>
                    <a:lnTo>
                      <a:pt x="1298" y="131"/>
                    </a:lnTo>
                    <a:lnTo>
                      <a:pt x="1292" y="130"/>
                    </a:lnTo>
                    <a:lnTo>
                      <a:pt x="1286" y="130"/>
                    </a:lnTo>
                    <a:lnTo>
                      <a:pt x="1280" y="129"/>
                    </a:lnTo>
                    <a:lnTo>
                      <a:pt x="1273" y="128"/>
                    </a:lnTo>
                    <a:lnTo>
                      <a:pt x="1267" y="127"/>
                    </a:lnTo>
                    <a:lnTo>
                      <a:pt x="1261" y="127"/>
                    </a:lnTo>
                    <a:lnTo>
                      <a:pt x="1255" y="126"/>
                    </a:lnTo>
                    <a:lnTo>
                      <a:pt x="1248" y="125"/>
                    </a:lnTo>
                    <a:lnTo>
                      <a:pt x="1242" y="124"/>
                    </a:lnTo>
                    <a:lnTo>
                      <a:pt x="1236" y="124"/>
                    </a:lnTo>
                    <a:lnTo>
                      <a:pt x="1229" y="123"/>
                    </a:lnTo>
                    <a:lnTo>
                      <a:pt x="1223" y="123"/>
                    </a:lnTo>
                    <a:lnTo>
                      <a:pt x="1217" y="121"/>
                    </a:lnTo>
                    <a:lnTo>
                      <a:pt x="1212" y="121"/>
                    </a:lnTo>
                    <a:lnTo>
                      <a:pt x="1204" y="120"/>
                    </a:lnTo>
                    <a:lnTo>
                      <a:pt x="1198" y="119"/>
                    </a:lnTo>
                    <a:lnTo>
                      <a:pt x="1192" y="118"/>
                    </a:lnTo>
                    <a:lnTo>
                      <a:pt x="1186" y="118"/>
                    </a:lnTo>
                    <a:lnTo>
                      <a:pt x="1178" y="117"/>
                    </a:lnTo>
                    <a:lnTo>
                      <a:pt x="1172" y="116"/>
                    </a:lnTo>
                    <a:lnTo>
                      <a:pt x="1166" y="115"/>
                    </a:lnTo>
                    <a:lnTo>
                      <a:pt x="1160" y="115"/>
                    </a:lnTo>
                    <a:lnTo>
                      <a:pt x="1153" y="114"/>
                    </a:lnTo>
                    <a:lnTo>
                      <a:pt x="1147" y="113"/>
                    </a:lnTo>
                    <a:lnTo>
                      <a:pt x="1141" y="112"/>
                    </a:lnTo>
                    <a:lnTo>
                      <a:pt x="1134" y="112"/>
                    </a:lnTo>
                    <a:lnTo>
                      <a:pt x="1128" y="111"/>
                    </a:lnTo>
                    <a:lnTo>
                      <a:pt x="1122" y="111"/>
                    </a:lnTo>
                    <a:lnTo>
                      <a:pt x="1116" y="111"/>
                    </a:lnTo>
                    <a:lnTo>
                      <a:pt x="1109" y="111"/>
                    </a:lnTo>
                    <a:lnTo>
                      <a:pt x="1103" y="110"/>
                    </a:lnTo>
                    <a:lnTo>
                      <a:pt x="1097" y="109"/>
                    </a:lnTo>
                    <a:lnTo>
                      <a:pt x="1091" y="108"/>
                    </a:lnTo>
                    <a:lnTo>
                      <a:pt x="1084" y="108"/>
                    </a:lnTo>
                    <a:lnTo>
                      <a:pt x="1078" y="108"/>
                    </a:lnTo>
                    <a:lnTo>
                      <a:pt x="1072" y="108"/>
                    </a:lnTo>
                    <a:lnTo>
                      <a:pt x="1066" y="108"/>
                    </a:lnTo>
                    <a:lnTo>
                      <a:pt x="1059" y="108"/>
                    </a:lnTo>
                    <a:lnTo>
                      <a:pt x="1053" y="107"/>
                    </a:lnTo>
                    <a:lnTo>
                      <a:pt x="1047" y="107"/>
                    </a:lnTo>
                    <a:lnTo>
                      <a:pt x="1041" y="107"/>
                    </a:lnTo>
                    <a:lnTo>
                      <a:pt x="1034" y="107"/>
                    </a:lnTo>
                    <a:lnTo>
                      <a:pt x="1028" y="107"/>
                    </a:lnTo>
                    <a:lnTo>
                      <a:pt x="1023" y="107"/>
                    </a:lnTo>
                    <a:lnTo>
                      <a:pt x="1017" y="107"/>
                    </a:lnTo>
                    <a:lnTo>
                      <a:pt x="1011" y="108"/>
                    </a:lnTo>
                    <a:lnTo>
                      <a:pt x="1000" y="106"/>
                    </a:lnTo>
                    <a:lnTo>
                      <a:pt x="990" y="108"/>
                    </a:lnTo>
                    <a:lnTo>
                      <a:pt x="981" y="112"/>
                    </a:lnTo>
                    <a:lnTo>
                      <a:pt x="973" y="121"/>
                    </a:lnTo>
                    <a:lnTo>
                      <a:pt x="961" y="124"/>
                    </a:lnTo>
                    <a:lnTo>
                      <a:pt x="952" y="127"/>
                    </a:lnTo>
                    <a:lnTo>
                      <a:pt x="940" y="129"/>
                    </a:lnTo>
                    <a:lnTo>
                      <a:pt x="931" y="131"/>
                    </a:lnTo>
                    <a:lnTo>
                      <a:pt x="919" y="132"/>
                    </a:lnTo>
                    <a:lnTo>
                      <a:pt x="910" y="134"/>
                    </a:lnTo>
                    <a:lnTo>
                      <a:pt x="899" y="135"/>
                    </a:lnTo>
                    <a:lnTo>
                      <a:pt x="889" y="137"/>
                    </a:lnTo>
                    <a:lnTo>
                      <a:pt x="878" y="137"/>
                    </a:lnTo>
                    <a:lnTo>
                      <a:pt x="867" y="138"/>
                    </a:lnTo>
                    <a:lnTo>
                      <a:pt x="856" y="138"/>
                    </a:lnTo>
                    <a:lnTo>
                      <a:pt x="846" y="138"/>
                    </a:lnTo>
                    <a:lnTo>
                      <a:pt x="835" y="137"/>
                    </a:lnTo>
                    <a:lnTo>
                      <a:pt x="824" y="137"/>
                    </a:lnTo>
                    <a:lnTo>
                      <a:pt x="814" y="136"/>
                    </a:lnTo>
                    <a:lnTo>
                      <a:pt x="805" y="135"/>
                    </a:lnTo>
                    <a:lnTo>
                      <a:pt x="793" y="133"/>
                    </a:lnTo>
                    <a:lnTo>
                      <a:pt x="783" y="131"/>
                    </a:lnTo>
                    <a:lnTo>
                      <a:pt x="772" y="129"/>
                    </a:lnTo>
                    <a:lnTo>
                      <a:pt x="763" y="127"/>
                    </a:lnTo>
                    <a:lnTo>
                      <a:pt x="752" y="124"/>
                    </a:lnTo>
                    <a:lnTo>
                      <a:pt x="742" y="120"/>
                    </a:lnTo>
                    <a:lnTo>
                      <a:pt x="733" y="117"/>
                    </a:lnTo>
                    <a:lnTo>
                      <a:pt x="723" y="114"/>
                    </a:lnTo>
                    <a:lnTo>
                      <a:pt x="714" y="110"/>
                    </a:lnTo>
                    <a:lnTo>
                      <a:pt x="704" y="106"/>
                    </a:lnTo>
                    <a:lnTo>
                      <a:pt x="695" y="102"/>
                    </a:lnTo>
                    <a:lnTo>
                      <a:pt x="687" y="97"/>
                    </a:lnTo>
                    <a:lnTo>
                      <a:pt x="677" y="92"/>
                    </a:lnTo>
                    <a:lnTo>
                      <a:pt x="670" y="87"/>
                    </a:lnTo>
                    <a:lnTo>
                      <a:pt x="662" y="82"/>
                    </a:lnTo>
                    <a:lnTo>
                      <a:pt x="654" y="77"/>
                    </a:lnTo>
                    <a:lnTo>
                      <a:pt x="643" y="76"/>
                    </a:lnTo>
                    <a:lnTo>
                      <a:pt x="632" y="76"/>
                    </a:lnTo>
                    <a:lnTo>
                      <a:pt x="622" y="75"/>
                    </a:lnTo>
                    <a:lnTo>
                      <a:pt x="613" y="75"/>
                    </a:lnTo>
                    <a:lnTo>
                      <a:pt x="602" y="75"/>
                    </a:lnTo>
                    <a:lnTo>
                      <a:pt x="592" y="75"/>
                    </a:lnTo>
                    <a:lnTo>
                      <a:pt x="582" y="75"/>
                    </a:lnTo>
                    <a:lnTo>
                      <a:pt x="573" y="75"/>
                    </a:lnTo>
                    <a:lnTo>
                      <a:pt x="562" y="75"/>
                    </a:lnTo>
                    <a:lnTo>
                      <a:pt x="553" y="75"/>
                    </a:lnTo>
                    <a:lnTo>
                      <a:pt x="543" y="75"/>
                    </a:lnTo>
                    <a:lnTo>
                      <a:pt x="533" y="76"/>
                    </a:lnTo>
                    <a:lnTo>
                      <a:pt x="524" y="76"/>
                    </a:lnTo>
                    <a:lnTo>
                      <a:pt x="514" y="77"/>
                    </a:lnTo>
                    <a:lnTo>
                      <a:pt x="505" y="78"/>
                    </a:lnTo>
                    <a:lnTo>
                      <a:pt x="496" y="79"/>
                    </a:lnTo>
                    <a:lnTo>
                      <a:pt x="485" y="79"/>
                    </a:lnTo>
                    <a:lnTo>
                      <a:pt x="476" y="80"/>
                    </a:lnTo>
                    <a:lnTo>
                      <a:pt x="466" y="81"/>
                    </a:lnTo>
                    <a:lnTo>
                      <a:pt x="457" y="82"/>
                    </a:lnTo>
                    <a:lnTo>
                      <a:pt x="448" y="83"/>
                    </a:lnTo>
                    <a:lnTo>
                      <a:pt x="438" y="85"/>
                    </a:lnTo>
                    <a:lnTo>
                      <a:pt x="429" y="86"/>
                    </a:lnTo>
                    <a:lnTo>
                      <a:pt x="419" y="88"/>
                    </a:lnTo>
                    <a:lnTo>
                      <a:pt x="409" y="89"/>
                    </a:lnTo>
                    <a:lnTo>
                      <a:pt x="400" y="91"/>
                    </a:lnTo>
                    <a:lnTo>
                      <a:pt x="390" y="93"/>
                    </a:lnTo>
                    <a:lnTo>
                      <a:pt x="381" y="96"/>
                    </a:lnTo>
                    <a:lnTo>
                      <a:pt x="371" y="99"/>
                    </a:lnTo>
                    <a:lnTo>
                      <a:pt x="362" y="102"/>
                    </a:lnTo>
                    <a:lnTo>
                      <a:pt x="353" y="105"/>
                    </a:lnTo>
                    <a:lnTo>
                      <a:pt x="343" y="108"/>
                    </a:lnTo>
                    <a:lnTo>
                      <a:pt x="336" y="104"/>
                    </a:lnTo>
                    <a:lnTo>
                      <a:pt x="330" y="100"/>
                    </a:lnTo>
                    <a:lnTo>
                      <a:pt x="322" y="96"/>
                    </a:lnTo>
                    <a:lnTo>
                      <a:pt x="316" y="93"/>
                    </a:lnTo>
                    <a:lnTo>
                      <a:pt x="309" y="89"/>
                    </a:lnTo>
                    <a:lnTo>
                      <a:pt x="303" y="86"/>
                    </a:lnTo>
                    <a:lnTo>
                      <a:pt x="296" y="84"/>
                    </a:lnTo>
                    <a:lnTo>
                      <a:pt x="290" y="82"/>
                    </a:lnTo>
                    <a:lnTo>
                      <a:pt x="283" y="79"/>
                    </a:lnTo>
                    <a:lnTo>
                      <a:pt x="275" y="76"/>
                    </a:lnTo>
                    <a:lnTo>
                      <a:pt x="269" y="73"/>
                    </a:lnTo>
                    <a:lnTo>
                      <a:pt x="263" y="72"/>
                    </a:lnTo>
                    <a:lnTo>
                      <a:pt x="256" y="70"/>
                    </a:lnTo>
                    <a:lnTo>
                      <a:pt x="248" y="69"/>
                    </a:lnTo>
                    <a:lnTo>
                      <a:pt x="242" y="68"/>
                    </a:lnTo>
                    <a:lnTo>
                      <a:pt x="236" y="68"/>
                    </a:lnTo>
                    <a:lnTo>
                      <a:pt x="228" y="67"/>
                    </a:lnTo>
                    <a:lnTo>
                      <a:pt x="221" y="66"/>
                    </a:lnTo>
                    <a:lnTo>
                      <a:pt x="214" y="66"/>
                    </a:lnTo>
                    <a:lnTo>
                      <a:pt x="208" y="66"/>
                    </a:lnTo>
                    <a:lnTo>
                      <a:pt x="200" y="66"/>
                    </a:lnTo>
                    <a:lnTo>
                      <a:pt x="193" y="67"/>
                    </a:lnTo>
                    <a:lnTo>
                      <a:pt x="186" y="68"/>
                    </a:lnTo>
                    <a:lnTo>
                      <a:pt x="179" y="70"/>
                    </a:lnTo>
                    <a:lnTo>
                      <a:pt x="172" y="70"/>
                    </a:lnTo>
                    <a:lnTo>
                      <a:pt x="165" y="72"/>
                    </a:lnTo>
                    <a:lnTo>
                      <a:pt x="159" y="75"/>
                    </a:lnTo>
                    <a:lnTo>
                      <a:pt x="152" y="78"/>
                    </a:lnTo>
                    <a:lnTo>
                      <a:pt x="145" y="80"/>
                    </a:lnTo>
                    <a:lnTo>
                      <a:pt x="138" y="83"/>
                    </a:lnTo>
                    <a:lnTo>
                      <a:pt x="131" y="87"/>
                    </a:lnTo>
                    <a:lnTo>
                      <a:pt x="125" y="91"/>
                    </a:lnTo>
                    <a:lnTo>
                      <a:pt x="116" y="88"/>
                    </a:lnTo>
                    <a:lnTo>
                      <a:pt x="108" y="87"/>
                    </a:lnTo>
                    <a:lnTo>
                      <a:pt x="100" y="87"/>
                    </a:lnTo>
                    <a:lnTo>
                      <a:pt x="94" y="89"/>
                    </a:lnTo>
                    <a:lnTo>
                      <a:pt x="86" y="90"/>
                    </a:lnTo>
                    <a:lnTo>
                      <a:pt x="80" y="92"/>
                    </a:lnTo>
                    <a:lnTo>
                      <a:pt x="74" y="95"/>
                    </a:lnTo>
                    <a:lnTo>
                      <a:pt x="68" y="99"/>
                    </a:lnTo>
                    <a:lnTo>
                      <a:pt x="60" y="101"/>
                    </a:lnTo>
                    <a:lnTo>
                      <a:pt x="53" y="104"/>
                    </a:lnTo>
                    <a:lnTo>
                      <a:pt x="46" y="106"/>
                    </a:lnTo>
                    <a:lnTo>
                      <a:pt x="40" y="108"/>
                    </a:lnTo>
                    <a:lnTo>
                      <a:pt x="31" y="108"/>
                    </a:lnTo>
                    <a:lnTo>
                      <a:pt x="23" y="109"/>
                    </a:lnTo>
                    <a:lnTo>
                      <a:pt x="14" y="109"/>
                    </a:lnTo>
                    <a:lnTo>
                      <a:pt x="7" y="108"/>
                    </a:lnTo>
                    <a:lnTo>
                      <a:pt x="3" y="97"/>
                    </a:lnTo>
                    <a:lnTo>
                      <a:pt x="1" y="89"/>
                    </a:lnTo>
                    <a:lnTo>
                      <a:pt x="0" y="81"/>
                    </a:lnTo>
                    <a:lnTo>
                      <a:pt x="2" y="75"/>
                    </a:lnTo>
                    <a:lnTo>
                      <a:pt x="4" y="68"/>
                    </a:lnTo>
                    <a:lnTo>
                      <a:pt x="8" y="62"/>
                    </a:lnTo>
                    <a:lnTo>
                      <a:pt x="13" y="57"/>
                    </a:lnTo>
                    <a:lnTo>
                      <a:pt x="20" y="53"/>
                    </a:lnTo>
                    <a:lnTo>
                      <a:pt x="26" y="47"/>
                    </a:lnTo>
                    <a:lnTo>
                      <a:pt x="32" y="44"/>
                    </a:lnTo>
                    <a:lnTo>
                      <a:pt x="40" y="40"/>
                    </a:lnTo>
                    <a:lnTo>
                      <a:pt x="48" y="37"/>
                    </a:lnTo>
                    <a:lnTo>
                      <a:pt x="55" y="34"/>
                    </a:lnTo>
                    <a:lnTo>
                      <a:pt x="64" y="31"/>
                    </a:lnTo>
                    <a:lnTo>
                      <a:pt x="72" y="28"/>
                    </a:lnTo>
                    <a:lnTo>
                      <a:pt x="80" y="25"/>
                    </a:lnTo>
                    <a:lnTo>
                      <a:pt x="86" y="25"/>
                    </a:lnTo>
                    <a:lnTo>
                      <a:pt x="93" y="25"/>
                    </a:lnTo>
                    <a:lnTo>
                      <a:pt x="99" y="25"/>
                    </a:lnTo>
                    <a:lnTo>
                      <a:pt x="105" y="25"/>
                    </a:lnTo>
                    <a:lnTo>
                      <a:pt x="112" y="23"/>
                    </a:lnTo>
                    <a:lnTo>
                      <a:pt x="119" y="22"/>
                    </a:lnTo>
                    <a:lnTo>
                      <a:pt x="125" y="21"/>
                    </a:lnTo>
                    <a:lnTo>
                      <a:pt x="132" y="20"/>
                    </a:lnTo>
                    <a:lnTo>
                      <a:pt x="139" y="18"/>
                    </a:lnTo>
                    <a:lnTo>
                      <a:pt x="145" y="16"/>
                    </a:lnTo>
                    <a:lnTo>
                      <a:pt x="152" y="14"/>
                    </a:lnTo>
                    <a:lnTo>
                      <a:pt x="160" y="13"/>
                    </a:lnTo>
                    <a:lnTo>
                      <a:pt x="166" y="11"/>
                    </a:lnTo>
                    <a:lnTo>
                      <a:pt x="172" y="10"/>
                    </a:lnTo>
                    <a:lnTo>
                      <a:pt x="179" y="8"/>
                    </a:lnTo>
                    <a:lnTo>
                      <a:pt x="187" y="7"/>
                    </a:lnTo>
                    <a:lnTo>
                      <a:pt x="193" y="5"/>
                    </a:lnTo>
                    <a:lnTo>
                      <a:pt x="199" y="4"/>
                    </a:lnTo>
                    <a:lnTo>
                      <a:pt x="205" y="2"/>
                    </a:lnTo>
                    <a:lnTo>
                      <a:pt x="212" y="2"/>
                    </a:lnTo>
                    <a:lnTo>
                      <a:pt x="218" y="1"/>
                    </a:lnTo>
                    <a:lnTo>
                      <a:pt x="224" y="1"/>
                    </a:lnTo>
                    <a:lnTo>
                      <a:pt x="231" y="2"/>
                    </a:lnTo>
                    <a:lnTo>
                      <a:pt x="238" y="5"/>
                    </a:lnTo>
                    <a:lnTo>
                      <a:pt x="243" y="5"/>
                    </a:lnTo>
                    <a:lnTo>
                      <a:pt x="249" y="8"/>
                    </a:lnTo>
                    <a:lnTo>
                      <a:pt x="256" y="10"/>
                    </a:lnTo>
                    <a:lnTo>
                      <a:pt x="262" y="14"/>
                    </a:lnTo>
                    <a:lnTo>
                      <a:pt x="267" y="17"/>
                    </a:lnTo>
                    <a:lnTo>
                      <a:pt x="273" y="23"/>
                    </a:lnTo>
                    <a:lnTo>
                      <a:pt x="279" y="29"/>
                    </a:lnTo>
                    <a:lnTo>
                      <a:pt x="285" y="36"/>
                    </a:lnTo>
                    <a:lnTo>
                      <a:pt x="291" y="36"/>
                    </a:lnTo>
                    <a:lnTo>
                      <a:pt x="299" y="37"/>
                    </a:lnTo>
                    <a:lnTo>
                      <a:pt x="306" y="37"/>
                    </a:lnTo>
                    <a:lnTo>
                      <a:pt x="314" y="38"/>
                    </a:lnTo>
                    <a:lnTo>
                      <a:pt x="321" y="38"/>
                    </a:lnTo>
                    <a:lnTo>
                      <a:pt x="330" y="38"/>
                    </a:lnTo>
                    <a:lnTo>
                      <a:pt x="337" y="38"/>
                    </a:lnTo>
                    <a:lnTo>
                      <a:pt x="345" y="38"/>
                    </a:lnTo>
                    <a:lnTo>
                      <a:pt x="353" y="37"/>
                    </a:lnTo>
                    <a:lnTo>
                      <a:pt x="361" y="36"/>
                    </a:lnTo>
                    <a:lnTo>
                      <a:pt x="368" y="35"/>
                    </a:lnTo>
                    <a:lnTo>
                      <a:pt x="377" y="35"/>
                    </a:lnTo>
                    <a:lnTo>
                      <a:pt x="384" y="34"/>
                    </a:lnTo>
                    <a:lnTo>
                      <a:pt x="392" y="34"/>
                    </a:lnTo>
                    <a:lnTo>
                      <a:pt x="400" y="33"/>
                    </a:lnTo>
                    <a:lnTo>
                      <a:pt x="409" y="33"/>
                    </a:lnTo>
                    <a:lnTo>
                      <a:pt x="416" y="31"/>
                    </a:lnTo>
                    <a:lnTo>
                      <a:pt x="425" y="30"/>
                    </a:lnTo>
                    <a:lnTo>
                      <a:pt x="432" y="28"/>
                    </a:lnTo>
                    <a:lnTo>
                      <a:pt x="440" y="26"/>
                    </a:lnTo>
                    <a:lnTo>
                      <a:pt x="448" y="24"/>
                    </a:lnTo>
                    <a:lnTo>
                      <a:pt x="457" y="23"/>
                    </a:lnTo>
                    <a:lnTo>
                      <a:pt x="464" y="22"/>
                    </a:lnTo>
                    <a:lnTo>
                      <a:pt x="474" y="21"/>
                    </a:lnTo>
                    <a:lnTo>
                      <a:pt x="481" y="19"/>
                    </a:lnTo>
                    <a:lnTo>
                      <a:pt x="489" y="18"/>
                    </a:lnTo>
                    <a:lnTo>
                      <a:pt x="498" y="16"/>
                    </a:lnTo>
                    <a:lnTo>
                      <a:pt x="507" y="15"/>
                    </a:lnTo>
                    <a:lnTo>
                      <a:pt x="514" y="13"/>
                    </a:lnTo>
                    <a:lnTo>
                      <a:pt x="523" y="13"/>
                    </a:lnTo>
                    <a:lnTo>
                      <a:pt x="531" y="11"/>
                    </a:lnTo>
                    <a:lnTo>
                      <a:pt x="541" y="11"/>
                    </a:lnTo>
                    <a:lnTo>
                      <a:pt x="548" y="9"/>
                    </a:lnTo>
                    <a:lnTo>
                      <a:pt x="556" y="8"/>
                    </a:lnTo>
                    <a:lnTo>
                      <a:pt x="564" y="6"/>
                    </a:lnTo>
                    <a:lnTo>
                      <a:pt x="573" y="5"/>
                    </a:lnTo>
                    <a:lnTo>
                      <a:pt x="580" y="4"/>
                    </a:lnTo>
                    <a:lnTo>
                      <a:pt x="589" y="2"/>
                    </a:lnTo>
                    <a:lnTo>
                      <a:pt x="596" y="2"/>
                    </a:lnTo>
                    <a:lnTo>
                      <a:pt x="605" y="2"/>
                    </a:lnTo>
                    <a:lnTo>
                      <a:pt x="613" y="1"/>
                    </a:lnTo>
                    <a:lnTo>
                      <a:pt x="621" y="0"/>
                    </a:lnTo>
                    <a:lnTo>
                      <a:pt x="628" y="0"/>
                    </a:lnTo>
                    <a:lnTo>
                      <a:pt x="638" y="0"/>
                    </a:lnTo>
                    <a:lnTo>
                      <a:pt x="645" y="0"/>
                    </a:lnTo>
                    <a:lnTo>
                      <a:pt x="653" y="0"/>
                    </a:lnTo>
                    <a:lnTo>
                      <a:pt x="661" y="1"/>
                    </a:lnTo>
                    <a:lnTo>
                      <a:pt x="670" y="2"/>
                    </a:lnTo>
                    <a:lnTo>
                      <a:pt x="677" y="2"/>
                    </a:lnTo>
                    <a:lnTo>
                      <a:pt x="685" y="2"/>
                    </a:lnTo>
                    <a:lnTo>
                      <a:pt x="692" y="4"/>
                    </a:lnTo>
                    <a:lnTo>
                      <a:pt x="700" y="6"/>
                    </a:lnTo>
                    <a:lnTo>
                      <a:pt x="708" y="7"/>
                    </a:lnTo>
                    <a:lnTo>
                      <a:pt x="716" y="9"/>
                    </a:lnTo>
                    <a:lnTo>
                      <a:pt x="723" y="11"/>
                    </a:lnTo>
                    <a:lnTo>
                      <a:pt x="732" y="14"/>
                    </a:lnTo>
                    <a:lnTo>
                      <a:pt x="738" y="16"/>
                    </a:lnTo>
                    <a:lnTo>
                      <a:pt x="746" y="18"/>
                    </a:lnTo>
                    <a:lnTo>
                      <a:pt x="752" y="21"/>
                    </a:lnTo>
                    <a:lnTo>
                      <a:pt x="761" y="25"/>
                    </a:lnTo>
                    <a:lnTo>
                      <a:pt x="767" y="29"/>
                    </a:lnTo>
                    <a:lnTo>
                      <a:pt x="775" y="33"/>
                    </a:lnTo>
                    <a:lnTo>
                      <a:pt x="782" y="37"/>
                    </a:lnTo>
                    <a:lnTo>
                      <a:pt x="790" y="42"/>
                    </a:lnTo>
                    <a:lnTo>
                      <a:pt x="86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6" name="Freeform 51"/>
              <p:cNvSpPr>
                <a:spLocks/>
              </p:cNvSpPr>
              <p:nvPr/>
            </p:nvSpPr>
            <p:spPr bwMode="auto">
              <a:xfrm>
                <a:off x="2174" y="3723"/>
                <a:ext cx="41" cy="41"/>
              </a:xfrm>
              <a:custGeom>
                <a:avLst/>
                <a:gdLst>
                  <a:gd name="T0" fmla="*/ 41 w 83"/>
                  <a:gd name="T1" fmla="*/ 13 h 82"/>
                  <a:gd name="T2" fmla="*/ 41 w 83"/>
                  <a:gd name="T3" fmla="*/ 18 h 82"/>
                  <a:gd name="T4" fmla="*/ 41 w 83"/>
                  <a:gd name="T5" fmla="*/ 22 h 82"/>
                  <a:gd name="T6" fmla="*/ 39 w 83"/>
                  <a:gd name="T7" fmla="*/ 26 h 82"/>
                  <a:gd name="T8" fmla="*/ 38 w 83"/>
                  <a:gd name="T9" fmla="*/ 31 h 82"/>
                  <a:gd name="T10" fmla="*/ 35 w 83"/>
                  <a:gd name="T11" fmla="*/ 34 h 82"/>
                  <a:gd name="T12" fmla="*/ 32 w 83"/>
                  <a:gd name="T13" fmla="*/ 37 h 82"/>
                  <a:gd name="T14" fmla="*/ 29 w 83"/>
                  <a:gd name="T15" fmla="*/ 39 h 82"/>
                  <a:gd name="T16" fmla="*/ 25 w 83"/>
                  <a:gd name="T17" fmla="*/ 41 h 82"/>
                  <a:gd name="T18" fmla="*/ 20 w 83"/>
                  <a:gd name="T19" fmla="*/ 41 h 82"/>
                  <a:gd name="T20" fmla="*/ 15 w 83"/>
                  <a:gd name="T21" fmla="*/ 41 h 82"/>
                  <a:gd name="T22" fmla="*/ 11 w 83"/>
                  <a:gd name="T23" fmla="*/ 39 h 82"/>
                  <a:gd name="T24" fmla="*/ 8 w 83"/>
                  <a:gd name="T25" fmla="*/ 38 h 82"/>
                  <a:gd name="T26" fmla="*/ 5 w 83"/>
                  <a:gd name="T27" fmla="*/ 36 h 82"/>
                  <a:gd name="T28" fmla="*/ 3 w 83"/>
                  <a:gd name="T29" fmla="*/ 33 h 82"/>
                  <a:gd name="T30" fmla="*/ 1 w 83"/>
                  <a:gd name="T31" fmla="*/ 30 h 82"/>
                  <a:gd name="T32" fmla="*/ 1 w 83"/>
                  <a:gd name="T33" fmla="*/ 26 h 82"/>
                  <a:gd name="T34" fmla="*/ 0 w 83"/>
                  <a:gd name="T35" fmla="*/ 21 h 82"/>
                  <a:gd name="T36" fmla="*/ 0 w 83"/>
                  <a:gd name="T37" fmla="*/ 18 h 82"/>
                  <a:gd name="T38" fmla="*/ 1 w 83"/>
                  <a:gd name="T39" fmla="*/ 14 h 82"/>
                  <a:gd name="T40" fmla="*/ 3 w 83"/>
                  <a:gd name="T41" fmla="*/ 11 h 82"/>
                  <a:gd name="T42" fmla="*/ 7 w 83"/>
                  <a:gd name="T43" fmla="*/ 6 h 82"/>
                  <a:gd name="T44" fmla="*/ 10 w 83"/>
                  <a:gd name="T45" fmla="*/ 1 h 82"/>
                  <a:gd name="T46" fmla="*/ 14 w 83"/>
                  <a:gd name="T47" fmla="*/ 0 h 82"/>
                  <a:gd name="T48" fmla="*/ 18 w 83"/>
                  <a:gd name="T49" fmla="*/ 0 h 82"/>
                  <a:gd name="T50" fmla="*/ 22 w 83"/>
                  <a:gd name="T51" fmla="*/ 0 h 82"/>
                  <a:gd name="T52" fmla="*/ 27 w 83"/>
                  <a:gd name="T53" fmla="*/ 2 h 82"/>
                  <a:gd name="T54" fmla="*/ 31 w 83"/>
                  <a:gd name="T55" fmla="*/ 3 h 82"/>
                  <a:gd name="T56" fmla="*/ 34 w 83"/>
                  <a:gd name="T57" fmla="*/ 6 h 82"/>
                  <a:gd name="T58" fmla="*/ 37 w 83"/>
                  <a:gd name="T59" fmla="*/ 9 h 82"/>
                  <a:gd name="T60" fmla="*/ 41 w 83"/>
                  <a:gd name="T61" fmla="*/ 13 h 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 h="82">
                    <a:moveTo>
                      <a:pt x="83" y="26"/>
                    </a:moveTo>
                    <a:lnTo>
                      <a:pt x="83" y="35"/>
                    </a:lnTo>
                    <a:lnTo>
                      <a:pt x="83" y="44"/>
                    </a:lnTo>
                    <a:lnTo>
                      <a:pt x="79" y="52"/>
                    </a:lnTo>
                    <a:lnTo>
                      <a:pt x="76" y="61"/>
                    </a:lnTo>
                    <a:lnTo>
                      <a:pt x="71" y="67"/>
                    </a:lnTo>
                    <a:lnTo>
                      <a:pt x="65" y="73"/>
                    </a:lnTo>
                    <a:lnTo>
                      <a:pt x="58" y="77"/>
                    </a:lnTo>
                    <a:lnTo>
                      <a:pt x="51" y="82"/>
                    </a:lnTo>
                    <a:lnTo>
                      <a:pt x="40" y="82"/>
                    </a:lnTo>
                    <a:lnTo>
                      <a:pt x="31" y="82"/>
                    </a:lnTo>
                    <a:lnTo>
                      <a:pt x="23" y="78"/>
                    </a:lnTo>
                    <a:lnTo>
                      <a:pt x="17" y="76"/>
                    </a:lnTo>
                    <a:lnTo>
                      <a:pt x="11" y="71"/>
                    </a:lnTo>
                    <a:lnTo>
                      <a:pt x="7" y="66"/>
                    </a:lnTo>
                    <a:lnTo>
                      <a:pt x="3" y="59"/>
                    </a:lnTo>
                    <a:lnTo>
                      <a:pt x="2" y="51"/>
                    </a:lnTo>
                    <a:lnTo>
                      <a:pt x="0" y="42"/>
                    </a:lnTo>
                    <a:lnTo>
                      <a:pt x="1" y="35"/>
                    </a:lnTo>
                    <a:lnTo>
                      <a:pt x="3" y="27"/>
                    </a:lnTo>
                    <a:lnTo>
                      <a:pt x="7" y="22"/>
                    </a:lnTo>
                    <a:lnTo>
                      <a:pt x="14" y="12"/>
                    </a:lnTo>
                    <a:lnTo>
                      <a:pt x="20" y="2"/>
                    </a:lnTo>
                    <a:lnTo>
                      <a:pt x="28" y="0"/>
                    </a:lnTo>
                    <a:lnTo>
                      <a:pt x="37" y="0"/>
                    </a:lnTo>
                    <a:lnTo>
                      <a:pt x="45" y="0"/>
                    </a:lnTo>
                    <a:lnTo>
                      <a:pt x="54" y="3"/>
                    </a:lnTo>
                    <a:lnTo>
                      <a:pt x="62" y="6"/>
                    </a:lnTo>
                    <a:lnTo>
                      <a:pt x="69" y="12"/>
                    </a:lnTo>
                    <a:lnTo>
                      <a:pt x="75" y="17"/>
                    </a:lnTo>
                    <a:lnTo>
                      <a:pt x="8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7" name="Freeform 52"/>
              <p:cNvSpPr>
                <a:spLocks/>
              </p:cNvSpPr>
              <p:nvPr/>
            </p:nvSpPr>
            <p:spPr bwMode="auto">
              <a:xfrm>
                <a:off x="2673" y="3735"/>
                <a:ext cx="41" cy="41"/>
              </a:xfrm>
              <a:custGeom>
                <a:avLst/>
                <a:gdLst>
                  <a:gd name="T0" fmla="*/ 40 w 83"/>
                  <a:gd name="T1" fmla="*/ 21 h 84"/>
                  <a:gd name="T2" fmla="*/ 41 w 83"/>
                  <a:gd name="T3" fmla="*/ 25 h 84"/>
                  <a:gd name="T4" fmla="*/ 41 w 83"/>
                  <a:gd name="T5" fmla="*/ 29 h 84"/>
                  <a:gd name="T6" fmla="*/ 39 w 83"/>
                  <a:gd name="T7" fmla="*/ 31 h 84"/>
                  <a:gd name="T8" fmla="*/ 37 w 83"/>
                  <a:gd name="T9" fmla="*/ 34 h 84"/>
                  <a:gd name="T10" fmla="*/ 34 w 83"/>
                  <a:gd name="T11" fmla="*/ 35 h 84"/>
                  <a:gd name="T12" fmla="*/ 31 w 83"/>
                  <a:gd name="T13" fmla="*/ 36 h 84"/>
                  <a:gd name="T14" fmla="*/ 27 w 83"/>
                  <a:gd name="T15" fmla="*/ 38 h 84"/>
                  <a:gd name="T16" fmla="*/ 25 w 83"/>
                  <a:gd name="T17" fmla="*/ 41 h 84"/>
                  <a:gd name="T18" fmla="*/ 21 w 83"/>
                  <a:gd name="T19" fmla="*/ 41 h 84"/>
                  <a:gd name="T20" fmla="*/ 18 w 83"/>
                  <a:gd name="T21" fmla="*/ 41 h 84"/>
                  <a:gd name="T22" fmla="*/ 14 w 83"/>
                  <a:gd name="T23" fmla="*/ 41 h 84"/>
                  <a:gd name="T24" fmla="*/ 11 w 83"/>
                  <a:gd name="T25" fmla="*/ 41 h 84"/>
                  <a:gd name="T26" fmla="*/ 8 w 83"/>
                  <a:gd name="T27" fmla="*/ 39 h 84"/>
                  <a:gd name="T28" fmla="*/ 4 w 83"/>
                  <a:gd name="T29" fmla="*/ 38 h 84"/>
                  <a:gd name="T30" fmla="*/ 2 w 83"/>
                  <a:gd name="T31" fmla="*/ 35 h 84"/>
                  <a:gd name="T32" fmla="*/ 0 w 83"/>
                  <a:gd name="T33" fmla="*/ 32 h 84"/>
                  <a:gd name="T34" fmla="*/ 0 w 83"/>
                  <a:gd name="T35" fmla="*/ 27 h 84"/>
                  <a:gd name="T36" fmla="*/ 0 w 83"/>
                  <a:gd name="T37" fmla="*/ 22 h 84"/>
                  <a:gd name="T38" fmla="*/ 0 w 83"/>
                  <a:gd name="T39" fmla="*/ 18 h 84"/>
                  <a:gd name="T40" fmla="*/ 0 w 83"/>
                  <a:gd name="T41" fmla="*/ 13 h 84"/>
                  <a:gd name="T42" fmla="*/ 1 w 83"/>
                  <a:gd name="T43" fmla="*/ 8 h 84"/>
                  <a:gd name="T44" fmla="*/ 3 w 83"/>
                  <a:gd name="T45" fmla="*/ 5 h 84"/>
                  <a:gd name="T46" fmla="*/ 5 w 83"/>
                  <a:gd name="T47" fmla="*/ 3 h 84"/>
                  <a:gd name="T48" fmla="*/ 7 w 83"/>
                  <a:gd name="T49" fmla="*/ 2 h 84"/>
                  <a:gd name="T50" fmla="*/ 9 w 83"/>
                  <a:gd name="T51" fmla="*/ 1 h 84"/>
                  <a:gd name="T52" fmla="*/ 13 w 83"/>
                  <a:gd name="T53" fmla="*/ 1 h 84"/>
                  <a:gd name="T54" fmla="*/ 15 w 83"/>
                  <a:gd name="T55" fmla="*/ 0 h 84"/>
                  <a:gd name="T56" fmla="*/ 18 w 83"/>
                  <a:gd name="T57" fmla="*/ 0 h 84"/>
                  <a:gd name="T58" fmla="*/ 20 w 83"/>
                  <a:gd name="T59" fmla="*/ 0 h 84"/>
                  <a:gd name="T60" fmla="*/ 23 w 83"/>
                  <a:gd name="T61" fmla="*/ 0 h 84"/>
                  <a:gd name="T62" fmla="*/ 26 w 83"/>
                  <a:gd name="T63" fmla="*/ 2 h 84"/>
                  <a:gd name="T64" fmla="*/ 30 w 83"/>
                  <a:gd name="T65" fmla="*/ 5 h 84"/>
                  <a:gd name="T66" fmla="*/ 32 w 83"/>
                  <a:gd name="T67" fmla="*/ 8 h 84"/>
                  <a:gd name="T68" fmla="*/ 34 w 83"/>
                  <a:gd name="T69" fmla="*/ 12 h 84"/>
                  <a:gd name="T70" fmla="*/ 37 w 83"/>
                  <a:gd name="T71" fmla="*/ 17 h 84"/>
                  <a:gd name="T72" fmla="*/ 40 w 83"/>
                  <a:gd name="T73" fmla="*/ 21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4">
                    <a:moveTo>
                      <a:pt x="81" y="42"/>
                    </a:moveTo>
                    <a:lnTo>
                      <a:pt x="83" y="51"/>
                    </a:lnTo>
                    <a:lnTo>
                      <a:pt x="83" y="59"/>
                    </a:lnTo>
                    <a:lnTo>
                      <a:pt x="78" y="64"/>
                    </a:lnTo>
                    <a:lnTo>
                      <a:pt x="74" y="69"/>
                    </a:lnTo>
                    <a:lnTo>
                      <a:pt x="68" y="71"/>
                    </a:lnTo>
                    <a:lnTo>
                      <a:pt x="62" y="74"/>
                    </a:lnTo>
                    <a:lnTo>
                      <a:pt x="55" y="78"/>
                    </a:lnTo>
                    <a:lnTo>
                      <a:pt x="50" y="84"/>
                    </a:lnTo>
                    <a:lnTo>
                      <a:pt x="43" y="83"/>
                    </a:lnTo>
                    <a:lnTo>
                      <a:pt x="36" y="83"/>
                    </a:lnTo>
                    <a:lnTo>
                      <a:pt x="28" y="83"/>
                    </a:lnTo>
                    <a:lnTo>
                      <a:pt x="22" y="83"/>
                    </a:lnTo>
                    <a:lnTo>
                      <a:pt x="16" y="79"/>
                    </a:lnTo>
                    <a:lnTo>
                      <a:pt x="9" y="77"/>
                    </a:lnTo>
                    <a:lnTo>
                      <a:pt x="4" y="72"/>
                    </a:lnTo>
                    <a:lnTo>
                      <a:pt x="1" y="66"/>
                    </a:lnTo>
                    <a:lnTo>
                      <a:pt x="1" y="55"/>
                    </a:lnTo>
                    <a:lnTo>
                      <a:pt x="1" y="46"/>
                    </a:lnTo>
                    <a:lnTo>
                      <a:pt x="0" y="36"/>
                    </a:lnTo>
                    <a:lnTo>
                      <a:pt x="1" y="26"/>
                    </a:lnTo>
                    <a:lnTo>
                      <a:pt x="2" y="17"/>
                    </a:lnTo>
                    <a:lnTo>
                      <a:pt x="7" y="11"/>
                    </a:lnTo>
                    <a:lnTo>
                      <a:pt x="10" y="7"/>
                    </a:lnTo>
                    <a:lnTo>
                      <a:pt x="15" y="5"/>
                    </a:lnTo>
                    <a:lnTo>
                      <a:pt x="19" y="3"/>
                    </a:lnTo>
                    <a:lnTo>
                      <a:pt x="26" y="3"/>
                    </a:lnTo>
                    <a:lnTo>
                      <a:pt x="31" y="0"/>
                    </a:lnTo>
                    <a:lnTo>
                      <a:pt x="37" y="0"/>
                    </a:lnTo>
                    <a:lnTo>
                      <a:pt x="41" y="0"/>
                    </a:lnTo>
                    <a:lnTo>
                      <a:pt x="46" y="1"/>
                    </a:lnTo>
                    <a:lnTo>
                      <a:pt x="52" y="4"/>
                    </a:lnTo>
                    <a:lnTo>
                      <a:pt x="60" y="11"/>
                    </a:lnTo>
                    <a:lnTo>
                      <a:pt x="64" y="17"/>
                    </a:lnTo>
                    <a:lnTo>
                      <a:pt x="69" y="25"/>
                    </a:lnTo>
                    <a:lnTo>
                      <a:pt x="74" y="34"/>
                    </a:lnTo>
                    <a:lnTo>
                      <a:pt x="8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8" name="Freeform 53"/>
              <p:cNvSpPr>
                <a:spLocks/>
              </p:cNvSpPr>
              <p:nvPr/>
            </p:nvSpPr>
            <p:spPr bwMode="auto">
              <a:xfrm>
                <a:off x="2453" y="3738"/>
                <a:ext cx="38" cy="41"/>
              </a:xfrm>
              <a:custGeom>
                <a:avLst/>
                <a:gdLst>
                  <a:gd name="T0" fmla="*/ 37 w 76"/>
                  <a:gd name="T1" fmla="*/ 14 h 83"/>
                  <a:gd name="T2" fmla="*/ 38 w 76"/>
                  <a:gd name="T3" fmla="*/ 17 h 83"/>
                  <a:gd name="T4" fmla="*/ 38 w 76"/>
                  <a:gd name="T5" fmla="*/ 21 h 83"/>
                  <a:gd name="T6" fmla="*/ 37 w 76"/>
                  <a:gd name="T7" fmla="*/ 25 h 83"/>
                  <a:gd name="T8" fmla="*/ 35 w 76"/>
                  <a:gd name="T9" fmla="*/ 29 h 83"/>
                  <a:gd name="T10" fmla="*/ 31 w 76"/>
                  <a:gd name="T11" fmla="*/ 33 h 83"/>
                  <a:gd name="T12" fmla="*/ 28 w 76"/>
                  <a:gd name="T13" fmla="*/ 36 h 83"/>
                  <a:gd name="T14" fmla="*/ 25 w 76"/>
                  <a:gd name="T15" fmla="*/ 39 h 83"/>
                  <a:gd name="T16" fmla="*/ 21 w 76"/>
                  <a:gd name="T17" fmla="*/ 41 h 83"/>
                  <a:gd name="T18" fmla="*/ 18 w 76"/>
                  <a:gd name="T19" fmla="*/ 39 h 83"/>
                  <a:gd name="T20" fmla="*/ 15 w 76"/>
                  <a:gd name="T21" fmla="*/ 38 h 83"/>
                  <a:gd name="T22" fmla="*/ 12 w 76"/>
                  <a:gd name="T23" fmla="*/ 37 h 83"/>
                  <a:gd name="T24" fmla="*/ 8 w 76"/>
                  <a:gd name="T25" fmla="*/ 37 h 83"/>
                  <a:gd name="T26" fmla="*/ 5 w 76"/>
                  <a:gd name="T27" fmla="*/ 36 h 83"/>
                  <a:gd name="T28" fmla="*/ 2 w 76"/>
                  <a:gd name="T29" fmla="*/ 35 h 83"/>
                  <a:gd name="T30" fmla="*/ 0 w 76"/>
                  <a:gd name="T31" fmla="*/ 33 h 83"/>
                  <a:gd name="T32" fmla="*/ 0 w 76"/>
                  <a:gd name="T33" fmla="*/ 29 h 83"/>
                  <a:gd name="T34" fmla="*/ 0 w 76"/>
                  <a:gd name="T35" fmla="*/ 25 h 83"/>
                  <a:gd name="T36" fmla="*/ 0 w 76"/>
                  <a:gd name="T37" fmla="*/ 21 h 83"/>
                  <a:gd name="T38" fmla="*/ 0 w 76"/>
                  <a:gd name="T39" fmla="*/ 17 h 83"/>
                  <a:gd name="T40" fmla="*/ 1 w 76"/>
                  <a:gd name="T41" fmla="*/ 13 h 83"/>
                  <a:gd name="T42" fmla="*/ 1 w 76"/>
                  <a:gd name="T43" fmla="*/ 9 h 83"/>
                  <a:gd name="T44" fmla="*/ 2 w 76"/>
                  <a:gd name="T45" fmla="*/ 6 h 83"/>
                  <a:gd name="T46" fmla="*/ 5 w 76"/>
                  <a:gd name="T47" fmla="*/ 3 h 83"/>
                  <a:gd name="T48" fmla="*/ 9 w 76"/>
                  <a:gd name="T49" fmla="*/ 2 h 83"/>
                  <a:gd name="T50" fmla="*/ 14 w 76"/>
                  <a:gd name="T51" fmla="*/ 0 h 83"/>
                  <a:gd name="T52" fmla="*/ 18 w 76"/>
                  <a:gd name="T53" fmla="*/ 0 h 83"/>
                  <a:gd name="T54" fmla="*/ 21 w 76"/>
                  <a:gd name="T55" fmla="*/ 1 h 83"/>
                  <a:gd name="T56" fmla="*/ 25 w 76"/>
                  <a:gd name="T57" fmla="*/ 3 h 83"/>
                  <a:gd name="T58" fmla="*/ 27 w 76"/>
                  <a:gd name="T59" fmla="*/ 4 h 83"/>
                  <a:gd name="T60" fmla="*/ 30 w 76"/>
                  <a:gd name="T61" fmla="*/ 7 h 83"/>
                  <a:gd name="T62" fmla="*/ 33 w 76"/>
                  <a:gd name="T63" fmla="*/ 10 h 83"/>
                  <a:gd name="T64" fmla="*/ 37 w 76"/>
                  <a:gd name="T65" fmla="*/ 14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83">
                    <a:moveTo>
                      <a:pt x="73" y="28"/>
                    </a:moveTo>
                    <a:lnTo>
                      <a:pt x="76" y="34"/>
                    </a:lnTo>
                    <a:lnTo>
                      <a:pt x="76" y="42"/>
                    </a:lnTo>
                    <a:lnTo>
                      <a:pt x="73" y="51"/>
                    </a:lnTo>
                    <a:lnTo>
                      <a:pt x="70" y="59"/>
                    </a:lnTo>
                    <a:lnTo>
                      <a:pt x="62" y="66"/>
                    </a:lnTo>
                    <a:lnTo>
                      <a:pt x="56" y="73"/>
                    </a:lnTo>
                    <a:lnTo>
                      <a:pt x="49" y="79"/>
                    </a:lnTo>
                    <a:lnTo>
                      <a:pt x="41" y="83"/>
                    </a:lnTo>
                    <a:lnTo>
                      <a:pt x="35" y="78"/>
                    </a:lnTo>
                    <a:lnTo>
                      <a:pt x="30" y="76"/>
                    </a:lnTo>
                    <a:lnTo>
                      <a:pt x="23" y="75"/>
                    </a:lnTo>
                    <a:lnTo>
                      <a:pt x="16" y="75"/>
                    </a:lnTo>
                    <a:lnTo>
                      <a:pt x="9" y="73"/>
                    </a:lnTo>
                    <a:lnTo>
                      <a:pt x="4" y="71"/>
                    </a:lnTo>
                    <a:lnTo>
                      <a:pt x="0" y="66"/>
                    </a:lnTo>
                    <a:lnTo>
                      <a:pt x="0" y="59"/>
                    </a:lnTo>
                    <a:lnTo>
                      <a:pt x="0" y="51"/>
                    </a:lnTo>
                    <a:lnTo>
                      <a:pt x="0" y="42"/>
                    </a:lnTo>
                    <a:lnTo>
                      <a:pt x="0" y="34"/>
                    </a:lnTo>
                    <a:lnTo>
                      <a:pt x="1" y="27"/>
                    </a:lnTo>
                    <a:lnTo>
                      <a:pt x="1" y="19"/>
                    </a:lnTo>
                    <a:lnTo>
                      <a:pt x="4" y="13"/>
                    </a:lnTo>
                    <a:lnTo>
                      <a:pt x="9" y="7"/>
                    </a:lnTo>
                    <a:lnTo>
                      <a:pt x="17" y="4"/>
                    </a:lnTo>
                    <a:lnTo>
                      <a:pt x="27" y="0"/>
                    </a:lnTo>
                    <a:lnTo>
                      <a:pt x="36" y="1"/>
                    </a:lnTo>
                    <a:lnTo>
                      <a:pt x="42" y="3"/>
                    </a:lnTo>
                    <a:lnTo>
                      <a:pt x="50" y="6"/>
                    </a:lnTo>
                    <a:lnTo>
                      <a:pt x="54" y="9"/>
                    </a:lnTo>
                    <a:lnTo>
                      <a:pt x="60" y="15"/>
                    </a:lnTo>
                    <a:lnTo>
                      <a:pt x="65" y="21"/>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9" name="Freeform 54"/>
              <p:cNvSpPr>
                <a:spLocks/>
              </p:cNvSpPr>
              <p:nvPr/>
            </p:nvSpPr>
            <p:spPr bwMode="auto">
              <a:xfrm>
                <a:off x="1947" y="3761"/>
                <a:ext cx="782" cy="83"/>
              </a:xfrm>
              <a:custGeom>
                <a:avLst/>
                <a:gdLst>
                  <a:gd name="T0" fmla="*/ 306 w 1565"/>
                  <a:gd name="T1" fmla="*/ 20 h 166"/>
                  <a:gd name="T2" fmla="*/ 336 w 1565"/>
                  <a:gd name="T3" fmla="*/ 11 h 166"/>
                  <a:gd name="T4" fmla="*/ 355 w 1565"/>
                  <a:gd name="T5" fmla="*/ 9 h 166"/>
                  <a:gd name="T6" fmla="*/ 377 w 1565"/>
                  <a:gd name="T7" fmla="*/ 13 h 166"/>
                  <a:gd name="T8" fmla="*/ 406 w 1565"/>
                  <a:gd name="T9" fmla="*/ 30 h 166"/>
                  <a:gd name="T10" fmla="*/ 437 w 1565"/>
                  <a:gd name="T11" fmla="*/ 46 h 166"/>
                  <a:gd name="T12" fmla="*/ 470 w 1565"/>
                  <a:gd name="T13" fmla="*/ 56 h 166"/>
                  <a:gd name="T14" fmla="*/ 495 w 1565"/>
                  <a:gd name="T15" fmla="*/ 59 h 166"/>
                  <a:gd name="T16" fmla="*/ 517 w 1565"/>
                  <a:gd name="T17" fmla="*/ 57 h 166"/>
                  <a:gd name="T18" fmla="*/ 534 w 1565"/>
                  <a:gd name="T19" fmla="*/ 51 h 166"/>
                  <a:gd name="T20" fmla="*/ 558 w 1565"/>
                  <a:gd name="T21" fmla="*/ 40 h 166"/>
                  <a:gd name="T22" fmla="*/ 591 w 1565"/>
                  <a:gd name="T23" fmla="*/ 35 h 166"/>
                  <a:gd name="T24" fmla="*/ 624 w 1565"/>
                  <a:gd name="T25" fmla="*/ 39 h 166"/>
                  <a:gd name="T26" fmla="*/ 657 w 1565"/>
                  <a:gd name="T27" fmla="*/ 46 h 166"/>
                  <a:gd name="T28" fmla="*/ 690 w 1565"/>
                  <a:gd name="T29" fmla="*/ 53 h 166"/>
                  <a:gd name="T30" fmla="*/ 715 w 1565"/>
                  <a:gd name="T31" fmla="*/ 55 h 166"/>
                  <a:gd name="T32" fmla="*/ 738 w 1565"/>
                  <a:gd name="T33" fmla="*/ 53 h 166"/>
                  <a:gd name="T34" fmla="*/ 761 w 1565"/>
                  <a:gd name="T35" fmla="*/ 55 h 166"/>
                  <a:gd name="T36" fmla="*/ 782 w 1565"/>
                  <a:gd name="T37" fmla="*/ 80 h 166"/>
                  <a:gd name="T38" fmla="*/ 754 w 1565"/>
                  <a:gd name="T39" fmla="*/ 81 h 166"/>
                  <a:gd name="T40" fmla="*/ 727 w 1565"/>
                  <a:gd name="T41" fmla="*/ 80 h 166"/>
                  <a:gd name="T42" fmla="*/ 700 w 1565"/>
                  <a:gd name="T43" fmla="*/ 77 h 166"/>
                  <a:gd name="T44" fmla="*/ 674 w 1565"/>
                  <a:gd name="T45" fmla="*/ 73 h 166"/>
                  <a:gd name="T46" fmla="*/ 647 w 1565"/>
                  <a:gd name="T47" fmla="*/ 69 h 166"/>
                  <a:gd name="T48" fmla="*/ 621 w 1565"/>
                  <a:gd name="T49" fmla="*/ 65 h 166"/>
                  <a:gd name="T50" fmla="*/ 595 w 1565"/>
                  <a:gd name="T51" fmla="*/ 63 h 166"/>
                  <a:gd name="T52" fmla="*/ 570 w 1565"/>
                  <a:gd name="T53" fmla="*/ 64 h 166"/>
                  <a:gd name="T54" fmla="*/ 544 w 1565"/>
                  <a:gd name="T55" fmla="*/ 67 h 166"/>
                  <a:gd name="T56" fmla="*/ 520 w 1565"/>
                  <a:gd name="T57" fmla="*/ 75 h 166"/>
                  <a:gd name="T58" fmla="*/ 494 w 1565"/>
                  <a:gd name="T59" fmla="*/ 83 h 166"/>
                  <a:gd name="T60" fmla="*/ 467 w 1565"/>
                  <a:gd name="T61" fmla="*/ 82 h 166"/>
                  <a:gd name="T62" fmla="*/ 441 w 1565"/>
                  <a:gd name="T63" fmla="*/ 75 h 166"/>
                  <a:gd name="T64" fmla="*/ 416 w 1565"/>
                  <a:gd name="T65" fmla="*/ 64 h 166"/>
                  <a:gd name="T66" fmla="*/ 392 w 1565"/>
                  <a:gd name="T67" fmla="*/ 52 h 166"/>
                  <a:gd name="T68" fmla="*/ 368 w 1565"/>
                  <a:gd name="T69" fmla="*/ 40 h 166"/>
                  <a:gd name="T70" fmla="*/ 346 w 1565"/>
                  <a:gd name="T71" fmla="*/ 39 h 166"/>
                  <a:gd name="T72" fmla="*/ 313 w 1565"/>
                  <a:gd name="T73" fmla="*/ 45 h 166"/>
                  <a:gd name="T74" fmla="*/ 282 w 1565"/>
                  <a:gd name="T75" fmla="*/ 57 h 166"/>
                  <a:gd name="T76" fmla="*/ 250 w 1565"/>
                  <a:gd name="T77" fmla="*/ 66 h 166"/>
                  <a:gd name="T78" fmla="*/ 218 w 1565"/>
                  <a:gd name="T79" fmla="*/ 67 h 166"/>
                  <a:gd name="T80" fmla="*/ 189 w 1565"/>
                  <a:gd name="T81" fmla="*/ 58 h 166"/>
                  <a:gd name="T82" fmla="*/ 170 w 1565"/>
                  <a:gd name="T83" fmla="*/ 52 h 166"/>
                  <a:gd name="T84" fmla="*/ 151 w 1565"/>
                  <a:gd name="T85" fmla="*/ 42 h 166"/>
                  <a:gd name="T86" fmla="*/ 132 w 1565"/>
                  <a:gd name="T87" fmla="*/ 33 h 166"/>
                  <a:gd name="T88" fmla="*/ 113 w 1565"/>
                  <a:gd name="T89" fmla="*/ 25 h 166"/>
                  <a:gd name="T90" fmla="*/ 93 w 1565"/>
                  <a:gd name="T91" fmla="*/ 23 h 166"/>
                  <a:gd name="T92" fmla="*/ 1 w 1565"/>
                  <a:gd name="T93" fmla="*/ 44 h 166"/>
                  <a:gd name="T94" fmla="*/ 15 w 1565"/>
                  <a:gd name="T95" fmla="*/ 29 h 166"/>
                  <a:gd name="T96" fmla="*/ 45 w 1565"/>
                  <a:gd name="T97" fmla="*/ 17 h 166"/>
                  <a:gd name="T98" fmla="*/ 75 w 1565"/>
                  <a:gd name="T99" fmla="*/ 7 h 166"/>
                  <a:gd name="T100" fmla="*/ 105 w 1565"/>
                  <a:gd name="T101" fmla="*/ 0 h 166"/>
                  <a:gd name="T102" fmla="*/ 135 w 1565"/>
                  <a:gd name="T103" fmla="*/ 5 h 166"/>
                  <a:gd name="T104" fmla="*/ 164 w 1565"/>
                  <a:gd name="T105" fmla="*/ 20 h 166"/>
                  <a:gd name="T106" fmla="*/ 184 w 1565"/>
                  <a:gd name="T107" fmla="*/ 30 h 166"/>
                  <a:gd name="T108" fmla="*/ 206 w 1565"/>
                  <a:gd name="T109" fmla="*/ 37 h 166"/>
                  <a:gd name="T110" fmla="*/ 230 w 1565"/>
                  <a:gd name="T111" fmla="*/ 42 h 166"/>
                  <a:gd name="T112" fmla="*/ 253 w 1565"/>
                  <a:gd name="T113" fmla="*/ 41 h 166"/>
                  <a:gd name="T114" fmla="*/ 276 w 1565"/>
                  <a:gd name="T115" fmla="*/ 33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65" h="166">
                    <a:moveTo>
                      <a:pt x="561" y="63"/>
                    </a:moveTo>
                    <a:lnTo>
                      <a:pt x="570" y="58"/>
                    </a:lnTo>
                    <a:lnTo>
                      <a:pt x="580" y="53"/>
                    </a:lnTo>
                    <a:lnTo>
                      <a:pt x="591" y="47"/>
                    </a:lnTo>
                    <a:lnTo>
                      <a:pt x="601" y="44"/>
                    </a:lnTo>
                    <a:lnTo>
                      <a:pt x="612" y="39"/>
                    </a:lnTo>
                    <a:lnTo>
                      <a:pt x="623" y="35"/>
                    </a:lnTo>
                    <a:lnTo>
                      <a:pt x="634" y="32"/>
                    </a:lnTo>
                    <a:lnTo>
                      <a:pt x="645" y="28"/>
                    </a:lnTo>
                    <a:lnTo>
                      <a:pt x="656" y="25"/>
                    </a:lnTo>
                    <a:lnTo>
                      <a:pt x="667" y="22"/>
                    </a:lnTo>
                    <a:lnTo>
                      <a:pt x="673" y="21"/>
                    </a:lnTo>
                    <a:lnTo>
                      <a:pt x="680" y="20"/>
                    </a:lnTo>
                    <a:lnTo>
                      <a:pt x="686" y="19"/>
                    </a:lnTo>
                    <a:lnTo>
                      <a:pt x="692" y="19"/>
                    </a:lnTo>
                    <a:lnTo>
                      <a:pt x="698" y="18"/>
                    </a:lnTo>
                    <a:lnTo>
                      <a:pt x="705" y="18"/>
                    </a:lnTo>
                    <a:lnTo>
                      <a:pt x="711" y="18"/>
                    </a:lnTo>
                    <a:lnTo>
                      <a:pt x="717" y="18"/>
                    </a:lnTo>
                    <a:lnTo>
                      <a:pt x="723" y="18"/>
                    </a:lnTo>
                    <a:lnTo>
                      <a:pt x="730" y="18"/>
                    </a:lnTo>
                    <a:lnTo>
                      <a:pt x="737" y="19"/>
                    </a:lnTo>
                    <a:lnTo>
                      <a:pt x="744" y="21"/>
                    </a:lnTo>
                    <a:lnTo>
                      <a:pt x="754" y="26"/>
                    </a:lnTo>
                    <a:lnTo>
                      <a:pt x="763" y="32"/>
                    </a:lnTo>
                    <a:lnTo>
                      <a:pt x="773" y="37"/>
                    </a:lnTo>
                    <a:lnTo>
                      <a:pt x="782" y="43"/>
                    </a:lnTo>
                    <a:lnTo>
                      <a:pt x="791" y="48"/>
                    </a:lnTo>
                    <a:lnTo>
                      <a:pt x="802" y="55"/>
                    </a:lnTo>
                    <a:lnTo>
                      <a:pt x="812" y="60"/>
                    </a:lnTo>
                    <a:lnTo>
                      <a:pt x="823" y="66"/>
                    </a:lnTo>
                    <a:lnTo>
                      <a:pt x="832" y="71"/>
                    </a:lnTo>
                    <a:lnTo>
                      <a:pt x="842" y="77"/>
                    </a:lnTo>
                    <a:lnTo>
                      <a:pt x="853" y="82"/>
                    </a:lnTo>
                    <a:lnTo>
                      <a:pt x="863" y="87"/>
                    </a:lnTo>
                    <a:lnTo>
                      <a:pt x="874" y="91"/>
                    </a:lnTo>
                    <a:lnTo>
                      <a:pt x="885" y="96"/>
                    </a:lnTo>
                    <a:lnTo>
                      <a:pt x="896" y="101"/>
                    </a:lnTo>
                    <a:lnTo>
                      <a:pt x="907" y="105"/>
                    </a:lnTo>
                    <a:lnTo>
                      <a:pt x="918" y="107"/>
                    </a:lnTo>
                    <a:lnTo>
                      <a:pt x="929" y="110"/>
                    </a:lnTo>
                    <a:lnTo>
                      <a:pt x="940" y="112"/>
                    </a:lnTo>
                    <a:lnTo>
                      <a:pt x="951" y="115"/>
                    </a:lnTo>
                    <a:lnTo>
                      <a:pt x="961" y="116"/>
                    </a:lnTo>
                    <a:lnTo>
                      <a:pt x="973" y="118"/>
                    </a:lnTo>
                    <a:lnTo>
                      <a:pt x="978" y="118"/>
                    </a:lnTo>
                    <a:lnTo>
                      <a:pt x="983" y="118"/>
                    </a:lnTo>
                    <a:lnTo>
                      <a:pt x="990" y="118"/>
                    </a:lnTo>
                    <a:lnTo>
                      <a:pt x="996" y="119"/>
                    </a:lnTo>
                    <a:lnTo>
                      <a:pt x="1006" y="117"/>
                    </a:lnTo>
                    <a:lnTo>
                      <a:pt x="1018" y="116"/>
                    </a:lnTo>
                    <a:lnTo>
                      <a:pt x="1023" y="115"/>
                    </a:lnTo>
                    <a:lnTo>
                      <a:pt x="1029" y="114"/>
                    </a:lnTo>
                    <a:lnTo>
                      <a:pt x="1035" y="113"/>
                    </a:lnTo>
                    <a:lnTo>
                      <a:pt x="1041" y="112"/>
                    </a:lnTo>
                    <a:lnTo>
                      <a:pt x="1046" y="110"/>
                    </a:lnTo>
                    <a:lnTo>
                      <a:pt x="1051" y="108"/>
                    </a:lnTo>
                    <a:lnTo>
                      <a:pt x="1057" y="106"/>
                    </a:lnTo>
                    <a:lnTo>
                      <a:pt x="1064" y="104"/>
                    </a:lnTo>
                    <a:lnTo>
                      <a:pt x="1069" y="101"/>
                    </a:lnTo>
                    <a:lnTo>
                      <a:pt x="1074" y="98"/>
                    </a:lnTo>
                    <a:lnTo>
                      <a:pt x="1080" y="95"/>
                    </a:lnTo>
                    <a:lnTo>
                      <a:pt x="1087" y="93"/>
                    </a:lnTo>
                    <a:lnTo>
                      <a:pt x="1096" y="87"/>
                    </a:lnTo>
                    <a:lnTo>
                      <a:pt x="1108" y="83"/>
                    </a:lnTo>
                    <a:lnTo>
                      <a:pt x="1117" y="80"/>
                    </a:lnTo>
                    <a:lnTo>
                      <a:pt x="1128" y="77"/>
                    </a:lnTo>
                    <a:lnTo>
                      <a:pt x="1139" y="73"/>
                    </a:lnTo>
                    <a:lnTo>
                      <a:pt x="1150" y="72"/>
                    </a:lnTo>
                    <a:lnTo>
                      <a:pt x="1161" y="71"/>
                    </a:lnTo>
                    <a:lnTo>
                      <a:pt x="1172" y="71"/>
                    </a:lnTo>
                    <a:lnTo>
                      <a:pt x="1183" y="70"/>
                    </a:lnTo>
                    <a:lnTo>
                      <a:pt x="1194" y="70"/>
                    </a:lnTo>
                    <a:lnTo>
                      <a:pt x="1205" y="71"/>
                    </a:lnTo>
                    <a:lnTo>
                      <a:pt x="1216" y="72"/>
                    </a:lnTo>
                    <a:lnTo>
                      <a:pt x="1227" y="73"/>
                    </a:lnTo>
                    <a:lnTo>
                      <a:pt x="1238" y="75"/>
                    </a:lnTo>
                    <a:lnTo>
                      <a:pt x="1249" y="78"/>
                    </a:lnTo>
                    <a:lnTo>
                      <a:pt x="1260" y="81"/>
                    </a:lnTo>
                    <a:lnTo>
                      <a:pt x="1270" y="82"/>
                    </a:lnTo>
                    <a:lnTo>
                      <a:pt x="1282" y="84"/>
                    </a:lnTo>
                    <a:lnTo>
                      <a:pt x="1292" y="86"/>
                    </a:lnTo>
                    <a:lnTo>
                      <a:pt x="1304" y="89"/>
                    </a:lnTo>
                    <a:lnTo>
                      <a:pt x="1314" y="91"/>
                    </a:lnTo>
                    <a:lnTo>
                      <a:pt x="1326" y="94"/>
                    </a:lnTo>
                    <a:lnTo>
                      <a:pt x="1336" y="96"/>
                    </a:lnTo>
                    <a:lnTo>
                      <a:pt x="1348" y="99"/>
                    </a:lnTo>
                    <a:lnTo>
                      <a:pt x="1358" y="101"/>
                    </a:lnTo>
                    <a:lnTo>
                      <a:pt x="1370" y="103"/>
                    </a:lnTo>
                    <a:lnTo>
                      <a:pt x="1380" y="105"/>
                    </a:lnTo>
                    <a:lnTo>
                      <a:pt x="1392" y="107"/>
                    </a:lnTo>
                    <a:lnTo>
                      <a:pt x="1402" y="108"/>
                    </a:lnTo>
                    <a:lnTo>
                      <a:pt x="1413" y="109"/>
                    </a:lnTo>
                    <a:lnTo>
                      <a:pt x="1419" y="109"/>
                    </a:lnTo>
                    <a:lnTo>
                      <a:pt x="1424" y="110"/>
                    </a:lnTo>
                    <a:lnTo>
                      <a:pt x="1430" y="110"/>
                    </a:lnTo>
                    <a:lnTo>
                      <a:pt x="1436" y="111"/>
                    </a:lnTo>
                    <a:lnTo>
                      <a:pt x="1445" y="108"/>
                    </a:lnTo>
                    <a:lnTo>
                      <a:pt x="1453" y="107"/>
                    </a:lnTo>
                    <a:lnTo>
                      <a:pt x="1461" y="106"/>
                    </a:lnTo>
                    <a:lnTo>
                      <a:pt x="1470" y="106"/>
                    </a:lnTo>
                    <a:lnTo>
                      <a:pt x="1477" y="106"/>
                    </a:lnTo>
                    <a:lnTo>
                      <a:pt x="1485" y="106"/>
                    </a:lnTo>
                    <a:lnTo>
                      <a:pt x="1493" y="107"/>
                    </a:lnTo>
                    <a:lnTo>
                      <a:pt x="1501" y="108"/>
                    </a:lnTo>
                    <a:lnTo>
                      <a:pt x="1507" y="108"/>
                    </a:lnTo>
                    <a:lnTo>
                      <a:pt x="1516" y="109"/>
                    </a:lnTo>
                    <a:lnTo>
                      <a:pt x="1523" y="110"/>
                    </a:lnTo>
                    <a:lnTo>
                      <a:pt x="1531" y="112"/>
                    </a:lnTo>
                    <a:lnTo>
                      <a:pt x="1539" y="113"/>
                    </a:lnTo>
                    <a:lnTo>
                      <a:pt x="1547" y="115"/>
                    </a:lnTo>
                    <a:lnTo>
                      <a:pt x="1555" y="116"/>
                    </a:lnTo>
                    <a:lnTo>
                      <a:pt x="1565" y="118"/>
                    </a:lnTo>
                    <a:lnTo>
                      <a:pt x="1565" y="159"/>
                    </a:lnTo>
                    <a:lnTo>
                      <a:pt x="1555" y="159"/>
                    </a:lnTo>
                    <a:lnTo>
                      <a:pt x="1546" y="160"/>
                    </a:lnTo>
                    <a:lnTo>
                      <a:pt x="1537" y="160"/>
                    </a:lnTo>
                    <a:lnTo>
                      <a:pt x="1527" y="161"/>
                    </a:lnTo>
                    <a:lnTo>
                      <a:pt x="1518" y="161"/>
                    </a:lnTo>
                    <a:lnTo>
                      <a:pt x="1509" y="161"/>
                    </a:lnTo>
                    <a:lnTo>
                      <a:pt x="1500" y="161"/>
                    </a:lnTo>
                    <a:lnTo>
                      <a:pt x="1492" y="162"/>
                    </a:lnTo>
                    <a:lnTo>
                      <a:pt x="1482" y="161"/>
                    </a:lnTo>
                    <a:lnTo>
                      <a:pt x="1473" y="160"/>
                    </a:lnTo>
                    <a:lnTo>
                      <a:pt x="1464" y="159"/>
                    </a:lnTo>
                    <a:lnTo>
                      <a:pt x="1455" y="159"/>
                    </a:lnTo>
                    <a:lnTo>
                      <a:pt x="1446" y="158"/>
                    </a:lnTo>
                    <a:lnTo>
                      <a:pt x="1437" y="157"/>
                    </a:lnTo>
                    <a:lnTo>
                      <a:pt x="1428" y="156"/>
                    </a:lnTo>
                    <a:lnTo>
                      <a:pt x="1420" y="156"/>
                    </a:lnTo>
                    <a:lnTo>
                      <a:pt x="1410" y="154"/>
                    </a:lnTo>
                    <a:lnTo>
                      <a:pt x="1401" y="153"/>
                    </a:lnTo>
                    <a:lnTo>
                      <a:pt x="1392" y="152"/>
                    </a:lnTo>
                    <a:lnTo>
                      <a:pt x="1383" y="151"/>
                    </a:lnTo>
                    <a:lnTo>
                      <a:pt x="1374" y="149"/>
                    </a:lnTo>
                    <a:lnTo>
                      <a:pt x="1365" y="147"/>
                    </a:lnTo>
                    <a:lnTo>
                      <a:pt x="1356" y="146"/>
                    </a:lnTo>
                    <a:lnTo>
                      <a:pt x="1348" y="145"/>
                    </a:lnTo>
                    <a:lnTo>
                      <a:pt x="1338" y="143"/>
                    </a:lnTo>
                    <a:lnTo>
                      <a:pt x="1330" y="142"/>
                    </a:lnTo>
                    <a:lnTo>
                      <a:pt x="1322" y="140"/>
                    </a:lnTo>
                    <a:lnTo>
                      <a:pt x="1313" y="139"/>
                    </a:lnTo>
                    <a:lnTo>
                      <a:pt x="1304" y="137"/>
                    </a:lnTo>
                    <a:lnTo>
                      <a:pt x="1295" y="137"/>
                    </a:lnTo>
                    <a:lnTo>
                      <a:pt x="1287" y="135"/>
                    </a:lnTo>
                    <a:lnTo>
                      <a:pt x="1279" y="135"/>
                    </a:lnTo>
                    <a:lnTo>
                      <a:pt x="1269" y="133"/>
                    </a:lnTo>
                    <a:lnTo>
                      <a:pt x="1260" y="132"/>
                    </a:lnTo>
                    <a:lnTo>
                      <a:pt x="1252" y="130"/>
                    </a:lnTo>
                    <a:lnTo>
                      <a:pt x="1243" y="129"/>
                    </a:lnTo>
                    <a:lnTo>
                      <a:pt x="1234" y="128"/>
                    </a:lnTo>
                    <a:lnTo>
                      <a:pt x="1226" y="127"/>
                    </a:lnTo>
                    <a:lnTo>
                      <a:pt x="1217" y="127"/>
                    </a:lnTo>
                    <a:lnTo>
                      <a:pt x="1209" y="127"/>
                    </a:lnTo>
                    <a:lnTo>
                      <a:pt x="1199" y="126"/>
                    </a:lnTo>
                    <a:lnTo>
                      <a:pt x="1191" y="125"/>
                    </a:lnTo>
                    <a:lnTo>
                      <a:pt x="1183" y="125"/>
                    </a:lnTo>
                    <a:lnTo>
                      <a:pt x="1174" y="125"/>
                    </a:lnTo>
                    <a:lnTo>
                      <a:pt x="1165" y="125"/>
                    </a:lnTo>
                    <a:lnTo>
                      <a:pt x="1157" y="125"/>
                    </a:lnTo>
                    <a:lnTo>
                      <a:pt x="1148" y="126"/>
                    </a:lnTo>
                    <a:lnTo>
                      <a:pt x="1141" y="127"/>
                    </a:lnTo>
                    <a:lnTo>
                      <a:pt x="1132" y="127"/>
                    </a:lnTo>
                    <a:lnTo>
                      <a:pt x="1123" y="127"/>
                    </a:lnTo>
                    <a:lnTo>
                      <a:pt x="1115" y="128"/>
                    </a:lnTo>
                    <a:lnTo>
                      <a:pt x="1107" y="130"/>
                    </a:lnTo>
                    <a:lnTo>
                      <a:pt x="1097" y="131"/>
                    </a:lnTo>
                    <a:lnTo>
                      <a:pt x="1089" y="133"/>
                    </a:lnTo>
                    <a:lnTo>
                      <a:pt x="1080" y="135"/>
                    </a:lnTo>
                    <a:lnTo>
                      <a:pt x="1073" y="138"/>
                    </a:lnTo>
                    <a:lnTo>
                      <a:pt x="1064" y="140"/>
                    </a:lnTo>
                    <a:lnTo>
                      <a:pt x="1056" y="142"/>
                    </a:lnTo>
                    <a:lnTo>
                      <a:pt x="1047" y="145"/>
                    </a:lnTo>
                    <a:lnTo>
                      <a:pt x="1040" y="150"/>
                    </a:lnTo>
                    <a:lnTo>
                      <a:pt x="1031" y="153"/>
                    </a:lnTo>
                    <a:lnTo>
                      <a:pt x="1023" y="157"/>
                    </a:lnTo>
                    <a:lnTo>
                      <a:pt x="1015" y="161"/>
                    </a:lnTo>
                    <a:lnTo>
                      <a:pt x="1007" y="166"/>
                    </a:lnTo>
                    <a:lnTo>
                      <a:pt x="998" y="166"/>
                    </a:lnTo>
                    <a:lnTo>
                      <a:pt x="989" y="166"/>
                    </a:lnTo>
                    <a:lnTo>
                      <a:pt x="979" y="166"/>
                    </a:lnTo>
                    <a:lnTo>
                      <a:pt x="970" y="166"/>
                    </a:lnTo>
                    <a:lnTo>
                      <a:pt x="960" y="165"/>
                    </a:lnTo>
                    <a:lnTo>
                      <a:pt x="952" y="165"/>
                    </a:lnTo>
                    <a:lnTo>
                      <a:pt x="944" y="164"/>
                    </a:lnTo>
                    <a:lnTo>
                      <a:pt x="935" y="163"/>
                    </a:lnTo>
                    <a:lnTo>
                      <a:pt x="926" y="161"/>
                    </a:lnTo>
                    <a:lnTo>
                      <a:pt x="917" y="159"/>
                    </a:lnTo>
                    <a:lnTo>
                      <a:pt x="908" y="157"/>
                    </a:lnTo>
                    <a:lnTo>
                      <a:pt x="900" y="155"/>
                    </a:lnTo>
                    <a:lnTo>
                      <a:pt x="890" y="152"/>
                    </a:lnTo>
                    <a:lnTo>
                      <a:pt x="882" y="149"/>
                    </a:lnTo>
                    <a:lnTo>
                      <a:pt x="874" y="145"/>
                    </a:lnTo>
                    <a:lnTo>
                      <a:pt x="866" y="143"/>
                    </a:lnTo>
                    <a:lnTo>
                      <a:pt x="857" y="139"/>
                    </a:lnTo>
                    <a:lnTo>
                      <a:pt x="849" y="135"/>
                    </a:lnTo>
                    <a:lnTo>
                      <a:pt x="840" y="131"/>
                    </a:lnTo>
                    <a:lnTo>
                      <a:pt x="832" y="128"/>
                    </a:lnTo>
                    <a:lnTo>
                      <a:pt x="824" y="123"/>
                    </a:lnTo>
                    <a:lnTo>
                      <a:pt x="815" y="120"/>
                    </a:lnTo>
                    <a:lnTo>
                      <a:pt x="807" y="116"/>
                    </a:lnTo>
                    <a:lnTo>
                      <a:pt x="800" y="113"/>
                    </a:lnTo>
                    <a:lnTo>
                      <a:pt x="791" y="108"/>
                    </a:lnTo>
                    <a:lnTo>
                      <a:pt x="784" y="104"/>
                    </a:lnTo>
                    <a:lnTo>
                      <a:pt x="776" y="99"/>
                    </a:lnTo>
                    <a:lnTo>
                      <a:pt x="768" y="95"/>
                    </a:lnTo>
                    <a:lnTo>
                      <a:pt x="760" y="91"/>
                    </a:lnTo>
                    <a:lnTo>
                      <a:pt x="753" y="87"/>
                    </a:lnTo>
                    <a:lnTo>
                      <a:pt x="744" y="83"/>
                    </a:lnTo>
                    <a:lnTo>
                      <a:pt x="737" y="80"/>
                    </a:lnTo>
                    <a:lnTo>
                      <a:pt x="731" y="78"/>
                    </a:lnTo>
                    <a:lnTo>
                      <a:pt x="725" y="77"/>
                    </a:lnTo>
                    <a:lnTo>
                      <a:pt x="719" y="77"/>
                    </a:lnTo>
                    <a:lnTo>
                      <a:pt x="714" y="77"/>
                    </a:lnTo>
                    <a:lnTo>
                      <a:pt x="703" y="77"/>
                    </a:lnTo>
                    <a:lnTo>
                      <a:pt x="692" y="78"/>
                    </a:lnTo>
                    <a:lnTo>
                      <a:pt x="681" y="78"/>
                    </a:lnTo>
                    <a:lnTo>
                      <a:pt x="670" y="80"/>
                    </a:lnTo>
                    <a:lnTo>
                      <a:pt x="659" y="82"/>
                    </a:lnTo>
                    <a:lnTo>
                      <a:pt x="648" y="85"/>
                    </a:lnTo>
                    <a:lnTo>
                      <a:pt x="637" y="87"/>
                    </a:lnTo>
                    <a:lnTo>
                      <a:pt x="626" y="90"/>
                    </a:lnTo>
                    <a:lnTo>
                      <a:pt x="616" y="93"/>
                    </a:lnTo>
                    <a:lnTo>
                      <a:pt x="606" y="97"/>
                    </a:lnTo>
                    <a:lnTo>
                      <a:pt x="594" y="101"/>
                    </a:lnTo>
                    <a:lnTo>
                      <a:pt x="585" y="106"/>
                    </a:lnTo>
                    <a:lnTo>
                      <a:pt x="573" y="109"/>
                    </a:lnTo>
                    <a:lnTo>
                      <a:pt x="564" y="114"/>
                    </a:lnTo>
                    <a:lnTo>
                      <a:pt x="552" y="117"/>
                    </a:lnTo>
                    <a:lnTo>
                      <a:pt x="542" y="120"/>
                    </a:lnTo>
                    <a:lnTo>
                      <a:pt x="531" y="123"/>
                    </a:lnTo>
                    <a:lnTo>
                      <a:pt x="521" y="127"/>
                    </a:lnTo>
                    <a:lnTo>
                      <a:pt x="509" y="129"/>
                    </a:lnTo>
                    <a:lnTo>
                      <a:pt x="500" y="131"/>
                    </a:lnTo>
                    <a:lnTo>
                      <a:pt x="489" y="133"/>
                    </a:lnTo>
                    <a:lnTo>
                      <a:pt x="479" y="135"/>
                    </a:lnTo>
                    <a:lnTo>
                      <a:pt x="468" y="135"/>
                    </a:lnTo>
                    <a:lnTo>
                      <a:pt x="457" y="135"/>
                    </a:lnTo>
                    <a:lnTo>
                      <a:pt x="447" y="134"/>
                    </a:lnTo>
                    <a:lnTo>
                      <a:pt x="436" y="133"/>
                    </a:lnTo>
                    <a:lnTo>
                      <a:pt x="425" y="130"/>
                    </a:lnTo>
                    <a:lnTo>
                      <a:pt x="416" y="127"/>
                    </a:lnTo>
                    <a:lnTo>
                      <a:pt x="404" y="122"/>
                    </a:lnTo>
                    <a:lnTo>
                      <a:pt x="395" y="118"/>
                    </a:lnTo>
                    <a:lnTo>
                      <a:pt x="386" y="116"/>
                    </a:lnTo>
                    <a:lnTo>
                      <a:pt x="379" y="115"/>
                    </a:lnTo>
                    <a:lnTo>
                      <a:pt x="372" y="113"/>
                    </a:lnTo>
                    <a:lnTo>
                      <a:pt x="365" y="112"/>
                    </a:lnTo>
                    <a:lnTo>
                      <a:pt x="359" y="109"/>
                    </a:lnTo>
                    <a:lnTo>
                      <a:pt x="353" y="107"/>
                    </a:lnTo>
                    <a:lnTo>
                      <a:pt x="347" y="105"/>
                    </a:lnTo>
                    <a:lnTo>
                      <a:pt x="340" y="103"/>
                    </a:lnTo>
                    <a:lnTo>
                      <a:pt x="333" y="99"/>
                    </a:lnTo>
                    <a:lnTo>
                      <a:pt x="327" y="96"/>
                    </a:lnTo>
                    <a:lnTo>
                      <a:pt x="321" y="93"/>
                    </a:lnTo>
                    <a:lnTo>
                      <a:pt x="314" y="90"/>
                    </a:lnTo>
                    <a:lnTo>
                      <a:pt x="308" y="87"/>
                    </a:lnTo>
                    <a:lnTo>
                      <a:pt x="302" y="84"/>
                    </a:lnTo>
                    <a:lnTo>
                      <a:pt x="296" y="81"/>
                    </a:lnTo>
                    <a:lnTo>
                      <a:pt x="290" y="79"/>
                    </a:lnTo>
                    <a:lnTo>
                      <a:pt x="284" y="75"/>
                    </a:lnTo>
                    <a:lnTo>
                      <a:pt x="278" y="72"/>
                    </a:lnTo>
                    <a:lnTo>
                      <a:pt x="271" y="69"/>
                    </a:lnTo>
                    <a:lnTo>
                      <a:pt x="265" y="66"/>
                    </a:lnTo>
                    <a:lnTo>
                      <a:pt x="259" y="63"/>
                    </a:lnTo>
                    <a:lnTo>
                      <a:pt x="253" y="60"/>
                    </a:lnTo>
                    <a:lnTo>
                      <a:pt x="246" y="58"/>
                    </a:lnTo>
                    <a:lnTo>
                      <a:pt x="240" y="56"/>
                    </a:lnTo>
                    <a:lnTo>
                      <a:pt x="233" y="53"/>
                    </a:lnTo>
                    <a:lnTo>
                      <a:pt x="227" y="50"/>
                    </a:lnTo>
                    <a:lnTo>
                      <a:pt x="220" y="48"/>
                    </a:lnTo>
                    <a:lnTo>
                      <a:pt x="214" y="47"/>
                    </a:lnTo>
                    <a:lnTo>
                      <a:pt x="207" y="46"/>
                    </a:lnTo>
                    <a:lnTo>
                      <a:pt x="201" y="45"/>
                    </a:lnTo>
                    <a:lnTo>
                      <a:pt x="193" y="45"/>
                    </a:lnTo>
                    <a:lnTo>
                      <a:pt x="187" y="45"/>
                    </a:lnTo>
                    <a:lnTo>
                      <a:pt x="27" y="111"/>
                    </a:lnTo>
                    <a:lnTo>
                      <a:pt x="22" y="105"/>
                    </a:lnTo>
                    <a:lnTo>
                      <a:pt x="17" y="101"/>
                    </a:lnTo>
                    <a:lnTo>
                      <a:pt x="12" y="96"/>
                    </a:lnTo>
                    <a:lnTo>
                      <a:pt x="7" y="92"/>
                    </a:lnTo>
                    <a:lnTo>
                      <a:pt x="2" y="87"/>
                    </a:lnTo>
                    <a:lnTo>
                      <a:pt x="0" y="82"/>
                    </a:lnTo>
                    <a:lnTo>
                      <a:pt x="0" y="75"/>
                    </a:lnTo>
                    <a:lnTo>
                      <a:pt x="3" y="69"/>
                    </a:lnTo>
                    <a:lnTo>
                      <a:pt x="13" y="65"/>
                    </a:lnTo>
                    <a:lnTo>
                      <a:pt x="22" y="62"/>
                    </a:lnTo>
                    <a:lnTo>
                      <a:pt x="31" y="58"/>
                    </a:lnTo>
                    <a:lnTo>
                      <a:pt x="41" y="55"/>
                    </a:lnTo>
                    <a:lnTo>
                      <a:pt x="50" y="50"/>
                    </a:lnTo>
                    <a:lnTo>
                      <a:pt x="61" y="46"/>
                    </a:lnTo>
                    <a:lnTo>
                      <a:pt x="70" y="42"/>
                    </a:lnTo>
                    <a:lnTo>
                      <a:pt x="80" y="39"/>
                    </a:lnTo>
                    <a:lnTo>
                      <a:pt x="90" y="34"/>
                    </a:lnTo>
                    <a:lnTo>
                      <a:pt x="100" y="30"/>
                    </a:lnTo>
                    <a:lnTo>
                      <a:pt x="110" y="25"/>
                    </a:lnTo>
                    <a:lnTo>
                      <a:pt x="120" y="22"/>
                    </a:lnTo>
                    <a:lnTo>
                      <a:pt x="130" y="19"/>
                    </a:lnTo>
                    <a:lnTo>
                      <a:pt x="140" y="16"/>
                    </a:lnTo>
                    <a:lnTo>
                      <a:pt x="150" y="13"/>
                    </a:lnTo>
                    <a:lnTo>
                      <a:pt x="161" y="11"/>
                    </a:lnTo>
                    <a:lnTo>
                      <a:pt x="170" y="8"/>
                    </a:lnTo>
                    <a:lnTo>
                      <a:pt x="180" y="4"/>
                    </a:lnTo>
                    <a:lnTo>
                      <a:pt x="190" y="2"/>
                    </a:lnTo>
                    <a:lnTo>
                      <a:pt x="201" y="2"/>
                    </a:lnTo>
                    <a:lnTo>
                      <a:pt x="210" y="0"/>
                    </a:lnTo>
                    <a:lnTo>
                      <a:pt x="219" y="0"/>
                    </a:lnTo>
                    <a:lnTo>
                      <a:pt x="230" y="0"/>
                    </a:lnTo>
                    <a:lnTo>
                      <a:pt x="240" y="2"/>
                    </a:lnTo>
                    <a:lnTo>
                      <a:pt x="250" y="3"/>
                    </a:lnTo>
                    <a:lnTo>
                      <a:pt x="260" y="7"/>
                    </a:lnTo>
                    <a:lnTo>
                      <a:pt x="270" y="9"/>
                    </a:lnTo>
                    <a:lnTo>
                      <a:pt x="281" y="14"/>
                    </a:lnTo>
                    <a:lnTo>
                      <a:pt x="290" y="17"/>
                    </a:lnTo>
                    <a:lnTo>
                      <a:pt x="301" y="23"/>
                    </a:lnTo>
                    <a:lnTo>
                      <a:pt x="311" y="30"/>
                    </a:lnTo>
                    <a:lnTo>
                      <a:pt x="322" y="38"/>
                    </a:lnTo>
                    <a:lnTo>
                      <a:pt x="328" y="40"/>
                    </a:lnTo>
                    <a:lnTo>
                      <a:pt x="334" y="43"/>
                    </a:lnTo>
                    <a:lnTo>
                      <a:pt x="340" y="46"/>
                    </a:lnTo>
                    <a:lnTo>
                      <a:pt x="348" y="49"/>
                    </a:lnTo>
                    <a:lnTo>
                      <a:pt x="354" y="53"/>
                    </a:lnTo>
                    <a:lnTo>
                      <a:pt x="361" y="56"/>
                    </a:lnTo>
                    <a:lnTo>
                      <a:pt x="369" y="59"/>
                    </a:lnTo>
                    <a:lnTo>
                      <a:pt x="377" y="62"/>
                    </a:lnTo>
                    <a:lnTo>
                      <a:pt x="383" y="64"/>
                    </a:lnTo>
                    <a:lnTo>
                      <a:pt x="392" y="67"/>
                    </a:lnTo>
                    <a:lnTo>
                      <a:pt x="398" y="69"/>
                    </a:lnTo>
                    <a:lnTo>
                      <a:pt x="406" y="72"/>
                    </a:lnTo>
                    <a:lnTo>
                      <a:pt x="413" y="74"/>
                    </a:lnTo>
                    <a:lnTo>
                      <a:pt x="422" y="77"/>
                    </a:lnTo>
                    <a:lnTo>
                      <a:pt x="429" y="79"/>
                    </a:lnTo>
                    <a:lnTo>
                      <a:pt x="437" y="81"/>
                    </a:lnTo>
                    <a:lnTo>
                      <a:pt x="445" y="82"/>
                    </a:lnTo>
                    <a:lnTo>
                      <a:pt x="453" y="83"/>
                    </a:lnTo>
                    <a:lnTo>
                      <a:pt x="460" y="84"/>
                    </a:lnTo>
                    <a:lnTo>
                      <a:pt x="469" y="85"/>
                    </a:lnTo>
                    <a:lnTo>
                      <a:pt x="476" y="84"/>
                    </a:lnTo>
                    <a:lnTo>
                      <a:pt x="484" y="84"/>
                    </a:lnTo>
                    <a:lnTo>
                      <a:pt x="492" y="84"/>
                    </a:lnTo>
                    <a:lnTo>
                      <a:pt x="500" y="84"/>
                    </a:lnTo>
                    <a:lnTo>
                      <a:pt x="507" y="82"/>
                    </a:lnTo>
                    <a:lnTo>
                      <a:pt x="515" y="81"/>
                    </a:lnTo>
                    <a:lnTo>
                      <a:pt x="522" y="79"/>
                    </a:lnTo>
                    <a:lnTo>
                      <a:pt x="530" y="77"/>
                    </a:lnTo>
                    <a:lnTo>
                      <a:pt x="538" y="73"/>
                    </a:lnTo>
                    <a:lnTo>
                      <a:pt x="545" y="70"/>
                    </a:lnTo>
                    <a:lnTo>
                      <a:pt x="552" y="66"/>
                    </a:lnTo>
                    <a:lnTo>
                      <a:pt x="56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0" name="Freeform 55"/>
              <p:cNvSpPr>
                <a:spLocks/>
              </p:cNvSpPr>
              <p:nvPr/>
            </p:nvSpPr>
            <p:spPr bwMode="auto">
              <a:xfrm>
                <a:off x="2560" y="3590"/>
                <a:ext cx="42" cy="44"/>
              </a:xfrm>
              <a:custGeom>
                <a:avLst/>
                <a:gdLst>
                  <a:gd name="T0" fmla="*/ 41 w 84"/>
                  <a:gd name="T1" fmla="*/ 13 h 89"/>
                  <a:gd name="T2" fmla="*/ 40 w 84"/>
                  <a:gd name="T3" fmla="*/ 16 h 89"/>
                  <a:gd name="T4" fmla="*/ 41 w 84"/>
                  <a:gd name="T5" fmla="*/ 21 h 89"/>
                  <a:gd name="T6" fmla="*/ 41 w 84"/>
                  <a:gd name="T7" fmla="*/ 25 h 89"/>
                  <a:gd name="T8" fmla="*/ 42 w 84"/>
                  <a:gd name="T9" fmla="*/ 29 h 89"/>
                  <a:gd name="T10" fmla="*/ 42 w 84"/>
                  <a:gd name="T11" fmla="*/ 33 h 89"/>
                  <a:gd name="T12" fmla="*/ 41 w 84"/>
                  <a:gd name="T13" fmla="*/ 37 h 89"/>
                  <a:gd name="T14" fmla="*/ 38 w 84"/>
                  <a:gd name="T15" fmla="*/ 40 h 89"/>
                  <a:gd name="T16" fmla="*/ 34 w 84"/>
                  <a:gd name="T17" fmla="*/ 44 h 89"/>
                  <a:gd name="T18" fmla="*/ 30 w 84"/>
                  <a:gd name="T19" fmla="*/ 44 h 89"/>
                  <a:gd name="T20" fmla="*/ 27 w 84"/>
                  <a:gd name="T21" fmla="*/ 44 h 89"/>
                  <a:gd name="T22" fmla="*/ 25 w 84"/>
                  <a:gd name="T23" fmla="*/ 44 h 89"/>
                  <a:gd name="T24" fmla="*/ 22 w 84"/>
                  <a:gd name="T25" fmla="*/ 44 h 89"/>
                  <a:gd name="T26" fmla="*/ 17 w 84"/>
                  <a:gd name="T27" fmla="*/ 43 h 89"/>
                  <a:gd name="T28" fmla="*/ 14 w 84"/>
                  <a:gd name="T29" fmla="*/ 41 h 89"/>
                  <a:gd name="T30" fmla="*/ 9 w 84"/>
                  <a:gd name="T31" fmla="*/ 39 h 89"/>
                  <a:gd name="T32" fmla="*/ 6 w 84"/>
                  <a:gd name="T33" fmla="*/ 36 h 89"/>
                  <a:gd name="T34" fmla="*/ 3 w 84"/>
                  <a:gd name="T35" fmla="*/ 33 h 89"/>
                  <a:gd name="T36" fmla="*/ 1 w 84"/>
                  <a:gd name="T37" fmla="*/ 28 h 89"/>
                  <a:gd name="T38" fmla="*/ 0 w 84"/>
                  <a:gd name="T39" fmla="*/ 25 h 89"/>
                  <a:gd name="T40" fmla="*/ 0 w 84"/>
                  <a:gd name="T41" fmla="*/ 23 h 89"/>
                  <a:gd name="T42" fmla="*/ 0 w 84"/>
                  <a:gd name="T43" fmla="*/ 20 h 89"/>
                  <a:gd name="T44" fmla="*/ 1 w 84"/>
                  <a:gd name="T45" fmla="*/ 19 h 89"/>
                  <a:gd name="T46" fmla="*/ 2 w 84"/>
                  <a:gd name="T47" fmla="*/ 14 h 89"/>
                  <a:gd name="T48" fmla="*/ 5 w 84"/>
                  <a:gd name="T49" fmla="*/ 12 h 89"/>
                  <a:gd name="T50" fmla="*/ 7 w 84"/>
                  <a:gd name="T51" fmla="*/ 9 h 89"/>
                  <a:gd name="T52" fmla="*/ 11 w 84"/>
                  <a:gd name="T53" fmla="*/ 6 h 89"/>
                  <a:gd name="T54" fmla="*/ 14 w 84"/>
                  <a:gd name="T55" fmla="*/ 3 h 89"/>
                  <a:gd name="T56" fmla="*/ 18 w 84"/>
                  <a:gd name="T57" fmla="*/ 1 h 89"/>
                  <a:gd name="T58" fmla="*/ 21 w 84"/>
                  <a:gd name="T59" fmla="*/ 0 h 89"/>
                  <a:gd name="T60" fmla="*/ 25 w 84"/>
                  <a:gd name="T61" fmla="*/ 0 h 89"/>
                  <a:gd name="T62" fmla="*/ 29 w 84"/>
                  <a:gd name="T63" fmla="*/ 0 h 89"/>
                  <a:gd name="T64" fmla="*/ 32 w 84"/>
                  <a:gd name="T65" fmla="*/ 1 h 89"/>
                  <a:gd name="T66" fmla="*/ 35 w 84"/>
                  <a:gd name="T67" fmla="*/ 3 h 89"/>
                  <a:gd name="T68" fmla="*/ 38 w 84"/>
                  <a:gd name="T69" fmla="*/ 5 h 89"/>
                  <a:gd name="T70" fmla="*/ 40 w 84"/>
                  <a:gd name="T71" fmla="*/ 8 h 89"/>
                  <a:gd name="T72" fmla="*/ 41 w 84"/>
                  <a:gd name="T73" fmla="*/ 13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4" h="89">
                    <a:moveTo>
                      <a:pt x="81" y="26"/>
                    </a:moveTo>
                    <a:lnTo>
                      <a:pt x="80" y="33"/>
                    </a:lnTo>
                    <a:lnTo>
                      <a:pt x="81" y="42"/>
                    </a:lnTo>
                    <a:lnTo>
                      <a:pt x="82" y="50"/>
                    </a:lnTo>
                    <a:lnTo>
                      <a:pt x="84" y="59"/>
                    </a:lnTo>
                    <a:lnTo>
                      <a:pt x="83" y="67"/>
                    </a:lnTo>
                    <a:lnTo>
                      <a:pt x="82" y="75"/>
                    </a:lnTo>
                    <a:lnTo>
                      <a:pt x="76" y="81"/>
                    </a:lnTo>
                    <a:lnTo>
                      <a:pt x="67" y="89"/>
                    </a:lnTo>
                    <a:lnTo>
                      <a:pt x="60" y="88"/>
                    </a:lnTo>
                    <a:lnTo>
                      <a:pt x="54" y="88"/>
                    </a:lnTo>
                    <a:lnTo>
                      <a:pt x="49" y="88"/>
                    </a:lnTo>
                    <a:lnTo>
                      <a:pt x="43" y="88"/>
                    </a:lnTo>
                    <a:lnTo>
                      <a:pt x="34" y="86"/>
                    </a:lnTo>
                    <a:lnTo>
                      <a:pt x="27" y="83"/>
                    </a:lnTo>
                    <a:lnTo>
                      <a:pt x="18" y="79"/>
                    </a:lnTo>
                    <a:lnTo>
                      <a:pt x="12" y="73"/>
                    </a:lnTo>
                    <a:lnTo>
                      <a:pt x="6" y="66"/>
                    </a:lnTo>
                    <a:lnTo>
                      <a:pt x="2" y="57"/>
                    </a:lnTo>
                    <a:lnTo>
                      <a:pt x="0" y="51"/>
                    </a:lnTo>
                    <a:lnTo>
                      <a:pt x="0" y="46"/>
                    </a:lnTo>
                    <a:lnTo>
                      <a:pt x="0" y="41"/>
                    </a:lnTo>
                    <a:lnTo>
                      <a:pt x="1" y="38"/>
                    </a:lnTo>
                    <a:lnTo>
                      <a:pt x="3" y="29"/>
                    </a:lnTo>
                    <a:lnTo>
                      <a:pt x="9" y="24"/>
                    </a:lnTo>
                    <a:lnTo>
                      <a:pt x="14" y="18"/>
                    </a:lnTo>
                    <a:lnTo>
                      <a:pt x="22" y="12"/>
                    </a:lnTo>
                    <a:lnTo>
                      <a:pt x="28" y="7"/>
                    </a:lnTo>
                    <a:lnTo>
                      <a:pt x="36" y="2"/>
                    </a:lnTo>
                    <a:lnTo>
                      <a:pt x="42" y="0"/>
                    </a:lnTo>
                    <a:lnTo>
                      <a:pt x="50" y="0"/>
                    </a:lnTo>
                    <a:lnTo>
                      <a:pt x="57" y="0"/>
                    </a:lnTo>
                    <a:lnTo>
                      <a:pt x="64" y="3"/>
                    </a:lnTo>
                    <a:lnTo>
                      <a:pt x="70" y="6"/>
                    </a:lnTo>
                    <a:lnTo>
                      <a:pt x="76" y="11"/>
                    </a:lnTo>
                    <a:lnTo>
                      <a:pt x="79" y="17"/>
                    </a:lnTo>
                    <a:lnTo>
                      <a:pt x="81"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1" name="Freeform 56"/>
              <p:cNvSpPr>
                <a:spLocks/>
              </p:cNvSpPr>
              <p:nvPr/>
            </p:nvSpPr>
            <p:spPr bwMode="auto">
              <a:xfrm>
                <a:off x="2330" y="3596"/>
                <a:ext cx="44" cy="41"/>
              </a:xfrm>
              <a:custGeom>
                <a:avLst/>
                <a:gdLst>
                  <a:gd name="T0" fmla="*/ 44 w 88"/>
                  <a:gd name="T1" fmla="*/ 18 h 84"/>
                  <a:gd name="T2" fmla="*/ 44 w 88"/>
                  <a:gd name="T3" fmla="*/ 21 h 84"/>
                  <a:gd name="T4" fmla="*/ 42 w 88"/>
                  <a:gd name="T5" fmla="*/ 25 h 84"/>
                  <a:gd name="T6" fmla="*/ 40 w 88"/>
                  <a:gd name="T7" fmla="*/ 29 h 84"/>
                  <a:gd name="T8" fmla="*/ 37 w 88"/>
                  <a:gd name="T9" fmla="*/ 32 h 84"/>
                  <a:gd name="T10" fmla="*/ 34 w 88"/>
                  <a:gd name="T11" fmla="*/ 35 h 84"/>
                  <a:gd name="T12" fmla="*/ 31 w 88"/>
                  <a:gd name="T13" fmla="*/ 38 h 84"/>
                  <a:gd name="T14" fmla="*/ 28 w 88"/>
                  <a:gd name="T15" fmla="*/ 39 h 84"/>
                  <a:gd name="T16" fmla="*/ 25 w 88"/>
                  <a:gd name="T17" fmla="*/ 41 h 84"/>
                  <a:gd name="T18" fmla="*/ 22 w 88"/>
                  <a:gd name="T19" fmla="*/ 40 h 84"/>
                  <a:gd name="T20" fmla="*/ 19 w 88"/>
                  <a:gd name="T21" fmla="*/ 40 h 84"/>
                  <a:gd name="T22" fmla="*/ 17 w 88"/>
                  <a:gd name="T23" fmla="*/ 39 h 84"/>
                  <a:gd name="T24" fmla="*/ 14 w 88"/>
                  <a:gd name="T25" fmla="*/ 38 h 84"/>
                  <a:gd name="T26" fmla="*/ 10 w 88"/>
                  <a:gd name="T27" fmla="*/ 36 h 84"/>
                  <a:gd name="T28" fmla="*/ 7 w 88"/>
                  <a:gd name="T29" fmla="*/ 33 h 84"/>
                  <a:gd name="T30" fmla="*/ 4 w 88"/>
                  <a:gd name="T31" fmla="*/ 30 h 84"/>
                  <a:gd name="T32" fmla="*/ 2 w 88"/>
                  <a:gd name="T33" fmla="*/ 26 h 84"/>
                  <a:gd name="T34" fmla="*/ 1 w 88"/>
                  <a:gd name="T35" fmla="*/ 21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0 h 84"/>
                  <a:gd name="T50" fmla="*/ 16 w 88"/>
                  <a:gd name="T51" fmla="*/ 0 h 84"/>
                  <a:gd name="T52" fmla="*/ 20 w 88"/>
                  <a:gd name="T53" fmla="*/ 0 h 84"/>
                  <a:gd name="T54" fmla="*/ 23 w 88"/>
                  <a:gd name="T55" fmla="*/ 0 h 84"/>
                  <a:gd name="T56" fmla="*/ 27 w 88"/>
                  <a:gd name="T57" fmla="*/ 2 h 84"/>
                  <a:gd name="T58" fmla="*/ 31 w 88"/>
                  <a:gd name="T59" fmla="*/ 3 h 84"/>
                  <a:gd name="T60" fmla="*/ 35 w 88"/>
                  <a:gd name="T61" fmla="*/ 6 h 84"/>
                  <a:gd name="T62" fmla="*/ 37 w 88"/>
                  <a:gd name="T63" fmla="*/ 7 h 84"/>
                  <a:gd name="T64" fmla="*/ 40 w 88"/>
                  <a:gd name="T65" fmla="*/ 10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2"/>
                    </a:lnTo>
                    <a:lnTo>
                      <a:pt x="80" y="59"/>
                    </a:lnTo>
                    <a:lnTo>
                      <a:pt x="74" y="66"/>
                    </a:lnTo>
                    <a:lnTo>
                      <a:pt x="67" y="71"/>
                    </a:lnTo>
                    <a:lnTo>
                      <a:pt x="61" y="77"/>
                    </a:lnTo>
                    <a:lnTo>
                      <a:pt x="55" y="80"/>
                    </a:lnTo>
                    <a:lnTo>
                      <a:pt x="49" y="84"/>
                    </a:lnTo>
                    <a:lnTo>
                      <a:pt x="43" y="82"/>
                    </a:lnTo>
                    <a:lnTo>
                      <a:pt x="38" y="81"/>
                    </a:lnTo>
                    <a:lnTo>
                      <a:pt x="33" y="79"/>
                    </a:lnTo>
                    <a:lnTo>
                      <a:pt x="28" y="78"/>
                    </a:lnTo>
                    <a:lnTo>
                      <a:pt x="20" y="74"/>
                    </a:lnTo>
                    <a:lnTo>
                      <a:pt x="14" y="68"/>
                    </a:lnTo>
                    <a:lnTo>
                      <a:pt x="8" y="61"/>
                    </a:lnTo>
                    <a:lnTo>
                      <a:pt x="4" y="54"/>
                    </a:lnTo>
                    <a:lnTo>
                      <a:pt x="1" y="44"/>
                    </a:lnTo>
                    <a:lnTo>
                      <a:pt x="1" y="36"/>
                    </a:lnTo>
                    <a:lnTo>
                      <a:pt x="0" y="26"/>
                    </a:lnTo>
                    <a:lnTo>
                      <a:pt x="2" y="18"/>
                    </a:lnTo>
                    <a:lnTo>
                      <a:pt x="6" y="12"/>
                    </a:lnTo>
                    <a:lnTo>
                      <a:pt x="11" y="8"/>
                    </a:lnTo>
                    <a:lnTo>
                      <a:pt x="16" y="4"/>
                    </a:lnTo>
                    <a:lnTo>
                      <a:pt x="23" y="1"/>
                    </a:lnTo>
                    <a:lnTo>
                      <a:pt x="31" y="0"/>
                    </a:lnTo>
                    <a:lnTo>
                      <a:pt x="39" y="1"/>
                    </a:lnTo>
                    <a:lnTo>
                      <a:pt x="46" y="1"/>
                    </a:lnTo>
                    <a:lnTo>
                      <a:pt x="54" y="5"/>
                    </a:lnTo>
                    <a:lnTo>
                      <a:pt x="61" y="7"/>
                    </a:lnTo>
                    <a:lnTo>
                      <a:pt x="69" y="12"/>
                    </a:lnTo>
                    <a:lnTo>
                      <a:pt x="74" y="15"/>
                    </a:lnTo>
                    <a:lnTo>
                      <a:pt x="80" y="21"/>
                    </a:lnTo>
                    <a:lnTo>
                      <a:pt x="84" y="28"/>
                    </a:lnTo>
                    <a:lnTo>
                      <a:pt x="88" y="3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2" name="Freeform 57"/>
              <p:cNvSpPr>
                <a:spLocks/>
              </p:cNvSpPr>
              <p:nvPr/>
            </p:nvSpPr>
            <p:spPr bwMode="auto">
              <a:xfrm>
                <a:off x="2173" y="3725"/>
                <a:ext cx="42" cy="41"/>
              </a:xfrm>
              <a:custGeom>
                <a:avLst/>
                <a:gdLst>
                  <a:gd name="T0" fmla="*/ 42 w 84"/>
                  <a:gd name="T1" fmla="*/ 13 h 82"/>
                  <a:gd name="T2" fmla="*/ 42 w 84"/>
                  <a:gd name="T3" fmla="*/ 18 h 82"/>
                  <a:gd name="T4" fmla="*/ 42 w 84"/>
                  <a:gd name="T5" fmla="*/ 22 h 82"/>
                  <a:gd name="T6" fmla="*/ 40 w 84"/>
                  <a:gd name="T7" fmla="*/ 26 h 82"/>
                  <a:gd name="T8" fmla="*/ 39 w 84"/>
                  <a:gd name="T9" fmla="*/ 30 h 82"/>
                  <a:gd name="T10" fmla="*/ 36 w 84"/>
                  <a:gd name="T11" fmla="*/ 33 h 82"/>
                  <a:gd name="T12" fmla="*/ 33 w 84"/>
                  <a:gd name="T13" fmla="*/ 36 h 82"/>
                  <a:gd name="T14" fmla="*/ 30 w 84"/>
                  <a:gd name="T15" fmla="*/ 39 h 82"/>
                  <a:gd name="T16" fmla="*/ 26 w 84"/>
                  <a:gd name="T17" fmla="*/ 41 h 82"/>
                  <a:gd name="T18" fmla="*/ 21 w 84"/>
                  <a:gd name="T19" fmla="*/ 41 h 82"/>
                  <a:gd name="T20" fmla="*/ 16 w 84"/>
                  <a:gd name="T21" fmla="*/ 41 h 82"/>
                  <a:gd name="T22" fmla="*/ 12 w 84"/>
                  <a:gd name="T23" fmla="*/ 40 h 82"/>
                  <a:gd name="T24" fmla="*/ 9 w 84"/>
                  <a:gd name="T25" fmla="*/ 39 h 82"/>
                  <a:gd name="T26" fmla="*/ 6 w 84"/>
                  <a:gd name="T27" fmla="*/ 36 h 82"/>
                  <a:gd name="T28" fmla="*/ 4 w 84"/>
                  <a:gd name="T29" fmla="*/ 33 h 82"/>
                  <a:gd name="T30" fmla="*/ 2 w 84"/>
                  <a:gd name="T31" fmla="*/ 29 h 82"/>
                  <a:gd name="T32" fmla="*/ 2 w 84"/>
                  <a:gd name="T33" fmla="*/ 25 h 82"/>
                  <a:gd name="T34" fmla="*/ 0 w 84"/>
                  <a:gd name="T35" fmla="*/ 21 h 82"/>
                  <a:gd name="T36" fmla="*/ 0 w 84"/>
                  <a:gd name="T37" fmla="*/ 18 h 82"/>
                  <a:gd name="T38" fmla="*/ 1 w 84"/>
                  <a:gd name="T39" fmla="*/ 15 h 82"/>
                  <a:gd name="T40" fmla="*/ 3 w 84"/>
                  <a:gd name="T41" fmla="*/ 12 h 82"/>
                  <a:gd name="T42" fmla="*/ 5 w 84"/>
                  <a:gd name="T43" fmla="*/ 9 h 82"/>
                  <a:gd name="T44" fmla="*/ 8 w 84"/>
                  <a:gd name="T45" fmla="*/ 7 h 82"/>
                  <a:gd name="T46" fmla="*/ 9 w 84"/>
                  <a:gd name="T47" fmla="*/ 4 h 82"/>
                  <a:gd name="T48" fmla="*/ 11 w 84"/>
                  <a:gd name="T49" fmla="*/ 1 h 82"/>
                  <a:gd name="T50" fmla="*/ 15 w 84"/>
                  <a:gd name="T51" fmla="*/ 0 h 82"/>
                  <a:gd name="T52" fmla="*/ 19 w 84"/>
                  <a:gd name="T53" fmla="*/ 0 h 82"/>
                  <a:gd name="T54" fmla="*/ 23 w 84"/>
                  <a:gd name="T55" fmla="*/ 0 h 82"/>
                  <a:gd name="T56" fmla="*/ 28 w 84"/>
                  <a:gd name="T57" fmla="*/ 2 h 82"/>
                  <a:gd name="T58" fmla="*/ 32 w 84"/>
                  <a:gd name="T59" fmla="*/ 3 h 82"/>
                  <a:gd name="T60" fmla="*/ 35 w 84"/>
                  <a:gd name="T61" fmla="*/ 6 h 82"/>
                  <a:gd name="T62" fmla="*/ 38 w 84"/>
                  <a:gd name="T63" fmla="*/ 9 h 82"/>
                  <a:gd name="T64" fmla="*/ 42 w 84"/>
                  <a:gd name="T65" fmla="*/ 13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82">
                    <a:moveTo>
                      <a:pt x="84" y="26"/>
                    </a:moveTo>
                    <a:lnTo>
                      <a:pt x="84" y="35"/>
                    </a:lnTo>
                    <a:lnTo>
                      <a:pt x="84" y="43"/>
                    </a:lnTo>
                    <a:lnTo>
                      <a:pt x="80" y="51"/>
                    </a:lnTo>
                    <a:lnTo>
                      <a:pt x="77" y="60"/>
                    </a:lnTo>
                    <a:lnTo>
                      <a:pt x="72" y="66"/>
                    </a:lnTo>
                    <a:lnTo>
                      <a:pt x="66" y="72"/>
                    </a:lnTo>
                    <a:lnTo>
                      <a:pt x="59" y="78"/>
                    </a:lnTo>
                    <a:lnTo>
                      <a:pt x="52" y="82"/>
                    </a:lnTo>
                    <a:lnTo>
                      <a:pt x="41" y="82"/>
                    </a:lnTo>
                    <a:lnTo>
                      <a:pt x="32" y="82"/>
                    </a:lnTo>
                    <a:lnTo>
                      <a:pt x="24" y="80"/>
                    </a:lnTo>
                    <a:lnTo>
                      <a:pt x="18" y="77"/>
                    </a:lnTo>
                    <a:lnTo>
                      <a:pt x="12" y="71"/>
                    </a:lnTo>
                    <a:lnTo>
                      <a:pt x="8" y="65"/>
                    </a:lnTo>
                    <a:lnTo>
                      <a:pt x="4" y="58"/>
                    </a:lnTo>
                    <a:lnTo>
                      <a:pt x="3" y="50"/>
                    </a:lnTo>
                    <a:lnTo>
                      <a:pt x="0" y="41"/>
                    </a:lnTo>
                    <a:lnTo>
                      <a:pt x="0" y="35"/>
                    </a:lnTo>
                    <a:lnTo>
                      <a:pt x="2" y="29"/>
                    </a:lnTo>
                    <a:lnTo>
                      <a:pt x="6" y="23"/>
                    </a:lnTo>
                    <a:lnTo>
                      <a:pt x="10" y="17"/>
                    </a:lnTo>
                    <a:lnTo>
                      <a:pt x="15" y="13"/>
                    </a:lnTo>
                    <a:lnTo>
                      <a:pt x="18" y="8"/>
                    </a:lnTo>
                    <a:lnTo>
                      <a:pt x="21" y="2"/>
                    </a:lnTo>
                    <a:lnTo>
                      <a:pt x="29" y="0"/>
                    </a:lnTo>
                    <a:lnTo>
                      <a:pt x="38" y="0"/>
                    </a:lnTo>
                    <a:lnTo>
                      <a:pt x="46" y="0"/>
                    </a:lnTo>
                    <a:lnTo>
                      <a:pt x="55" y="3"/>
                    </a:lnTo>
                    <a:lnTo>
                      <a:pt x="63" y="6"/>
                    </a:lnTo>
                    <a:lnTo>
                      <a:pt x="70" y="11"/>
                    </a:lnTo>
                    <a:lnTo>
                      <a:pt x="76" y="17"/>
                    </a:lnTo>
                    <a:lnTo>
                      <a:pt x="84"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3" name="Freeform 58"/>
              <p:cNvSpPr>
                <a:spLocks/>
              </p:cNvSpPr>
              <p:nvPr/>
            </p:nvSpPr>
            <p:spPr bwMode="auto">
              <a:xfrm>
                <a:off x="2673" y="3737"/>
                <a:ext cx="41" cy="41"/>
              </a:xfrm>
              <a:custGeom>
                <a:avLst/>
                <a:gdLst>
                  <a:gd name="T0" fmla="*/ 40 w 83"/>
                  <a:gd name="T1" fmla="*/ 20 h 82"/>
                  <a:gd name="T2" fmla="*/ 41 w 83"/>
                  <a:gd name="T3" fmla="*/ 25 h 82"/>
                  <a:gd name="T4" fmla="*/ 41 w 83"/>
                  <a:gd name="T5" fmla="*/ 29 h 82"/>
                  <a:gd name="T6" fmla="*/ 39 w 83"/>
                  <a:gd name="T7" fmla="*/ 32 h 82"/>
                  <a:gd name="T8" fmla="*/ 37 w 83"/>
                  <a:gd name="T9" fmla="*/ 34 h 82"/>
                  <a:gd name="T10" fmla="*/ 34 w 83"/>
                  <a:gd name="T11" fmla="*/ 36 h 82"/>
                  <a:gd name="T12" fmla="*/ 31 w 83"/>
                  <a:gd name="T13" fmla="*/ 37 h 82"/>
                  <a:gd name="T14" fmla="*/ 27 w 83"/>
                  <a:gd name="T15" fmla="*/ 39 h 82"/>
                  <a:gd name="T16" fmla="*/ 25 w 83"/>
                  <a:gd name="T17" fmla="*/ 41 h 82"/>
                  <a:gd name="T18" fmla="*/ 21 w 83"/>
                  <a:gd name="T19" fmla="*/ 41 h 82"/>
                  <a:gd name="T20" fmla="*/ 18 w 83"/>
                  <a:gd name="T21" fmla="*/ 41 h 82"/>
                  <a:gd name="T22" fmla="*/ 14 w 83"/>
                  <a:gd name="T23" fmla="*/ 41 h 82"/>
                  <a:gd name="T24" fmla="*/ 11 w 83"/>
                  <a:gd name="T25" fmla="*/ 41 h 82"/>
                  <a:gd name="T26" fmla="*/ 8 w 83"/>
                  <a:gd name="T27" fmla="*/ 39 h 82"/>
                  <a:gd name="T28" fmla="*/ 4 w 83"/>
                  <a:gd name="T29" fmla="*/ 38 h 82"/>
                  <a:gd name="T30" fmla="*/ 2 w 83"/>
                  <a:gd name="T31" fmla="*/ 35 h 82"/>
                  <a:gd name="T32" fmla="*/ 0 w 83"/>
                  <a:gd name="T33" fmla="*/ 32 h 82"/>
                  <a:gd name="T34" fmla="*/ 0 w 83"/>
                  <a:gd name="T35" fmla="*/ 27 h 82"/>
                  <a:gd name="T36" fmla="*/ 0 w 83"/>
                  <a:gd name="T37" fmla="*/ 22 h 82"/>
                  <a:gd name="T38" fmla="*/ 0 w 83"/>
                  <a:gd name="T39" fmla="*/ 17 h 82"/>
                  <a:gd name="T40" fmla="*/ 0 w 83"/>
                  <a:gd name="T41" fmla="*/ 13 h 82"/>
                  <a:gd name="T42" fmla="*/ 1 w 83"/>
                  <a:gd name="T43" fmla="*/ 8 h 82"/>
                  <a:gd name="T44" fmla="*/ 3 w 83"/>
                  <a:gd name="T45" fmla="*/ 5 h 82"/>
                  <a:gd name="T46" fmla="*/ 5 w 83"/>
                  <a:gd name="T47" fmla="*/ 3 h 82"/>
                  <a:gd name="T48" fmla="*/ 7 w 83"/>
                  <a:gd name="T49" fmla="*/ 2 h 82"/>
                  <a:gd name="T50" fmla="*/ 9 w 83"/>
                  <a:gd name="T51" fmla="*/ 1 h 82"/>
                  <a:gd name="T52" fmla="*/ 13 w 83"/>
                  <a:gd name="T53" fmla="*/ 1 h 82"/>
                  <a:gd name="T54" fmla="*/ 15 w 83"/>
                  <a:gd name="T55" fmla="*/ 0 h 82"/>
                  <a:gd name="T56" fmla="*/ 18 w 83"/>
                  <a:gd name="T57" fmla="*/ 0 h 82"/>
                  <a:gd name="T58" fmla="*/ 20 w 83"/>
                  <a:gd name="T59" fmla="*/ 0 h 82"/>
                  <a:gd name="T60" fmla="*/ 23 w 83"/>
                  <a:gd name="T61" fmla="*/ 1 h 82"/>
                  <a:gd name="T62" fmla="*/ 26 w 83"/>
                  <a:gd name="T63" fmla="*/ 2 h 82"/>
                  <a:gd name="T64" fmla="*/ 30 w 83"/>
                  <a:gd name="T65" fmla="*/ 5 h 82"/>
                  <a:gd name="T66" fmla="*/ 32 w 83"/>
                  <a:gd name="T67" fmla="*/ 8 h 82"/>
                  <a:gd name="T68" fmla="*/ 34 w 83"/>
                  <a:gd name="T69" fmla="*/ 12 h 82"/>
                  <a:gd name="T70" fmla="*/ 37 w 83"/>
                  <a:gd name="T71" fmla="*/ 16 h 82"/>
                  <a:gd name="T72" fmla="*/ 40 w 83"/>
                  <a:gd name="T73" fmla="*/ 20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2">
                    <a:moveTo>
                      <a:pt x="81" y="40"/>
                    </a:moveTo>
                    <a:lnTo>
                      <a:pt x="83" y="49"/>
                    </a:lnTo>
                    <a:lnTo>
                      <a:pt x="83" y="58"/>
                    </a:lnTo>
                    <a:lnTo>
                      <a:pt x="78" y="63"/>
                    </a:lnTo>
                    <a:lnTo>
                      <a:pt x="74" y="68"/>
                    </a:lnTo>
                    <a:lnTo>
                      <a:pt x="68" y="71"/>
                    </a:lnTo>
                    <a:lnTo>
                      <a:pt x="62" y="74"/>
                    </a:lnTo>
                    <a:lnTo>
                      <a:pt x="55" y="78"/>
                    </a:lnTo>
                    <a:lnTo>
                      <a:pt x="50" y="82"/>
                    </a:lnTo>
                    <a:lnTo>
                      <a:pt x="43" y="81"/>
                    </a:lnTo>
                    <a:lnTo>
                      <a:pt x="36" y="81"/>
                    </a:lnTo>
                    <a:lnTo>
                      <a:pt x="28" y="81"/>
                    </a:lnTo>
                    <a:lnTo>
                      <a:pt x="22" y="81"/>
                    </a:lnTo>
                    <a:lnTo>
                      <a:pt x="16" y="78"/>
                    </a:lnTo>
                    <a:lnTo>
                      <a:pt x="9" y="75"/>
                    </a:lnTo>
                    <a:lnTo>
                      <a:pt x="4" y="70"/>
                    </a:lnTo>
                    <a:lnTo>
                      <a:pt x="1" y="64"/>
                    </a:lnTo>
                    <a:lnTo>
                      <a:pt x="1" y="54"/>
                    </a:lnTo>
                    <a:lnTo>
                      <a:pt x="1" y="44"/>
                    </a:lnTo>
                    <a:lnTo>
                      <a:pt x="0" y="34"/>
                    </a:lnTo>
                    <a:lnTo>
                      <a:pt x="1" y="25"/>
                    </a:lnTo>
                    <a:lnTo>
                      <a:pt x="2" y="16"/>
                    </a:lnTo>
                    <a:lnTo>
                      <a:pt x="7" y="9"/>
                    </a:lnTo>
                    <a:lnTo>
                      <a:pt x="10" y="6"/>
                    </a:lnTo>
                    <a:lnTo>
                      <a:pt x="15" y="3"/>
                    </a:lnTo>
                    <a:lnTo>
                      <a:pt x="19" y="2"/>
                    </a:lnTo>
                    <a:lnTo>
                      <a:pt x="26" y="2"/>
                    </a:lnTo>
                    <a:lnTo>
                      <a:pt x="31" y="0"/>
                    </a:lnTo>
                    <a:lnTo>
                      <a:pt x="37" y="0"/>
                    </a:lnTo>
                    <a:lnTo>
                      <a:pt x="41" y="0"/>
                    </a:lnTo>
                    <a:lnTo>
                      <a:pt x="46" y="1"/>
                    </a:lnTo>
                    <a:lnTo>
                      <a:pt x="52" y="3"/>
                    </a:lnTo>
                    <a:lnTo>
                      <a:pt x="60" y="10"/>
                    </a:lnTo>
                    <a:lnTo>
                      <a:pt x="64" y="16"/>
                    </a:lnTo>
                    <a:lnTo>
                      <a:pt x="69" y="23"/>
                    </a:lnTo>
                    <a:lnTo>
                      <a:pt x="74" y="32"/>
                    </a:lnTo>
                    <a:lnTo>
                      <a:pt x="8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4" name="Freeform 59"/>
              <p:cNvSpPr>
                <a:spLocks/>
              </p:cNvSpPr>
              <p:nvPr/>
            </p:nvSpPr>
            <p:spPr bwMode="auto">
              <a:xfrm>
                <a:off x="2453" y="3740"/>
                <a:ext cx="38" cy="42"/>
              </a:xfrm>
              <a:custGeom>
                <a:avLst/>
                <a:gdLst>
                  <a:gd name="T0" fmla="*/ 37 w 77"/>
                  <a:gd name="T1" fmla="*/ 14 h 82"/>
                  <a:gd name="T2" fmla="*/ 38 w 77"/>
                  <a:gd name="T3" fmla="*/ 17 h 82"/>
                  <a:gd name="T4" fmla="*/ 38 w 77"/>
                  <a:gd name="T5" fmla="*/ 20 h 82"/>
                  <a:gd name="T6" fmla="*/ 37 w 77"/>
                  <a:gd name="T7" fmla="*/ 25 h 82"/>
                  <a:gd name="T8" fmla="*/ 35 w 77"/>
                  <a:gd name="T9" fmla="*/ 29 h 82"/>
                  <a:gd name="T10" fmla="*/ 31 w 77"/>
                  <a:gd name="T11" fmla="*/ 33 h 82"/>
                  <a:gd name="T12" fmla="*/ 28 w 77"/>
                  <a:gd name="T13" fmla="*/ 37 h 82"/>
                  <a:gd name="T14" fmla="*/ 25 w 77"/>
                  <a:gd name="T15" fmla="*/ 39 h 82"/>
                  <a:gd name="T16" fmla="*/ 21 w 77"/>
                  <a:gd name="T17" fmla="*/ 42 h 82"/>
                  <a:gd name="T18" fmla="*/ 18 w 77"/>
                  <a:gd name="T19" fmla="*/ 39 h 82"/>
                  <a:gd name="T20" fmla="*/ 15 w 77"/>
                  <a:gd name="T21" fmla="*/ 38 h 82"/>
                  <a:gd name="T22" fmla="*/ 12 w 77"/>
                  <a:gd name="T23" fmla="*/ 38 h 82"/>
                  <a:gd name="T24" fmla="*/ 8 w 77"/>
                  <a:gd name="T25" fmla="*/ 38 h 82"/>
                  <a:gd name="T26" fmla="*/ 5 w 77"/>
                  <a:gd name="T27" fmla="*/ 37 h 82"/>
                  <a:gd name="T28" fmla="*/ 2 w 77"/>
                  <a:gd name="T29" fmla="*/ 36 h 82"/>
                  <a:gd name="T30" fmla="*/ 0 w 77"/>
                  <a:gd name="T31" fmla="*/ 33 h 82"/>
                  <a:gd name="T32" fmla="*/ 0 w 77"/>
                  <a:gd name="T33" fmla="*/ 29 h 82"/>
                  <a:gd name="T34" fmla="*/ 0 w 77"/>
                  <a:gd name="T35" fmla="*/ 26 h 82"/>
                  <a:gd name="T36" fmla="*/ 0 w 77"/>
                  <a:gd name="T37" fmla="*/ 22 h 82"/>
                  <a:gd name="T38" fmla="*/ 0 w 77"/>
                  <a:gd name="T39" fmla="*/ 17 h 82"/>
                  <a:gd name="T40" fmla="*/ 0 w 77"/>
                  <a:gd name="T41" fmla="*/ 14 h 82"/>
                  <a:gd name="T42" fmla="*/ 0 w 77"/>
                  <a:gd name="T43" fmla="*/ 9 h 82"/>
                  <a:gd name="T44" fmla="*/ 2 w 77"/>
                  <a:gd name="T45" fmla="*/ 6 h 82"/>
                  <a:gd name="T46" fmla="*/ 4 w 77"/>
                  <a:gd name="T47" fmla="*/ 3 h 82"/>
                  <a:gd name="T48" fmla="*/ 9 w 77"/>
                  <a:gd name="T49" fmla="*/ 1 h 82"/>
                  <a:gd name="T50" fmla="*/ 14 w 77"/>
                  <a:gd name="T51" fmla="*/ 0 h 82"/>
                  <a:gd name="T52" fmla="*/ 18 w 77"/>
                  <a:gd name="T53" fmla="*/ 1 h 82"/>
                  <a:gd name="T54" fmla="*/ 21 w 77"/>
                  <a:gd name="T55" fmla="*/ 1 h 82"/>
                  <a:gd name="T56" fmla="*/ 25 w 77"/>
                  <a:gd name="T57" fmla="*/ 3 h 82"/>
                  <a:gd name="T58" fmla="*/ 27 w 77"/>
                  <a:gd name="T59" fmla="*/ 5 h 82"/>
                  <a:gd name="T60" fmla="*/ 30 w 77"/>
                  <a:gd name="T61" fmla="*/ 8 h 82"/>
                  <a:gd name="T62" fmla="*/ 33 w 77"/>
                  <a:gd name="T63" fmla="*/ 10 h 82"/>
                  <a:gd name="T64" fmla="*/ 37 w 77"/>
                  <a:gd name="T65" fmla="*/ 14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82">
                    <a:moveTo>
                      <a:pt x="74" y="27"/>
                    </a:moveTo>
                    <a:lnTo>
                      <a:pt x="77" y="33"/>
                    </a:lnTo>
                    <a:lnTo>
                      <a:pt x="77" y="40"/>
                    </a:lnTo>
                    <a:lnTo>
                      <a:pt x="74" y="49"/>
                    </a:lnTo>
                    <a:lnTo>
                      <a:pt x="71" y="57"/>
                    </a:lnTo>
                    <a:lnTo>
                      <a:pt x="63" y="64"/>
                    </a:lnTo>
                    <a:lnTo>
                      <a:pt x="57" y="72"/>
                    </a:lnTo>
                    <a:lnTo>
                      <a:pt x="50" y="77"/>
                    </a:lnTo>
                    <a:lnTo>
                      <a:pt x="42" y="82"/>
                    </a:lnTo>
                    <a:lnTo>
                      <a:pt x="36" y="77"/>
                    </a:lnTo>
                    <a:lnTo>
                      <a:pt x="31" y="75"/>
                    </a:lnTo>
                    <a:lnTo>
                      <a:pt x="24" y="74"/>
                    </a:lnTo>
                    <a:lnTo>
                      <a:pt x="17" y="74"/>
                    </a:lnTo>
                    <a:lnTo>
                      <a:pt x="10" y="73"/>
                    </a:lnTo>
                    <a:lnTo>
                      <a:pt x="5" y="70"/>
                    </a:lnTo>
                    <a:lnTo>
                      <a:pt x="1" y="64"/>
                    </a:lnTo>
                    <a:lnTo>
                      <a:pt x="1" y="57"/>
                    </a:lnTo>
                    <a:lnTo>
                      <a:pt x="1" y="50"/>
                    </a:lnTo>
                    <a:lnTo>
                      <a:pt x="1" y="42"/>
                    </a:lnTo>
                    <a:lnTo>
                      <a:pt x="0" y="34"/>
                    </a:lnTo>
                    <a:lnTo>
                      <a:pt x="0" y="27"/>
                    </a:lnTo>
                    <a:lnTo>
                      <a:pt x="0" y="18"/>
                    </a:lnTo>
                    <a:lnTo>
                      <a:pt x="4" y="12"/>
                    </a:lnTo>
                    <a:lnTo>
                      <a:pt x="9" y="6"/>
                    </a:lnTo>
                    <a:lnTo>
                      <a:pt x="18" y="2"/>
                    </a:lnTo>
                    <a:lnTo>
                      <a:pt x="28" y="0"/>
                    </a:lnTo>
                    <a:lnTo>
                      <a:pt x="37" y="1"/>
                    </a:lnTo>
                    <a:lnTo>
                      <a:pt x="43" y="2"/>
                    </a:lnTo>
                    <a:lnTo>
                      <a:pt x="51" y="6"/>
                    </a:lnTo>
                    <a:lnTo>
                      <a:pt x="55" y="9"/>
                    </a:lnTo>
                    <a:lnTo>
                      <a:pt x="61" y="15"/>
                    </a:lnTo>
                    <a:lnTo>
                      <a:pt x="66" y="20"/>
                    </a:lnTo>
                    <a:lnTo>
                      <a:pt x="74" y="27"/>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40" name="Group 60"/>
            <p:cNvGrpSpPr>
              <a:grpSpLocks/>
            </p:cNvGrpSpPr>
            <p:nvPr/>
          </p:nvGrpSpPr>
          <p:grpSpPr bwMode="auto">
            <a:xfrm>
              <a:off x="4208" y="2667"/>
              <a:ext cx="922" cy="809"/>
              <a:chOff x="934" y="2809"/>
              <a:chExt cx="1088" cy="955"/>
            </a:xfrm>
          </p:grpSpPr>
          <p:sp>
            <p:nvSpPr>
              <p:cNvPr id="5151" name="Freeform 61"/>
              <p:cNvSpPr>
                <a:spLocks/>
              </p:cNvSpPr>
              <p:nvPr/>
            </p:nvSpPr>
            <p:spPr bwMode="auto">
              <a:xfrm>
                <a:off x="1374" y="2809"/>
                <a:ext cx="648" cy="618"/>
              </a:xfrm>
              <a:custGeom>
                <a:avLst/>
                <a:gdLst>
                  <a:gd name="T0" fmla="*/ 192 w 1295"/>
                  <a:gd name="T1" fmla="*/ 55 h 1235"/>
                  <a:gd name="T2" fmla="*/ 227 w 1295"/>
                  <a:gd name="T3" fmla="*/ 101 h 1235"/>
                  <a:gd name="T4" fmla="*/ 274 w 1295"/>
                  <a:gd name="T5" fmla="*/ 141 h 1235"/>
                  <a:gd name="T6" fmla="*/ 320 w 1295"/>
                  <a:gd name="T7" fmla="*/ 183 h 1235"/>
                  <a:gd name="T8" fmla="*/ 369 w 1295"/>
                  <a:gd name="T9" fmla="*/ 207 h 1235"/>
                  <a:gd name="T10" fmla="*/ 417 w 1295"/>
                  <a:gd name="T11" fmla="*/ 230 h 1235"/>
                  <a:gd name="T12" fmla="*/ 552 w 1295"/>
                  <a:gd name="T13" fmla="*/ 402 h 1235"/>
                  <a:gd name="T14" fmla="*/ 582 w 1295"/>
                  <a:gd name="T15" fmla="*/ 468 h 1235"/>
                  <a:gd name="T16" fmla="*/ 602 w 1295"/>
                  <a:gd name="T17" fmla="*/ 536 h 1235"/>
                  <a:gd name="T18" fmla="*/ 648 w 1295"/>
                  <a:gd name="T19" fmla="*/ 581 h 1235"/>
                  <a:gd name="T20" fmla="*/ 591 w 1295"/>
                  <a:gd name="T21" fmla="*/ 617 h 1235"/>
                  <a:gd name="T22" fmla="*/ 527 w 1295"/>
                  <a:gd name="T23" fmla="*/ 593 h 1235"/>
                  <a:gd name="T24" fmla="*/ 468 w 1295"/>
                  <a:gd name="T25" fmla="*/ 600 h 1235"/>
                  <a:gd name="T26" fmla="*/ 481 w 1295"/>
                  <a:gd name="T27" fmla="*/ 551 h 1235"/>
                  <a:gd name="T28" fmla="*/ 471 w 1295"/>
                  <a:gd name="T29" fmla="*/ 502 h 1235"/>
                  <a:gd name="T30" fmla="*/ 421 w 1295"/>
                  <a:gd name="T31" fmla="*/ 466 h 1235"/>
                  <a:gd name="T32" fmla="*/ 373 w 1295"/>
                  <a:gd name="T33" fmla="*/ 425 h 1235"/>
                  <a:gd name="T34" fmla="*/ 411 w 1295"/>
                  <a:gd name="T35" fmla="*/ 487 h 1235"/>
                  <a:gd name="T36" fmla="*/ 451 w 1295"/>
                  <a:gd name="T37" fmla="*/ 533 h 1235"/>
                  <a:gd name="T38" fmla="*/ 439 w 1295"/>
                  <a:gd name="T39" fmla="*/ 596 h 1235"/>
                  <a:gd name="T40" fmla="*/ 377 w 1295"/>
                  <a:gd name="T41" fmla="*/ 591 h 1235"/>
                  <a:gd name="T42" fmla="*/ 331 w 1295"/>
                  <a:gd name="T43" fmla="*/ 549 h 1235"/>
                  <a:gd name="T44" fmla="*/ 288 w 1295"/>
                  <a:gd name="T45" fmla="*/ 499 h 1235"/>
                  <a:gd name="T46" fmla="*/ 238 w 1295"/>
                  <a:gd name="T47" fmla="*/ 463 h 1235"/>
                  <a:gd name="T48" fmla="*/ 157 w 1295"/>
                  <a:gd name="T49" fmla="*/ 430 h 1235"/>
                  <a:gd name="T50" fmla="*/ 94 w 1295"/>
                  <a:gd name="T51" fmla="*/ 358 h 1235"/>
                  <a:gd name="T52" fmla="*/ 54 w 1295"/>
                  <a:gd name="T53" fmla="*/ 267 h 1235"/>
                  <a:gd name="T54" fmla="*/ 24 w 1295"/>
                  <a:gd name="T55" fmla="*/ 170 h 1235"/>
                  <a:gd name="T56" fmla="*/ 11 w 1295"/>
                  <a:gd name="T57" fmla="*/ 113 h 1235"/>
                  <a:gd name="T58" fmla="*/ 43 w 1295"/>
                  <a:gd name="T59" fmla="*/ 210 h 1235"/>
                  <a:gd name="T60" fmla="*/ 79 w 1295"/>
                  <a:gd name="T61" fmla="*/ 310 h 1235"/>
                  <a:gd name="T62" fmla="*/ 133 w 1295"/>
                  <a:gd name="T63" fmla="*/ 396 h 1235"/>
                  <a:gd name="T64" fmla="*/ 222 w 1295"/>
                  <a:gd name="T65" fmla="*/ 453 h 1235"/>
                  <a:gd name="T66" fmla="*/ 291 w 1295"/>
                  <a:gd name="T67" fmla="*/ 492 h 1235"/>
                  <a:gd name="T68" fmla="*/ 348 w 1295"/>
                  <a:gd name="T69" fmla="*/ 552 h 1235"/>
                  <a:gd name="T70" fmla="*/ 415 w 1295"/>
                  <a:gd name="T71" fmla="*/ 592 h 1235"/>
                  <a:gd name="T72" fmla="*/ 453 w 1295"/>
                  <a:gd name="T73" fmla="*/ 555 h 1235"/>
                  <a:gd name="T74" fmla="*/ 416 w 1295"/>
                  <a:gd name="T75" fmla="*/ 507 h 1235"/>
                  <a:gd name="T76" fmla="*/ 379 w 1295"/>
                  <a:gd name="T77" fmla="*/ 462 h 1235"/>
                  <a:gd name="T78" fmla="*/ 349 w 1295"/>
                  <a:gd name="T79" fmla="*/ 415 h 1235"/>
                  <a:gd name="T80" fmla="*/ 336 w 1295"/>
                  <a:gd name="T81" fmla="*/ 360 h 1235"/>
                  <a:gd name="T82" fmla="*/ 349 w 1295"/>
                  <a:gd name="T83" fmla="*/ 336 h 1235"/>
                  <a:gd name="T84" fmla="*/ 355 w 1295"/>
                  <a:gd name="T85" fmla="*/ 387 h 1235"/>
                  <a:gd name="T86" fmla="*/ 385 w 1295"/>
                  <a:gd name="T87" fmla="*/ 393 h 1235"/>
                  <a:gd name="T88" fmla="*/ 433 w 1295"/>
                  <a:gd name="T89" fmla="*/ 389 h 1235"/>
                  <a:gd name="T90" fmla="*/ 486 w 1295"/>
                  <a:gd name="T91" fmla="*/ 437 h 1235"/>
                  <a:gd name="T92" fmla="*/ 500 w 1295"/>
                  <a:gd name="T93" fmla="*/ 480 h 1235"/>
                  <a:gd name="T94" fmla="*/ 495 w 1295"/>
                  <a:gd name="T95" fmla="*/ 527 h 1235"/>
                  <a:gd name="T96" fmla="*/ 518 w 1295"/>
                  <a:gd name="T97" fmla="*/ 569 h 1235"/>
                  <a:gd name="T98" fmla="*/ 549 w 1295"/>
                  <a:gd name="T99" fmla="*/ 556 h 1235"/>
                  <a:gd name="T100" fmla="*/ 554 w 1295"/>
                  <a:gd name="T101" fmla="*/ 507 h 1235"/>
                  <a:gd name="T102" fmla="*/ 554 w 1295"/>
                  <a:gd name="T103" fmla="*/ 456 h 1235"/>
                  <a:gd name="T104" fmla="*/ 549 w 1295"/>
                  <a:gd name="T105" fmla="*/ 408 h 1235"/>
                  <a:gd name="T106" fmla="*/ 521 w 1295"/>
                  <a:gd name="T107" fmla="*/ 356 h 1235"/>
                  <a:gd name="T108" fmla="*/ 475 w 1295"/>
                  <a:gd name="T109" fmla="*/ 304 h 1235"/>
                  <a:gd name="T110" fmla="*/ 430 w 1295"/>
                  <a:gd name="T111" fmla="*/ 254 h 1235"/>
                  <a:gd name="T112" fmla="*/ 377 w 1295"/>
                  <a:gd name="T113" fmla="*/ 216 h 1235"/>
                  <a:gd name="T114" fmla="*/ 314 w 1295"/>
                  <a:gd name="T115" fmla="*/ 192 h 1235"/>
                  <a:gd name="T116" fmla="*/ 263 w 1295"/>
                  <a:gd name="T117" fmla="*/ 148 h 1235"/>
                  <a:gd name="T118" fmla="*/ 214 w 1295"/>
                  <a:gd name="T119" fmla="*/ 105 h 1235"/>
                  <a:gd name="T120" fmla="*/ 178 w 1295"/>
                  <a:gd name="T121" fmla="*/ 54 h 1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95" h="1235">
                    <a:moveTo>
                      <a:pt x="367" y="0"/>
                    </a:moveTo>
                    <a:lnTo>
                      <a:pt x="365" y="8"/>
                    </a:lnTo>
                    <a:lnTo>
                      <a:pt x="365" y="16"/>
                    </a:lnTo>
                    <a:lnTo>
                      <a:pt x="365" y="25"/>
                    </a:lnTo>
                    <a:lnTo>
                      <a:pt x="365" y="34"/>
                    </a:lnTo>
                    <a:lnTo>
                      <a:pt x="365" y="41"/>
                    </a:lnTo>
                    <a:lnTo>
                      <a:pt x="366" y="50"/>
                    </a:lnTo>
                    <a:lnTo>
                      <a:pt x="367" y="58"/>
                    </a:lnTo>
                    <a:lnTo>
                      <a:pt x="369" y="66"/>
                    </a:lnTo>
                    <a:lnTo>
                      <a:pt x="370" y="73"/>
                    </a:lnTo>
                    <a:lnTo>
                      <a:pt x="372" y="81"/>
                    </a:lnTo>
                    <a:lnTo>
                      <a:pt x="376" y="87"/>
                    </a:lnTo>
                    <a:lnTo>
                      <a:pt x="379" y="96"/>
                    </a:lnTo>
                    <a:lnTo>
                      <a:pt x="381" y="102"/>
                    </a:lnTo>
                    <a:lnTo>
                      <a:pt x="384" y="109"/>
                    </a:lnTo>
                    <a:lnTo>
                      <a:pt x="387" y="116"/>
                    </a:lnTo>
                    <a:lnTo>
                      <a:pt x="391" y="124"/>
                    </a:lnTo>
                    <a:lnTo>
                      <a:pt x="394" y="130"/>
                    </a:lnTo>
                    <a:lnTo>
                      <a:pt x="397" y="136"/>
                    </a:lnTo>
                    <a:lnTo>
                      <a:pt x="402" y="143"/>
                    </a:lnTo>
                    <a:lnTo>
                      <a:pt x="407" y="149"/>
                    </a:lnTo>
                    <a:lnTo>
                      <a:pt x="410" y="154"/>
                    </a:lnTo>
                    <a:lnTo>
                      <a:pt x="415" y="160"/>
                    </a:lnTo>
                    <a:lnTo>
                      <a:pt x="419" y="167"/>
                    </a:lnTo>
                    <a:lnTo>
                      <a:pt x="426" y="173"/>
                    </a:lnTo>
                    <a:lnTo>
                      <a:pt x="430" y="178"/>
                    </a:lnTo>
                    <a:lnTo>
                      <a:pt x="435" y="184"/>
                    </a:lnTo>
                    <a:lnTo>
                      <a:pt x="440" y="189"/>
                    </a:lnTo>
                    <a:lnTo>
                      <a:pt x="447" y="196"/>
                    </a:lnTo>
                    <a:lnTo>
                      <a:pt x="453" y="201"/>
                    </a:lnTo>
                    <a:lnTo>
                      <a:pt x="459" y="207"/>
                    </a:lnTo>
                    <a:lnTo>
                      <a:pt x="465" y="212"/>
                    </a:lnTo>
                    <a:lnTo>
                      <a:pt x="472" y="219"/>
                    </a:lnTo>
                    <a:lnTo>
                      <a:pt x="477" y="223"/>
                    </a:lnTo>
                    <a:lnTo>
                      <a:pt x="483" y="229"/>
                    </a:lnTo>
                    <a:lnTo>
                      <a:pt x="489" y="233"/>
                    </a:lnTo>
                    <a:lnTo>
                      <a:pt x="496" y="240"/>
                    </a:lnTo>
                    <a:lnTo>
                      <a:pt x="502" y="244"/>
                    </a:lnTo>
                    <a:lnTo>
                      <a:pt x="508" y="250"/>
                    </a:lnTo>
                    <a:lnTo>
                      <a:pt x="514" y="254"/>
                    </a:lnTo>
                    <a:lnTo>
                      <a:pt x="522" y="260"/>
                    </a:lnTo>
                    <a:lnTo>
                      <a:pt x="528" y="265"/>
                    </a:lnTo>
                    <a:lnTo>
                      <a:pt x="534" y="271"/>
                    </a:lnTo>
                    <a:lnTo>
                      <a:pt x="540" y="275"/>
                    </a:lnTo>
                    <a:lnTo>
                      <a:pt x="547" y="281"/>
                    </a:lnTo>
                    <a:lnTo>
                      <a:pt x="553" y="287"/>
                    </a:lnTo>
                    <a:lnTo>
                      <a:pt x="560" y="292"/>
                    </a:lnTo>
                    <a:lnTo>
                      <a:pt x="567" y="297"/>
                    </a:lnTo>
                    <a:lnTo>
                      <a:pt x="574" y="303"/>
                    </a:lnTo>
                    <a:lnTo>
                      <a:pt x="580" y="308"/>
                    </a:lnTo>
                    <a:lnTo>
                      <a:pt x="586" y="314"/>
                    </a:lnTo>
                    <a:lnTo>
                      <a:pt x="593" y="319"/>
                    </a:lnTo>
                    <a:lnTo>
                      <a:pt x="599" y="325"/>
                    </a:lnTo>
                    <a:lnTo>
                      <a:pt x="605" y="330"/>
                    </a:lnTo>
                    <a:lnTo>
                      <a:pt x="611" y="336"/>
                    </a:lnTo>
                    <a:lnTo>
                      <a:pt x="618" y="342"/>
                    </a:lnTo>
                    <a:lnTo>
                      <a:pt x="624" y="348"/>
                    </a:lnTo>
                    <a:lnTo>
                      <a:pt x="629" y="353"/>
                    </a:lnTo>
                    <a:lnTo>
                      <a:pt x="634" y="360"/>
                    </a:lnTo>
                    <a:lnTo>
                      <a:pt x="640" y="365"/>
                    </a:lnTo>
                    <a:lnTo>
                      <a:pt x="646" y="371"/>
                    </a:lnTo>
                    <a:lnTo>
                      <a:pt x="651" y="377"/>
                    </a:lnTo>
                    <a:lnTo>
                      <a:pt x="656" y="384"/>
                    </a:lnTo>
                    <a:lnTo>
                      <a:pt x="662" y="390"/>
                    </a:lnTo>
                    <a:lnTo>
                      <a:pt x="668" y="397"/>
                    </a:lnTo>
                    <a:lnTo>
                      <a:pt x="674" y="398"/>
                    </a:lnTo>
                    <a:lnTo>
                      <a:pt x="681" y="400"/>
                    </a:lnTo>
                    <a:lnTo>
                      <a:pt x="688" y="401"/>
                    </a:lnTo>
                    <a:lnTo>
                      <a:pt x="695" y="403"/>
                    </a:lnTo>
                    <a:lnTo>
                      <a:pt x="701" y="405"/>
                    </a:lnTo>
                    <a:lnTo>
                      <a:pt x="709" y="407"/>
                    </a:lnTo>
                    <a:lnTo>
                      <a:pt x="716" y="408"/>
                    </a:lnTo>
                    <a:lnTo>
                      <a:pt x="723" y="411"/>
                    </a:lnTo>
                    <a:lnTo>
                      <a:pt x="729" y="412"/>
                    </a:lnTo>
                    <a:lnTo>
                      <a:pt x="737" y="414"/>
                    </a:lnTo>
                    <a:lnTo>
                      <a:pt x="743" y="416"/>
                    </a:lnTo>
                    <a:lnTo>
                      <a:pt x="750" y="419"/>
                    </a:lnTo>
                    <a:lnTo>
                      <a:pt x="757" y="421"/>
                    </a:lnTo>
                    <a:lnTo>
                      <a:pt x="764" y="423"/>
                    </a:lnTo>
                    <a:lnTo>
                      <a:pt x="770" y="426"/>
                    </a:lnTo>
                    <a:lnTo>
                      <a:pt x="777" y="430"/>
                    </a:lnTo>
                    <a:lnTo>
                      <a:pt x="784" y="432"/>
                    </a:lnTo>
                    <a:lnTo>
                      <a:pt x="790" y="435"/>
                    </a:lnTo>
                    <a:lnTo>
                      <a:pt x="796" y="438"/>
                    </a:lnTo>
                    <a:lnTo>
                      <a:pt x="802" y="441"/>
                    </a:lnTo>
                    <a:lnTo>
                      <a:pt x="809" y="444"/>
                    </a:lnTo>
                    <a:lnTo>
                      <a:pt x="815" y="448"/>
                    </a:lnTo>
                    <a:lnTo>
                      <a:pt x="821" y="453"/>
                    </a:lnTo>
                    <a:lnTo>
                      <a:pt x="829" y="457"/>
                    </a:lnTo>
                    <a:lnTo>
                      <a:pt x="834" y="460"/>
                    </a:lnTo>
                    <a:lnTo>
                      <a:pt x="840" y="464"/>
                    </a:lnTo>
                    <a:lnTo>
                      <a:pt x="846" y="468"/>
                    </a:lnTo>
                    <a:lnTo>
                      <a:pt x="853" y="473"/>
                    </a:lnTo>
                    <a:lnTo>
                      <a:pt x="858" y="478"/>
                    </a:lnTo>
                    <a:lnTo>
                      <a:pt x="864" y="483"/>
                    </a:lnTo>
                    <a:lnTo>
                      <a:pt x="869" y="488"/>
                    </a:lnTo>
                    <a:lnTo>
                      <a:pt x="876" y="494"/>
                    </a:lnTo>
                    <a:lnTo>
                      <a:pt x="1101" y="733"/>
                    </a:lnTo>
                    <a:lnTo>
                      <a:pt x="1098" y="744"/>
                    </a:lnTo>
                    <a:lnTo>
                      <a:pt x="1098" y="754"/>
                    </a:lnTo>
                    <a:lnTo>
                      <a:pt x="1098" y="765"/>
                    </a:lnTo>
                    <a:lnTo>
                      <a:pt x="1099" y="775"/>
                    </a:lnTo>
                    <a:lnTo>
                      <a:pt x="1099" y="784"/>
                    </a:lnTo>
                    <a:lnTo>
                      <a:pt x="1101" y="794"/>
                    </a:lnTo>
                    <a:lnTo>
                      <a:pt x="1104" y="803"/>
                    </a:lnTo>
                    <a:lnTo>
                      <a:pt x="1107" y="814"/>
                    </a:lnTo>
                    <a:lnTo>
                      <a:pt x="1109" y="822"/>
                    </a:lnTo>
                    <a:lnTo>
                      <a:pt x="1112" y="831"/>
                    </a:lnTo>
                    <a:lnTo>
                      <a:pt x="1117" y="840"/>
                    </a:lnTo>
                    <a:lnTo>
                      <a:pt x="1121" y="849"/>
                    </a:lnTo>
                    <a:lnTo>
                      <a:pt x="1124" y="858"/>
                    </a:lnTo>
                    <a:lnTo>
                      <a:pt x="1129" y="867"/>
                    </a:lnTo>
                    <a:lnTo>
                      <a:pt x="1133" y="875"/>
                    </a:lnTo>
                    <a:lnTo>
                      <a:pt x="1139" y="885"/>
                    </a:lnTo>
                    <a:lnTo>
                      <a:pt x="1142" y="893"/>
                    </a:lnTo>
                    <a:lnTo>
                      <a:pt x="1147" y="901"/>
                    </a:lnTo>
                    <a:lnTo>
                      <a:pt x="1150" y="910"/>
                    </a:lnTo>
                    <a:lnTo>
                      <a:pt x="1155" y="919"/>
                    </a:lnTo>
                    <a:lnTo>
                      <a:pt x="1159" y="927"/>
                    </a:lnTo>
                    <a:lnTo>
                      <a:pt x="1164" y="936"/>
                    </a:lnTo>
                    <a:lnTo>
                      <a:pt x="1168" y="945"/>
                    </a:lnTo>
                    <a:lnTo>
                      <a:pt x="1172" y="955"/>
                    </a:lnTo>
                    <a:lnTo>
                      <a:pt x="1174" y="963"/>
                    </a:lnTo>
                    <a:lnTo>
                      <a:pt x="1177" y="972"/>
                    </a:lnTo>
                    <a:lnTo>
                      <a:pt x="1179" y="982"/>
                    </a:lnTo>
                    <a:lnTo>
                      <a:pt x="1182" y="992"/>
                    </a:lnTo>
                    <a:lnTo>
                      <a:pt x="1183" y="1002"/>
                    </a:lnTo>
                    <a:lnTo>
                      <a:pt x="1186" y="1012"/>
                    </a:lnTo>
                    <a:lnTo>
                      <a:pt x="1187" y="1022"/>
                    </a:lnTo>
                    <a:lnTo>
                      <a:pt x="1188" y="1034"/>
                    </a:lnTo>
                    <a:lnTo>
                      <a:pt x="1188" y="1040"/>
                    </a:lnTo>
                    <a:lnTo>
                      <a:pt x="1190" y="1047"/>
                    </a:lnTo>
                    <a:lnTo>
                      <a:pt x="1192" y="1053"/>
                    </a:lnTo>
                    <a:lnTo>
                      <a:pt x="1196" y="1060"/>
                    </a:lnTo>
                    <a:lnTo>
                      <a:pt x="1203" y="1071"/>
                    </a:lnTo>
                    <a:lnTo>
                      <a:pt x="1215" y="1081"/>
                    </a:lnTo>
                    <a:lnTo>
                      <a:pt x="1220" y="1085"/>
                    </a:lnTo>
                    <a:lnTo>
                      <a:pt x="1226" y="1089"/>
                    </a:lnTo>
                    <a:lnTo>
                      <a:pt x="1233" y="1093"/>
                    </a:lnTo>
                    <a:lnTo>
                      <a:pt x="1239" y="1099"/>
                    </a:lnTo>
                    <a:lnTo>
                      <a:pt x="1245" y="1103"/>
                    </a:lnTo>
                    <a:lnTo>
                      <a:pt x="1251" y="1107"/>
                    </a:lnTo>
                    <a:lnTo>
                      <a:pt x="1258" y="1111"/>
                    </a:lnTo>
                    <a:lnTo>
                      <a:pt x="1264" y="1116"/>
                    </a:lnTo>
                    <a:lnTo>
                      <a:pt x="1274" y="1124"/>
                    </a:lnTo>
                    <a:lnTo>
                      <a:pt x="1284" y="1132"/>
                    </a:lnTo>
                    <a:lnTo>
                      <a:pt x="1290" y="1141"/>
                    </a:lnTo>
                    <a:lnTo>
                      <a:pt x="1295" y="1152"/>
                    </a:lnTo>
                    <a:lnTo>
                      <a:pt x="1295" y="1156"/>
                    </a:lnTo>
                    <a:lnTo>
                      <a:pt x="1295" y="1161"/>
                    </a:lnTo>
                    <a:lnTo>
                      <a:pt x="1294" y="1168"/>
                    </a:lnTo>
                    <a:lnTo>
                      <a:pt x="1293" y="1175"/>
                    </a:lnTo>
                    <a:lnTo>
                      <a:pt x="1289" y="1181"/>
                    </a:lnTo>
                    <a:lnTo>
                      <a:pt x="1286" y="1187"/>
                    </a:lnTo>
                    <a:lnTo>
                      <a:pt x="1279" y="1195"/>
                    </a:lnTo>
                    <a:lnTo>
                      <a:pt x="1274" y="1204"/>
                    </a:lnTo>
                    <a:lnTo>
                      <a:pt x="1263" y="1206"/>
                    </a:lnTo>
                    <a:lnTo>
                      <a:pt x="1252" y="1208"/>
                    </a:lnTo>
                    <a:lnTo>
                      <a:pt x="1241" y="1211"/>
                    </a:lnTo>
                    <a:lnTo>
                      <a:pt x="1230" y="1215"/>
                    </a:lnTo>
                    <a:lnTo>
                      <a:pt x="1219" y="1218"/>
                    </a:lnTo>
                    <a:lnTo>
                      <a:pt x="1209" y="1222"/>
                    </a:lnTo>
                    <a:lnTo>
                      <a:pt x="1197" y="1228"/>
                    </a:lnTo>
                    <a:lnTo>
                      <a:pt x="1188" y="1235"/>
                    </a:lnTo>
                    <a:lnTo>
                      <a:pt x="1181" y="1234"/>
                    </a:lnTo>
                    <a:lnTo>
                      <a:pt x="1175" y="1234"/>
                    </a:lnTo>
                    <a:lnTo>
                      <a:pt x="1170" y="1234"/>
                    </a:lnTo>
                    <a:lnTo>
                      <a:pt x="1165" y="1234"/>
                    </a:lnTo>
                    <a:lnTo>
                      <a:pt x="1153" y="1232"/>
                    </a:lnTo>
                    <a:lnTo>
                      <a:pt x="1144" y="1231"/>
                    </a:lnTo>
                    <a:lnTo>
                      <a:pt x="1134" y="1227"/>
                    </a:lnTo>
                    <a:lnTo>
                      <a:pt x="1125" y="1224"/>
                    </a:lnTo>
                    <a:lnTo>
                      <a:pt x="1116" y="1220"/>
                    </a:lnTo>
                    <a:lnTo>
                      <a:pt x="1107" y="1216"/>
                    </a:lnTo>
                    <a:lnTo>
                      <a:pt x="1098" y="1210"/>
                    </a:lnTo>
                    <a:lnTo>
                      <a:pt x="1088" y="1205"/>
                    </a:lnTo>
                    <a:lnTo>
                      <a:pt x="1080" y="1200"/>
                    </a:lnTo>
                    <a:lnTo>
                      <a:pt x="1072" y="1196"/>
                    </a:lnTo>
                    <a:lnTo>
                      <a:pt x="1062" y="1191"/>
                    </a:lnTo>
                    <a:lnTo>
                      <a:pt x="1053" y="1186"/>
                    </a:lnTo>
                    <a:lnTo>
                      <a:pt x="1044" y="1183"/>
                    </a:lnTo>
                    <a:lnTo>
                      <a:pt x="1035" y="1180"/>
                    </a:lnTo>
                    <a:lnTo>
                      <a:pt x="1027" y="1186"/>
                    </a:lnTo>
                    <a:lnTo>
                      <a:pt x="1020" y="1195"/>
                    </a:lnTo>
                    <a:lnTo>
                      <a:pt x="1011" y="1202"/>
                    </a:lnTo>
                    <a:lnTo>
                      <a:pt x="1003" y="1209"/>
                    </a:lnTo>
                    <a:lnTo>
                      <a:pt x="991" y="1215"/>
                    </a:lnTo>
                    <a:lnTo>
                      <a:pt x="981" y="1219"/>
                    </a:lnTo>
                    <a:lnTo>
                      <a:pt x="975" y="1219"/>
                    </a:lnTo>
                    <a:lnTo>
                      <a:pt x="968" y="1220"/>
                    </a:lnTo>
                    <a:lnTo>
                      <a:pt x="962" y="1219"/>
                    </a:lnTo>
                    <a:lnTo>
                      <a:pt x="956" y="1218"/>
                    </a:lnTo>
                    <a:lnTo>
                      <a:pt x="947" y="1211"/>
                    </a:lnTo>
                    <a:lnTo>
                      <a:pt x="940" y="1205"/>
                    </a:lnTo>
                    <a:lnTo>
                      <a:pt x="935" y="1199"/>
                    </a:lnTo>
                    <a:lnTo>
                      <a:pt x="933" y="1194"/>
                    </a:lnTo>
                    <a:lnTo>
                      <a:pt x="931" y="1186"/>
                    </a:lnTo>
                    <a:lnTo>
                      <a:pt x="931" y="1180"/>
                    </a:lnTo>
                    <a:lnTo>
                      <a:pt x="931" y="1173"/>
                    </a:lnTo>
                    <a:lnTo>
                      <a:pt x="933" y="1167"/>
                    </a:lnTo>
                    <a:lnTo>
                      <a:pt x="934" y="1158"/>
                    </a:lnTo>
                    <a:lnTo>
                      <a:pt x="937" y="1151"/>
                    </a:lnTo>
                    <a:lnTo>
                      <a:pt x="939" y="1143"/>
                    </a:lnTo>
                    <a:lnTo>
                      <a:pt x="942" y="1136"/>
                    </a:lnTo>
                    <a:lnTo>
                      <a:pt x="944" y="1128"/>
                    </a:lnTo>
                    <a:lnTo>
                      <a:pt x="947" y="1121"/>
                    </a:lnTo>
                    <a:lnTo>
                      <a:pt x="948" y="1113"/>
                    </a:lnTo>
                    <a:lnTo>
                      <a:pt x="949" y="1107"/>
                    </a:lnTo>
                    <a:lnTo>
                      <a:pt x="955" y="1104"/>
                    </a:lnTo>
                    <a:lnTo>
                      <a:pt x="962" y="1101"/>
                    </a:lnTo>
                    <a:lnTo>
                      <a:pt x="965" y="1097"/>
                    </a:lnTo>
                    <a:lnTo>
                      <a:pt x="969" y="1092"/>
                    </a:lnTo>
                    <a:lnTo>
                      <a:pt x="972" y="1082"/>
                    </a:lnTo>
                    <a:lnTo>
                      <a:pt x="972" y="1072"/>
                    </a:lnTo>
                    <a:lnTo>
                      <a:pt x="969" y="1064"/>
                    </a:lnTo>
                    <a:lnTo>
                      <a:pt x="968" y="1058"/>
                    </a:lnTo>
                    <a:lnTo>
                      <a:pt x="966" y="1052"/>
                    </a:lnTo>
                    <a:lnTo>
                      <a:pt x="965" y="1045"/>
                    </a:lnTo>
                    <a:lnTo>
                      <a:pt x="964" y="1038"/>
                    </a:lnTo>
                    <a:lnTo>
                      <a:pt x="964" y="1032"/>
                    </a:lnTo>
                    <a:lnTo>
                      <a:pt x="964" y="1026"/>
                    </a:lnTo>
                    <a:lnTo>
                      <a:pt x="966" y="1020"/>
                    </a:lnTo>
                    <a:lnTo>
                      <a:pt x="957" y="1014"/>
                    </a:lnTo>
                    <a:lnTo>
                      <a:pt x="950" y="1009"/>
                    </a:lnTo>
                    <a:lnTo>
                      <a:pt x="941" y="1004"/>
                    </a:lnTo>
                    <a:lnTo>
                      <a:pt x="934" y="998"/>
                    </a:lnTo>
                    <a:lnTo>
                      <a:pt x="927" y="993"/>
                    </a:lnTo>
                    <a:lnTo>
                      <a:pt x="919" y="988"/>
                    </a:lnTo>
                    <a:lnTo>
                      <a:pt x="912" y="983"/>
                    </a:lnTo>
                    <a:lnTo>
                      <a:pt x="906" y="979"/>
                    </a:lnTo>
                    <a:lnTo>
                      <a:pt x="898" y="973"/>
                    </a:lnTo>
                    <a:lnTo>
                      <a:pt x="891" y="969"/>
                    </a:lnTo>
                    <a:lnTo>
                      <a:pt x="885" y="964"/>
                    </a:lnTo>
                    <a:lnTo>
                      <a:pt x="879" y="960"/>
                    </a:lnTo>
                    <a:lnTo>
                      <a:pt x="872" y="955"/>
                    </a:lnTo>
                    <a:lnTo>
                      <a:pt x="866" y="950"/>
                    </a:lnTo>
                    <a:lnTo>
                      <a:pt x="860" y="945"/>
                    </a:lnTo>
                    <a:lnTo>
                      <a:pt x="854" y="941"/>
                    </a:lnTo>
                    <a:lnTo>
                      <a:pt x="847" y="935"/>
                    </a:lnTo>
                    <a:lnTo>
                      <a:pt x="841" y="931"/>
                    </a:lnTo>
                    <a:lnTo>
                      <a:pt x="835" y="924"/>
                    </a:lnTo>
                    <a:lnTo>
                      <a:pt x="829" y="920"/>
                    </a:lnTo>
                    <a:lnTo>
                      <a:pt x="822" y="914"/>
                    </a:lnTo>
                    <a:lnTo>
                      <a:pt x="816" y="909"/>
                    </a:lnTo>
                    <a:lnTo>
                      <a:pt x="810" y="903"/>
                    </a:lnTo>
                    <a:lnTo>
                      <a:pt x="804" y="898"/>
                    </a:lnTo>
                    <a:lnTo>
                      <a:pt x="797" y="891"/>
                    </a:lnTo>
                    <a:lnTo>
                      <a:pt x="791" y="885"/>
                    </a:lnTo>
                    <a:lnTo>
                      <a:pt x="785" y="878"/>
                    </a:lnTo>
                    <a:lnTo>
                      <a:pt x="778" y="872"/>
                    </a:lnTo>
                    <a:lnTo>
                      <a:pt x="772" y="865"/>
                    </a:lnTo>
                    <a:lnTo>
                      <a:pt x="766" y="859"/>
                    </a:lnTo>
                    <a:lnTo>
                      <a:pt x="760" y="851"/>
                    </a:lnTo>
                    <a:lnTo>
                      <a:pt x="754" y="844"/>
                    </a:lnTo>
                    <a:lnTo>
                      <a:pt x="746" y="849"/>
                    </a:lnTo>
                    <a:lnTo>
                      <a:pt x="741" y="854"/>
                    </a:lnTo>
                    <a:lnTo>
                      <a:pt x="738" y="860"/>
                    </a:lnTo>
                    <a:lnTo>
                      <a:pt x="738" y="866"/>
                    </a:lnTo>
                    <a:lnTo>
                      <a:pt x="739" y="876"/>
                    </a:lnTo>
                    <a:lnTo>
                      <a:pt x="747" y="888"/>
                    </a:lnTo>
                    <a:lnTo>
                      <a:pt x="755" y="898"/>
                    </a:lnTo>
                    <a:lnTo>
                      <a:pt x="765" y="909"/>
                    </a:lnTo>
                    <a:lnTo>
                      <a:pt x="773" y="919"/>
                    </a:lnTo>
                    <a:lnTo>
                      <a:pt x="778" y="931"/>
                    </a:lnTo>
                    <a:lnTo>
                      <a:pt x="787" y="941"/>
                    </a:lnTo>
                    <a:lnTo>
                      <a:pt x="798" y="953"/>
                    </a:lnTo>
                    <a:lnTo>
                      <a:pt x="804" y="958"/>
                    </a:lnTo>
                    <a:lnTo>
                      <a:pt x="809" y="963"/>
                    </a:lnTo>
                    <a:lnTo>
                      <a:pt x="815" y="968"/>
                    </a:lnTo>
                    <a:lnTo>
                      <a:pt x="821" y="974"/>
                    </a:lnTo>
                    <a:lnTo>
                      <a:pt x="826" y="980"/>
                    </a:lnTo>
                    <a:lnTo>
                      <a:pt x="833" y="986"/>
                    </a:lnTo>
                    <a:lnTo>
                      <a:pt x="839" y="991"/>
                    </a:lnTo>
                    <a:lnTo>
                      <a:pt x="845" y="997"/>
                    </a:lnTo>
                    <a:lnTo>
                      <a:pt x="850" y="1004"/>
                    </a:lnTo>
                    <a:lnTo>
                      <a:pt x="857" y="1010"/>
                    </a:lnTo>
                    <a:lnTo>
                      <a:pt x="863" y="1016"/>
                    </a:lnTo>
                    <a:lnTo>
                      <a:pt x="869" y="1022"/>
                    </a:lnTo>
                    <a:lnTo>
                      <a:pt x="873" y="1029"/>
                    </a:lnTo>
                    <a:lnTo>
                      <a:pt x="879" y="1035"/>
                    </a:lnTo>
                    <a:lnTo>
                      <a:pt x="884" y="1041"/>
                    </a:lnTo>
                    <a:lnTo>
                      <a:pt x="889" y="1048"/>
                    </a:lnTo>
                    <a:lnTo>
                      <a:pt x="893" y="1054"/>
                    </a:lnTo>
                    <a:lnTo>
                      <a:pt x="897" y="1060"/>
                    </a:lnTo>
                    <a:lnTo>
                      <a:pt x="901" y="1066"/>
                    </a:lnTo>
                    <a:lnTo>
                      <a:pt x="905" y="1074"/>
                    </a:lnTo>
                    <a:lnTo>
                      <a:pt x="907" y="1080"/>
                    </a:lnTo>
                    <a:lnTo>
                      <a:pt x="910" y="1087"/>
                    </a:lnTo>
                    <a:lnTo>
                      <a:pt x="911" y="1095"/>
                    </a:lnTo>
                    <a:lnTo>
                      <a:pt x="913" y="1102"/>
                    </a:lnTo>
                    <a:lnTo>
                      <a:pt x="913" y="1108"/>
                    </a:lnTo>
                    <a:lnTo>
                      <a:pt x="914" y="1115"/>
                    </a:lnTo>
                    <a:lnTo>
                      <a:pt x="914" y="1123"/>
                    </a:lnTo>
                    <a:lnTo>
                      <a:pt x="914" y="1131"/>
                    </a:lnTo>
                    <a:lnTo>
                      <a:pt x="910" y="1141"/>
                    </a:lnTo>
                    <a:lnTo>
                      <a:pt x="905" y="1153"/>
                    </a:lnTo>
                    <a:lnTo>
                      <a:pt x="898" y="1162"/>
                    </a:lnTo>
                    <a:lnTo>
                      <a:pt x="893" y="1173"/>
                    </a:lnTo>
                    <a:lnTo>
                      <a:pt x="885" y="1182"/>
                    </a:lnTo>
                    <a:lnTo>
                      <a:pt x="878" y="1192"/>
                    </a:lnTo>
                    <a:lnTo>
                      <a:pt x="868" y="1201"/>
                    </a:lnTo>
                    <a:lnTo>
                      <a:pt x="859" y="1211"/>
                    </a:lnTo>
                    <a:lnTo>
                      <a:pt x="849" y="1210"/>
                    </a:lnTo>
                    <a:lnTo>
                      <a:pt x="840" y="1210"/>
                    </a:lnTo>
                    <a:lnTo>
                      <a:pt x="831" y="1209"/>
                    </a:lnTo>
                    <a:lnTo>
                      <a:pt x="822" y="1208"/>
                    </a:lnTo>
                    <a:lnTo>
                      <a:pt x="813" y="1206"/>
                    </a:lnTo>
                    <a:lnTo>
                      <a:pt x="806" y="1204"/>
                    </a:lnTo>
                    <a:lnTo>
                      <a:pt x="797" y="1201"/>
                    </a:lnTo>
                    <a:lnTo>
                      <a:pt x="790" y="1199"/>
                    </a:lnTo>
                    <a:lnTo>
                      <a:pt x="782" y="1195"/>
                    </a:lnTo>
                    <a:lnTo>
                      <a:pt x="774" y="1192"/>
                    </a:lnTo>
                    <a:lnTo>
                      <a:pt x="767" y="1188"/>
                    </a:lnTo>
                    <a:lnTo>
                      <a:pt x="761" y="1185"/>
                    </a:lnTo>
                    <a:lnTo>
                      <a:pt x="753" y="1181"/>
                    </a:lnTo>
                    <a:lnTo>
                      <a:pt x="746" y="1177"/>
                    </a:lnTo>
                    <a:lnTo>
                      <a:pt x="740" y="1173"/>
                    </a:lnTo>
                    <a:lnTo>
                      <a:pt x="734" y="1169"/>
                    </a:lnTo>
                    <a:lnTo>
                      <a:pt x="726" y="1162"/>
                    </a:lnTo>
                    <a:lnTo>
                      <a:pt x="720" y="1157"/>
                    </a:lnTo>
                    <a:lnTo>
                      <a:pt x="714" y="1152"/>
                    </a:lnTo>
                    <a:lnTo>
                      <a:pt x="707" y="1147"/>
                    </a:lnTo>
                    <a:lnTo>
                      <a:pt x="701" y="1140"/>
                    </a:lnTo>
                    <a:lnTo>
                      <a:pt x="695" y="1134"/>
                    </a:lnTo>
                    <a:lnTo>
                      <a:pt x="689" y="1128"/>
                    </a:lnTo>
                    <a:lnTo>
                      <a:pt x="683" y="1123"/>
                    </a:lnTo>
                    <a:lnTo>
                      <a:pt x="677" y="1116"/>
                    </a:lnTo>
                    <a:lnTo>
                      <a:pt x="671" y="1110"/>
                    </a:lnTo>
                    <a:lnTo>
                      <a:pt x="666" y="1104"/>
                    </a:lnTo>
                    <a:lnTo>
                      <a:pt x="661" y="1098"/>
                    </a:lnTo>
                    <a:lnTo>
                      <a:pt x="654" y="1090"/>
                    </a:lnTo>
                    <a:lnTo>
                      <a:pt x="649" y="1084"/>
                    </a:lnTo>
                    <a:lnTo>
                      <a:pt x="644" y="1078"/>
                    </a:lnTo>
                    <a:lnTo>
                      <a:pt x="639" y="1072"/>
                    </a:lnTo>
                    <a:lnTo>
                      <a:pt x="632" y="1064"/>
                    </a:lnTo>
                    <a:lnTo>
                      <a:pt x="626" y="1057"/>
                    </a:lnTo>
                    <a:lnTo>
                      <a:pt x="621" y="1050"/>
                    </a:lnTo>
                    <a:lnTo>
                      <a:pt x="616" y="1043"/>
                    </a:lnTo>
                    <a:lnTo>
                      <a:pt x="609" y="1036"/>
                    </a:lnTo>
                    <a:lnTo>
                      <a:pt x="603" y="1030"/>
                    </a:lnTo>
                    <a:lnTo>
                      <a:pt x="598" y="1024"/>
                    </a:lnTo>
                    <a:lnTo>
                      <a:pt x="593" y="1017"/>
                    </a:lnTo>
                    <a:lnTo>
                      <a:pt x="586" y="1011"/>
                    </a:lnTo>
                    <a:lnTo>
                      <a:pt x="581" y="1005"/>
                    </a:lnTo>
                    <a:lnTo>
                      <a:pt x="575" y="998"/>
                    </a:lnTo>
                    <a:lnTo>
                      <a:pt x="570" y="992"/>
                    </a:lnTo>
                    <a:lnTo>
                      <a:pt x="563" y="986"/>
                    </a:lnTo>
                    <a:lnTo>
                      <a:pt x="557" y="980"/>
                    </a:lnTo>
                    <a:lnTo>
                      <a:pt x="551" y="974"/>
                    </a:lnTo>
                    <a:lnTo>
                      <a:pt x="546" y="970"/>
                    </a:lnTo>
                    <a:lnTo>
                      <a:pt x="538" y="964"/>
                    </a:lnTo>
                    <a:lnTo>
                      <a:pt x="532" y="959"/>
                    </a:lnTo>
                    <a:lnTo>
                      <a:pt x="526" y="954"/>
                    </a:lnTo>
                    <a:lnTo>
                      <a:pt x="520" y="949"/>
                    </a:lnTo>
                    <a:lnTo>
                      <a:pt x="512" y="944"/>
                    </a:lnTo>
                    <a:lnTo>
                      <a:pt x="505" y="940"/>
                    </a:lnTo>
                    <a:lnTo>
                      <a:pt x="498" y="937"/>
                    </a:lnTo>
                    <a:lnTo>
                      <a:pt x="491" y="934"/>
                    </a:lnTo>
                    <a:lnTo>
                      <a:pt x="483" y="930"/>
                    </a:lnTo>
                    <a:lnTo>
                      <a:pt x="476" y="926"/>
                    </a:lnTo>
                    <a:lnTo>
                      <a:pt x="468" y="924"/>
                    </a:lnTo>
                    <a:lnTo>
                      <a:pt x="461" y="922"/>
                    </a:lnTo>
                    <a:lnTo>
                      <a:pt x="453" y="919"/>
                    </a:lnTo>
                    <a:lnTo>
                      <a:pt x="445" y="918"/>
                    </a:lnTo>
                    <a:lnTo>
                      <a:pt x="437" y="917"/>
                    </a:lnTo>
                    <a:lnTo>
                      <a:pt x="430" y="917"/>
                    </a:lnTo>
                    <a:lnTo>
                      <a:pt x="414" y="911"/>
                    </a:lnTo>
                    <a:lnTo>
                      <a:pt x="401" y="906"/>
                    </a:lnTo>
                    <a:lnTo>
                      <a:pt x="386" y="899"/>
                    </a:lnTo>
                    <a:lnTo>
                      <a:pt x="373" y="894"/>
                    </a:lnTo>
                    <a:lnTo>
                      <a:pt x="361" y="887"/>
                    </a:lnTo>
                    <a:lnTo>
                      <a:pt x="348" y="881"/>
                    </a:lnTo>
                    <a:lnTo>
                      <a:pt x="336" y="873"/>
                    </a:lnTo>
                    <a:lnTo>
                      <a:pt x="325" y="867"/>
                    </a:lnTo>
                    <a:lnTo>
                      <a:pt x="313" y="859"/>
                    </a:lnTo>
                    <a:lnTo>
                      <a:pt x="302" y="850"/>
                    </a:lnTo>
                    <a:lnTo>
                      <a:pt x="292" y="842"/>
                    </a:lnTo>
                    <a:lnTo>
                      <a:pt x="283" y="835"/>
                    </a:lnTo>
                    <a:lnTo>
                      <a:pt x="272" y="825"/>
                    </a:lnTo>
                    <a:lnTo>
                      <a:pt x="263" y="817"/>
                    </a:lnTo>
                    <a:lnTo>
                      <a:pt x="254" y="807"/>
                    </a:lnTo>
                    <a:lnTo>
                      <a:pt x="246" y="799"/>
                    </a:lnTo>
                    <a:lnTo>
                      <a:pt x="237" y="789"/>
                    </a:lnTo>
                    <a:lnTo>
                      <a:pt x="228" y="778"/>
                    </a:lnTo>
                    <a:lnTo>
                      <a:pt x="220" y="768"/>
                    </a:lnTo>
                    <a:lnTo>
                      <a:pt x="214" y="758"/>
                    </a:lnTo>
                    <a:lnTo>
                      <a:pt x="205" y="747"/>
                    </a:lnTo>
                    <a:lnTo>
                      <a:pt x="199" y="736"/>
                    </a:lnTo>
                    <a:lnTo>
                      <a:pt x="193" y="725"/>
                    </a:lnTo>
                    <a:lnTo>
                      <a:pt x="187" y="715"/>
                    </a:lnTo>
                    <a:lnTo>
                      <a:pt x="179" y="703"/>
                    </a:lnTo>
                    <a:lnTo>
                      <a:pt x="173" y="692"/>
                    </a:lnTo>
                    <a:lnTo>
                      <a:pt x="167" y="680"/>
                    </a:lnTo>
                    <a:lnTo>
                      <a:pt x="162" y="669"/>
                    </a:lnTo>
                    <a:lnTo>
                      <a:pt x="155" y="656"/>
                    </a:lnTo>
                    <a:lnTo>
                      <a:pt x="151" y="645"/>
                    </a:lnTo>
                    <a:lnTo>
                      <a:pt x="146" y="633"/>
                    </a:lnTo>
                    <a:lnTo>
                      <a:pt x="142" y="622"/>
                    </a:lnTo>
                    <a:lnTo>
                      <a:pt x="135" y="608"/>
                    </a:lnTo>
                    <a:lnTo>
                      <a:pt x="131" y="596"/>
                    </a:lnTo>
                    <a:lnTo>
                      <a:pt x="126" y="583"/>
                    </a:lnTo>
                    <a:lnTo>
                      <a:pt x="122" y="570"/>
                    </a:lnTo>
                    <a:lnTo>
                      <a:pt x="117" y="558"/>
                    </a:lnTo>
                    <a:lnTo>
                      <a:pt x="112" y="545"/>
                    </a:lnTo>
                    <a:lnTo>
                      <a:pt x="107" y="533"/>
                    </a:lnTo>
                    <a:lnTo>
                      <a:pt x="104" y="520"/>
                    </a:lnTo>
                    <a:lnTo>
                      <a:pt x="99" y="507"/>
                    </a:lnTo>
                    <a:lnTo>
                      <a:pt x="95" y="494"/>
                    </a:lnTo>
                    <a:lnTo>
                      <a:pt x="91" y="481"/>
                    </a:lnTo>
                    <a:lnTo>
                      <a:pt x="87" y="468"/>
                    </a:lnTo>
                    <a:lnTo>
                      <a:pt x="83" y="455"/>
                    </a:lnTo>
                    <a:lnTo>
                      <a:pt x="79" y="442"/>
                    </a:lnTo>
                    <a:lnTo>
                      <a:pt x="75" y="430"/>
                    </a:lnTo>
                    <a:lnTo>
                      <a:pt x="72" y="417"/>
                    </a:lnTo>
                    <a:lnTo>
                      <a:pt x="67" y="403"/>
                    </a:lnTo>
                    <a:lnTo>
                      <a:pt x="63" y="391"/>
                    </a:lnTo>
                    <a:lnTo>
                      <a:pt x="58" y="377"/>
                    </a:lnTo>
                    <a:lnTo>
                      <a:pt x="55" y="365"/>
                    </a:lnTo>
                    <a:lnTo>
                      <a:pt x="50" y="352"/>
                    </a:lnTo>
                    <a:lnTo>
                      <a:pt x="47" y="340"/>
                    </a:lnTo>
                    <a:lnTo>
                      <a:pt x="42" y="327"/>
                    </a:lnTo>
                    <a:lnTo>
                      <a:pt x="38" y="316"/>
                    </a:lnTo>
                    <a:lnTo>
                      <a:pt x="33" y="303"/>
                    </a:lnTo>
                    <a:lnTo>
                      <a:pt x="29" y="291"/>
                    </a:lnTo>
                    <a:lnTo>
                      <a:pt x="24" y="278"/>
                    </a:lnTo>
                    <a:lnTo>
                      <a:pt x="20" y="267"/>
                    </a:lnTo>
                    <a:lnTo>
                      <a:pt x="14" y="254"/>
                    </a:lnTo>
                    <a:lnTo>
                      <a:pt x="9" y="243"/>
                    </a:lnTo>
                    <a:lnTo>
                      <a:pt x="4" y="231"/>
                    </a:lnTo>
                    <a:lnTo>
                      <a:pt x="0" y="221"/>
                    </a:lnTo>
                    <a:lnTo>
                      <a:pt x="0" y="189"/>
                    </a:lnTo>
                    <a:lnTo>
                      <a:pt x="7" y="189"/>
                    </a:lnTo>
                    <a:lnTo>
                      <a:pt x="11" y="201"/>
                    </a:lnTo>
                    <a:lnTo>
                      <a:pt x="16" y="212"/>
                    </a:lnTo>
                    <a:lnTo>
                      <a:pt x="21" y="225"/>
                    </a:lnTo>
                    <a:lnTo>
                      <a:pt x="26" y="238"/>
                    </a:lnTo>
                    <a:lnTo>
                      <a:pt x="30" y="250"/>
                    </a:lnTo>
                    <a:lnTo>
                      <a:pt x="35" y="263"/>
                    </a:lnTo>
                    <a:lnTo>
                      <a:pt x="39" y="275"/>
                    </a:lnTo>
                    <a:lnTo>
                      <a:pt x="45" y="289"/>
                    </a:lnTo>
                    <a:lnTo>
                      <a:pt x="49" y="301"/>
                    </a:lnTo>
                    <a:lnTo>
                      <a:pt x="53" y="314"/>
                    </a:lnTo>
                    <a:lnTo>
                      <a:pt x="57" y="327"/>
                    </a:lnTo>
                    <a:lnTo>
                      <a:pt x="61" y="341"/>
                    </a:lnTo>
                    <a:lnTo>
                      <a:pt x="66" y="353"/>
                    </a:lnTo>
                    <a:lnTo>
                      <a:pt x="70" y="367"/>
                    </a:lnTo>
                    <a:lnTo>
                      <a:pt x="74" y="381"/>
                    </a:lnTo>
                    <a:lnTo>
                      <a:pt x="79" y="394"/>
                    </a:lnTo>
                    <a:lnTo>
                      <a:pt x="82" y="407"/>
                    </a:lnTo>
                    <a:lnTo>
                      <a:pt x="86" y="420"/>
                    </a:lnTo>
                    <a:lnTo>
                      <a:pt x="91" y="434"/>
                    </a:lnTo>
                    <a:lnTo>
                      <a:pt x="95" y="447"/>
                    </a:lnTo>
                    <a:lnTo>
                      <a:pt x="99" y="460"/>
                    </a:lnTo>
                    <a:lnTo>
                      <a:pt x="103" y="474"/>
                    </a:lnTo>
                    <a:lnTo>
                      <a:pt x="107" y="487"/>
                    </a:lnTo>
                    <a:lnTo>
                      <a:pt x="112" y="502"/>
                    </a:lnTo>
                    <a:lnTo>
                      <a:pt x="116" y="514"/>
                    </a:lnTo>
                    <a:lnTo>
                      <a:pt x="121" y="528"/>
                    </a:lnTo>
                    <a:lnTo>
                      <a:pt x="125" y="540"/>
                    </a:lnTo>
                    <a:lnTo>
                      <a:pt x="130" y="554"/>
                    </a:lnTo>
                    <a:lnTo>
                      <a:pt x="135" y="566"/>
                    </a:lnTo>
                    <a:lnTo>
                      <a:pt x="141" y="580"/>
                    </a:lnTo>
                    <a:lnTo>
                      <a:pt x="146" y="593"/>
                    </a:lnTo>
                    <a:lnTo>
                      <a:pt x="152" y="607"/>
                    </a:lnTo>
                    <a:lnTo>
                      <a:pt x="157" y="619"/>
                    </a:lnTo>
                    <a:lnTo>
                      <a:pt x="163" y="631"/>
                    </a:lnTo>
                    <a:lnTo>
                      <a:pt x="169" y="644"/>
                    </a:lnTo>
                    <a:lnTo>
                      <a:pt x="175" y="656"/>
                    </a:lnTo>
                    <a:lnTo>
                      <a:pt x="180" y="668"/>
                    </a:lnTo>
                    <a:lnTo>
                      <a:pt x="187" y="680"/>
                    </a:lnTo>
                    <a:lnTo>
                      <a:pt x="194" y="692"/>
                    </a:lnTo>
                    <a:lnTo>
                      <a:pt x="201" y="704"/>
                    </a:lnTo>
                    <a:lnTo>
                      <a:pt x="207" y="715"/>
                    </a:lnTo>
                    <a:lnTo>
                      <a:pt x="215" y="726"/>
                    </a:lnTo>
                    <a:lnTo>
                      <a:pt x="222" y="738"/>
                    </a:lnTo>
                    <a:lnTo>
                      <a:pt x="230" y="749"/>
                    </a:lnTo>
                    <a:lnTo>
                      <a:pt x="239" y="759"/>
                    </a:lnTo>
                    <a:lnTo>
                      <a:pt x="247" y="770"/>
                    </a:lnTo>
                    <a:lnTo>
                      <a:pt x="257" y="780"/>
                    </a:lnTo>
                    <a:lnTo>
                      <a:pt x="266" y="791"/>
                    </a:lnTo>
                    <a:lnTo>
                      <a:pt x="274" y="799"/>
                    </a:lnTo>
                    <a:lnTo>
                      <a:pt x="284" y="808"/>
                    </a:lnTo>
                    <a:lnTo>
                      <a:pt x="294" y="818"/>
                    </a:lnTo>
                    <a:lnTo>
                      <a:pt x="305" y="827"/>
                    </a:lnTo>
                    <a:lnTo>
                      <a:pt x="315" y="835"/>
                    </a:lnTo>
                    <a:lnTo>
                      <a:pt x="326" y="843"/>
                    </a:lnTo>
                    <a:lnTo>
                      <a:pt x="338" y="851"/>
                    </a:lnTo>
                    <a:lnTo>
                      <a:pt x="350" y="860"/>
                    </a:lnTo>
                    <a:lnTo>
                      <a:pt x="362" y="867"/>
                    </a:lnTo>
                    <a:lnTo>
                      <a:pt x="374" y="874"/>
                    </a:lnTo>
                    <a:lnTo>
                      <a:pt x="387" y="881"/>
                    </a:lnTo>
                    <a:lnTo>
                      <a:pt x="401" y="888"/>
                    </a:lnTo>
                    <a:lnTo>
                      <a:pt x="414" y="893"/>
                    </a:lnTo>
                    <a:lnTo>
                      <a:pt x="429" y="899"/>
                    </a:lnTo>
                    <a:lnTo>
                      <a:pt x="444" y="905"/>
                    </a:lnTo>
                    <a:lnTo>
                      <a:pt x="460" y="910"/>
                    </a:lnTo>
                    <a:lnTo>
                      <a:pt x="471" y="913"/>
                    </a:lnTo>
                    <a:lnTo>
                      <a:pt x="481" y="916"/>
                    </a:lnTo>
                    <a:lnTo>
                      <a:pt x="490" y="919"/>
                    </a:lnTo>
                    <a:lnTo>
                      <a:pt x="501" y="923"/>
                    </a:lnTo>
                    <a:lnTo>
                      <a:pt x="510" y="926"/>
                    </a:lnTo>
                    <a:lnTo>
                      <a:pt x="520" y="932"/>
                    </a:lnTo>
                    <a:lnTo>
                      <a:pt x="529" y="936"/>
                    </a:lnTo>
                    <a:lnTo>
                      <a:pt x="538" y="942"/>
                    </a:lnTo>
                    <a:lnTo>
                      <a:pt x="546" y="946"/>
                    </a:lnTo>
                    <a:lnTo>
                      <a:pt x="553" y="953"/>
                    </a:lnTo>
                    <a:lnTo>
                      <a:pt x="560" y="959"/>
                    </a:lnTo>
                    <a:lnTo>
                      <a:pt x="569" y="967"/>
                    </a:lnTo>
                    <a:lnTo>
                      <a:pt x="575" y="974"/>
                    </a:lnTo>
                    <a:lnTo>
                      <a:pt x="582" y="984"/>
                    </a:lnTo>
                    <a:lnTo>
                      <a:pt x="588" y="992"/>
                    </a:lnTo>
                    <a:lnTo>
                      <a:pt x="596" y="1004"/>
                    </a:lnTo>
                    <a:lnTo>
                      <a:pt x="603" y="1010"/>
                    </a:lnTo>
                    <a:lnTo>
                      <a:pt x="611" y="1016"/>
                    </a:lnTo>
                    <a:lnTo>
                      <a:pt x="619" y="1024"/>
                    </a:lnTo>
                    <a:lnTo>
                      <a:pt x="627" y="1032"/>
                    </a:lnTo>
                    <a:lnTo>
                      <a:pt x="634" y="1039"/>
                    </a:lnTo>
                    <a:lnTo>
                      <a:pt x="643" y="1048"/>
                    </a:lnTo>
                    <a:lnTo>
                      <a:pt x="650" y="1055"/>
                    </a:lnTo>
                    <a:lnTo>
                      <a:pt x="658" y="1064"/>
                    </a:lnTo>
                    <a:lnTo>
                      <a:pt x="666" y="1072"/>
                    </a:lnTo>
                    <a:lnTo>
                      <a:pt x="673" y="1080"/>
                    </a:lnTo>
                    <a:lnTo>
                      <a:pt x="680" y="1088"/>
                    </a:lnTo>
                    <a:lnTo>
                      <a:pt x="689" y="1097"/>
                    </a:lnTo>
                    <a:lnTo>
                      <a:pt x="696" y="1104"/>
                    </a:lnTo>
                    <a:lnTo>
                      <a:pt x="704" y="1112"/>
                    </a:lnTo>
                    <a:lnTo>
                      <a:pt x="712" y="1121"/>
                    </a:lnTo>
                    <a:lnTo>
                      <a:pt x="721" y="1129"/>
                    </a:lnTo>
                    <a:lnTo>
                      <a:pt x="728" y="1135"/>
                    </a:lnTo>
                    <a:lnTo>
                      <a:pt x="737" y="1143"/>
                    </a:lnTo>
                    <a:lnTo>
                      <a:pt x="744" y="1149"/>
                    </a:lnTo>
                    <a:lnTo>
                      <a:pt x="753" y="1155"/>
                    </a:lnTo>
                    <a:lnTo>
                      <a:pt x="762" y="1160"/>
                    </a:lnTo>
                    <a:lnTo>
                      <a:pt x="771" y="1166"/>
                    </a:lnTo>
                    <a:lnTo>
                      <a:pt x="781" y="1170"/>
                    </a:lnTo>
                    <a:lnTo>
                      <a:pt x="790" y="1175"/>
                    </a:lnTo>
                    <a:lnTo>
                      <a:pt x="799" y="1177"/>
                    </a:lnTo>
                    <a:lnTo>
                      <a:pt x="809" y="1180"/>
                    </a:lnTo>
                    <a:lnTo>
                      <a:pt x="818" y="1181"/>
                    </a:lnTo>
                    <a:lnTo>
                      <a:pt x="830" y="1183"/>
                    </a:lnTo>
                    <a:lnTo>
                      <a:pt x="840" y="1183"/>
                    </a:lnTo>
                    <a:lnTo>
                      <a:pt x="852" y="1183"/>
                    </a:lnTo>
                    <a:lnTo>
                      <a:pt x="857" y="1182"/>
                    </a:lnTo>
                    <a:lnTo>
                      <a:pt x="863" y="1181"/>
                    </a:lnTo>
                    <a:lnTo>
                      <a:pt x="869" y="1180"/>
                    </a:lnTo>
                    <a:lnTo>
                      <a:pt x="876" y="1180"/>
                    </a:lnTo>
                    <a:lnTo>
                      <a:pt x="884" y="1172"/>
                    </a:lnTo>
                    <a:lnTo>
                      <a:pt x="893" y="1163"/>
                    </a:lnTo>
                    <a:lnTo>
                      <a:pt x="898" y="1153"/>
                    </a:lnTo>
                    <a:lnTo>
                      <a:pt x="905" y="1144"/>
                    </a:lnTo>
                    <a:lnTo>
                      <a:pt x="906" y="1137"/>
                    </a:lnTo>
                    <a:lnTo>
                      <a:pt x="907" y="1132"/>
                    </a:lnTo>
                    <a:lnTo>
                      <a:pt x="907" y="1126"/>
                    </a:lnTo>
                    <a:lnTo>
                      <a:pt x="907" y="1121"/>
                    </a:lnTo>
                    <a:lnTo>
                      <a:pt x="905" y="1109"/>
                    </a:lnTo>
                    <a:lnTo>
                      <a:pt x="901" y="1100"/>
                    </a:lnTo>
                    <a:lnTo>
                      <a:pt x="895" y="1092"/>
                    </a:lnTo>
                    <a:lnTo>
                      <a:pt x="890" y="1086"/>
                    </a:lnTo>
                    <a:lnTo>
                      <a:pt x="885" y="1080"/>
                    </a:lnTo>
                    <a:lnTo>
                      <a:pt x="881" y="1074"/>
                    </a:lnTo>
                    <a:lnTo>
                      <a:pt x="876" y="1067"/>
                    </a:lnTo>
                    <a:lnTo>
                      <a:pt x="871" y="1061"/>
                    </a:lnTo>
                    <a:lnTo>
                      <a:pt x="866" y="1055"/>
                    </a:lnTo>
                    <a:lnTo>
                      <a:pt x="862" y="1050"/>
                    </a:lnTo>
                    <a:lnTo>
                      <a:pt x="857" y="1043"/>
                    </a:lnTo>
                    <a:lnTo>
                      <a:pt x="852" y="1037"/>
                    </a:lnTo>
                    <a:lnTo>
                      <a:pt x="846" y="1031"/>
                    </a:lnTo>
                    <a:lnTo>
                      <a:pt x="842" y="1026"/>
                    </a:lnTo>
                    <a:lnTo>
                      <a:pt x="837" y="1019"/>
                    </a:lnTo>
                    <a:lnTo>
                      <a:pt x="832" y="1014"/>
                    </a:lnTo>
                    <a:lnTo>
                      <a:pt x="826" y="1008"/>
                    </a:lnTo>
                    <a:lnTo>
                      <a:pt x="822" y="1003"/>
                    </a:lnTo>
                    <a:lnTo>
                      <a:pt x="816" y="996"/>
                    </a:lnTo>
                    <a:lnTo>
                      <a:pt x="812" y="990"/>
                    </a:lnTo>
                    <a:lnTo>
                      <a:pt x="806" y="984"/>
                    </a:lnTo>
                    <a:lnTo>
                      <a:pt x="801" y="979"/>
                    </a:lnTo>
                    <a:lnTo>
                      <a:pt x="796" y="972"/>
                    </a:lnTo>
                    <a:lnTo>
                      <a:pt x="791" y="966"/>
                    </a:lnTo>
                    <a:lnTo>
                      <a:pt x="786" y="960"/>
                    </a:lnTo>
                    <a:lnTo>
                      <a:pt x="782" y="955"/>
                    </a:lnTo>
                    <a:lnTo>
                      <a:pt x="775" y="948"/>
                    </a:lnTo>
                    <a:lnTo>
                      <a:pt x="771" y="942"/>
                    </a:lnTo>
                    <a:lnTo>
                      <a:pt x="766" y="936"/>
                    </a:lnTo>
                    <a:lnTo>
                      <a:pt x="762" y="931"/>
                    </a:lnTo>
                    <a:lnTo>
                      <a:pt x="757" y="924"/>
                    </a:lnTo>
                    <a:lnTo>
                      <a:pt x="752" y="919"/>
                    </a:lnTo>
                    <a:lnTo>
                      <a:pt x="747" y="913"/>
                    </a:lnTo>
                    <a:lnTo>
                      <a:pt x="744" y="908"/>
                    </a:lnTo>
                    <a:lnTo>
                      <a:pt x="739" y="900"/>
                    </a:lnTo>
                    <a:lnTo>
                      <a:pt x="735" y="894"/>
                    </a:lnTo>
                    <a:lnTo>
                      <a:pt x="729" y="888"/>
                    </a:lnTo>
                    <a:lnTo>
                      <a:pt x="726" y="882"/>
                    </a:lnTo>
                    <a:lnTo>
                      <a:pt x="722" y="875"/>
                    </a:lnTo>
                    <a:lnTo>
                      <a:pt x="718" y="869"/>
                    </a:lnTo>
                    <a:lnTo>
                      <a:pt x="714" y="863"/>
                    </a:lnTo>
                    <a:lnTo>
                      <a:pt x="711" y="857"/>
                    </a:lnTo>
                    <a:lnTo>
                      <a:pt x="706" y="849"/>
                    </a:lnTo>
                    <a:lnTo>
                      <a:pt x="703" y="843"/>
                    </a:lnTo>
                    <a:lnTo>
                      <a:pt x="700" y="837"/>
                    </a:lnTo>
                    <a:lnTo>
                      <a:pt x="697" y="830"/>
                    </a:lnTo>
                    <a:lnTo>
                      <a:pt x="694" y="823"/>
                    </a:lnTo>
                    <a:lnTo>
                      <a:pt x="692" y="817"/>
                    </a:lnTo>
                    <a:lnTo>
                      <a:pt x="690" y="810"/>
                    </a:lnTo>
                    <a:lnTo>
                      <a:pt x="688" y="803"/>
                    </a:lnTo>
                    <a:lnTo>
                      <a:pt x="685" y="795"/>
                    </a:lnTo>
                    <a:lnTo>
                      <a:pt x="682" y="789"/>
                    </a:lnTo>
                    <a:lnTo>
                      <a:pt x="680" y="780"/>
                    </a:lnTo>
                    <a:lnTo>
                      <a:pt x="679" y="774"/>
                    </a:lnTo>
                    <a:lnTo>
                      <a:pt x="676" y="766"/>
                    </a:lnTo>
                    <a:lnTo>
                      <a:pt x="675" y="758"/>
                    </a:lnTo>
                    <a:lnTo>
                      <a:pt x="674" y="751"/>
                    </a:lnTo>
                    <a:lnTo>
                      <a:pt x="674" y="744"/>
                    </a:lnTo>
                    <a:lnTo>
                      <a:pt x="673" y="735"/>
                    </a:lnTo>
                    <a:lnTo>
                      <a:pt x="672" y="727"/>
                    </a:lnTo>
                    <a:lnTo>
                      <a:pt x="672" y="719"/>
                    </a:lnTo>
                    <a:lnTo>
                      <a:pt x="672" y="711"/>
                    </a:lnTo>
                    <a:lnTo>
                      <a:pt x="672" y="702"/>
                    </a:lnTo>
                    <a:lnTo>
                      <a:pt x="672" y="695"/>
                    </a:lnTo>
                    <a:lnTo>
                      <a:pt x="673" y="685"/>
                    </a:lnTo>
                    <a:lnTo>
                      <a:pt x="675" y="678"/>
                    </a:lnTo>
                    <a:lnTo>
                      <a:pt x="675" y="619"/>
                    </a:lnTo>
                    <a:lnTo>
                      <a:pt x="693" y="619"/>
                    </a:lnTo>
                    <a:lnTo>
                      <a:pt x="693" y="625"/>
                    </a:lnTo>
                    <a:lnTo>
                      <a:pt x="694" y="631"/>
                    </a:lnTo>
                    <a:lnTo>
                      <a:pt x="695" y="637"/>
                    </a:lnTo>
                    <a:lnTo>
                      <a:pt x="696" y="645"/>
                    </a:lnTo>
                    <a:lnTo>
                      <a:pt x="696" y="651"/>
                    </a:lnTo>
                    <a:lnTo>
                      <a:pt x="697" y="657"/>
                    </a:lnTo>
                    <a:lnTo>
                      <a:pt x="697" y="664"/>
                    </a:lnTo>
                    <a:lnTo>
                      <a:pt x="698" y="672"/>
                    </a:lnTo>
                    <a:lnTo>
                      <a:pt x="698" y="678"/>
                    </a:lnTo>
                    <a:lnTo>
                      <a:pt x="698" y="685"/>
                    </a:lnTo>
                    <a:lnTo>
                      <a:pt x="698" y="693"/>
                    </a:lnTo>
                    <a:lnTo>
                      <a:pt x="699" y="700"/>
                    </a:lnTo>
                    <a:lnTo>
                      <a:pt x="699" y="706"/>
                    </a:lnTo>
                    <a:lnTo>
                      <a:pt x="700" y="714"/>
                    </a:lnTo>
                    <a:lnTo>
                      <a:pt x="701" y="721"/>
                    </a:lnTo>
                    <a:lnTo>
                      <a:pt x="702" y="728"/>
                    </a:lnTo>
                    <a:lnTo>
                      <a:pt x="702" y="734"/>
                    </a:lnTo>
                    <a:lnTo>
                      <a:pt x="703" y="741"/>
                    </a:lnTo>
                    <a:lnTo>
                      <a:pt x="704" y="747"/>
                    </a:lnTo>
                    <a:lnTo>
                      <a:pt x="705" y="754"/>
                    </a:lnTo>
                    <a:lnTo>
                      <a:pt x="705" y="760"/>
                    </a:lnTo>
                    <a:lnTo>
                      <a:pt x="707" y="768"/>
                    </a:lnTo>
                    <a:lnTo>
                      <a:pt x="709" y="774"/>
                    </a:lnTo>
                    <a:lnTo>
                      <a:pt x="712" y="781"/>
                    </a:lnTo>
                    <a:lnTo>
                      <a:pt x="713" y="787"/>
                    </a:lnTo>
                    <a:lnTo>
                      <a:pt x="715" y="793"/>
                    </a:lnTo>
                    <a:lnTo>
                      <a:pt x="717" y="799"/>
                    </a:lnTo>
                    <a:lnTo>
                      <a:pt x="720" y="805"/>
                    </a:lnTo>
                    <a:lnTo>
                      <a:pt x="722" y="812"/>
                    </a:lnTo>
                    <a:lnTo>
                      <a:pt x="725" y="818"/>
                    </a:lnTo>
                    <a:lnTo>
                      <a:pt x="729" y="824"/>
                    </a:lnTo>
                    <a:lnTo>
                      <a:pt x="734" y="830"/>
                    </a:lnTo>
                    <a:lnTo>
                      <a:pt x="743" y="820"/>
                    </a:lnTo>
                    <a:lnTo>
                      <a:pt x="752" y="810"/>
                    </a:lnTo>
                    <a:lnTo>
                      <a:pt x="757" y="803"/>
                    </a:lnTo>
                    <a:lnTo>
                      <a:pt x="761" y="797"/>
                    </a:lnTo>
                    <a:lnTo>
                      <a:pt x="765" y="791"/>
                    </a:lnTo>
                    <a:lnTo>
                      <a:pt x="770" y="786"/>
                    </a:lnTo>
                    <a:lnTo>
                      <a:pt x="773" y="778"/>
                    </a:lnTo>
                    <a:lnTo>
                      <a:pt x="776" y="772"/>
                    </a:lnTo>
                    <a:lnTo>
                      <a:pt x="780" y="766"/>
                    </a:lnTo>
                    <a:lnTo>
                      <a:pt x="784" y="759"/>
                    </a:lnTo>
                    <a:lnTo>
                      <a:pt x="787" y="752"/>
                    </a:lnTo>
                    <a:lnTo>
                      <a:pt x="790" y="746"/>
                    </a:lnTo>
                    <a:lnTo>
                      <a:pt x="793" y="740"/>
                    </a:lnTo>
                    <a:lnTo>
                      <a:pt x="796" y="733"/>
                    </a:lnTo>
                    <a:lnTo>
                      <a:pt x="807" y="736"/>
                    </a:lnTo>
                    <a:lnTo>
                      <a:pt x="818" y="742"/>
                    </a:lnTo>
                    <a:lnTo>
                      <a:pt x="829" y="747"/>
                    </a:lnTo>
                    <a:lnTo>
                      <a:pt x="839" y="754"/>
                    </a:lnTo>
                    <a:lnTo>
                      <a:pt x="847" y="760"/>
                    </a:lnTo>
                    <a:lnTo>
                      <a:pt x="857" y="769"/>
                    </a:lnTo>
                    <a:lnTo>
                      <a:pt x="865" y="777"/>
                    </a:lnTo>
                    <a:lnTo>
                      <a:pt x="874" y="787"/>
                    </a:lnTo>
                    <a:lnTo>
                      <a:pt x="882" y="795"/>
                    </a:lnTo>
                    <a:lnTo>
                      <a:pt x="891" y="803"/>
                    </a:lnTo>
                    <a:lnTo>
                      <a:pt x="900" y="812"/>
                    </a:lnTo>
                    <a:lnTo>
                      <a:pt x="909" y="820"/>
                    </a:lnTo>
                    <a:lnTo>
                      <a:pt x="917" y="826"/>
                    </a:lnTo>
                    <a:lnTo>
                      <a:pt x="927" y="834"/>
                    </a:lnTo>
                    <a:lnTo>
                      <a:pt x="937" y="839"/>
                    </a:lnTo>
                    <a:lnTo>
                      <a:pt x="949" y="844"/>
                    </a:lnTo>
                    <a:lnTo>
                      <a:pt x="973" y="844"/>
                    </a:lnTo>
                    <a:lnTo>
                      <a:pt x="971" y="849"/>
                    </a:lnTo>
                    <a:lnTo>
                      <a:pt x="971" y="855"/>
                    </a:lnTo>
                    <a:lnTo>
                      <a:pt x="971" y="862"/>
                    </a:lnTo>
                    <a:lnTo>
                      <a:pt x="971" y="868"/>
                    </a:lnTo>
                    <a:lnTo>
                      <a:pt x="971" y="874"/>
                    </a:lnTo>
                    <a:lnTo>
                      <a:pt x="973" y="881"/>
                    </a:lnTo>
                    <a:lnTo>
                      <a:pt x="974" y="887"/>
                    </a:lnTo>
                    <a:lnTo>
                      <a:pt x="976" y="893"/>
                    </a:lnTo>
                    <a:lnTo>
                      <a:pt x="976" y="898"/>
                    </a:lnTo>
                    <a:lnTo>
                      <a:pt x="978" y="905"/>
                    </a:lnTo>
                    <a:lnTo>
                      <a:pt x="979" y="911"/>
                    </a:lnTo>
                    <a:lnTo>
                      <a:pt x="981" y="917"/>
                    </a:lnTo>
                    <a:lnTo>
                      <a:pt x="982" y="922"/>
                    </a:lnTo>
                    <a:lnTo>
                      <a:pt x="983" y="929"/>
                    </a:lnTo>
                    <a:lnTo>
                      <a:pt x="984" y="935"/>
                    </a:lnTo>
                    <a:lnTo>
                      <a:pt x="986" y="941"/>
                    </a:lnTo>
                    <a:lnTo>
                      <a:pt x="1011" y="941"/>
                    </a:lnTo>
                    <a:lnTo>
                      <a:pt x="1007" y="946"/>
                    </a:lnTo>
                    <a:lnTo>
                      <a:pt x="1003" y="953"/>
                    </a:lnTo>
                    <a:lnTo>
                      <a:pt x="1000" y="959"/>
                    </a:lnTo>
                    <a:lnTo>
                      <a:pt x="998" y="965"/>
                    </a:lnTo>
                    <a:lnTo>
                      <a:pt x="995" y="971"/>
                    </a:lnTo>
                    <a:lnTo>
                      <a:pt x="992" y="978"/>
                    </a:lnTo>
                    <a:lnTo>
                      <a:pt x="990" y="984"/>
                    </a:lnTo>
                    <a:lnTo>
                      <a:pt x="990" y="990"/>
                    </a:lnTo>
                    <a:lnTo>
                      <a:pt x="988" y="996"/>
                    </a:lnTo>
                    <a:lnTo>
                      <a:pt x="987" y="1003"/>
                    </a:lnTo>
                    <a:lnTo>
                      <a:pt x="986" y="1009"/>
                    </a:lnTo>
                    <a:lnTo>
                      <a:pt x="986" y="1016"/>
                    </a:lnTo>
                    <a:lnTo>
                      <a:pt x="986" y="1022"/>
                    </a:lnTo>
                    <a:lnTo>
                      <a:pt x="986" y="1029"/>
                    </a:lnTo>
                    <a:lnTo>
                      <a:pt x="987" y="1035"/>
                    </a:lnTo>
                    <a:lnTo>
                      <a:pt x="988" y="1042"/>
                    </a:lnTo>
                    <a:lnTo>
                      <a:pt x="988" y="1048"/>
                    </a:lnTo>
                    <a:lnTo>
                      <a:pt x="989" y="1054"/>
                    </a:lnTo>
                    <a:lnTo>
                      <a:pt x="990" y="1060"/>
                    </a:lnTo>
                    <a:lnTo>
                      <a:pt x="992" y="1066"/>
                    </a:lnTo>
                    <a:lnTo>
                      <a:pt x="993" y="1073"/>
                    </a:lnTo>
                    <a:lnTo>
                      <a:pt x="996" y="1079"/>
                    </a:lnTo>
                    <a:lnTo>
                      <a:pt x="999" y="1085"/>
                    </a:lnTo>
                    <a:lnTo>
                      <a:pt x="1002" y="1091"/>
                    </a:lnTo>
                    <a:lnTo>
                      <a:pt x="1004" y="1097"/>
                    </a:lnTo>
                    <a:lnTo>
                      <a:pt x="1006" y="1103"/>
                    </a:lnTo>
                    <a:lnTo>
                      <a:pt x="1009" y="1109"/>
                    </a:lnTo>
                    <a:lnTo>
                      <a:pt x="1013" y="1115"/>
                    </a:lnTo>
                    <a:lnTo>
                      <a:pt x="1016" y="1121"/>
                    </a:lnTo>
                    <a:lnTo>
                      <a:pt x="1020" y="1127"/>
                    </a:lnTo>
                    <a:lnTo>
                      <a:pt x="1024" y="1132"/>
                    </a:lnTo>
                    <a:lnTo>
                      <a:pt x="1028" y="1138"/>
                    </a:lnTo>
                    <a:lnTo>
                      <a:pt x="1035" y="1138"/>
                    </a:lnTo>
                    <a:lnTo>
                      <a:pt x="1043" y="1141"/>
                    </a:lnTo>
                    <a:lnTo>
                      <a:pt x="1050" y="1147"/>
                    </a:lnTo>
                    <a:lnTo>
                      <a:pt x="1057" y="1154"/>
                    </a:lnTo>
                    <a:lnTo>
                      <a:pt x="1063" y="1159"/>
                    </a:lnTo>
                    <a:lnTo>
                      <a:pt x="1072" y="1163"/>
                    </a:lnTo>
                    <a:lnTo>
                      <a:pt x="1080" y="1164"/>
                    </a:lnTo>
                    <a:lnTo>
                      <a:pt x="1091" y="1162"/>
                    </a:lnTo>
                    <a:lnTo>
                      <a:pt x="1091" y="1156"/>
                    </a:lnTo>
                    <a:lnTo>
                      <a:pt x="1092" y="1150"/>
                    </a:lnTo>
                    <a:lnTo>
                      <a:pt x="1093" y="1144"/>
                    </a:lnTo>
                    <a:lnTo>
                      <a:pt x="1094" y="1137"/>
                    </a:lnTo>
                    <a:lnTo>
                      <a:pt x="1094" y="1131"/>
                    </a:lnTo>
                    <a:lnTo>
                      <a:pt x="1096" y="1125"/>
                    </a:lnTo>
                    <a:lnTo>
                      <a:pt x="1096" y="1119"/>
                    </a:lnTo>
                    <a:lnTo>
                      <a:pt x="1098" y="1112"/>
                    </a:lnTo>
                    <a:lnTo>
                      <a:pt x="1098" y="1105"/>
                    </a:lnTo>
                    <a:lnTo>
                      <a:pt x="1099" y="1099"/>
                    </a:lnTo>
                    <a:lnTo>
                      <a:pt x="1100" y="1092"/>
                    </a:lnTo>
                    <a:lnTo>
                      <a:pt x="1101" y="1086"/>
                    </a:lnTo>
                    <a:lnTo>
                      <a:pt x="1101" y="1079"/>
                    </a:lnTo>
                    <a:lnTo>
                      <a:pt x="1102" y="1073"/>
                    </a:lnTo>
                    <a:lnTo>
                      <a:pt x="1103" y="1066"/>
                    </a:lnTo>
                    <a:lnTo>
                      <a:pt x="1104" y="1060"/>
                    </a:lnTo>
                    <a:lnTo>
                      <a:pt x="1104" y="1053"/>
                    </a:lnTo>
                    <a:lnTo>
                      <a:pt x="1105" y="1047"/>
                    </a:lnTo>
                    <a:lnTo>
                      <a:pt x="1105" y="1039"/>
                    </a:lnTo>
                    <a:lnTo>
                      <a:pt x="1106" y="1033"/>
                    </a:lnTo>
                    <a:lnTo>
                      <a:pt x="1106" y="1026"/>
                    </a:lnTo>
                    <a:lnTo>
                      <a:pt x="1107" y="1019"/>
                    </a:lnTo>
                    <a:lnTo>
                      <a:pt x="1107" y="1013"/>
                    </a:lnTo>
                    <a:lnTo>
                      <a:pt x="1108" y="1007"/>
                    </a:lnTo>
                    <a:lnTo>
                      <a:pt x="1108" y="1000"/>
                    </a:lnTo>
                    <a:lnTo>
                      <a:pt x="1108" y="993"/>
                    </a:lnTo>
                    <a:lnTo>
                      <a:pt x="1108" y="986"/>
                    </a:lnTo>
                    <a:lnTo>
                      <a:pt x="1109" y="980"/>
                    </a:lnTo>
                    <a:lnTo>
                      <a:pt x="1109" y="972"/>
                    </a:lnTo>
                    <a:lnTo>
                      <a:pt x="1109" y="966"/>
                    </a:lnTo>
                    <a:lnTo>
                      <a:pt x="1109" y="960"/>
                    </a:lnTo>
                    <a:lnTo>
                      <a:pt x="1110" y="954"/>
                    </a:lnTo>
                    <a:lnTo>
                      <a:pt x="1109" y="946"/>
                    </a:lnTo>
                    <a:lnTo>
                      <a:pt x="1109" y="939"/>
                    </a:lnTo>
                    <a:lnTo>
                      <a:pt x="1109" y="932"/>
                    </a:lnTo>
                    <a:lnTo>
                      <a:pt x="1109" y="925"/>
                    </a:lnTo>
                    <a:lnTo>
                      <a:pt x="1108" y="918"/>
                    </a:lnTo>
                    <a:lnTo>
                      <a:pt x="1108" y="912"/>
                    </a:lnTo>
                    <a:lnTo>
                      <a:pt x="1108" y="906"/>
                    </a:lnTo>
                    <a:lnTo>
                      <a:pt x="1108" y="899"/>
                    </a:lnTo>
                    <a:lnTo>
                      <a:pt x="1107" y="892"/>
                    </a:lnTo>
                    <a:lnTo>
                      <a:pt x="1106" y="886"/>
                    </a:lnTo>
                    <a:lnTo>
                      <a:pt x="1105" y="878"/>
                    </a:lnTo>
                    <a:lnTo>
                      <a:pt x="1105" y="872"/>
                    </a:lnTo>
                    <a:lnTo>
                      <a:pt x="1104" y="866"/>
                    </a:lnTo>
                    <a:lnTo>
                      <a:pt x="1104" y="860"/>
                    </a:lnTo>
                    <a:lnTo>
                      <a:pt x="1103" y="853"/>
                    </a:lnTo>
                    <a:lnTo>
                      <a:pt x="1103" y="847"/>
                    </a:lnTo>
                    <a:lnTo>
                      <a:pt x="1101" y="840"/>
                    </a:lnTo>
                    <a:lnTo>
                      <a:pt x="1101" y="834"/>
                    </a:lnTo>
                    <a:lnTo>
                      <a:pt x="1099" y="827"/>
                    </a:lnTo>
                    <a:lnTo>
                      <a:pt x="1099" y="821"/>
                    </a:lnTo>
                    <a:lnTo>
                      <a:pt x="1097" y="815"/>
                    </a:lnTo>
                    <a:lnTo>
                      <a:pt x="1097" y="808"/>
                    </a:lnTo>
                    <a:lnTo>
                      <a:pt x="1095" y="802"/>
                    </a:lnTo>
                    <a:lnTo>
                      <a:pt x="1095" y="797"/>
                    </a:lnTo>
                    <a:lnTo>
                      <a:pt x="1093" y="791"/>
                    </a:lnTo>
                    <a:lnTo>
                      <a:pt x="1092" y="784"/>
                    </a:lnTo>
                    <a:lnTo>
                      <a:pt x="1090" y="778"/>
                    </a:lnTo>
                    <a:lnTo>
                      <a:pt x="1088" y="772"/>
                    </a:lnTo>
                    <a:lnTo>
                      <a:pt x="1085" y="760"/>
                    </a:lnTo>
                    <a:lnTo>
                      <a:pt x="1083" y="750"/>
                    </a:lnTo>
                    <a:lnTo>
                      <a:pt x="1076" y="744"/>
                    </a:lnTo>
                    <a:lnTo>
                      <a:pt x="1069" y="738"/>
                    </a:lnTo>
                    <a:lnTo>
                      <a:pt x="1061" y="731"/>
                    </a:lnTo>
                    <a:lnTo>
                      <a:pt x="1055" y="725"/>
                    </a:lnTo>
                    <a:lnTo>
                      <a:pt x="1048" y="718"/>
                    </a:lnTo>
                    <a:lnTo>
                      <a:pt x="1042" y="711"/>
                    </a:lnTo>
                    <a:lnTo>
                      <a:pt x="1035" y="705"/>
                    </a:lnTo>
                    <a:lnTo>
                      <a:pt x="1029" y="699"/>
                    </a:lnTo>
                    <a:lnTo>
                      <a:pt x="1023" y="692"/>
                    </a:lnTo>
                    <a:lnTo>
                      <a:pt x="1016" y="684"/>
                    </a:lnTo>
                    <a:lnTo>
                      <a:pt x="1010" y="677"/>
                    </a:lnTo>
                    <a:lnTo>
                      <a:pt x="1004" y="671"/>
                    </a:lnTo>
                    <a:lnTo>
                      <a:pt x="998" y="663"/>
                    </a:lnTo>
                    <a:lnTo>
                      <a:pt x="992" y="657"/>
                    </a:lnTo>
                    <a:lnTo>
                      <a:pt x="986" y="650"/>
                    </a:lnTo>
                    <a:lnTo>
                      <a:pt x="981" y="644"/>
                    </a:lnTo>
                    <a:lnTo>
                      <a:pt x="975" y="635"/>
                    </a:lnTo>
                    <a:lnTo>
                      <a:pt x="968" y="629"/>
                    </a:lnTo>
                    <a:lnTo>
                      <a:pt x="962" y="621"/>
                    </a:lnTo>
                    <a:lnTo>
                      <a:pt x="956" y="614"/>
                    </a:lnTo>
                    <a:lnTo>
                      <a:pt x="950" y="607"/>
                    </a:lnTo>
                    <a:lnTo>
                      <a:pt x="944" y="600"/>
                    </a:lnTo>
                    <a:lnTo>
                      <a:pt x="938" y="592"/>
                    </a:lnTo>
                    <a:lnTo>
                      <a:pt x="933" y="586"/>
                    </a:lnTo>
                    <a:lnTo>
                      <a:pt x="927" y="579"/>
                    </a:lnTo>
                    <a:lnTo>
                      <a:pt x="920" y="572"/>
                    </a:lnTo>
                    <a:lnTo>
                      <a:pt x="914" y="565"/>
                    </a:lnTo>
                    <a:lnTo>
                      <a:pt x="908" y="559"/>
                    </a:lnTo>
                    <a:lnTo>
                      <a:pt x="902" y="552"/>
                    </a:lnTo>
                    <a:lnTo>
                      <a:pt x="896" y="545"/>
                    </a:lnTo>
                    <a:lnTo>
                      <a:pt x="890" y="539"/>
                    </a:lnTo>
                    <a:lnTo>
                      <a:pt x="885" y="533"/>
                    </a:lnTo>
                    <a:lnTo>
                      <a:pt x="878" y="526"/>
                    </a:lnTo>
                    <a:lnTo>
                      <a:pt x="871" y="519"/>
                    </a:lnTo>
                    <a:lnTo>
                      <a:pt x="865" y="513"/>
                    </a:lnTo>
                    <a:lnTo>
                      <a:pt x="859" y="507"/>
                    </a:lnTo>
                    <a:lnTo>
                      <a:pt x="853" y="501"/>
                    </a:lnTo>
                    <a:lnTo>
                      <a:pt x="846" y="494"/>
                    </a:lnTo>
                    <a:lnTo>
                      <a:pt x="840" y="488"/>
                    </a:lnTo>
                    <a:lnTo>
                      <a:pt x="834" y="483"/>
                    </a:lnTo>
                    <a:lnTo>
                      <a:pt x="826" y="477"/>
                    </a:lnTo>
                    <a:lnTo>
                      <a:pt x="820" y="471"/>
                    </a:lnTo>
                    <a:lnTo>
                      <a:pt x="813" y="466"/>
                    </a:lnTo>
                    <a:lnTo>
                      <a:pt x="807" y="461"/>
                    </a:lnTo>
                    <a:lnTo>
                      <a:pt x="799" y="456"/>
                    </a:lnTo>
                    <a:lnTo>
                      <a:pt x="792" y="451"/>
                    </a:lnTo>
                    <a:lnTo>
                      <a:pt x="785" y="446"/>
                    </a:lnTo>
                    <a:lnTo>
                      <a:pt x="778" y="443"/>
                    </a:lnTo>
                    <a:lnTo>
                      <a:pt x="770" y="438"/>
                    </a:lnTo>
                    <a:lnTo>
                      <a:pt x="763" y="434"/>
                    </a:lnTo>
                    <a:lnTo>
                      <a:pt x="754" y="431"/>
                    </a:lnTo>
                    <a:lnTo>
                      <a:pt x="747" y="427"/>
                    </a:lnTo>
                    <a:lnTo>
                      <a:pt x="739" y="423"/>
                    </a:lnTo>
                    <a:lnTo>
                      <a:pt x="730" y="420"/>
                    </a:lnTo>
                    <a:lnTo>
                      <a:pt x="722" y="417"/>
                    </a:lnTo>
                    <a:lnTo>
                      <a:pt x="715" y="415"/>
                    </a:lnTo>
                    <a:lnTo>
                      <a:pt x="705" y="412"/>
                    </a:lnTo>
                    <a:lnTo>
                      <a:pt x="697" y="410"/>
                    </a:lnTo>
                    <a:lnTo>
                      <a:pt x="689" y="408"/>
                    </a:lnTo>
                    <a:lnTo>
                      <a:pt x="680" y="407"/>
                    </a:lnTo>
                    <a:lnTo>
                      <a:pt x="671" y="406"/>
                    </a:lnTo>
                    <a:lnTo>
                      <a:pt x="662" y="405"/>
                    </a:lnTo>
                    <a:lnTo>
                      <a:pt x="652" y="405"/>
                    </a:lnTo>
                    <a:lnTo>
                      <a:pt x="644" y="405"/>
                    </a:lnTo>
                    <a:lnTo>
                      <a:pt x="635" y="393"/>
                    </a:lnTo>
                    <a:lnTo>
                      <a:pt x="627" y="383"/>
                    </a:lnTo>
                    <a:lnTo>
                      <a:pt x="617" y="372"/>
                    </a:lnTo>
                    <a:lnTo>
                      <a:pt x="607" y="363"/>
                    </a:lnTo>
                    <a:lnTo>
                      <a:pt x="601" y="357"/>
                    </a:lnTo>
                    <a:lnTo>
                      <a:pt x="596" y="352"/>
                    </a:lnTo>
                    <a:lnTo>
                      <a:pt x="590" y="346"/>
                    </a:lnTo>
                    <a:lnTo>
                      <a:pt x="584" y="342"/>
                    </a:lnTo>
                    <a:lnTo>
                      <a:pt x="578" y="337"/>
                    </a:lnTo>
                    <a:lnTo>
                      <a:pt x="572" y="331"/>
                    </a:lnTo>
                    <a:lnTo>
                      <a:pt x="566" y="326"/>
                    </a:lnTo>
                    <a:lnTo>
                      <a:pt x="560" y="322"/>
                    </a:lnTo>
                    <a:lnTo>
                      <a:pt x="553" y="316"/>
                    </a:lnTo>
                    <a:lnTo>
                      <a:pt x="547" y="311"/>
                    </a:lnTo>
                    <a:lnTo>
                      <a:pt x="539" y="305"/>
                    </a:lnTo>
                    <a:lnTo>
                      <a:pt x="533" y="301"/>
                    </a:lnTo>
                    <a:lnTo>
                      <a:pt x="526" y="295"/>
                    </a:lnTo>
                    <a:lnTo>
                      <a:pt x="520" y="290"/>
                    </a:lnTo>
                    <a:lnTo>
                      <a:pt x="512" y="284"/>
                    </a:lnTo>
                    <a:lnTo>
                      <a:pt x="506" y="280"/>
                    </a:lnTo>
                    <a:lnTo>
                      <a:pt x="499" y="274"/>
                    </a:lnTo>
                    <a:lnTo>
                      <a:pt x="491" y="269"/>
                    </a:lnTo>
                    <a:lnTo>
                      <a:pt x="485" y="263"/>
                    </a:lnTo>
                    <a:lnTo>
                      <a:pt x="479" y="257"/>
                    </a:lnTo>
                    <a:lnTo>
                      <a:pt x="472" y="251"/>
                    </a:lnTo>
                    <a:lnTo>
                      <a:pt x="465" y="246"/>
                    </a:lnTo>
                    <a:lnTo>
                      <a:pt x="459" y="241"/>
                    </a:lnTo>
                    <a:lnTo>
                      <a:pt x="453" y="235"/>
                    </a:lnTo>
                    <a:lnTo>
                      <a:pt x="445" y="229"/>
                    </a:lnTo>
                    <a:lnTo>
                      <a:pt x="439" y="223"/>
                    </a:lnTo>
                    <a:lnTo>
                      <a:pt x="433" y="217"/>
                    </a:lnTo>
                    <a:lnTo>
                      <a:pt x="427" y="210"/>
                    </a:lnTo>
                    <a:lnTo>
                      <a:pt x="420" y="204"/>
                    </a:lnTo>
                    <a:lnTo>
                      <a:pt x="414" y="198"/>
                    </a:lnTo>
                    <a:lnTo>
                      <a:pt x="409" y="192"/>
                    </a:lnTo>
                    <a:lnTo>
                      <a:pt x="404" y="185"/>
                    </a:lnTo>
                    <a:lnTo>
                      <a:pt x="397" y="178"/>
                    </a:lnTo>
                    <a:lnTo>
                      <a:pt x="392" y="172"/>
                    </a:lnTo>
                    <a:lnTo>
                      <a:pt x="387" y="164"/>
                    </a:lnTo>
                    <a:lnTo>
                      <a:pt x="383" y="158"/>
                    </a:lnTo>
                    <a:lnTo>
                      <a:pt x="378" y="151"/>
                    </a:lnTo>
                    <a:lnTo>
                      <a:pt x="373" y="145"/>
                    </a:lnTo>
                    <a:lnTo>
                      <a:pt x="370" y="137"/>
                    </a:lnTo>
                    <a:lnTo>
                      <a:pt x="367" y="131"/>
                    </a:lnTo>
                    <a:lnTo>
                      <a:pt x="363" y="123"/>
                    </a:lnTo>
                    <a:lnTo>
                      <a:pt x="359" y="115"/>
                    </a:lnTo>
                    <a:lnTo>
                      <a:pt x="356" y="108"/>
                    </a:lnTo>
                    <a:lnTo>
                      <a:pt x="354" y="101"/>
                    </a:lnTo>
                    <a:lnTo>
                      <a:pt x="350" y="92"/>
                    </a:lnTo>
                    <a:lnTo>
                      <a:pt x="348" y="85"/>
                    </a:lnTo>
                    <a:lnTo>
                      <a:pt x="346" y="77"/>
                    </a:lnTo>
                    <a:lnTo>
                      <a:pt x="346" y="69"/>
                    </a:lnTo>
                    <a:lnTo>
                      <a:pt x="344" y="60"/>
                    </a:lnTo>
                    <a:lnTo>
                      <a:pt x="344" y="52"/>
                    </a:lnTo>
                    <a:lnTo>
                      <a:pt x="344" y="43"/>
                    </a:lnTo>
                    <a:lnTo>
                      <a:pt x="344" y="35"/>
                    </a:lnTo>
                    <a:lnTo>
                      <a:pt x="344" y="26"/>
                    </a:lnTo>
                    <a:lnTo>
                      <a:pt x="345" y="17"/>
                    </a:lnTo>
                    <a:lnTo>
                      <a:pt x="346" y="8"/>
                    </a:lnTo>
                    <a:lnTo>
                      <a:pt x="349" y="0"/>
                    </a:lnTo>
                    <a:lnTo>
                      <a:pt x="3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62"/>
              <p:cNvSpPr>
                <a:spLocks/>
              </p:cNvSpPr>
              <p:nvPr/>
            </p:nvSpPr>
            <p:spPr bwMode="auto">
              <a:xfrm>
                <a:off x="1497" y="3111"/>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7 h 160"/>
                  <a:gd name="T10" fmla="*/ 49 w 121"/>
                  <a:gd name="T11" fmla="*/ 77 h 160"/>
                  <a:gd name="T12" fmla="*/ 45 w 121"/>
                  <a:gd name="T13" fmla="*/ 75 h 160"/>
                  <a:gd name="T14" fmla="*/ 40 w 121"/>
                  <a:gd name="T15" fmla="*/ 73 h 160"/>
                  <a:gd name="T16" fmla="*/ 35 w 121"/>
                  <a:gd name="T17" fmla="*/ 71 h 160"/>
                  <a:gd name="T18" fmla="*/ 31 w 121"/>
                  <a:gd name="T19" fmla="*/ 69 h 160"/>
                  <a:gd name="T20" fmla="*/ 26 w 121"/>
                  <a:gd name="T21" fmla="*/ 65 h 160"/>
                  <a:gd name="T22" fmla="*/ 23 w 121"/>
                  <a:gd name="T23" fmla="*/ 63 h 160"/>
                  <a:gd name="T24" fmla="*/ 19 w 121"/>
                  <a:gd name="T25" fmla="*/ 59 h 160"/>
                  <a:gd name="T26" fmla="*/ 15 w 121"/>
                  <a:gd name="T27" fmla="*/ 56 h 160"/>
                  <a:gd name="T28" fmla="*/ 12 w 121"/>
                  <a:gd name="T29" fmla="*/ 52 h 160"/>
                  <a:gd name="T30" fmla="*/ 10 w 121"/>
                  <a:gd name="T31" fmla="*/ 49 h 160"/>
                  <a:gd name="T32" fmla="*/ 7 w 121"/>
                  <a:gd name="T33" fmla="*/ 45 h 160"/>
                  <a:gd name="T34" fmla="*/ 4 w 121"/>
                  <a:gd name="T35" fmla="*/ 41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7 h 160"/>
                  <a:gd name="T50" fmla="*/ 15 w 121"/>
                  <a:gd name="T51" fmla="*/ 22 h 160"/>
                  <a:gd name="T52" fmla="*/ 18 w 121"/>
                  <a:gd name="T53" fmla="*/ 27 h 160"/>
                  <a:gd name="T54" fmla="*/ 20 w 121"/>
                  <a:gd name="T55" fmla="*/ 33 h 160"/>
                  <a:gd name="T56" fmla="*/ 23 w 121"/>
                  <a:gd name="T57" fmla="*/ 38 h 160"/>
                  <a:gd name="T58" fmla="*/ 26 w 121"/>
                  <a:gd name="T59" fmla="*/ 43 h 160"/>
                  <a:gd name="T60" fmla="*/ 30 w 121"/>
                  <a:gd name="T61" fmla="*/ 48 h 160"/>
                  <a:gd name="T62" fmla="*/ 33 w 121"/>
                  <a:gd name="T63" fmla="*/ 52 h 160"/>
                  <a:gd name="T64" fmla="*/ 37 w 121"/>
                  <a:gd name="T65" fmla="*/ 57 h 160"/>
                  <a:gd name="T66" fmla="*/ 42 w 121"/>
                  <a:gd name="T67" fmla="*/ 59 h 160"/>
                  <a:gd name="T68" fmla="*/ 47 w 121"/>
                  <a:gd name="T69" fmla="*/ 62 h 160"/>
                  <a:gd name="T70" fmla="*/ 50 w 121"/>
                  <a:gd name="T71" fmla="*/ 62 h 160"/>
                  <a:gd name="T72" fmla="*/ 54 w 121"/>
                  <a:gd name="T73" fmla="*/ 63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4"/>
                    </a:lnTo>
                    <a:lnTo>
                      <a:pt x="98" y="153"/>
                    </a:lnTo>
                    <a:lnTo>
                      <a:pt x="89" y="149"/>
                    </a:lnTo>
                    <a:lnTo>
                      <a:pt x="79" y="146"/>
                    </a:lnTo>
                    <a:lnTo>
                      <a:pt x="70" y="141"/>
                    </a:lnTo>
                    <a:lnTo>
                      <a:pt x="61" y="137"/>
                    </a:lnTo>
                    <a:lnTo>
                      <a:pt x="52" y="130"/>
                    </a:lnTo>
                    <a:lnTo>
                      <a:pt x="46" y="125"/>
                    </a:lnTo>
                    <a:lnTo>
                      <a:pt x="38" y="118"/>
                    </a:lnTo>
                    <a:lnTo>
                      <a:pt x="30" y="112"/>
                    </a:lnTo>
                    <a:lnTo>
                      <a:pt x="24" y="104"/>
                    </a:lnTo>
                    <a:lnTo>
                      <a:pt x="19" y="97"/>
                    </a:lnTo>
                    <a:lnTo>
                      <a:pt x="13" y="89"/>
                    </a:lnTo>
                    <a:lnTo>
                      <a:pt x="8" y="81"/>
                    </a:lnTo>
                    <a:lnTo>
                      <a:pt x="3" y="73"/>
                    </a:lnTo>
                    <a:lnTo>
                      <a:pt x="0" y="66"/>
                    </a:lnTo>
                    <a:lnTo>
                      <a:pt x="0" y="0"/>
                    </a:lnTo>
                    <a:lnTo>
                      <a:pt x="6" y="6"/>
                    </a:lnTo>
                    <a:lnTo>
                      <a:pt x="14" y="15"/>
                    </a:lnTo>
                    <a:lnTo>
                      <a:pt x="19" y="23"/>
                    </a:lnTo>
                    <a:lnTo>
                      <a:pt x="25" y="33"/>
                    </a:lnTo>
                    <a:lnTo>
                      <a:pt x="29" y="43"/>
                    </a:lnTo>
                    <a:lnTo>
                      <a:pt x="36" y="54"/>
                    </a:lnTo>
                    <a:lnTo>
                      <a:pt x="40" y="65"/>
                    </a:lnTo>
                    <a:lnTo>
                      <a:pt x="46" y="76"/>
                    </a:lnTo>
                    <a:lnTo>
                      <a:pt x="51" y="86"/>
                    </a:lnTo>
                    <a:lnTo>
                      <a:pt x="59" y="96"/>
                    </a:lnTo>
                    <a:lnTo>
                      <a:pt x="65" y="104"/>
                    </a:lnTo>
                    <a:lnTo>
                      <a:pt x="74" y="113"/>
                    </a:lnTo>
                    <a:lnTo>
                      <a:pt x="83" y="118"/>
                    </a:lnTo>
                    <a:lnTo>
                      <a:pt x="94" y="123"/>
                    </a:lnTo>
                    <a:lnTo>
                      <a:pt x="100" y="124"/>
                    </a:lnTo>
                    <a:lnTo>
                      <a:pt x="107" y="126"/>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63"/>
              <p:cNvSpPr>
                <a:spLocks/>
              </p:cNvSpPr>
              <p:nvPr/>
            </p:nvSpPr>
            <p:spPr bwMode="auto">
              <a:xfrm>
                <a:off x="1919" y="3111"/>
                <a:ext cx="45" cy="68"/>
              </a:xfrm>
              <a:custGeom>
                <a:avLst/>
                <a:gdLst>
                  <a:gd name="T0" fmla="*/ 45 w 89"/>
                  <a:gd name="T1" fmla="*/ 7 h 136"/>
                  <a:gd name="T2" fmla="*/ 44 w 89"/>
                  <a:gd name="T3" fmla="*/ 11 h 136"/>
                  <a:gd name="T4" fmla="*/ 44 w 89"/>
                  <a:gd name="T5" fmla="*/ 15 h 136"/>
                  <a:gd name="T6" fmla="*/ 44 w 89"/>
                  <a:gd name="T7" fmla="*/ 18 h 136"/>
                  <a:gd name="T8" fmla="*/ 44 w 89"/>
                  <a:gd name="T9" fmla="*/ 23 h 136"/>
                  <a:gd name="T10" fmla="*/ 44 w 89"/>
                  <a:gd name="T11" fmla="*/ 26 h 136"/>
                  <a:gd name="T12" fmla="*/ 44 w 89"/>
                  <a:gd name="T13" fmla="*/ 31 h 136"/>
                  <a:gd name="T14" fmla="*/ 44 w 89"/>
                  <a:gd name="T15" fmla="*/ 35 h 136"/>
                  <a:gd name="T16" fmla="*/ 45 w 89"/>
                  <a:gd name="T17" fmla="*/ 39 h 136"/>
                  <a:gd name="T18" fmla="*/ 44 w 89"/>
                  <a:gd name="T19" fmla="*/ 43 h 136"/>
                  <a:gd name="T20" fmla="*/ 44 w 89"/>
                  <a:gd name="T21" fmla="*/ 47 h 136"/>
                  <a:gd name="T22" fmla="*/ 44 w 89"/>
                  <a:gd name="T23" fmla="*/ 50 h 136"/>
                  <a:gd name="T24" fmla="*/ 43 w 89"/>
                  <a:gd name="T25" fmla="*/ 55 h 136"/>
                  <a:gd name="T26" fmla="*/ 42 w 89"/>
                  <a:gd name="T27" fmla="*/ 58 h 136"/>
                  <a:gd name="T28" fmla="*/ 41 w 89"/>
                  <a:gd name="T29" fmla="*/ 61 h 136"/>
                  <a:gd name="T30" fmla="*/ 39 w 89"/>
                  <a:gd name="T31" fmla="*/ 64 h 136"/>
                  <a:gd name="T32" fmla="*/ 37 w 89"/>
                  <a:gd name="T33" fmla="*/ 68 h 136"/>
                  <a:gd name="T34" fmla="*/ 37 w 89"/>
                  <a:gd name="T35" fmla="*/ 64 h 136"/>
                  <a:gd name="T36" fmla="*/ 38 w 89"/>
                  <a:gd name="T37" fmla="*/ 60 h 136"/>
                  <a:gd name="T38" fmla="*/ 38 w 89"/>
                  <a:gd name="T39" fmla="*/ 56 h 136"/>
                  <a:gd name="T40" fmla="*/ 38 w 89"/>
                  <a:gd name="T41" fmla="*/ 51 h 136"/>
                  <a:gd name="T42" fmla="*/ 37 w 89"/>
                  <a:gd name="T43" fmla="*/ 47 h 136"/>
                  <a:gd name="T44" fmla="*/ 36 w 89"/>
                  <a:gd name="T45" fmla="*/ 42 h 136"/>
                  <a:gd name="T46" fmla="*/ 34 w 89"/>
                  <a:gd name="T47" fmla="*/ 38 h 136"/>
                  <a:gd name="T48" fmla="*/ 33 w 89"/>
                  <a:gd name="T49" fmla="*/ 35 h 136"/>
                  <a:gd name="T50" fmla="*/ 30 w 89"/>
                  <a:gd name="T51" fmla="*/ 30 h 136"/>
                  <a:gd name="T52" fmla="*/ 28 w 89"/>
                  <a:gd name="T53" fmla="*/ 27 h 136"/>
                  <a:gd name="T54" fmla="*/ 25 w 89"/>
                  <a:gd name="T55" fmla="*/ 24 h 136"/>
                  <a:gd name="T56" fmla="*/ 22 w 89"/>
                  <a:gd name="T57" fmla="*/ 21 h 136"/>
                  <a:gd name="T58" fmla="*/ 18 w 89"/>
                  <a:gd name="T59" fmla="*/ 17 h 136"/>
                  <a:gd name="T60" fmla="*/ 14 w 89"/>
                  <a:gd name="T61" fmla="*/ 15 h 136"/>
                  <a:gd name="T62" fmla="*/ 9 w 89"/>
                  <a:gd name="T63" fmla="*/ 13 h 136"/>
                  <a:gd name="T64" fmla="*/ 5 w 89"/>
                  <a:gd name="T65" fmla="*/ 12 h 136"/>
                  <a:gd name="T66" fmla="*/ 0 w 89"/>
                  <a:gd name="T67" fmla="*/ 0 h 136"/>
                  <a:gd name="T68" fmla="*/ 3 w 89"/>
                  <a:gd name="T69" fmla="*/ 0 h 136"/>
                  <a:gd name="T70" fmla="*/ 6 w 89"/>
                  <a:gd name="T71" fmla="*/ 1 h 136"/>
                  <a:gd name="T72" fmla="*/ 8 w 89"/>
                  <a:gd name="T73" fmla="*/ 1 h 136"/>
                  <a:gd name="T74" fmla="*/ 12 w 89"/>
                  <a:gd name="T75" fmla="*/ 2 h 136"/>
                  <a:gd name="T76" fmla="*/ 14 w 89"/>
                  <a:gd name="T77" fmla="*/ 3 h 136"/>
                  <a:gd name="T78" fmla="*/ 17 w 89"/>
                  <a:gd name="T79" fmla="*/ 3 h 136"/>
                  <a:gd name="T80" fmla="*/ 20 w 89"/>
                  <a:gd name="T81" fmla="*/ 4 h 136"/>
                  <a:gd name="T82" fmla="*/ 23 w 89"/>
                  <a:gd name="T83" fmla="*/ 5 h 136"/>
                  <a:gd name="T84" fmla="*/ 28 w 89"/>
                  <a:gd name="T85" fmla="*/ 5 h 136"/>
                  <a:gd name="T86" fmla="*/ 33 w 89"/>
                  <a:gd name="T87" fmla="*/ 6 h 136"/>
                  <a:gd name="T88" fmla="*/ 36 w 89"/>
                  <a:gd name="T89" fmla="*/ 6 h 136"/>
                  <a:gd name="T90" fmla="*/ 39 w 89"/>
                  <a:gd name="T91" fmla="*/ 6 h 136"/>
                  <a:gd name="T92" fmla="*/ 42 w 89"/>
                  <a:gd name="T93" fmla="*/ 6 h 136"/>
                  <a:gd name="T94" fmla="*/ 45 w 89"/>
                  <a:gd name="T95" fmla="*/ 7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4"/>
                    </a:moveTo>
                    <a:lnTo>
                      <a:pt x="87" y="21"/>
                    </a:lnTo>
                    <a:lnTo>
                      <a:pt x="87" y="29"/>
                    </a:lnTo>
                    <a:lnTo>
                      <a:pt x="87" y="36"/>
                    </a:lnTo>
                    <a:lnTo>
                      <a:pt x="87" y="45"/>
                    </a:lnTo>
                    <a:lnTo>
                      <a:pt x="87" y="52"/>
                    </a:lnTo>
                    <a:lnTo>
                      <a:pt x="88" y="62"/>
                    </a:lnTo>
                    <a:lnTo>
                      <a:pt x="88" y="69"/>
                    </a:lnTo>
                    <a:lnTo>
                      <a:pt x="89" y="78"/>
                    </a:lnTo>
                    <a:lnTo>
                      <a:pt x="88" y="86"/>
                    </a:lnTo>
                    <a:lnTo>
                      <a:pt x="88" y="93"/>
                    </a:lnTo>
                    <a:lnTo>
                      <a:pt x="87" y="100"/>
                    </a:lnTo>
                    <a:lnTo>
                      <a:pt x="86" y="109"/>
                    </a:lnTo>
                    <a:lnTo>
                      <a:pt x="83" y="115"/>
                    </a:lnTo>
                    <a:lnTo>
                      <a:pt x="81" y="122"/>
                    </a:lnTo>
                    <a:lnTo>
                      <a:pt x="77" y="128"/>
                    </a:lnTo>
                    <a:lnTo>
                      <a:pt x="73" y="136"/>
                    </a:lnTo>
                    <a:lnTo>
                      <a:pt x="74" y="127"/>
                    </a:lnTo>
                    <a:lnTo>
                      <a:pt x="75" y="119"/>
                    </a:lnTo>
                    <a:lnTo>
                      <a:pt x="75" y="111"/>
                    </a:lnTo>
                    <a:lnTo>
                      <a:pt x="75" y="102"/>
                    </a:lnTo>
                    <a:lnTo>
                      <a:pt x="73" y="93"/>
                    </a:lnTo>
                    <a:lnTo>
                      <a:pt x="72" y="84"/>
                    </a:lnTo>
                    <a:lnTo>
                      <a:pt x="68" y="76"/>
                    </a:lnTo>
                    <a:lnTo>
                      <a:pt x="65" y="69"/>
                    </a:lnTo>
                    <a:lnTo>
                      <a:pt x="60" y="60"/>
                    </a:lnTo>
                    <a:lnTo>
                      <a:pt x="56" y="53"/>
                    </a:lnTo>
                    <a:lnTo>
                      <a:pt x="50" y="47"/>
                    </a:lnTo>
                    <a:lnTo>
                      <a:pt x="43" y="41"/>
                    </a:lnTo>
                    <a:lnTo>
                      <a:pt x="36" y="34"/>
                    </a:lnTo>
                    <a:lnTo>
                      <a:pt x="28" y="30"/>
                    </a:lnTo>
                    <a:lnTo>
                      <a:pt x="18" y="26"/>
                    </a:lnTo>
                    <a:lnTo>
                      <a:pt x="10" y="24"/>
                    </a:lnTo>
                    <a:lnTo>
                      <a:pt x="0" y="0"/>
                    </a:lnTo>
                    <a:lnTo>
                      <a:pt x="5" y="0"/>
                    </a:lnTo>
                    <a:lnTo>
                      <a:pt x="11" y="2"/>
                    </a:lnTo>
                    <a:lnTo>
                      <a:pt x="16" y="2"/>
                    </a:lnTo>
                    <a:lnTo>
                      <a:pt x="23" y="4"/>
                    </a:lnTo>
                    <a:lnTo>
                      <a:pt x="28" y="5"/>
                    </a:lnTo>
                    <a:lnTo>
                      <a:pt x="34" y="6"/>
                    </a:lnTo>
                    <a:lnTo>
                      <a:pt x="39" y="7"/>
                    </a:lnTo>
                    <a:lnTo>
                      <a:pt x="45" y="9"/>
                    </a:lnTo>
                    <a:lnTo>
                      <a:pt x="55" y="10"/>
                    </a:lnTo>
                    <a:lnTo>
                      <a:pt x="66" y="11"/>
                    </a:lnTo>
                    <a:lnTo>
                      <a:pt x="72" y="11"/>
                    </a:lnTo>
                    <a:lnTo>
                      <a:pt x="77" y="12"/>
                    </a:lnTo>
                    <a:lnTo>
                      <a:pt x="83" y="12"/>
                    </a:lnTo>
                    <a:lnTo>
                      <a:pt x="8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64"/>
              <p:cNvSpPr>
                <a:spLocks/>
              </p:cNvSpPr>
              <p:nvPr/>
            </p:nvSpPr>
            <p:spPr bwMode="auto">
              <a:xfrm>
                <a:off x="1864" y="3175"/>
                <a:ext cx="36" cy="84"/>
              </a:xfrm>
              <a:custGeom>
                <a:avLst/>
                <a:gdLst>
                  <a:gd name="T0" fmla="*/ 36 w 73"/>
                  <a:gd name="T1" fmla="*/ 25 h 168"/>
                  <a:gd name="T2" fmla="*/ 35 w 73"/>
                  <a:gd name="T3" fmla="*/ 29 h 168"/>
                  <a:gd name="T4" fmla="*/ 35 w 73"/>
                  <a:gd name="T5" fmla="*/ 32 h 168"/>
                  <a:gd name="T6" fmla="*/ 35 w 73"/>
                  <a:gd name="T7" fmla="*/ 36 h 168"/>
                  <a:gd name="T8" fmla="*/ 35 w 73"/>
                  <a:gd name="T9" fmla="*/ 40 h 168"/>
                  <a:gd name="T10" fmla="*/ 35 w 73"/>
                  <a:gd name="T11" fmla="*/ 44 h 168"/>
                  <a:gd name="T12" fmla="*/ 35 w 73"/>
                  <a:gd name="T13" fmla="*/ 48 h 168"/>
                  <a:gd name="T14" fmla="*/ 36 w 73"/>
                  <a:gd name="T15" fmla="*/ 52 h 168"/>
                  <a:gd name="T16" fmla="*/ 36 w 73"/>
                  <a:gd name="T17" fmla="*/ 56 h 168"/>
                  <a:gd name="T18" fmla="*/ 36 w 73"/>
                  <a:gd name="T19" fmla="*/ 60 h 168"/>
                  <a:gd name="T20" fmla="*/ 36 w 73"/>
                  <a:gd name="T21" fmla="*/ 64 h 168"/>
                  <a:gd name="T22" fmla="*/ 35 w 73"/>
                  <a:gd name="T23" fmla="*/ 67 h 168"/>
                  <a:gd name="T24" fmla="*/ 35 w 73"/>
                  <a:gd name="T25" fmla="*/ 71 h 168"/>
                  <a:gd name="T26" fmla="*/ 33 w 73"/>
                  <a:gd name="T27" fmla="*/ 74 h 168"/>
                  <a:gd name="T28" fmla="*/ 32 w 73"/>
                  <a:gd name="T29" fmla="*/ 78 h 168"/>
                  <a:gd name="T30" fmla="*/ 29 w 73"/>
                  <a:gd name="T31" fmla="*/ 81 h 168"/>
                  <a:gd name="T32" fmla="*/ 27 w 73"/>
                  <a:gd name="T33" fmla="*/ 84 h 168"/>
                  <a:gd name="T34" fmla="*/ 25 w 73"/>
                  <a:gd name="T35" fmla="*/ 79 h 168"/>
                  <a:gd name="T36" fmla="*/ 24 w 73"/>
                  <a:gd name="T37" fmla="*/ 74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6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5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0"/>
                    </a:moveTo>
                    <a:lnTo>
                      <a:pt x="70" y="57"/>
                    </a:lnTo>
                    <a:lnTo>
                      <a:pt x="70" y="64"/>
                    </a:lnTo>
                    <a:lnTo>
                      <a:pt x="70" y="71"/>
                    </a:lnTo>
                    <a:lnTo>
                      <a:pt x="71" y="80"/>
                    </a:lnTo>
                    <a:lnTo>
                      <a:pt x="71" y="87"/>
                    </a:lnTo>
                    <a:lnTo>
                      <a:pt x="71" y="95"/>
                    </a:lnTo>
                    <a:lnTo>
                      <a:pt x="72" y="104"/>
                    </a:lnTo>
                    <a:lnTo>
                      <a:pt x="73" y="112"/>
                    </a:lnTo>
                    <a:lnTo>
                      <a:pt x="72" y="119"/>
                    </a:lnTo>
                    <a:lnTo>
                      <a:pt x="72" y="127"/>
                    </a:lnTo>
                    <a:lnTo>
                      <a:pt x="71" y="134"/>
                    </a:lnTo>
                    <a:lnTo>
                      <a:pt x="70" y="141"/>
                    </a:lnTo>
                    <a:lnTo>
                      <a:pt x="67" y="147"/>
                    </a:lnTo>
                    <a:lnTo>
                      <a:pt x="64" y="155"/>
                    </a:lnTo>
                    <a:lnTo>
                      <a:pt x="59" y="161"/>
                    </a:lnTo>
                    <a:lnTo>
                      <a:pt x="55" y="168"/>
                    </a:lnTo>
                    <a:lnTo>
                      <a:pt x="51" y="158"/>
                    </a:lnTo>
                    <a:lnTo>
                      <a:pt x="48" y="148"/>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7"/>
                    </a:lnTo>
                    <a:lnTo>
                      <a:pt x="46" y="71"/>
                    </a:lnTo>
                    <a:lnTo>
                      <a:pt x="45" y="65"/>
                    </a:lnTo>
                    <a:lnTo>
                      <a:pt x="44" y="59"/>
                    </a:lnTo>
                    <a:lnTo>
                      <a:pt x="44" y="52"/>
                    </a:lnTo>
                    <a:lnTo>
                      <a:pt x="40" y="41"/>
                    </a:lnTo>
                    <a:lnTo>
                      <a:pt x="36" y="32"/>
                    </a:lnTo>
                    <a:lnTo>
                      <a:pt x="30" y="21"/>
                    </a:lnTo>
                    <a:lnTo>
                      <a:pt x="23" y="14"/>
                    </a:lnTo>
                    <a:lnTo>
                      <a:pt x="18" y="10"/>
                    </a:lnTo>
                    <a:lnTo>
                      <a:pt x="12" y="7"/>
                    </a:lnTo>
                    <a:lnTo>
                      <a:pt x="6" y="3"/>
                    </a:lnTo>
                    <a:lnTo>
                      <a:pt x="0" y="2"/>
                    </a:lnTo>
                    <a:lnTo>
                      <a:pt x="5" y="0"/>
                    </a:lnTo>
                    <a:lnTo>
                      <a:pt x="11" y="0"/>
                    </a:lnTo>
                    <a:lnTo>
                      <a:pt x="17" y="0"/>
                    </a:lnTo>
                    <a:lnTo>
                      <a:pt x="22" y="2"/>
                    </a:lnTo>
                    <a:lnTo>
                      <a:pt x="30" y="8"/>
                    </a:lnTo>
                    <a:lnTo>
                      <a:pt x="40" y="16"/>
                    </a:lnTo>
                    <a:lnTo>
                      <a:pt x="47" y="24"/>
                    </a:lnTo>
                    <a:lnTo>
                      <a:pt x="54" y="34"/>
                    </a:lnTo>
                    <a:lnTo>
                      <a:pt x="63" y="42"/>
                    </a:lnTo>
                    <a:lnTo>
                      <a:pt x="72"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5" name="Freeform 65"/>
              <p:cNvSpPr>
                <a:spLocks/>
              </p:cNvSpPr>
              <p:nvPr/>
            </p:nvSpPr>
            <p:spPr bwMode="auto">
              <a:xfrm>
                <a:off x="1768" y="3200"/>
                <a:ext cx="82" cy="98"/>
              </a:xfrm>
              <a:custGeom>
                <a:avLst/>
                <a:gdLst>
                  <a:gd name="T0" fmla="*/ 80 w 165"/>
                  <a:gd name="T1" fmla="*/ 98 h 198"/>
                  <a:gd name="T2" fmla="*/ 0 w 165"/>
                  <a:gd name="T3" fmla="*/ 28 h 198"/>
                  <a:gd name="T4" fmla="*/ 0 w 165"/>
                  <a:gd name="T5" fmla="*/ 23 h 198"/>
                  <a:gd name="T6" fmla="*/ 0 w 165"/>
                  <a:gd name="T7" fmla="*/ 19 h 198"/>
                  <a:gd name="T8" fmla="*/ 1 w 165"/>
                  <a:gd name="T9" fmla="*/ 15 h 198"/>
                  <a:gd name="T10" fmla="*/ 2 w 165"/>
                  <a:gd name="T11" fmla="*/ 12 h 198"/>
                  <a:gd name="T12" fmla="*/ 4 w 165"/>
                  <a:gd name="T13" fmla="*/ 8 h 198"/>
                  <a:gd name="T14" fmla="*/ 6 w 165"/>
                  <a:gd name="T15" fmla="*/ 5 h 198"/>
                  <a:gd name="T16" fmla="*/ 9 w 165"/>
                  <a:gd name="T17" fmla="*/ 3 h 198"/>
                  <a:gd name="T18" fmla="*/ 13 w 165"/>
                  <a:gd name="T19" fmla="*/ 0 h 198"/>
                  <a:gd name="T20" fmla="*/ 15 w 165"/>
                  <a:gd name="T21" fmla="*/ 1 h 198"/>
                  <a:gd name="T22" fmla="*/ 18 w 165"/>
                  <a:gd name="T23" fmla="*/ 4 h 198"/>
                  <a:gd name="T24" fmla="*/ 21 w 165"/>
                  <a:gd name="T25" fmla="*/ 6 h 198"/>
                  <a:gd name="T26" fmla="*/ 24 w 165"/>
                  <a:gd name="T27" fmla="*/ 8 h 198"/>
                  <a:gd name="T28" fmla="*/ 27 w 165"/>
                  <a:gd name="T29" fmla="*/ 10 h 198"/>
                  <a:gd name="T30" fmla="*/ 31 w 165"/>
                  <a:gd name="T31" fmla="*/ 12 h 198"/>
                  <a:gd name="T32" fmla="*/ 34 w 165"/>
                  <a:gd name="T33" fmla="*/ 15 h 198"/>
                  <a:gd name="T34" fmla="*/ 38 w 165"/>
                  <a:gd name="T35" fmla="*/ 17 h 198"/>
                  <a:gd name="T36" fmla="*/ 41 w 165"/>
                  <a:gd name="T37" fmla="*/ 19 h 198"/>
                  <a:gd name="T38" fmla="*/ 44 w 165"/>
                  <a:gd name="T39" fmla="*/ 22 h 198"/>
                  <a:gd name="T40" fmla="*/ 47 w 165"/>
                  <a:gd name="T41" fmla="*/ 24 h 198"/>
                  <a:gd name="T42" fmla="*/ 51 w 165"/>
                  <a:gd name="T43" fmla="*/ 27 h 198"/>
                  <a:gd name="T44" fmla="*/ 53 w 165"/>
                  <a:gd name="T45" fmla="*/ 29 h 198"/>
                  <a:gd name="T46" fmla="*/ 57 w 165"/>
                  <a:gd name="T47" fmla="*/ 31 h 198"/>
                  <a:gd name="T48" fmla="*/ 60 w 165"/>
                  <a:gd name="T49" fmla="*/ 34 h 198"/>
                  <a:gd name="T50" fmla="*/ 63 w 165"/>
                  <a:gd name="T51" fmla="*/ 37 h 198"/>
                  <a:gd name="T52" fmla="*/ 65 w 165"/>
                  <a:gd name="T53" fmla="*/ 40 h 198"/>
                  <a:gd name="T54" fmla="*/ 68 w 165"/>
                  <a:gd name="T55" fmla="*/ 42 h 198"/>
                  <a:gd name="T56" fmla="*/ 70 w 165"/>
                  <a:gd name="T57" fmla="*/ 45 h 198"/>
                  <a:gd name="T58" fmla="*/ 73 w 165"/>
                  <a:gd name="T59" fmla="*/ 48 h 198"/>
                  <a:gd name="T60" fmla="*/ 74 w 165"/>
                  <a:gd name="T61" fmla="*/ 51 h 198"/>
                  <a:gd name="T62" fmla="*/ 76 w 165"/>
                  <a:gd name="T63" fmla="*/ 54 h 198"/>
                  <a:gd name="T64" fmla="*/ 78 w 165"/>
                  <a:gd name="T65" fmla="*/ 57 h 198"/>
                  <a:gd name="T66" fmla="*/ 80 w 165"/>
                  <a:gd name="T67" fmla="*/ 62 h 198"/>
                  <a:gd name="T68" fmla="*/ 80 w 165"/>
                  <a:gd name="T69" fmla="*/ 65 h 198"/>
                  <a:gd name="T70" fmla="*/ 81 w 165"/>
                  <a:gd name="T71" fmla="*/ 69 h 198"/>
                  <a:gd name="T72" fmla="*/ 82 w 165"/>
                  <a:gd name="T73" fmla="*/ 74 h 198"/>
                  <a:gd name="T74" fmla="*/ 82 w 165"/>
                  <a:gd name="T75" fmla="*/ 78 h 198"/>
                  <a:gd name="T76" fmla="*/ 82 w 165"/>
                  <a:gd name="T77" fmla="*/ 82 h 198"/>
                  <a:gd name="T78" fmla="*/ 82 w 165"/>
                  <a:gd name="T79" fmla="*/ 87 h 198"/>
                  <a:gd name="T80" fmla="*/ 81 w 165"/>
                  <a:gd name="T81" fmla="*/ 92 h 198"/>
                  <a:gd name="T82" fmla="*/ 80 w 165"/>
                  <a:gd name="T83" fmla="*/ 98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8">
                    <a:moveTo>
                      <a:pt x="161" y="198"/>
                    </a:moveTo>
                    <a:lnTo>
                      <a:pt x="1" y="56"/>
                    </a:lnTo>
                    <a:lnTo>
                      <a:pt x="0" y="46"/>
                    </a:lnTo>
                    <a:lnTo>
                      <a:pt x="0" y="38"/>
                    </a:lnTo>
                    <a:lnTo>
                      <a:pt x="2" y="31"/>
                    </a:lnTo>
                    <a:lnTo>
                      <a:pt x="5" y="24"/>
                    </a:lnTo>
                    <a:lnTo>
                      <a:pt x="8" y="17"/>
                    </a:lnTo>
                    <a:lnTo>
                      <a:pt x="13" y="11"/>
                    </a:lnTo>
                    <a:lnTo>
                      <a:pt x="19" y="6"/>
                    </a:lnTo>
                    <a:lnTo>
                      <a:pt x="26" y="0"/>
                    </a:lnTo>
                    <a:lnTo>
                      <a:pt x="31" y="3"/>
                    </a:lnTo>
                    <a:lnTo>
                      <a:pt x="36" y="9"/>
                    </a:lnTo>
                    <a:lnTo>
                      <a:pt x="43" y="12"/>
                    </a:lnTo>
                    <a:lnTo>
                      <a:pt x="49" y="17"/>
                    </a:lnTo>
                    <a:lnTo>
                      <a:pt x="55" y="21"/>
                    </a:lnTo>
                    <a:lnTo>
                      <a:pt x="62" y="25"/>
                    </a:lnTo>
                    <a:lnTo>
                      <a:pt x="69" y="30"/>
                    </a:lnTo>
                    <a:lnTo>
                      <a:pt x="76" y="35"/>
                    </a:lnTo>
                    <a:lnTo>
                      <a:pt x="82" y="39"/>
                    </a:lnTo>
                    <a:lnTo>
                      <a:pt x="89" y="44"/>
                    </a:lnTo>
                    <a:lnTo>
                      <a:pt x="95" y="48"/>
                    </a:lnTo>
                    <a:lnTo>
                      <a:pt x="102" y="54"/>
                    </a:lnTo>
                    <a:lnTo>
                      <a:pt x="107" y="58"/>
                    </a:lnTo>
                    <a:lnTo>
                      <a:pt x="114" y="63"/>
                    </a:lnTo>
                    <a:lnTo>
                      <a:pt x="120" y="68"/>
                    </a:lnTo>
                    <a:lnTo>
                      <a:pt x="126" y="74"/>
                    </a:lnTo>
                    <a:lnTo>
                      <a:pt x="130" y="80"/>
                    </a:lnTo>
                    <a:lnTo>
                      <a:pt x="136" y="85"/>
                    </a:lnTo>
                    <a:lnTo>
                      <a:pt x="141" y="91"/>
                    </a:lnTo>
                    <a:lnTo>
                      <a:pt x="146" y="97"/>
                    </a:lnTo>
                    <a:lnTo>
                      <a:pt x="149" y="104"/>
                    </a:lnTo>
                    <a:lnTo>
                      <a:pt x="153" y="110"/>
                    </a:lnTo>
                    <a:lnTo>
                      <a:pt x="156" y="116"/>
                    </a:lnTo>
                    <a:lnTo>
                      <a:pt x="160" y="125"/>
                    </a:lnTo>
                    <a:lnTo>
                      <a:pt x="161" y="132"/>
                    </a:lnTo>
                    <a:lnTo>
                      <a:pt x="163" y="140"/>
                    </a:lnTo>
                    <a:lnTo>
                      <a:pt x="164" y="149"/>
                    </a:lnTo>
                    <a:lnTo>
                      <a:pt x="165" y="158"/>
                    </a:lnTo>
                    <a:lnTo>
                      <a:pt x="164" y="166"/>
                    </a:lnTo>
                    <a:lnTo>
                      <a:pt x="164" y="176"/>
                    </a:lnTo>
                    <a:lnTo>
                      <a:pt x="162" y="186"/>
                    </a:lnTo>
                    <a:lnTo>
                      <a:pt x="161"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66"/>
              <p:cNvSpPr>
                <a:spLocks/>
              </p:cNvSpPr>
              <p:nvPr/>
            </p:nvSpPr>
            <p:spPr bwMode="auto">
              <a:xfrm>
                <a:off x="934" y="3268"/>
                <a:ext cx="713" cy="446"/>
              </a:xfrm>
              <a:custGeom>
                <a:avLst/>
                <a:gdLst>
                  <a:gd name="T0" fmla="*/ 435 w 1426"/>
                  <a:gd name="T1" fmla="*/ 141 h 893"/>
                  <a:gd name="T2" fmla="*/ 466 w 1426"/>
                  <a:gd name="T3" fmla="*/ 62 h 893"/>
                  <a:gd name="T4" fmla="*/ 513 w 1426"/>
                  <a:gd name="T5" fmla="*/ 55 h 893"/>
                  <a:gd name="T6" fmla="*/ 520 w 1426"/>
                  <a:gd name="T7" fmla="*/ 129 h 893"/>
                  <a:gd name="T8" fmla="*/ 488 w 1426"/>
                  <a:gd name="T9" fmla="*/ 198 h 893"/>
                  <a:gd name="T10" fmla="*/ 527 w 1426"/>
                  <a:gd name="T11" fmla="*/ 161 h 893"/>
                  <a:gd name="T12" fmla="*/ 568 w 1426"/>
                  <a:gd name="T13" fmla="*/ 65 h 893"/>
                  <a:gd name="T14" fmla="*/ 606 w 1426"/>
                  <a:gd name="T15" fmla="*/ 114 h 893"/>
                  <a:gd name="T16" fmla="*/ 668 w 1426"/>
                  <a:gd name="T17" fmla="*/ 109 h 893"/>
                  <a:gd name="T18" fmla="*/ 686 w 1426"/>
                  <a:gd name="T19" fmla="*/ 154 h 893"/>
                  <a:gd name="T20" fmla="*/ 713 w 1426"/>
                  <a:gd name="T21" fmla="*/ 220 h 893"/>
                  <a:gd name="T22" fmla="*/ 696 w 1426"/>
                  <a:gd name="T23" fmla="*/ 303 h 893"/>
                  <a:gd name="T24" fmla="*/ 650 w 1426"/>
                  <a:gd name="T25" fmla="*/ 376 h 893"/>
                  <a:gd name="T26" fmla="*/ 587 w 1426"/>
                  <a:gd name="T27" fmla="*/ 442 h 893"/>
                  <a:gd name="T28" fmla="*/ 505 w 1426"/>
                  <a:gd name="T29" fmla="*/ 442 h 893"/>
                  <a:gd name="T30" fmla="*/ 423 w 1426"/>
                  <a:gd name="T31" fmla="*/ 433 h 893"/>
                  <a:gd name="T32" fmla="*/ 344 w 1426"/>
                  <a:gd name="T33" fmla="*/ 418 h 893"/>
                  <a:gd name="T34" fmla="*/ 255 w 1426"/>
                  <a:gd name="T35" fmla="*/ 374 h 893"/>
                  <a:gd name="T36" fmla="*/ 158 w 1426"/>
                  <a:gd name="T37" fmla="*/ 313 h 893"/>
                  <a:gd name="T38" fmla="*/ 65 w 1426"/>
                  <a:gd name="T39" fmla="*/ 247 h 893"/>
                  <a:gd name="T40" fmla="*/ 15 w 1426"/>
                  <a:gd name="T41" fmla="*/ 189 h 893"/>
                  <a:gd name="T42" fmla="*/ 109 w 1426"/>
                  <a:gd name="T43" fmla="*/ 255 h 893"/>
                  <a:gd name="T44" fmla="*/ 200 w 1426"/>
                  <a:gd name="T45" fmla="*/ 324 h 893"/>
                  <a:gd name="T46" fmla="*/ 296 w 1426"/>
                  <a:gd name="T47" fmla="*/ 390 h 893"/>
                  <a:gd name="T48" fmla="*/ 369 w 1426"/>
                  <a:gd name="T49" fmla="*/ 414 h 893"/>
                  <a:gd name="T50" fmla="*/ 436 w 1426"/>
                  <a:gd name="T51" fmla="*/ 422 h 893"/>
                  <a:gd name="T52" fmla="*/ 501 w 1426"/>
                  <a:gd name="T53" fmla="*/ 431 h 893"/>
                  <a:gd name="T54" fmla="*/ 571 w 1426"/>
                  <a:gd name="T55" fmla="*/ 433 h 893"/>
                  <a:gd name="T56" fmla="*/ 650 w 1426"/>
                  <a:gd name="T57" fmla="*/ 355 h 893"/>
                  <a:gd name="T58" fmla="*/ 696 w 1426"/>
                  <a:gd name="T59" fmla="*/ 278 h 893"/>
                  <a:gd name="T60" fmla="*/ 698 w 1426"/>
                  <a:gd name="T61" fmla="*/ 194 h 893"/>
                  <a:gd name="T62" fmla="*/ 648 w 1426"/>
                  <a:gd name="T63" fmla="*/ 235 h 893"/>
                  <a:gd name="T64" fmla="*/ 645 w 1426"/>
                  <a:gd name="T65" fmla="*/ 297 h 893"/>
                  <a:gd name="T66" fmla="*/ 584 w 1426"/>
                  <a:gd name="T67" fmla="*/ 324 h 893"/>
                  <a:gd name="T68" fmla="*/ 572 w 1426"/>
                  <a:gd name="T69" fmla="*/ 367 h 893"/>
                  <a:gd name="T70" fmla="*/ 492 w 1426"/>
                  <a:gd name="T71" fmla="*/ 379 h 893"/>
                  <a:gd name="T72" fmla="*/ 426 w 1426"/>
                  <a:gd name="T73" fmla="*/ 382 h 893"/>
                  <a:gd name="T74" fmla="*/ 365 w 1426"/>
                  <a:gd name="T75" fmla="*/ 373 h 893"/>
                  <a:gd name="T76" fmla="*/ 306 w 1426"/>
                  <a:gd name="T77" fmla="*/ 354 h 893"/>
                  <a:gd name="T78" fmla="*/ 265 w 1426"/>
                  <a:gd name="T79" fmla="*/ 325 h 893"/>
                  <a:gd name="T80" fmla="*/ 339 w 1426"/>
                  <a:gd name="T81" fmla="*/ 349 h 893"/>
                  <a:gd name="T82" fmla="*/ 402 w 1426"/>
                  <a:gd name="T83" fmla="*/ 369 h 893"/>
                  <a:gd name="T84" fmla="*/ 462 w 1426"/>
                  <a:gd name="T85" fmla="*/ 374 h 893"/>
                  <a:gd name="T86" fmla="*/ 526 w 1426"/>
                  <a:gd name="T87" fmla="*/ 349 h 893"/>
                  <a:gd name="T88" fmla="*/ 568 w 1426"/>
                  <a:gd name="T89" fmla="*/ 301 h 893"/>
                  <a:gd name="T90" fmla="*/ 488 w 1426"/>
                  <a:gd name="T91" fmla="*/ 281 h 893"/>
                  <a:gd name="T92" fmla="*/ 407 w 1426"/>
                  <a:gd name="T93" fmla="*/ 285 h 893"/>
                  <a:gd name="T94" fmla="*/ 360 w 1426"/>
                  <a:gd name="T95" fmla="*/ 209 h 893"/>
                  <a:gd name="T96" fmla="*/ 302 w 1426"/>
                  <a:gd name="T97" fmla="*/ 174 h 893"/>
                  <a:gd name="T98" fmla="*/ 238 w 1426"/>
                  <a:gd name="T99" fmla="*/ 152 h 893"/>
                  <a:gd name="T100" fmla="*/ 260 w 1426"/>
                  <a:gd name="T101" fmla="*/ 139 h 893"/>
                  <a:gd name="T102" fmla="*/ 324 w 1426"/>
                  <a:gd name="T103" fmla="*/ 175 h 893"/>
                  <a:gd name="T104" fmla="*/ 397 w 1426"/>
                  <a:gd name="T105" fmla="*/ 180 h 893"/>
                  <a:gd name="T106" fmla="*/ 388 w 1426"/>
                  <a:gd name="T107" fmla="*/ 114 h 893"/>
                  <a:gd name="T108" fmla="*/ 324 w 1426"/>
                  <a:gd name="T109" fmla="*/ 73 h 893"/>
                  <a:gd name="T110" fmla="*/ 251 w 1426"/>
                  <a:gd name="T111" fmla="*/ 48 h 893"/>
                  <a:gd name="T112" fmla="*/ 178 w 1426"/>
                  <a:gd name="T113" fmla="*/ 28 h 893"/>
                  <a:gd name="T114" fmla="*/ 109 w 1426"/>
                  <a:gd name="T115" fmla="*/ 12 h 893"/>
                  <a:gd name="T116" fmla="*/ 135 w 1426"/>
                  <a:gd name="T117" fmla="*/ 4 h 893"/>
                  <a:gd name="T118" fmla="*/ 215 w 1426"/>
                  <a:gd name="T119" fmla="*/ 25 h 893"/>
                  <a:gd name="T120" fmla="*/ 292 w 1426"/>
                  <a:gd name="T121" fmla="*/ 55 h 893"/>
                  <a:gd name="T122" fmla="*/ 371 w 1426"/>
                  <a:gd name="T123" fmla="*/ 83 h 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26" h="893">
                    <a:moveTo>
                      <a:pt x="741" y="166"/>
                    </a:moveTo>
                    <a:lnTo>
                      <a:pt x="746" y="172"/>
                    </a:lnTo>
                    <a:lnTo>
                      <a:pt x="752" y="181"/>
                    </a:lnTo>
                    <a:lnTo>
                      <a:pt x="759" y="188"/>
                    </a:lnTo>
                    <a:lnTo>
                      <a:pt x="765" y="197"/>
                    </a:lnTo>
                    <a:lnTo>
                      <a:pt x="770" y="206"/>
                    </a:lnTo>
                    <a:lnTo>
                      <a:pt x="776" y="215"/>
                    </a:lnTo>
                    <a:lnTo>
                      <a:pt x="783" y="223"/>
                    </a:lnTo>
                    <a:lnTo>
                      <a:pt x="790" y="233"/>
                    </a:lnTo>
                    <a:lnTo>
                      <a:pt x="796" y="241"/>
                    </a:lnTo>
                    <a:lnTo>
                      <a:pt x="803" y="250"/>
                    </a:lnTo>
                    <a:lnTo>
                      <a:pt x="809" y="258"/>
                    </a:lnTo>
                    <a:lnTo>
                      <a:pt x="817" y="266"/>
                    </a:lnTo>
                    <a:lnTo>
                      <a:pt x="826" y="274"/>
                    </a:lnTo>
                    <a:lnTo>
                      <a:pt x="834" y="282"/>
                    </a:lnTo>
                    <a:lnTo>
                      <a:pt x="843" y="288"/>
                    </a:lnTo>
                    <a:lnTo>
                      <a:pt x="855" y="294"/>
                    </a:lnTo>
                    <a:lnTo>
                      <a:pt x="862" y="288"/>
                    </a:lnTo>
                    <a:lnTo>
                      <a:pt x="870" y="282"/>
                    </a:lnTo>
                    <a:lnTo>
                      <a:pt x="877" y="276"/>
                    </a:lnTo>
                    <a:lnTo>
                      <a:pt x="883" y="269"/>
                    </a:lnTo>
                    <a:lnTo>
                      <a:pt x="888" y="261"/>
                    </a:lnTo>
                    <a:lnTo>
                      <a:pt x="893" y="254"/>
                    </a:lnTo>
                    <a:lnTo>
                      <a:pt x="898" y="246"/>
                    </a:lnTo>
                    <a:lnTo>
                      <a:pt x="902" y="239"/>
                    </a:lnTo>
                    <a:lnTo>
                      <a:pt x="904" y="230"/>
                    </a:lnTo>
                    <a:lnTo>
                      <a:pt x="907" y="221"/>
                    </a:lnTo>
                    <a:lnTo>
                      <a:pt x="909" y="212"/>
                    </a:lnTo>
                    <a:lnTo>
                      <a:pt x="912" y="204"/>
                    </a:lnTo>
                    <a:lnTo>
                      <a:pt x="913" y="194"/>
                    </a:lnTo>
                    <a:lnTo>
                      <a:pt x="916" y="186"/>
                    </a:lnTo>
                    <a:lnTo>
                      <a:pt x="917" y="178"/>
                    </a:lnTo>
                    <a:lnTo>
                      <a:pt x="921" y="169"/>
                    </a:lnTo>
                    <a:lnTo>
                      <a:pt x="922" y="160"/>
                    </a:lnTo>
                    <a:lnTo>
                      <a:pt x="924" y="150"/>
                    </a:lnTo>
                    <a:lnTo>
                      <a:pt x="926" y="142"/>
                    </a:lnTo>
                    <a:lnTo>
                      <a:pt x="929" y="134"/>
                    </a:lnTo>
                    <a:lnTo>
                      <a:pt x="931" y="125"/>
                    </a:lnTo>
                    <a:lnTo>
                      <a:pt x="934" y="118"/>
                    </a:lnTo>
                    <a:lnTo>
                      <a:pt x="938" y="111"/>
                    </a:lnTo>
                    <a:lnTo>
                      <a:pt x="943" y="104"/>
                    </a:lnTo>
                    <a:lnTo>
                      <a:pt x="948" y="98"/>
                    </a:lnTo>
                    <a:lnTo>
                      <a:pt x="954" y="92"/>
                    </a:lnTo>
                    <a:lnTo>
                      <a:pt x="959" y="87"/>
                    </a:lnTo>
                    <a:lnTo>
                      <a:pt x="967" y="83"/>
                    </a:lnTo>
                    <a:lnTo>
                      <a:pt x="975" y="78"/>
                    </a:lnTo>
                    <a:lnTo>
                      <a:pt x="985" y="75"/>
                    </a:lnTo>
                    <a:lnTo>
                      <a:pt x="989" y="73"/>
                    </a:lnTo>
                    <a:lnTo>
                      <a:pt x="995" y="72"/>
                    </a:lnTo>
                    <a:lnTo>
                      <a:pt x="1001" y="72"/>
                    </a:lnTo>
                    <a:lnTo>
                      <a:pt x="1007" y="72"/>
                    </a:lnTo>
                    <a:lnTo>
                      <a:pt x="1010" y="77"/>
                    </a:lnTo>
                    <a:lnTo>
                      <a:pt x="1013" y="84"/>
                    </a:lnTo>
                    <a:lnTo>
                      <a:pt x="1017" y="90"/>
                    </a:lnTo>
                    <a:lnTo>
                      <a:pt x="1021" y="97"/>
                    </a:lnTo>
                    <a:lnTo>
                      <a:pt x="1023" y="103"/>
                    </a:lnTo>
                    <a:lnTo>
                      <a:pt x="1026" y="111"/>
                    </a:lnTo>
                    <a:lnTo>
                      <a:pt x="1028" y="118"/>
                    </a:lnTo>
                    <a:lnTo>
                      <a:pt x="1031" y="125"/>
                    </a:lnTo>
                    <a:lnTo>
                      <a:pt x="1032" y="132"/>
                    </a:lnTo>
                    <a:lnTo>
                      <a:pt x="1034" y="140"/>
                    </a:lnTo>
                    <a:lnTo>
                      <a:pt x="1036" y="147"/>
                    </a:lnTo>
                    <a:lnTo>
                      <a:pt x="1038" y="156"/>
                    </a:lnTo>
                    <a:lnTo>
                      <a:pt x="1038" y="163"/>
                    </a:lnTo>
                    <a:lnTo>
                      <a:pt x="1041" y="171"/>
                    </a:lnTo>
                    <a:lnTo>
                      <a:pt x="1041" y="179"/>
                    </a:lnTo>
                    <a:lnTo>
                      <a:pt x="1043" y="187"/>
                    </a:lnTo>
                    <a:lnTo>
                      <a:pt x="1043" y="194"/>
                    </a:lnTo>
                    <a:lnTo>
                      <a:pt x="1043" y="203"/>
                    </a:lnTo>
                    <a:lnTo>
                      <a:pt x="1043" y="210"/>
                    </a:lnTo>
                    <a:lnTo>
                      <a:pt x="1044" y="218"/>
                    </a:lnTo>
                    <a:lnTo>
                      <a:pt x="1043" y="226"/>
                    </a:lnTo>
                    <a:lnTo>
                      <a:pt x="1043" y="234"/>
                    </a:lnTo>
                    <a:lnTo>
                      <a:pt x="1042" y="242"/>
                    </a:lnTo>
                    <a:lnTo>
                      <a:pt x="1042" y="251"/>
                    </a:lnTo>
                    <a:lnTo>
                      <a:pt x="1040" y="258"/>
                    </a:lnTo>
                    <a:lnTo>
                      <a:pt x="1038" y="265"/>
                    </a:lnTo>
                    <a:lnTo>
                      <a:pt x="1037" y="273"/>
                    </a:lnTo>
                    <a:lnTo>
                      <a:pt x="1036" y="281"/>
                    </a:lnTo>
                    <a:lnTo>
                      <a:pt x="1033" y="288"/>
                    </a:lnTo>
                    <a:lnTo>
                      <a:pt x="1032" y="295"/>
                    </a:lnTo>
                    <a:lnTo>
                      <a:pt x="1029" y="303"/>
                    </a:lnTo>
                    <a:lnTo>
                      <a:pt x="1028" y="311"/>
                    </a:lnTo>
                    <a:lnTo>
                      <a:pt x="1025" y="318"/>
                    </a:lnTo>
                    <a:lnTo>
                      <a:pt x="1023" y="326"/>
                    </a:lnTo>
                    <a:lnTo>
                      <a:pt x="1019" y="333"/>
                    </a:lnTo>
                    <a:lnTo>
                      <a:pt x="1016" y="341"/>
                    </a:lnTo>
                    <a:lnTo>
                      <a:pt x="1010" y="348"/>
                    </a:lnTo>
                    <a:lnTo>
                      <a:pt x="1006" y="355"/>
                    </a:lnTo>
                    <a:lnTo>
                      <a:pt x="1001" y="362"/>
                    </a:lnTo>
                    <a:lnTo>
                      <a:pt x="997" y="370"/>
                    </a:lnTo>
                    <a:lnTo>
                      <a:pt x="990" y="376"/>
                    </a:lnTo>
                    <a:lnTo>
                      <a:pt x="985" y="383"/>
                    </a:lnTo>
                    <a:lnTo>
                      <a:pt x="980" y="389"/>
                    </a:lnTo>
                    <a:lnTo>
                      <a:pt x="975" y="397"/>
                    </a:lnTo>
                    <a:lnTo>
                      <a:pt x="970" y="403"/>
                    </a:lnTo>
                    <a:lnTo>
                      <a:pt x="965" y="409"/>
                    </a:lnTo>
                    <a:lnTo>
                      <a:pt x="962" y="416"/>
                    </a:lnTo>
                    <a:lnTo>
                      <a:pt x="959" y="422"/>
                    </a:lnTo>
                    <a:lnTo>
                      <a:pt x="963" y="428"/>
                    </a:lnTo>
                    <a:lnTo>
                      <a:pt x="971" y="430"/>
                    </a:lnTo>
                    <a:lnTo>
                      <a:pt x="980" y="429"/>
                    </a:lnTo>
                    <a:lnTo>
                      <a:pt x="989" y="429"/>
                    </a:lnTo>
                    <a:lnTo>
                      <a:pt x="998" y="420"/>
                    </a:lnTo>
                    <a:lnTo>
                      <a:pt x="1006" y="411"/>
                    </a:lnTo>
                    <a:lnTo>
                      <a:pt x="1013" y="402"/>
                    </a:lnTo>
                    <a:lnTo>
                      <a:pt x="1021" y="394"/>
                    </a:lnTo>
                    <a:lnTo>
                      <a:pt x="1026" y="383"/>
                    </a:lnTo>
                    <a:lnTo>
                      <a:pt x="1032" y="374"/>
                    </a:lnTo>
                    <a:lnTo>
                      <a:pt x="1037" y="364"/>
                    </a:lnTo>
                    <a:lnTo>
                      <a:pt x="1043" y="355"/>
                    </a:lnTo>
                    <a:lnTo>
                      <a:pt x="1046" y="343"/>
                    </a:lnTo>
                    <a:lnTo>
                      <a:pt x="1050" y="333"/>
                    </a:lnTo>
                    <a:lnTo>
                      <a:pt x="1053" y="322"/>
                    </a:lnTo>
                    <a:lnTo>
                      <a:pt x="1057" y="311"/>
                    </a:lnTo>
                    <a:lnTo>
                      <a:pt x="1059" y="300"/>
                    </a:lnTo>
                    <a:lnTo>
                      <a:pt x="1062" y="289"/>
                    </a:lnTo>
                    <a:lnTo>
                      <a:pt x="1066" y="279"/>
                    </a:lnTo>
                    <a:lnTo>
                      <a:pt x="1069" y="268"/>
                    </a:lnTo>
                    <a:lnTo>
                      <a:pt x="1071" y="257"/>
                    </a:lnTo>
                    <a:lnTo>
                      <a:pt x="1074" y="246"/>
                    </a:lnTo>
                    <a:lnTo>
                      <a:pt x="1077" y="235"/>
                    </a:lnTo>
                    <a:lnTo>
                      <a:pt x="1080" y="224"/>
                    </a:lnTo>
                    <a:lnTo>
                      <a:pt x="1083" y="213"/>
                    </a:lnTo>
                    <a:lnTo>
                      <a:pt x="1086" y="203"/>
                    </a:lnTo>
                    <a:lnTo>
                      <a:pt x="1091" y="193"/>
                    </a:lnTo>
                    <a:lnTo>
                      <a:pt x="1096" y="184"/>
                    </a:lnTo>
                    <a:lnTo>
                      <a:pt x="1100" y="173"/>
                    </a:lnTo>
                    <a:lnTo>
                      <a:pt x="1106" y="164"/>
                    </a:lnTo>
                    <a:lnTo>
                      <a:pt x="1113" y="155"/>
                    </a:lnTo>
                    <a:lnTo>
                      <a:pt x="1120" y="147"/>
                    </a:lnTo>
                    <a:lnTo>
                      <a:pt x="1126" y="138"/>
                    </a:lnTo>
                    <a:lnTo>
                      <a:pt x="1136" y="131"/>
                    </a:lnTo>
                    <a:lnTo>
                      <a:pt x="1145" y="123"/>
                    </a:lnTo>
                    <a:lnTo>
                      <a:pt x="1156" y="117"/>
                    </a:lnTo>
                    <a:lnTo>
                      <a:pt x="1164" y="116"/>
                    </a:lnTo>
                    <a:lnTo>
                      <a:pt x="1172" y="116"/>
                    </a:lnTo>
                    <a:lnTo>
                      <a:pt x="1179" y="118"/>
                    </a:lnTo>
                    <a:lnTo>
                      <a:pt x="1187" y="121"/>
                    </a:lnTo>
                    <a:lnTo>
                      <a:pt x="1193" y="124"/>
                    </a:lnTo>
                    <a:lnTo>
                      <a:pt x="1199" y="130"/>
                    </a:lnTo>
                    <a:lnTo>
                      <a:pt x="1205" y="135"/>
                    </a:lnTo>
                    <a:lnTo>
                      <a:pt x="1212" y="142"/>
                    </a:lnTo>
                    <a:lnTo>
                      <a:pt x="1212" y="151"/>
                    </a:lnTo>
                    <a:lnTo>
                      <a:pt x="1212" y="161"/>
                    </a:lnTo>
                    <a:lnTo>
                      <a:pt x="1212" y="170"/>
                    </a:lnTo>
                    <a:lnTo>
                      <a:pt x="1212" y="181"/>
                    </a:lnTo>
                    <a:lnTo>
                      <a:pt x="1212" y="190"/>
                    </a:lnTo>
                    <a:lnTo>
                      <a:pt x="1212" y="199"/>
                    </a:lnTo>
                    <a:lnTo>
                      <a:pt x="1212" y="209"/>
                    </a:lnTo>
                    <a:lnTo>
                      <a:pt x="1212" y="219"/>
                    </a:lnTo>
                    <a:lnTo>
                      <a:pt x="1212" y="229"/>
                    </a:lnTo>
                    <a:lnTo>
                      <a:pt x="1212" y="238"/>
                    </a:lnTo>
                    <a:lnTo>
                      <a:pt x="1213" y="247"/>
                    </a:lnTo>
                    <a:lnTo>
                      <a:pt x="1214" y="258"/>
                    </a:lnTo>
                    <a:lnTo>
                      <a:pt x="1215" y="266"/>
                    </a:lnTo>
                    <a:lnTo>
                      <a:pt x="1217" y="276"/>
                    </a:lnTo>
                    <a:lnTo>
                      <a:pt x="1219" y="285"/>
                    </a:lnTo>
                    <a:lnTo>
                      <a:pt x="1222" y="294"/>
                    </a:lnTo>
                    <a:lnTo>
                      <a:pt x="1228" y="284"/>
                    </a:lnTo>
                    <a:lnTo>
                      <a:pt x="1237" y="275"/>
                    </a:lnTo>
                    <a:lnTo>
                      <a:pt x="1245" y="266"/>
                    </a:lnTo>
                    <a:lnTo>
                      <a:pt x="1255" y="259"/>
                    </a:lnTo>
                    <a:lnTo>
                      <a:pt x="1263" y="251"/>
                    </a:lnTo>
                    <a:lnTo>
                      <a:pt x="1272" y="244"/>
                    </a:lnTo>
                    <a:lnTo>
                      <a:pt x="1283" y="237"/>
                    </a:lnTo>
                    <a:lnTo>
                      <a:pt x="1293" y="233"/>
                    </a:lnTo>
                    <a:lnTo>
                      <a:pt x="1303" y="227"/>
                    </a:lnTo>
                    <a:lnTo>
                      <a:pt x="1314" y="223"/>
                    </a:lnTo>
                    <a:lnTo>
                      <a:pt x="1324" y="220"/>
                    </a:lnTo>
                    <a:lnTo>
                      <a:pt x="1336" y="219"/>
                    </a:lnTo>
                    <a:lnTo>
                      <a:pt x="1346" y="217"/>
                    </a:lnTo>
                    <a:lnTo>
                      <a:pt x="1358" y="217"/>
                    </a:lnTo>
                    <a:lnTo>
                      <a:pt x="1363" y="217"/>
                    </a:lnTo>
                    <a:lnTo>
                      <a:pt x="1369" y="218"/>
                    </a:lnTo>
                    <a:lnTo>
                      <a:pt x="1375" y="219"/>
                    </a:lnTo>
                    <a:lnTo>
                      <a:pt x="1381" y="221"/>
                    </a:lnTo>
                    <a:lnTo>
                      <a:pt x="1383" y="230"/>
                    </a:lnTo>
                    <a:lnTo>
                      <a:pt x="1384" y="241"/>
                    </a:lnTo>
                    <a:lnTo>
                      <a:pt x="1383" y="246"/>
                    </a:lnTo>
                    <a:lnTo>
                      <a:pt x="1383" y="253"/>
                    </a:lnTo>
                    <a:lnTo>
                      <a:pt x="1383" y="259"/>
                    </a:lnTo>
                    <a:lnTo>
                      <a:pt x="1383" y="265"/>
                    </a:lnTo>
                    <a:lnTo>
                      <a:pt x="1381" y="271"/>
                    </a:lnTo>
                    <a:lnTo>
                      <a:pt x="1380" y="278"/>
                    </a:lnTo>
                    <a:lnTo>
                      <a:pt x="1378" y="284"/>
                    </a:lnTo>
                    <a:lnTo>
                      <a:pt x="1377" y="290"/>
                    </a:lnTo>
                    <a:lnTo>
                      <a:pt x="1375" y="297"/>
                    </a:lnTo>
                    <a:lnTo>
                      <a:pt x="1374" y="303"/>
                    </a:lnTo>
                    <a:lnTo>
                      <a:pt x="1372" y="309"/>
                    </a:lnTo>
                    <a:lnTo>
                      <a:pt x="1372" y="316"/>
                    </a:lnTo>
                    <a:lnTo>
                      <a:pt x="1370" y="322"/>
                    </a:lnTo>
                    <a:lnTo>
                      <a:pt x="1369" y="328"/>
                    </a:lnTo>
                    <a:lnTo>
                      <a:pt x="1369" y="333"/>
                    </a:lnTo>
                    <a:lnTo>
                      <a:pt x="1370" y="339"/>
                    </a:lnTo>
                    <a:lnTo>
                      <a:pt x="1371" y="349"/>
                    </a:lnTo>
                    <a:lnTo>
                      <a:pt x="1376" y="359"/>
                    </a:lnTo>
                    <a:lnTo>
                      <a:pt x="1381" y="366"/>
                    </a:lnTo>
                    <a:lnTo>
                      <a:pt x="1390" y="373"/>
                    </a:lnTo>
                    <a:lnTo>
                      <a:pt x="1395" y="375"/>
                    </a:lnTo>
                    <a:lnTo>
                      <a:pt x="1403" y="377"/>
                    </a:lnTo>
                    <a:lnTo>
                      <a:pt x="1410" y="378"/>
                    </a:lnTo>
                    <a:lnTo>
                      <a:pt x="1419" y="380"/>
                    </a:lnTo>
                    <a:lnTo>
                      <a:pt x="1421" y="389"/>
                    </a:lnTo>
                    <a:lnTo>
                      <a:pt x="1422" y="400"/>
                    </a:lnTo>
                    <a:lnTo>
                      <a:pt x="1423" y="409"/>
                    </a:lnTo>
                    <a:lnTo>
                      <a:pt x="1424" y="420"/>
                    </a:lnTo>
                    <a:lnTo>
                      <a:pt x="1424" y="429"/>
                    </a:lnTo>
                    <a:lnTo>
                      <a:pt x="1425" y="440"/>
                    </a:lnTo>
                    <a:lnTo>
                      <a:pt x="1425" y="449"/>
                    </a:lnTo>
                    <a:lnTo>
                      <a:pt x="1426" y="459"/>
                    </a:lnTo>
                    <a:lnTo>
                      <a:pt x="1425" y="468"/>
                    </a:lnTo>
                    <a:lnTo>
                      <a:pt x="1424" y="477"/>
                    </a:lnTo>
                    <a:lnTo>
                      <a:pt x="1423" y="487"/>
                    </a:lnTo>
                    <a:lnTo>
                      <a:pt x="1423" y="496"/>
                    </a:lnTo>
                    <a:lnTo>
                      <a:pt x="1421" y="504"/>
                    </a:lnTo>
                    <a:lnTo>
                      <a:pt x="1419" y="514"/>
                    </a:lnTo>
                    <a:lnTo>
                      <a:pt x="1418" y="523"/>
                    </a:lnTo>
                    <a:lnTo>
                      <a:pt x="1417" y="532"/>
                    </a:lnTo>
                    <a:lnTo>
                      <a:pt x="1414" y="541"/>
                    </a:lnTo>
                    <a:lnTo>
                      <a:pt x="1412" y="549"/>
                    </a:lnTo>
                    <a:lnTo>
                      <a:pt x="1410" y="557"/>
                    </a:lnTo>
                    <a:lnTo>
                      <a:pt x="1408" y="566"/>
                    </a:lnTo>
                    <a:lnTo>
                      <a:pt x="1405" y="574"/>
                    </a:lnTo>
                    <a:lnTo>
                      <a:pt x="1402" y="583"/>
                    </a:lnTo>
                    <a:lnTo>
                      <a:pt x="1399" y="591"/>
                    </a:lnTo>
                    <a:lnTo>
                      <a:pt x="1397" y="599"/>
                    </a:lnTo>
                    <a:lnTo>
                      <a:pt x="1392" y="607"/>
                    </a:lnTo>
                    <a:lnTo>
                      <a:pt x="1388" y="615"/>
                    </a:lnTo>
                    <a:lnTo>
                      <a:pt x="1384" y="623"/>
                    </a:lnTo>
                    <a:lnTo>
                      <a:pt x="1381" y="632"/>
                    </a:lnTo>
                    <a:lnTo>
                      <a:pt x="1377" y="639"/>
                    </a:lnTo>
                    <a:lnTo>
                      <a:pt x="1372" y="647"/>
                    </a:lnTo>
                    <a:lnTo>
                      <a:pt x="1368" y="656"/>
                    </a:lnTo>
                    <a:lnTo>
                      <a:pt x="1365" y="664"/>
                    </a:lnTo>
                    <a:lnTo>
                      <a:pt x="1360" y="670"/>
                    </a:lnTo>
                    <a:lnTo>
                      <a:pt x="1355" y="679"/>
                    </a:lnTo>
                    <a:lnTo>
                      <a:pt x="1350" y="685"/>
                    </a:lnTo>
                    <a:lnTo>
                      <a:pt x="1344" y="693"/>
                    </a:lnTo>
                    <a:lnTo>
                      <a:pt x="1339" y="700"/>
                    </a:lnTo>
                    <a:lnTo>
                      <a:pt x="1334" y="708"/>
                    </a:lnTo>
                    <a:lnTo>
                      <a:pt x="1329" y="715"/>
                    </a:lnTo>
                    <a:lnTo>
                      <a:pt x="1323" y="723"/>
                    </a:lnTo>
                    <a:lnTo>
                      <a:pt x="1317" y="730"/>
                    </a:lnTo>
                    <a:lnTo>
                      <a:pt x="1311" y="737"/>
                    </a:lnTo>
                    <a:lnTo>
                      <a:pt x="1305" y="744"/>
                    </a:lnTo>
                    <a:lnTo>
                      <a:pt x="1299" y="752"/>
                    </a:lnTo>
                    <a:lnTo>
                      <a:pt x="1293" y="758"/>
                    </a:lnTo>
                    <a:lnTo>
                      <a:pt x="1287" y="766"/>
                    </a:lnTo>
                    <a:lnTo>
                      <a:pt x="1281" y="773"/>
                    </a:lnTo>
                    <a:lnTo>
                      <a:pt x="1275" y="781"/>
                    </a:lnTo>
                    <a:lnTo>
                      <a:pt x="1268" y="787"/>
                    </a:lnTo>
                    <a:lnTo>
                      <a:pt x="1262" y="794"/>
                    </a:lnTo>
                    <a:lnTo>
                      <a:pt x="1255" y="801"/>
                    </a:lnTo>
                    <a:lnTo>
                      <a:pt x="1248" y="808"/>
                    </a:lnTo>
                    <a:lnTo>
                      <a:pt x="1241" y="814"/>
                    </a:lnTo>
                    <a:lnTo>
                      <a:pt x="1235" y="822"/>
                    </a:lnTo>
                    <a:lnTo>
                      <a:pt x="1228" y="829"/>
                    </a:lnTo>
                    <a:lnTo>
                      <a:pt x="1222" y="836"/>
                    </a:lnTo>
                    <a:lnTo>
                      <a:pt x="1215" y="842"/>
                    </a:lnTo>
                    <a:lnTo>
                      <a:pt x="1208" y="850"/>
                    </a:lnTo>
                    <a:lnTo>
                      <a:pt x="1200" y="857"/>
                    </a:lnTo>
                    <a:lnTo>
                      <a:pt x="1194" y="864"/>
                    </a:lnTo>
                    <a:lnTo>
                      <a:pt x="1187" y="871"/>
                    </a:lnTo>
                    <a:lnTo>
                      <a:pt x="1180" y="878"/>
                    </a:lnTo>
                    <a:lnTo>
                      <a:pt x="1173" y="885"/>
                    </a:lnTo>
                    <a:lnTo>
                      <a:pt x="1167" y="893"/>
                    </a:lnTo>
                    <a:lnTo>
                      <a:pt x="1157" y="892"/>
                    </a:lnTo>
                    <a:lnTo>
                      <a:pt x="1149" y="892"/>
                    </a:lnTo>
                    <a:lnTo>
                      <a:pt x="1140" y="892"/>
                    </a:lnTo>
                    <a:lnTo>
                      <a:pt x="1131" y="892"/>
                    </a:lnTo>
                    <a:lnTo>
                      <a:pt x="1122" y="890"/>
                    </a:lnTo>
                    <a:lnTo>
                      <a:pt x="1114" y="890"/>
                    </a:lnTo>
                    <a:lnTo>
                      <a:pt x="1105" y="890"/>
                    </a:lnTo>
                    <a:lnTo>
                      <a:pt x="1097" y="890"/>
                    </a:lnTo>
                    <a:lnTo>
                      <a:pt x="1088" y="889"/>
                    </a:lnTo>
                    <a:lnTo>
                      <a:pt x="1079" y="889"/>
                    </a:lnTo>
                    <a:lnTo>
                      <a:pt x="1071" y="888"/>
                    </a:lnTo>
                    <a:lnTo>
                      <a:pt x="1062" y="888"/>
                    </a:lnTo>
                    <a:lnTo>
                      <a:pt x="1053" y="887"/>
                    </a:lnTo>
                    <a:lnTo>
                      <a:pt x="1045" y="887"/>
                    </a:lnTo>
                    <a:lnTo>
                      <a:pt x="1036" y="887"/>
                    </a:lnTo>
                    <a:lnTo>
                      <a:pt x="1028" y="887"/>
                    </a:lnTo>
                    <a:lnTo>
                      <a:pt x="1019" y="886"/>
                    </a:lnTo>
                    <a:lnTo>
                      <a:pt x="1010" y="885"/>
                    </a:lnTo>
                    <a:lnTo>
                      <a:pt x="1002" y="884"/>
                    </a:lnTo>
                    <a:lnTo>
                      <a:pt x="994" y="884"/>
                    </a:lnTo>
                    <a:lnTo>
                      <a:pt x="984" y="883"/>
                    </a:lnTo>
                    <a:lnTo>
                      <a:pt x="976" y="882"/>
                    </a:lnTo>
                    <a:lnTo>
                      <a:pt x="967" y="881"/>
                    </a:lnTo>
                    <a:lnTo>
                      <a:pt x="959" y="881"/>
                    </a:lnTo>
                    <a:lnTo>
                      <a:pt x="950" y="880"/>
                    </a:lnTo>
                    <a:lnTo>
                      <a:pt x="941" y="879"/>
                    </a:lnTo>
                    <a:lnTo>
                      <a:pt x="933" y="878"/>
                    </a:lnTo>
                    <a:lnTo>
                      <a:pt x="925" y="877"/>
                    </a:lnTo>
                    <a:lnTo>
                      <a:pt x="915" y="876"/>
                    </a:lnTo>
                    <a:lnTo>
                      <a:pt x="907" y="875"/>
                    </a:lnTo>
                    <a:lnTo>
                      <a:pt x="899" y="874"/>
                    </a:lnTo>
                    <a:lnTo>
                      <a:pt x="890" y="874"/>
                    </a:lnTo>
                    <a:lnTo>
                      <a:pt x="881" y="872"/>
                    </a:lnTo>
                    <a:lnTo>
                      <a:pt x="873" y="871"/>
                    </a:lnTo>
                    <a:lnTo>
                      <a:pt x="864" y="869"/>
                    </a:lnTo>
                    <a:lnTo>
                      <a:pt x="856" y="869"/>
                    </a:lnTo>
                    <a:lnTo>
                      <a:pt x="846" y="866"/>
                    </a:lnTo>
                    <a:lnTo>
                      <a:pt x="838" y="865"/>
                    </a:lnTo>
                    <a:lnTo>
                      <a:pt x="830" y="863"/>
                    </a:lnTo>
                    <a:lnTo>
                      <a:pt x="821" y="863"/>
                    </a:lnTo>
                    <a:lnTo>
                      <a:pt x="812" y="861"/>
                    </a:lnTo>
                    <a:lnTo>
                      <a:pt x="804" y="860"/>
                    </a:lnTo>
                    <a:lnTo>
                      <a:pt x="795" y="858"/>
                    </a:lnTo>
                    <a:lnTo>
                      <a:pt x="788" y="857"/>
                    </a:lnTo>
                    <a:lnTo>
                      <a:pt x="779" y="855"/>
                    </a:lnTo>
                    <a:lnTo>
                      <a:pt x="770" y="854"/>
                    </a:lnTo>
                    <a:lnTo>
                      <a:pt x="762" y="853"/>
                    </a:lnTo>
                    <a:lnTo>
                      <a:pt x="755" y="852"/>
                    </a:lnTo>
                    <a:lnTo>
                      <a:pt x="745" y="849"/>
                    </a:lnTo>
                    <a:lnTo>
                      <a:pt x="737" y="848"/>
                    </a:lnTo>
                    <a:lnTo>
                      <a:pt x="728" y="845"/>
                    </a:lnTo>
                    <a:lnTo>
                      <a:pt x="720" y="844"/>
                    </a:lnTo>
                    <a:lnTo>
                      <a:pt x="712" y="841"/>
                    </a:lnTo>
                    <a:lnTo>
                      <a:pt x="703" y="839"/>
                    </a:lnTo>
                    <a:lnTo>
                      <a:pt x="695" y="837"/>
                    </a:lnTo>
                    <a:lnTo>
                      <a:pt x="688" y="836"/>
                    </a:lnTo>
                    <a:lnTo>
                      <a:pt x="678" y="833"/>
                    </a:lnTo>
                    <a:lnTo>
                      <a:pt x="671" y="832"/>
                    </a:lnTo>
                    <a:lnTo>
                      <a:pt x="662" y="829"/>
                    </a:lnTo>
                    <a:lnTo>
                      <a:pt x="654" y="828"/>
                    </a:lnTo>
                    <a:lnTo>
                      <a:pt x="646" y="826"/>
                    </a:lnTo>
                    <a:lnTo>
                      <a:pt x="639" y="824"/>
                    </a:lnTo>
                    <a:lnTo>
                      <a:pt x="630" y="822"/>
                    </a:lnTo>
                    <a:lnTo>
                      <a:pt x="623" y="821"/>
                    </a:lnTo>
                    <a:lnTo>
                      <a:pt x="613" y="813"/>
                    </a:lnTo>
                    <a:lnTo>
                      <a:pt x="602" y="807"/>
                    </a:lnTo>
                    <a:lnTo>
                      <a:pt x="592" y="800"/>
                    </a:lnTo>
                    <a:lnTo>
                      <a:pt x="582" y="793"/>
                    </a:lnTo>
                    <a:lnTo>
                      <a:pt x="572" y="787"/>
                    </a:lnTo>
                    <a:lnTo>
                      <a:pt x="561" y="781"/>
                    </a:lnTo>
                    <a:lnTo>
                      <a:pt x="551" y="775"/>
                    </a:lnTo>
                    <a:lnTo>
                      <a:pt x="542" y="768"/>
                    </a:lnTo>
                    <a:lnTo>
                      <a:pt x="531" y="761"/>
                    </a:lnTo>
                    <a:lnTo>
                      <a:pt x="521" y="755"/>
                    </a:lnTo>
                    <a:lnTo>
                      <a:pt x="510" y="749"/>
                    </a:lnTo>
                    <a:lnTo>
                      <a:pt x="501" y="742"/>
                    </a:lnTo>
                    <a:lnTo>
                      <a:pt x="490" y="736"/>
                    </a:lnTo>
                    <a:lnTo>
                      <a:pt x="480" y="730"/>
                    </a:lnTo>
                    <a:lnTo>
                      <a:pt x="470" y="723"/>
                    </a:lnTo>
                    <a:lnTo>
                      <a:pt x="460" y="717"/>
                    </a:lnTo>
                    <a:lnTo>
                      <a:pt x="449" y="710"/>
                    </a:lnTo>
                    <a:lnTo>
                      <a:pt x="439" y="704"/>
                    </a:lnTo>
                    <a:lnTo>
                      <a:pt x="428" y="697"/>
                    </a:lnTo>
                    <a:lnTo>
                      <a:pt x="418" y="691"/>
                    </a:lnTo>
                    <a:lnTo>
                      <a:pt x="408" y="685"/>
                    </a:lnTo>
                    <a:lnTo>
                      <a:pt x="398" y="679"/>
                    </a:lnTo>
                    <a:lnTo>
                      <a:pt x="387" y="672"/>
                    </a:lnTo>
                    <a:lnTo>
                      <a:pt x="378" y="666"/>
                    </a:lnTo>
                    <a:lnTo>
                      <a:pt x="367" y="659"/>
                    </a:lnTo>
                    <a:lnTo>
                      <a:pt x="357" y="652"/>
                    </a:lnTo>
                    <a:lnTo>
                      <a:pt x="346" y="646"/>
                    </a:lnTo>
                    <a:lnTo>
                      <a:pt x="337" y="640"/>
                    </a:lnTo>
                    <a:lnTo>
                      <a:pt x="327" y="634"/>
                    </a:lnTo>
                    <a:lnTo>
                      <a:pt x="316" y="627"/>
                    </a:lnTo>
                    <a:lnTo>
                      <a:pt x="307" y="621"/>
                    </a:lnTo>
                    <a:lnTo>
                      <a:pt x="297" y="615"/>
                    </a:lnTo>
                    <a:lnTo>
                      <a:pt x="287" y="608"/>
                    </a:lnTo>
                    <a:lnTo>
                      <a:pt x="276" y="600"/>
                    </a:lnTo>
                    <a:lnTo>
                      <a:pt x="266" y="593"/>
                    </a:lnTo>
                    <a:lnTo>
                      <a:pt x="257" y="587"/>
                    </a:lnTo>
                    <a:lnTo>
                      <a:pt x="246" y="579"/>
                    </a:lnTo>
                    <a:lnTo>
                      <a:pt x="236" y="573"/>
                    </a:lnTo>
                    <a:lnTo>
                      <a:pt x="226" y="566"/>
                    </a:lnTo>
                    <a:lnTo>
                      <a:pt x="217" y="560"/>
                    </a:lnTo>
                    <a:lnTo>
                      <a:pt x="207" y="552"/>
                    </a:lnTo>
                    <a:lnTo>
                      <a:pt x="196" y="545"/>
                    </a:lnTo>
                    <a:lnTo>
                      <a:pt x="187" y="538"/>
                    </a:lnTo>
                    <a:lnTo>
                      <a:pt x="177" y="530"/>
                    </a:lnTo>
                    <a:lnTo>
                      <a:pt x="168" y="523"/>
                    </a:lnTo>
                    <a:lnTo>
                      <a:pt x="159" y="516"/>
                    </a:lnTo>
                    <a:lnTo>
                      <a:pt x="149" y="508"/>
                    </a:lnTo>
                    <a:lnTo>
                      <a:pt x="140" y="502"/>
                    </a:lnTo>
                    <a:lnTo>
                      <a:pt x="130" y="494"/>
                    </a:lnTo>
                    <a:lnTo>
                      <a:pt x="121" y="487"/>
                    </a:lnTo>
                    <a:lnTo>
                      <a:pt x="112" y="478"/>
                    </a:lnTo>
                    <a:lnTo>
                      <a:pt x="102" y="471"/>
                    </a:lnTo>
                    <a:lnTo>
                      <a:pt x="93" y="462"/>
                    </a:lnTo>
                    <a:lnTo>
                      <a:pt x="83" y="455"/>
                    </a:lnTo>
                    <a:lnTo>
                      <a:pt x="75" y="447"/>
                    </a:lnTo>
                    <a:lnTo>
                      <a:pt x="67" y="440"/>
                    </a:lnTo>
                    <a:lnTo>
                      <a:pt x="57" y="431"/>
                    </a:lnTo>
                    <a:lnTo>
                      <a:pt x="49" y="423"/>
                    </a:lnTo>
                    <a:lnTo>
                      <a:pt x="41" y="414"/>
                    </a:lnTo>
                    <a:lnTo>
                      <a:pt x="32" y="407"/>
                    </a:lnTo>
                    <a:lnTo>
                      <a:pt x="23" y="398"/>
                    </a:lnTo>
                    <a:lnTo>
                      <a:pt x="16" y="390"/>
                    </a:lnTo>
                    <a:lnTo>
                      <a:pt x="7" y="381"/>
                    </a:lnTo>
                    <a:lnTo>
                      <a:pt x="0" y="374"/>
                    </a:lnTo>
                    <a:lnTo>
                      <a:pt x="0" y="360"/>
                    </a:lnTo>
                    <a:lnTo>
                      <a:pt x="9" y="366"/>
                    </a:lnTo>
                    <a:lnTo>
                      <a:pt x="20" y="373"/>
                    </a:lnTo>
                    <a:lnTo>
                      <a:pt x="30" y="379"/>
                    </a:lnTo>
                    <a:lnTo>
                      <a:pt x="41" y="385"/>
                    </a:lnTo>
                    <a:lnTo>
                      <a:pt x="50" y="392"/>
                    </a:lnTo>
                    <a:lnTo>
                      <a:pt x="60" y="398"/>
                    </a:lnTo>
                    <a:lnTo>
                      <a:pt x="71" y="405"/>
                    </a:lnTo>
                    <a:lnTo>
                      <a:pt x="81" y="412"/>
                    </a:lnTo>
                    <a:lnTo>
                      <a:pt x="91" y="419"/>
                    </a:lnTo>
                    <a:lnTo>
                      <a:pt x="100" y="425"/>
                    </a:lnTo>
                    <a:lnTo>
                      <a:pt x="109" y="432"/>
                    </a:lnTo>
                    <a:lnTo>
                      <a:pt x="120" y="440"/>
                    </a:lnTo>
                    <a:lnTo>
                      <a:pt x="129" y="446"/>
                    </a:lnTo>
                    <a:lnTo>
                      <a:pt x="140" y="453"/>
                    </a:lnTo>
                    <a:lnTo>
                      <a:pt x="149" y="460"/>
                    </a:lnTo>
                    <a:lnTo>
                      <a:pt x="160" y="468"/>
                    </a:lnTo>
                    <a:lnTo>
                      <a:pt x="169" y="474"/>
                    </a:lnTo>
                    <a:lnTo>
                      <a:pt x="178" y="481"/>
                    </a:lnTo>
                    <a:lnTo>
                      <a:pt x="188" y="489"/>
                    </a:lnTo>
                    <a:lnTo>
                      <a:pt x="198" y="496"/>
                    </a:lnTo>
                    <a:lnTo>
                      <a:pt x="208" y="503"/>
                    </a:lnTo>
                    <a:lnTo>
                      <a:pt x="217" y="511"/>
                    </a:lnTo>
                    <a:lnTo>
                      <a:pt x="226" y="518"/>
                    </a:lnTo>
                    <a:lnTo>
                      <a:pt x="237" y="526"/>
                    </a:lnTo>
                    <a:lnTo>
                      <a:pt x="246" y="532"/>
                    </a:lnTo>
                    <a:lnTo>
                      <a:pt x="256" y="541"/>
                    </a:lnTo>
                    <a:lnTo>
                      <a:pt x="265" y="547"/>
                    </a:lnTo>
                    <a:lnTo>
                      <a:pt x="275" y="555"/>
                    </a:lnTo>
                    <a:lnTo>
                      <a:pt x="285" y="563"/>
                    </a:lnTo>
                    <a:lnTo>
                      <a:pt x="294" y="570"/>
                    </a:lnTo>
                    <a:lnTo>
                      <a:pt x="304" y="577"/>
                    </a:lnTo>
                    <a:lnTo>
                      <a:pt x="314" y="586"/>
                    </a:lnTo>
                    <a:lnTo>
                      <a:pt x="323" y="592"/>
                    </a:lnTo>
                    <a:lnTo>
                      <a:pt x="333" y="599"/>
                    </a:lnTo>
                    <a:lnTo>
                      <a:pt x="342" y="607"/>
                    </a:lnTo>
                    <a:lnTo>
                      <a:pt x="352" y="614"/>
                    </a:lnTo>
                    <a:lnTo>
                      <a:pt x="361" y="620"/>
                    </a:lnTo>
                    <a:lnTo>
                      <a:pt x="370" y="628"/>
                    </a:lnTo>
                    <a:lnTo>
                      <a:pt x="380" y="635"/>
                    </a:lnTo>
                    <a:lnTo>
                      <a:pt x="389" y="643"/>
                    </a:lnTo>
                    <a:lnTo>
                      <a:pt x="399" y="649"/>
                    </a:lnTo>
                    <a:lnTo>
                      <a:pt x="408" y="657"/>
                    </a:lnTo>
                    <a:lnTo>
                      <a:pt x="417" y="664"/>
                    </a:lnTo>
                    <a:lnTo>
                      <a:pt x="428" y="671"/>
                    </a:lnTo>
                    <a:lnTo>
                      <a:pt x="437" y="679"/>
                    </a:lnTo>
                    <a:lnTo>
                      <a:pt x="448" y="686"/>
                    </a:lnTo>
                    <a:lnTo>
                      <a:pt x="458" y="693"/>
                    </a:lnTo>
                    <a:lnTo>
                      <a:pt x="469" y="700"/>
                    </a:lnTo>
                    <a:lnTo>
                      <a:pt x="478" y="707"/>
                    </a:lnTo>
                    <a:lnTo>
                      <a:pt x="487" y="714"/>
                    </a:lnTo>
                    <a:lnTo>
                      <a:pt x="498" y="720"/>
                    </a:lnTo>
                    <a:lnTo>
                      <a:pt x="508" y="728"/>
                    </a:lnTo>
                    <a:lnTo>
                      <a:pt x="518" y="734"/>
                    </a:lnTo>
                    <a:lnTo>
                      <a:pt x="528" y="741"/>
                    </a:lnTo>
                    <a:lnTo>
                      <a:pt x="538" y="747"/>
                    </a:lnTo>
                    <a:lnTo>
                      <a:pt x="550" y="755"/>
                    </a:lnTo>
                    <a:lnTo>
                      <a:pt x="559" y="761"/>
                    </a:lnTo>
                    <a:lnTo>
                      <a:pt x="571" y="767"/>
                    </a:lnTo>
                    <a:lnTo>
                      <a:pt x="580" y="774"/>
                    </a:lnTo>
                    <a:lnTo>
                      <a:pt x="592" y="780"/>
                    </a:lnTo>
                    <a:lnTo>
                      <a:pt x="602" y="786"/>
                    </a:lnTo>
                    <a:lnTo>
                      <a:pt x="614" y="792"/>
                    </a:lnTo>
                    <a:lnTo>
                      <a:pt x="624" y="799"/>
                    </a:lnTo>
                    <a:lnTo>
                      <a:pt x="637" y="806"/>
                    </a:lnTo>
                    <a:lnTo>
                      <a:pt x="643" y="807"/>
                    </a:lnTo>
                    <a:lnTo>
                      <a:pt x="649" y="809"/>
                    </a:lnTo>
                    <a:lnTo>
                      <a:pt x="655" y="811"/>
                    </a:lnTo>
                    <a:lnTo>
                      <a:pt x="662" y="813"/>
                    </a:lnTo>
                    <a:lnTo>
                      <a:pt x="668" y="814"/>
                    </a:lnTo>
                    <a:lnTo>
                      <a:pt x="675" y="816"/>
                    </a:lnTo>
                    <a:lnTo>
                      <a:pt x="681" y="818"/>
                    </a:lnTo>
                    <a:lnTo>
                      <a:pt x="689" y="821"/>
                    </a:lnTo>
                    <a:lnTo>
                      <a:pt x="695" y="822"/>
                    </a:lnTo>
                    <a:lnTo>
                      <a:pt x="701" y="823"/>
                    </a:lnTo>
                    <a:lnTo>
                      <a:pt x="709" y="824"/>
                    </a:lnTo>
                    <a:lnTo>
                      <a:pt x="716" y="826"/>
                    </a:lnTo>
                    <a:lnTo>
                      <a:pt x="722" y="827"/>
                    </a:lnTo>
                    <a:lnTo>
                      <a:pt x="730" y="828"/>
                    </a:lnTo>
                    <a:lnTo>
                      <a:pt x="737" y="829"/>
                    </a:lnTo>
                    <a:lnTo>
                      <a:pt x="744" y="831"/>
                    </a:lnTo>
                    <a:lnTo>
                      <a:pt x="750" y="831"/>
                    </a:lnTo>
                    <a:lnTo>
                      <a:pt x="758" y="832"/>
                    </a:lnTo>
                    <a:lnTo>
                      <a:pt x="765" y="833"/>
                    </a:lnTo>
                    <a:lnTo>
                      <a:pt x="772" y="834"/>
                    </a:lnTo>
                    <a:lnTo>
                      <a:pt x="779" y="835"/>
                    </a:lnTo>
                    <a:lnTo>
                      <a:pt x="786" y="836"/>
                    </a:lnTo>
                    <a:lnTo>
                      <a:pt x="793" y="837"/>
                    </a:lnTo>
                    <a:lnTo>
                      <a:pt x="800" y="838"/>
                    </a:lnTo>
                    <a:lnTo>
                      <a:pt x="807" y="838"/>
                    </a:lnTo>
                    <a:lnTo>
                      <a:pt x="814" y="839"/>
                    </a:lnTo>
                    <a:lnTo>
                      <a:pt x="821" y="840"/>
                    </a:lnTo>
                    <a:lnTo>
                      <a:pt x="829" y="841"/>
                    </a:lnTo>
                    <a:lnTo>
                      <a:pt x="835" y="841"/>
                    </a:lnTo>
                    <a:lnTo>
                      <a:pt x="842" y="842"/>
                    </a:lnTo>
                    <a:lnTo>
                      <a:pt x="850" y="844"/>
                    </a:lnTo>
                    <a:lnTo>
                      <a:pt x="858" y="845"/>
                    </a:lnTo>
                    <a:lnTo>
                      <a:pt x="864" y="845"/>
                    </a:lnTo>
                    <a:lnTo>
                      <a:pt x="871" y="845"/>
                    </a:lnTo>
                    <a:lnTo>
                      <a:pt x="878" y="846"/>
                    </a:lnTo>
                    <a:lnTo>
                      <a:pt x="885" y="847"/>
                    </a:lnTo>
                    <a:lnTo>
                      <a:pt x="891" y="847"/>
                    </a:lnTo>
                    <a:lnTo>
                      <a:pt x="899" y="848"/>
                    </a:lnTo>
                    <a:lnTo>
                      <a:pt x="906" y="849"/>
                    </a:lnTo>
                    <a:lnTo>
                      <a:pt x="913" y="850"/>
                    </a:lnTo>
                    <a:lnTo>
                      <a:pt x="919" y="850"/>
                    </a:lnTo>
                    <a:lnTo>
                      <a:pt x="927" y="851"/>
                    </a:lnTo>
                    <a:lnTo>
                      <a:pt x="934" y="852"/>
                    </a:lnTo>
                    <a:lnTo>
                      <a:pt x="941" y="853"/>
                    </a:lnTo>
                    <a:lnTo>
                      <a:pt x="948" y="854"/>
                    </a:lnTo>
                    <a:lnTo>
                      <a:pt x="955" y="855"/>
                    </a:lnTo>
                    <a:lnTo>
                      <a:pt x="962" y="856"/>
                    </a:lnTo>
                    <a:lnTo>
                      <a:pt x="970" y="858"/>
                    </a:lnTo>
                    <a:lnTo>
                      <a:pt x="976" y="858"/>
                    </a:lnTo>
                    <a:lnTo>
                      <a:pt x="982" y="860"/>
                    </a:lnTo>
                    <a:lnTo>
                      <a:pt x="988" y="860"/>
                    </a:lnTo>
                    <a:lnTo>
                      <a:pt x="996" y="862"/>
                    </a:lnTo>
                    <a:lnTo>
                      <a:pt x="1002" y="863"/>
                    </a:lnTo>
                    <a:lnTo>
                      <a:pt x="1009" y="865"/>
                    </a:lnTo>
                    <a:lnTo>
                      <a:pt x="1016" y="866"/>
                    </a:lnTo>
                    <a:lnTo>
                      <a:pt x="1023" y="869"/>
                    </a:lnTo>
                    <a:lnTo>
                      <a:pt x="1029" y="870"/>
                    </a:lnTo>
                    <a:lnTo>
                      <a:pt x="1035" y="872"/>
                    </a:lnTo>
                    <a:lnTo>
                      <a:pt x="1042" y="874"/>
                    </a:lnTo>
                    <a:lnTo>
                      <a:pt x="1049" y="876"/>
                    </a:lnTo>
                    <a:lnTo>
                      <a:pt x="1055" y="878"/>
                    </a:lnTo>
                    <a:lnTo>
                      <a:pt x="1062" y="880"/>
                    </a:lnTo>
                    <a:lnTo>
                      <a:pt x="1069" y="883"/>
                    </a:lnTo>
                    <a:lnTo>
                      <a:pt x="1076" y="886"/>
                    </a:lnTo>
                    <a:lnTo>
                      <a:pt x="1081" y="885"/>
                    </a:lnTo>
                    <a:lnTo>
                      <a:pt x="1088" y="884"/>
                    </a:lnTo>
                    <a:lnTo>
                      <a:pt x="1093" y="883"/>
                    </a:lnTo>
                    <a:lnTo>
                      <a:pt x="1099" y="882"/>
                    </a:lnTo>
                    <a:lnTo>
                      <a:pt x="1109" y="879"/>
                    </a:lnTo>
                    <a:lnTo>
                      <a:pt x="1121" y="876"/>
                    </a:lnTo>
                    <a:lnTo>
                      <a:pt x="1131" y="871"/>
                    </a:lnTo>
                    <a:lnTo>
                      <a:pt x="1142" y="866"/>
                    </a:lnTo>
                    <a:lnTo>
                      <a:pt x="1151" y="861"/>
                    </a:lnTo>
                    <a:lnTo>
                      <a:pt x="1162" y="856"/>
                    </a:lnTo>
                    <a:lnTo>
                      <a:pt x="1170" y="849"/>
                    </a:lnTo>
                    <a:lnTo>
                      <a:pt x="1179" y="842"/>
                    </a:lnTo>
                    <a:lnTo>
                      <a:pt x="1189" y="835"/>
                    </a:lnTo>
                    <a:lnTo>
                      <a:pt x="1198" y="828"/>
                    </a:lnTo>
                    <a:lnTo>
                      <a:pt x="1205" y="819"/>
                    </a:lnTo>
                    <a:lnTo>
                      <a:pt x="1215" y="811"/>
                    </a:lnTo>
                    <a:lnTo>
                      <a:pt x="1222" y="803"/>
                    </a:lnTo>
                    <a:lnTo>
                      <a:pt x="1232" y="794"/>
                    </a:lnTo>
                    <a:lnTo>
                      <a:pt x="1239" y="785"/>
                    </a:lnTo>
                    <a:lnTo>
                      <a:pt x="1246" y="776"/>
                    </a:lnTo>
                    <a:lnTo>
                      <a:pt x="1253" y="766"/>
                    </a:lnTo>
                    <a:lnTo>
                      <a:pt x="1262" y="757"/>
                    </a:lnTo>
                    <a:lnTo>
                      <a:pt x="1269" y="747"/>
                    </a:lnTo>
                    <a:lnTo>
                      <a:pt x="1278" y="738"/>
                    </a:lnTo>
                    <a:lnTo>
                      <a:pt x="1285" y="729"/>
                    </a:lnTo>
                    <a:lnTo>
                      <a:pt x="1293" y="719"/>
                    </a:lnTo>
                    <a:lnTo>
                      <a:pt x="1299" y="710"/>
                    </a:lnTo>
                    <a:lnTo>
                      <a:pt x="1308" y="700"/>
                    </a:lnTo>
                    <a:lnTo>
                      <a:pt x="1315" y="691"/>
                    </a:lnTo>
                    <a:lnTo>
                      <a:pt x="1323" y="683"/>
                    </a:lnTo>
                    <a:lnTo>
                      <a:pt x="1331" y="674"/>
                    </a:lnTo>
                    <a:lnTo>
                      <a:pt x="1339" y="667"/>
                    </a:lnTo>
                    <a:lnTo>
                      <a:pt x="1347" y="660"/>
                    </a:lnTo>
                    <a:lnTo>
                      <a:pt x="1357" y="654"/>
                    </a:lnTo>
                    <a:lnTo>
                      <a:pt x="1360" y="645"/>
                    </a:lnTo>
                    <a:lnTo>
                      <a:pt x="1363" y="638"/>
                    </a:lnTo>
                    <a:lnTo>
                      <a:pt x="1366" y="630"/>
                    </a:lnTo>
                    <a:lnTo>
                      <a:pt x="1369" y="622"/>
                    </a:lnTo>
                    <a:lnTo>
                      <a:pt x="1372" y="614"/>
                    </a:lnTo>
                    <a:lnTo>
                      <a:pt x="1376" y="606"/>
                    </a:lnTo>
                    <a:lnTo>
                      <a:pt x="1379" y="597"/>
                    </a:lnTo>
                    <a:lnTo>
                      <a:pt x="1382" y="590"/>
                    </a:lnTo>
                    <a:lnTo>
                      <a:pt x="1384" y="580"/>
                    </a:lnTo>
                    <a:lnTo>
                      <a:pt x="1386" y="573"/>
                    </a:lnTo>
                    <a:lnTo>
                      <a:pt x="1388" y="564"/>
                    </a:lnTo>
                    <a:lnTo>
                      <a:pt x="1391" y="556"/>
                    </a:lnTo>
                    <a:lnTo>
                      <a:pt x="1392" y="547"/>
                    </a:lnTo>
                    <a:lnTo>
                      <a:pt x="1394" y="540"/>
                    </a:lnTo>
                    <a:lnTo>
                      <a:pt x="1397" y="530"/>
                    </a:lnTo>
                    <a:lnTo>
                      <a:pt x="1399" y="523"/>
                    </a:lnTo>
                    <a:lnTo>
                      <a:pt x="1400" y="514"/>
                    </a:lnTo>
                    <a:lnTo>
                      <a:pt x="1401" y="505"/>
                    </a:lnTo>
                    <a:lnTo>
                      <a:pt x="1402" y="496"/>
                    </a:lnTo>
                    <a:lnTo>
                      <a:pt x="1403" y="488"/>
                    </a:lnTo>
                    <a:lnTo>
                      <a:pt x="1403" y="478"/>
                    </a:lnTo>
                    <a:lnTo>
                      <a:pt x="1403" y="470"/>
                    </a:lnTo>
                    <a:lnTo>
                      <a:pt x="1403" y="460"/>
                    </a:lnTo>
                    <a:lnTo>
                      <a:pt x="1404" y="452"/>
                    </a:lnTo>
                    <a:lnTo>
                      <a:pt x="1403" y="443"/>
                    </a:lnTo>
                    <a:lnTo>
                      <a:pt x="1403" y="433"/>
                    </a:lnTo>
                    <a:lnTo>
                      <a:pt x="1402" y="424"/>
                    </a:lnTo>
                    <a:lnTo>
                      <a:pt x="1401" y="416"/>
                    </a:lnTo>
                    <a:lnTo>
                      <a:pt x="1399" y="406"/>
                    </a:lnTo>
                    <a:lnTo>
                      <a:pt x="1398" y="398"/>
                    </a:lnTo>
                    <a:lnTo>
                      <a:pt x="1395" y="388"/>
                    </a:lnTo>
                    <a:lnTo>
                      <a:pt x="1394" y="380"/>
                    </a:lnTo>
                    <a:lnTo>
                      <a:pt x="1388" y="383"/>
                    </a:lnTo>
                    <a:lnTo>
                      <a:pt x="1382" y="387"/>
                    </a:lnTo>
                    <a:lnTo>
                      <a:pt x="1376" y="392"/>
                    </a:lnTo>
                    <a:lnTo>
                      <a:pt x="1369" y="396"/>
                    </a:lnTo>
                    <a:lnTo>
                      <a:pt x="1363" y="400"/>
                    </a:lnTo>
                    <a:lnTo>
                      <a:pt x="1357" y="405"/>
                    </a:lnTo>
                    <a:lnTo>
                      <a:pt x="1352" y="409"/>
                    </a:lnTo>
                    <a:lnTo>
                      <a:pt x="1346" y="414"/>
                    </a:lnTo>
                    <a:lnTo>
                      <a:pt x="1340" y="419"/>
                    </a:lnTo>
                    <a:lnTo>
                      <a:pt x="1334" y="424"/>
                    </a:lnTo>
                    <a:lnTo>
                      <a:pt x="1329" y="429"/>
                    </a:lnTo>
                    <a:lnTo>
                      <a:pt x="1324" y="435"/>
                    </a:lnTo>
                    <a:lnTo>
                      <a:pt x="1318" y="441"/>
                    </a:lnTo>
                    <a:lnTo>
                      <a:pt x="1314" y="446"/>
                    </a:lnTo>
                    <a:lnTo>
                      <a:pt x="1309" y="452"/>
                    </a:lnTo>
                    <a:lnTo>
                      <a:pt x="1306" y="458"/>
                    </a:lnTo>
                    <a:lnTo>
                      <a:pt x="1300" y="464"/>
                    </a:lnTo>
                    <a:lnTo>
                      <a:pt x="1296" y="470"/>
                    </a:lnTo>
                    <a:lnTo>
                      <a:pt x="1292" y="476"/>
                    </a:lnTo>
                    <a:lnTo>
                      <a:pt x="1289" y="483"/>
                    </a:lnTo>
                    <a:lnTo>
                      <a:pt x="1285" y="490"/>
                    </a:lnTo>
                    <a:lnTo>
                      <a:pt x="1282" y="496"/>
                    </a:lnTo>
                    <a:lnTo>
                      <a:pt x="1279" y="503"/>
                    </a:lnTo>
                    <a:lnTo>
                      <a:pt x="1276" y="512"/>
                    </a:lnTo>
                    <a:lnTo>
                      <a:pt x="1273" y="518"/>
                    </a:lnTo>
                    <a:lnTo>
                      <a:pt x="1271" y="525"/>
                    </a:lnTo>
                    <a:lnTo>
                      <a:pt x="1269" y="532"/>
                    </a:lnTo>
                    <a:lnTo>
                      <a:pt x="1269" y="541"/>
                    </a:lnTo>
                    <a:lnTo>
                      <a:pt x="1267" y="548"/>
                    </a:lnTo>
                    <a:lnTo>
                      <a:pt x="1267" y="556"/>
                    </a:lnTo>
                    <a:lnTo>
                      <a:pt x="1267" y="565"/>
                    </a:lnTo>
                    <a:lnTo>
                      <a:pt x="1267" y="574"/>
                    </a:lnTo>
                    <a:lnTo>
                      <a:pt x="1270" y="577"/>
                    </a:lnTo>
                    <a:lnTo>
                      <a:pt x="1276" y="581"/>
                    </a:lnTo>
                    <a:lnTo>
                      <a:pt x="1282" y="586"/>
                    </a:lnTo>
                    <a:lnTo>
                      <a:pt x="1287" y="590"/>
                    </a:lnTo>
                    <a:lnTo>
                      <a:pt x="1290" y="594"/>
                    </a:lnTo>
                    <a:lnTo>
                      <a:pt x="1293" y="599"/>
                    </a:lnTo>
                    <a:lnTo>
                      <a:pt x="1294" y="606"/>
                    </a:lnTo>
                    <a:lnTo>
                      <a:pt x="1294" y="613"/>
                    </a:lnTo>
                    <a:lnTo>
                      <a:pt x="1284" y="619"/>
                    </a:lnTo>
                    <a:lnTo>
                      <a:pt x="1276" y="610"/>
                    </a:lnTo>
                    <a:lnTo>
                      <a:pt x="1269" y="606"/>
                    </a:lnTo>
                    <a:lnTo>
                      <a:pt x="1260" y="603"/>
                    </a:lnTo>
                    <a:lnTo>
                      <a:pt x="1251" y="604"/>
                    </a:lnTo>
                    <a:lnTo>
                      <a:pt x="1240" y="604"/>
                    </a:lnTo>
                    <a:lnTo>
                      <a:pt x="1231" y="607"/>
                    </a:lnTo>
                    <a:lnTo>
                      <a:pt x="1220" y="606"/>
                    </a:lnTo>
                    <a:lnTo>
                      <a:pt x="1212" y="606"/>
                    </a:lnTo>
                    <a:lnTo>
                      <a:pt x="1207" y="611"/>
                    </a:lnTo>
                    <a:lnTo>
                      <a:pt x="1201" y="617"/>
                    </a:lnTo>
                    <a:lnTo>
                      <a:pt x="1194" y="623"/>
                    </a:lnTo>
                    <a:lnTo>
                      <a:pt x="1188" y="630"/>
                    </a:lnTo>
                    <a:lnTo>
                      <a:pt x="1180" y="636"/>
                    </a:lnTo>
                    <a:lnTo>
                      <a:pt x="1174" y="642"/>
                    </a:lnTo>
                    <a:lnTo>
                      <a:pt x="1167" y="648"/>
                    </a:lnTo>
                    <a:lnTo>
                      <a:pt x="1162" y="657"/>
                    </a:lnTo>
                    <a:lnTo>
                      <a:pt x="1155" y="663"/>
                    </a:lnTo>
                    <a:lnTo>
                      <a:pt x="1150" y="671"/>
                    </a:lnTo>
                    <a:lnTo>
                      <a:pt x="1147" y="679"/>
                    </a:lnTo>
                    <a:lnTo>
                      <a:pt x="1145" y="688"/>
                    </a:lnTo>
                    <a:lnTo>
                      <a:pt x="1144" y="696"/>
                    </a:lnTo>
                    <a:lnTo>
                      <a:pt x="1146" y="706"/>
                    </a:lnTo>
                    <a:lnTo>
                      <a:pt x="1149" y="715"/>
                    </a:lnTo>
                    <a:lnTo>
                      <a:pt x="1156" y="727"/>
                    </a:lnTo>
                    <a:lnTo>
                      <a:pt x="1162" y="729"/>
                    </a:lnTo>
                    <a:lnTo>
                      <a:pt x="1165" y="735"/>
                    </a:lnTo>
                    <a:lnTo>
                      <a:pt x="1166" y="742"/>
                    </a:lnTo>
                    <a:lnTo>
                      <a:pt x="1167" y="751"/>
                    </a:lnTo>
                    <a:lnTo>
                      <a:pt x="1157" y="751"/>
                    </a:lnTo>
                    <a:lnTo>
                      <a:pt x="1152" y="750"/>
                    </a:lnTo>
                    <a:lnTo>
                      <a:pt x="1148" y="746"/>
                    </a:lnTo>
                    <a:lnTo>
                      <a:pt x="1147" y="743"/>
                    </a:lnTo>
                    <a:lnTo>
                      <a:pt x="1145" y="738"/>
                    </a:lnTo>
                    <a:lnTo>
                      <a:pt x="1144" y="734"/>
                    </a:lnTo>
                    <a:lnTo>
                      <a:pt x="1143" y="729"/>
                    </a:lnTo>
                    <a:lnTo>
                      <a:pt x="1142" y="727"/>
                    </a:lnTo>
                    <a:lnTo>
                      <a:pt x="1142" y="716"/>
                    </a:lnTo>
                    <a:lnTo>
                      <a:pt x="1131" y="716"/>
                    </a:lnTo>
                    <a:lnTo>
                      <a:pt x="1122" y="716"/>
                    </a:lnTo>
                    <a:lnTo>
                      <a:pt x="1112" y="717"/>
                    </a:lnTo>
                    <a:lnTo>
                      <a:pt x="1102" y="720"/>
                    </a:lnTo>
                    <a:lnTo>
                      <a:pt x="1092" y="722"/>
                    </a:lnTo>
                    <a:lnTo>
                      <a:pt x="1082" y="726"/>
                    </a:lnTo>
                    <a:lnTo>
                      <a:pt x="1072" y="729"/>
                    </a:lnTo>
                    <a:lnTo>
                      <a:pt x="1062" y="733"/>
                    </a:lnTo>
                    <a:lnTo>
                      <a:pt x="1052" y="736"/>
                    </a:lnTo>
                    <a:lnTo>
                      <a:pt x="1042" y="739"/>
                    </a:lnTo>
                    <a:lnTo>
                      <a:pt x="1031" y="742"/>
                    </a:lnTo>
                    <a:lnTo>
                      <a:pt x="1022" y="746"/>
                    </a:lnTo>
                    <a:lnTo>
                      <a:pt x="1011" y="749"/>
                    </a:lnTo>
                    <a:lnTo>
                      <a:pt x="1002" y="752"/>
                    </a:lnTo>
                    <a:lnTo>
                      <a:pt x="993" y="755"/>
                    </a:lnTo>
                    <a:lnTo>
                      <a:pt x="983" y="758"/>
                    </a:lnTo>
                    <a:lnTo>
                      <a:pt x="975" y="758"/>
                    </a:lnTo>
                    <a:lnTo>
                      <a:pt x="967" y="759"/>
                    </a:lnTo>
                    <a:lnTo>
                      <a:pt x="960" y="760"/>
                    </a:lnTo>
                    <a:lnTo>
                      <a:pt x="954" y="761"/>
                    </a:lnTo>
                    <a:lnTo>
                      <a:pt x="947" y="761"/>
                    </a:lnTo>
                    <a:lnTo>
                      <a:pt x="939" y="762"/>
                    </a:lnTo>
                    <a:lnTo>
                      <a:pt x="932" y="763"/>
                    </a:lnTo>
                    <a:lnTo>
                      <a:pt x="926" y="764"/>
                    </a:lnTo>
                    <a:lnTo>
                      <a:pt x="918" y="764"/>
                    </a:lnTo>
                    <a:lnTo>
                      <a:pt x="912" y="764"/>
                    </a:lnTo>
                    <a:lnTo>
                      <a:pt x="905" y="764"/>
                    </a:lnTo>
                    <a:lnTo>
                      <a:pt x="899" y="765"/>
                    </a:lnTo>
                    <a:lnTo>
                      <a:pt x="891" y="765"/>
                    </a:lnTo>
                    <a:lnTo>
                      <a:pt x="885" y="765"/>
                    </a:lnTo>
                    <a:lnTo>
                      <a:pt x="879" y="765"/>
                    </a:lnTo>
                    <a:lnTo>
                      <a:pt x="873" y="766"/>
                    </a:lnTo>
                    <a:lnTo>
                      <a:pt x="865" y="765"/>
                    </a:lnTo>
                    <a:lnTo>
                      <a:pt x="858" y="765"/>
                    </a:lnTo>
                    <a:lnTo>
                      <a:pt x="851" y="764"/>
                    </a:lnTo>
                    <a:lnTo>
                      <a:pt x="844" y="764"/>
                    </a:lnTo>
                    <a:lnTo>
                      <a:pt x="837" y="763"/>
                    </a:lnTo>
                    <a:lnTo>
                      <a:pt x="831" y="763"/>
                    </a:lnTo>
                    <a:lnTo>
                      <a:pt x="824" y="762"/>
                    </a:lnTo>
                    <a:lnTo>
                      <a:pt x="818" y="762"/>
                    </a:lnTo>
                    <a:lnTo>
                      <a:pt x="812" y="761"/>
                    </a:lnTo>
                    <a:lnTo>
                      <a:pt x="806" y="760"/>
                    </a:lnTo>
                    <a:lnTo>
                      <a:pt x="799" y="759"/>
                    </a:lnTo>
                    <a:lnTo>
                      <a:pt x="793" y="759"/>
                    </a:lnTo>
                    <a:lnTo>
                      <a:pt x="787" y="758"/>
                    </a:lnTo>
                    <a:lnTo>
                      <a:pt x="781" y="757"/>
                    </a:lnTo>
                    <a:lnTo>
                      <a:pt x="774" y="756"/>
                    </a:lnTo>
                    <a:lnTo>
                      <a:pt x="768" y="756"/>
                    </a:lnTo>
                    <a:lnTo>
                      <a:pt x="761" y="754"/>
                    </a:lnTo>
                    <a:lnTo>
                      <a:pt x="755" y="753"/>
                    </a:lnTo>
                    <a:lnTo>
                      <a:pt x="748" y="751"/>
                    </a:lnTo>
                    <a:lnTo>
                      <a:pt x="742" y="750"/>
                    </a:lnTo>
                    <a:lnTo>
                      <a:pt x="736" y="747"/>
                    </a:lnTo>
                    <a:lnTo>
                      <a:pt x="730" y="746"/>
                    </a:lnTo>
                    <a:lnTo>
                      <a:pt x="723" y="744"/>
                    </a:lnTo>
                    <a:lnTo>
                      <a:pt x="717" y="743"/>
                    </a:lnTo>
                    <a:lnTo>
                      <a:pt x="711" y="740"/>
                    </a:lnTo>
                    <a:lnTo>
                      <a:pt x="704" y="739"/>
                    </a:lnTo>
                    <a:lnTo>
                      <a:pt x="698" y="737"/>
                    </a:lnTo>
                    <a:lnTo>
                      <a:pt x="692" y="736"/>
                    </a:lnTo>
                    <a:lnTo>
                      <a:pt x="686" y="733"/>
                    </a:lnTo>
                    <a:lnTo>
                      <a:pt x="679" y="732"/>
                    </a:lnTo>
                    <a:lnTo>
                      <a:pt x="673" y="730"/>
                    </a:lnTo>
                    <a:lnTo>
                      <a:pt x="667" y="729"/>
                    </a:lnTo>
                    <a:lnTo>
                      <a:pt x="661" y="726"/>
                    </a:lnTo>
                    <a:lnTo>
                      <a:pt x="654" y="723"/>
                    </a:lnTo>
                    <a:lnTo>
                      <a:pt x="648" y="721"/>
                    </a:lnTo>
                    <a:lnTo>
                      <a:pt x="642" y="719"/>
                    </a:lnTo>
                    <a:lnTo>
                      <a:pt x="636" y="717"/>
                    </a:lnTo>
                    <a:lnTo>
                      <a:pt x="629" y="715"/>
                    </a:lnTo>
                    <a:lnTo>
                      <a:pt x="623" y="713"/>
                    </a:lnTo>
                    <a:lnTo>
                      <a:pt x="617" y="711"/>
                    </a:lnTo>
                    <a:lnTo>
                      <a:pt x="611" y="708"/>
                    </a:lnTo>
                    <a:lnTo>
                      <a:pt x="604" y="706"/>
                    </a:lnTo>
                    <a:lnTo>
                      <a:pt x="598" y="704"/>
                    </a:lnTo>
                    <a:lnTo>
                      <a:pt x="592" y="702"/>
                    </a:lnTo>
                    <a:lnTo>
                      <a:pt x="585" y="698"/>
                    </a:lnTo>
                    <a:lnTo>
                      <a:pt x="579" y="696"/>
                    </a:lnTo>
                    <a:lnTo>
                      <a:pt x="573" y="694"/>
                    </a:lnTo>
                    <a:lnTo>
                      <a:pt x="568" y="692"/>
                    </a:lnTo>
                    <a:lnTo>
                      <a:pt x="558" y="688"/>
                    </a:lnTo>
                    <a:lnTo>
                      <a:pt x="549" y="686"/>
                    </a:lnTo>
                    <a:lnTo>
                      <a:pt x="538" y="683"/>
                    </a:lnTo>
                    <a:lnTo>
                      <a:pt x="529" y="681"/>
                    </a:lnTo>
                    <a:lnTo>
                      <a:pt x="519" y="675"/>
                    </a:lnTo>
                    <a:lnTo>
                      <a:pt x="511" y="670"/>
                    </a:lnTo>
                    <a:lnTo>
                      <a:pt x="505" y="663"/>
                    </a:lnTo>
                    <a:lnTo>
                      <a:pt x="502" y="654"/>
                    </a:lnTo>
                    <a:lnTo>
                      <a:pt x="502" y="643"/>
                    </a:lnTo>
                    <a:lnTo>
                      <a:pt x="511" y="644"/>
                    </a:lnTo>
                    <a:lnTo>
                      <a:pt x="521" y="648"/>
                    </a:lnTo>
                    <a:lnTo>
                      <a:pt x="530" y="651"/>
                    </a:lnTo>
                    <a:lnTo>
                      <a:pt x="541" y="658"/>
                    </a:lnTo>
                    <a:lnTo>
                      <a:pt x="550" y="662"/>
                    </a:lnTo>
                    <a:lnTo>
                      <a:pt x="561" y="667"/>
                    </a:lnTo>
                    <a:lnTo>
                      <a:pt x="572" y="672"/>
                    </a:lnTo>
                    <a:lnTo>
                      <a:pt x="583" y="679"/>
                    </a:lnTo>
                    <a:lnTo>
                      <a:pt x="594" y="683"/>
                    </a:lnTo>
                    <a:lnTo>
                      <a:pt x="605" y="688"/>
                    </a:lnTo>
                    <a:lnTo>
                      <a:pt x="611" y="690"/>
                    </a:lnTo>
                    <a:lnTo>
                      <a:pt x="616" y="692"/>
                    </a:lnTo>
                    <a:lnTo>
                      <a:pt x="622" y="694"/>
                    </a:lnTo>
                    <a:lnTo>
                      <a:pt x="628" y="696"/>
                    </a:lnTo>
                    <a:lnTo>
                      <a:pt x="633" y="697"/>
                    </a:lnTo>
                    <a:lnTo>
                      <a:pt x="640" y="698"/>
                    </a:lnTo>
                    <a:lnTo>
                      <a:pt x="646" y="698"/>
                    </a:lnTo>
                    <a:lnTo>
                      <a:pt x="652" y="699"/>
                    </a:lnTo>
                    <a:lnTo>
                      <a:pt x="659" y="699"/>
                    </a:lnTo>
                    <a:lnTo>
                      <a:pt x="665" y="699"/>
                    </a:lnTo>
                    <a:lnTo>
                      <a:pt x="671" y="699"/>
                    </a:lnTo>
                    <a:lnTo>
                      <a:pt x="678" y="699"/>
                    </a:lnTo>
                    <a:lnTo>
                      <a:pt x="689" y="703"/>
                    </a:lnTo>
                    <a:lnTo>
                      <a:pt x="700" y="708"/>
                    </a:lnTo>
                    <a:lnTo>
                      <a:pt x="705" y="709"/>
                    </a:lnTo>
                    <a:lnTo>
                      <a:pt x="711" y="711"/>
                    </a:lnTo>
                    <a:lnTo>
                      <a:pt x="717" y="713"/>
                    </a:lnTo>
                    <a:lnTo>
                      <a:pt x="723" y="716"/>
                    </a:lnTo>
                    <a:lnTo>
                      <a:pt x="728" y="717"/>
                    </a:lnTo>
                    <a:lnTo>
                      <a:pt x="735" y="719"/>
                    </a:lnTo>
                    <a:lnTo>
                      <a:pt x="741" y="721"/>
                    </a:lnTo>
                    <a:lnTo>
                      <a:pt x="747" y="723"/>
                    </a:lnTo>
                    <a:lnTo>
                      <a:pt x="754" y="725"/>
                    </a:lnTo>
                    <a:lnTo>
                      <a:pt x="760" y="728"/>
                    </a:lnTo>
                    <a:lnTo>
                      <a:pt x="766" y="729"/>
                    </a:lnTo>
                    <a:lnTo>
                      <a:pt x="772" y="732"/>
                    </a:lnTo>
                    <a:lnTo>
                      <a:pt x="778" y="733"/>
                    </a:lnTo>
                    <a:lnTo>
                      <a:pt x="784" y="734"/>
                    </a:lnTo>
                    <a:lnTo>
                      <a:pt x="790" y="735"/>
                    </a:lnTo>
                    <a:lnTo>
                      <a:pt x="796" y="737"/>
                    </a:lnTo>
                    <a:lnTo>
                      <a:pt x="803" y="738"/>
                    </a:lnTo>
                    <a:lnTo>
                      <a:pt x="809" y="739"/>
                    </a:lnTo>
                    <a:lnTo>
                      <a:pt x="815" y="740"/>
                    </a:lnTo>
                    <a:lnTo>
                      <a:pt x="821" y="742"/>
                    </a:lnTo>
                    <a:lnTo>
                      <a:pt x="828" y="742"/>
                    </a:lnTo>
                    <a:lnTo>
                      <a:pt x="834" y="744"/>
                    </a:lnTo>
                    <a:lnTo>
                      <a:pt x="840" y="744"/>
                    </a:lnTo>
                    <a:lnTo>
                      <a:pt x="847" y="746"/>
                    </a:lnTo>
                    <a:lnTo>
                      <a:pt x="854" y="746"/>
                    </a:lnTo>
                    <a:lnTo>
                      <a:pt x="860" y="747"/>
                    </a:lnTo>
                    <a:lnTo>
                      <a:pt x="866" y="749"/>
                    </a:lnTo>
                    <a:lnTo>
                      <a:pt x="874" y="750"/>
                    </a:lnTo>
                    <a:lnTo>
                      <a:pt x="879" y="750"/>
                    </a:lnTo>
                    <a:lnTo>
                      <a:pt x="885" y="750"/>
                    </a:lnTo>
                    <a:lnTo>
                      <a:pt x="891" y="750"/>
                    </a:lnTo>
                    <a:lnTo>
                      <a:pt x="898" y="750"/>
                    </a:lnTo>
                    <a:lnTo>
                      <a:pt x="904" y="749"/>
                    </a:lnTo>
                    <a:lnTo>
                      <a:pt x="910" y="749"/>
                    </a:lnTo>
                    <a:lnTo>
                      <a:pt x="916" y="749"/>
                    </a:lnTo>
                    <a:lnTo>
                      <a:pt x="923" y="749"/>
                    </a:lnTo>
                    <a:lnTo>
                      <a:pt x="929" y="747"/>
                    </a:lnTo>
                    <a:lnTo>
                      <a:pt x="935" y="746"/>
                    </a:lnTo>
                    <a:lnTo>
                      <a:pt x="941" y="745"/>
                    </a:lnTo>
                    <a:lnTo>
                      <a:pt x="948" y="744"/>
                    </a:lnTo>
                    <a:lnTo>
                      <a:pt x="954" y="743"/>
                    </a:lnTo>
                    <a:lnTo>
                      <a:pt x="960" y="742"/>
                    </a:lnTo>
                    <a:lnTo>
                      <a:pt x="966" y="741"/>
                    </a:lnTo>
                    <a:lnTo>
                      <a:pt x="973" y="740"/>
                    </a:lnTo>
                    <a:lnTo>
                      <a:pt x="978" y="737"/>
                    </a:lnTo>
                    <a:lnTo>
                      <a:pt x="984" y="735"/>
                    </a:lnTo>
                    <a:lnTo>
                      <a:pt x="989" y="733"/>
                    </a:lnTo>
                    <a:lnTo>
                      <a:pt x="996" y="731"/>
                    </a:lnTo>
                    <a:lnTo>
                      <a:pt x="1001" y="728"/>
                    </a:lnTo>
                    <a:lnTo>
                      <a:pt x="1007" y="726"/>
                    </a:lnTo>
                    <a:lnTo>
                      <a:pt x="1012" y="723"/>
                    </a:lnTo>
                    <a:lnTo>
                      <a:pt x="1019" y="721"/>
                    </a:lnTo>
                    <a:lnTo>
                      <a:pt x="1029" y="714"/>
                    </a:lnTo>
                    <a:lnTo>
                      <a:pt x="1041" y="708"/>
                    </a:lnTo>
                    <a:lnTo>
                      <a:pt x="1051" y="699"/>
                    </a:lnTo>
                    <a:lnTo>
                      <a:pt x="1062" y="692"/>
                    </a:lnTo>
                    <a:lnTo>
                      <a:pt x="1071" y="693"/>
                    </a:lnTo>
                    <a:lnTo>
                      <a:pt x="1080" y="692"/>
                    </a:lnTo>
                    <a:lnTo>
                      <a:pt x="1088" y="688"/>
                    </a:lnTo>
                    <a:lnTo>
                      <a:pt x="1095" y="684"/>
                    </a:lnTo>
                    <a:lnTo>
                      <a:pt x="1101" y="678"/>
                    </a:lnTo>
                    <a:lnTo>
                      <a:pt x="1108" y="672"/>
                    </a:lnTo>
                    <a:lnTo>
                      <a:pt x="1116" y="670"/>
                    </a:lnTo>
                    <a:lnTo>
                      <a:pt x="1125" y="671"/>
                    </a:lnTo>
                    <a:lnTo>
                      <a:pt x="1125" y="663"/>
                    </a:lnTo>
                    <a:lnTo>
                      <a:pt x="1127" y="656"/>
                    </a:lnTo>
                    <a:lnTo>
                      <a:pt x="1128" y="647"/>
                    </a:lnTo>
                    <a:lnTo>
                      <a:pt x="1130" y="640"/>
                    </a:lnTo>
                    <a:lnTo>
                      <a:pt x="1131" y="633"/>
                    </a:lnTo>
                    <a:lnTo>
                      <a:pt x="1135" y="625"/>
                    </a:lnTo>
                    <a:lnTo>
                      <a:pt x="1138" y="619"/>
                    </a:lnTo>
                    <a:lnTo>
                      <a:pt x="1142" y="613"/>
                    </a:lnTo>
                    <a:lnTo>
                      <a:pt x="1138" y="607"/>
                    </a:lnTo>
                    <a:lnTo>
                      <a:pt x="1135" y="602"/>
                    </a:lnTo>
                    <a:lnTo>
                      <a:pt x="1130" y="598"/>
                    </a:lnTo>
                    <a:lnTo>
                      <a:pt x="1127" y="596"/>
                    </a:lnTo>
                    <a:lnTo>
                      <a:pt x="1118" y="592"/>
                    </a:lnTo>
                    <a:lnTo>
                      <a:pt x="1108" y="591"/>
                    </a:lnTo>
                    <a:lnTo>
                      <a:pt x="1097" y="590"/>
                    </a:lnTo>
                    <a:lnTo>
                      <a:pt x="1088" y="589"/>
                    </a:lnTo>
                    <a:lnTo>
                      <a:pt x="1078" y="586"/>
                    </a:lnTo>
                    <a:lnTo>
                      <a:pt x="1070" y="581"/>
                    </a:lnTo>
                    <a:lnTo>
                      <a:pt x="1060" y="578"/>
                    </a:lnTo>
                    <a:lnTo>
                      <a:pt x="1052" y="575"/>
                    </a:lnTo>
                    <a:lnTo>
                      <a:pt x="1044" y="572"/>
                    </a:lnTo>
                    <a:lnTo>
                      <a:pt x="1035" y="571"/>
                    </a:lnTo>
                    <a:lnTo>
                      <a:pt x="1026" y="568"/>
                    </a:lnTo>
                    <a:lnTo>
                      <a:pt x="1018" y="567"/>
                    </a:lnTo>
                    <a:lnTo>
                      <a:pt x="1009" y="565"/>
                    </a:lnTo>
                    <a:lnTo>
                      <a:pt x="1002" y="565"/>
                    </a:lnTo>
                    <a:lnTo>
                      <a:pt x="993" y="563"/>
                    </a:lnTo>
                    <a:lnTo>
                      <a:pt x="984" y="562"/>
                    </a:lnTo>
                    <a:lnTo>
                      <a:pt x="976" y="562"/>
                    </a:lnTo>
                    <a:lnTo>
                      <a:pt x="967" y="562"/>
                    </a:lnTo>
                    <a:lnTo>
                      <a:pt x="959" y="561"/>
                    </a:lnTo>
                    <a:lnTo>
                      <a:pt x="951" y="561"/>
                    </a:lnTo>
                    <a:lnTo>
                      <a:pt x="942" y="561"/>
                    </a:lnTo>
                    <a:lnTo>
                      <a:pt x="935" y="562"/>
                    </a:lnTo>
                    <a:lnTo>
                      <a:pt x="926" y="562"/>
                    </a:lnTo>
                    <a:lnTo>
                      <a:pt x="917" y="562"/>
                    </a:lnTo>
                    <a:lnTo>
                      <a:pt x="909" y="562"/>
                    </a:lnTo>
                    <a:lnTo>
                      <a:pt x="901" y="563"/>
                    </a:lnTo>
                    <a:lnTo>
                      <a:pt x="891" y="563"/>
                    </a:lnTo>
                    <a:lnTo>
                      <a:pt x="883" y="564"/>
                    </a:lnTo>
                    <a:lnTo>
                      <a:pt x="875" y="565"/>
                    </a:lnTo>
                    <a:lnTo>
                      <a:pt x="866" y="566"/>
                    </a:lnTo>
                    <a:lnTo>
                      <a:pt x="857" y="566"/>
                    </a:lnTo>
                    <a:lnTo>
                      <a:pt x="848" y="567"/>
                    </a:lnTo>
                    <a:lnTo>
                      <a:pt x="839" y="568"/>
                    </a:lnTo>
                    <a:lnTo>
                      <a:pt x="831" y="569"/>
                    </a:lnTo>
                    <a:lnTo>
                      <a:pt x="821" y="570"/>
                    </a:lnTo>
                    <a:lnTo>
                      <a:pt x="813" y="571"/>
                    </a:lnTo>
                    <a:lnTo>
                      <a:pt x="805" y="572"/>
                    </a:lnTo>
                    <a:lnTo>
                      <a:pt x="796" y="574"/>
                    </a:lnTo>
                    <a:lnTo>
                      <a:pt x="782" y="588"/>
                    </a:lnTo>
                    <a:lnTo>
                      <a:pt x="768" y="564"/>
                    </a:lnTo>
                    <a:lnTo>
                      <a:pt x="837" y="540"/>
                    </a:lnTo>
                    <a:lnTo>
                      <a:pt x="832" y="533"/>
                    </a:lnTo>
                    <a:lnTo>
                      <a:pt x="829" y="527"/>
                    </a:lnTo>
                    <a:lnTo>
                      <a:pt x="823" y="521"/>
                    </a:lnTo>
                    <a:lnTo>
                      <a:pt x="820" y="516"/>
                    </a:lnTo>
                    <a:lnTo>
                      <a:pt x="811" y="504"/>
                    </a:lnTo>
                    <a:lnTo>
                      <a:pt x="803" y="494"/>
                    </a:lnTo>
                    <a:lnTo>
                      <a:pt x="792" y="483"/>
                    </a:lnTo>
                    <a:lnTo>
                      <a:pt x="783" y="473"/>
                    </a:lnTo>
                    <a:lnTo>
                      <a:pt x="773" y="464"/>
                    </a:lnTo>
                    <a:lnTo>
                      <a:pt x="764" y="454"/>
                    </a:lnTo>
                    <a:lnTo>
                      <a:pt x="752" y="444"/>
                    </a:lnTo>
                    <a:lnTo>
                      <a:pt x="742" y="434"/>
                    </a:lnTo>
                    <a:lnTo>
                      <a:pt x="731" y="426"/>
                    </a:lnTo>
                    <a:lnTo>
                      <a:pt x="720" y="418"/>
                    </a:lnTo>
                    <a:lnTo>
                      <a:pt x="714" y="412"/>
                    </a:lnTo>
                    <a:lnTo>
                      <a:pt x="708" y="408"/>
                    </a:lnTo>
                    <a:lnTo>
                      <a:pt x="701" y="404"/>
                    </a:lnTo>
                    <a:lnTo>
                      <a:pt x="696" y="401"/>
                    </a:lnTo>
                    <a:lnTo>
                      <a:pt x="690" y="397"/>
                    </a:lnTo>
                    <a:lnTo>
                      <a:pt x="685" y="393"/>
                    </a:lnTo>
                    <a:lnTo>
                      <a:pt x="678" y="389"/>
                    </a:lnTo>
                    <a:lnTo>
                      <a:pt x="673" y="386"/>
                    </a:lnTo>
                    <a:lnTo>
                      <a:pt x="667" y="382"/>
                    </a:lnTo>
                    <a:lnTo>
                      <a:pt x="661" y="378"/>
                    </a:lnTo>
                    <a:lnTo>
                      <a:pt x="654" y="374"/>
                    </a:lnTo>
                    <a:lnTo>
                      <a:pt x="648" y="371"/>
                    </a:lnTo>
                    <a:lnTo>
                      <a:pt x="642" y="368"/>
                    </a:lnTo>
                    <a:lnTo>
                      <a:pt x="636" y="364"/>
                    </a:lnTo>
                    <a:lnTo>
                      <a:pt x="629" y="361"/>
                    </a:lnTo>
                    <a:lnTo>
                      <a:pt x="623" y="358"/>
                    </a:lnTo>
                    <a:lnTo>
                      <a:pt x="616" y="354"/>
                    </a:lnTo>
                    <a:lnTo>
                      <a:pt x="609" y="351"/>
                    </a:lnTo>
                    <a:lnTo>
                      <a:pt x="603" y="348"/>
                    </a:lnTo>
                    <a:lnTo>
                      <a:pt x="597" y="345"/>
                    </a:lnTo>
                    <a:lnTo>
                      <a:pt x="590" y="341"/>
                    </a:lnTo>
                    <a:lnTo>
                      <a:pt x="583" y="339"/>
                    </a:lnTo>
                    <a:lnTo>
                      <a:pt x="577" y="336"/>
                    </a:lnTo>
                    <a:lnTo>
                      <a:pt x="571" y="334"/>
                    </a:lnTo>
                    <a:lnTo>
                      <a:pt x="564" y="331"/>
                    </a:lnTo>
                    <a:lnTo>
                      <a:pt x="557" y="328"/>
                    </a:lnTo>
                    <a:lnTo>
                      <a:pt x="550" y="326"/>
                    </a:lnTo>
                    <a:lnTo>
                      <a:pt x="544" y="324"/>
                    </a:lnTo>
                    <a:lnTo>
                      <a:pt x="536" y="321"/>
                    </a:lnTo>
                    <a:lnTo>
                      <a:pt x="530" y="318"/>
                    </a:lnTo>
                    <a:lnTo>
                      <a:pt x="523" y="316"/>
                    </a:lnTo>
                    <a:lnTo>
                      <a:pt x="517" y="315"/>
                    </a:lnTo>
                    <a:lnTo>
                      <a:pt x="509" y="312"/>
                    </a:lnTo>
                    <a:lnTo>
                      <a:pt x="503" y="310"/>
                    </a:lnTo>
                    <a:lnTo>
                      <a:pt x="496" y="308"/>
                    </a:lnTo>
                    <a:lnTo>
                      <a:pt x="489" y="307"/>
                    </a:lnTo>
                    <a:lnTo>
                      <a:pt x="482" y="305"/>
                    </a:lnTo>
                    <a:lnTo>
                      <a:pt x="476" y="304"/>
                    </a:lnTo>
                    <a:lnTo>
                      <a:pt x="470" y="302"/>
                    </a:lnTo>
                    <a:lnTo>
                      <a:pt x="463" y="301"/>
                    </a:lnTo>
                    <a:lnTo>
                      <a:pt x="457" y="311"/>
                    </a:lnTo>
                    <a:lnTo>
                      <a:pt x="456" y="303"/>
                    </a:lnTo>
                    <a:lnTo>
                      <a:pt x="455" y="295"/>
                    </a:lnTo>
                    <a:lnTo>
                      <a:pt x="452" y="289"/>
                    </a:lnTo>
                    <a:lnTo>
                      <a:pt x="447" y="287"/>
                    </a:lnTo>
                    <a:lnTo>
                      <a:pt x="439" y="287"/>
                    </a:lnTo>
                    <a:lnTo>
                      <a:pt x="446" y="283"/>
                    </a:lnTo>
                    <a:lnTo>
                      <a:pt x="454" y="280"/>
                    </a:lnTo>
                    <a:lnTo>
                      <a:pt x="460" y="278"/>
                    </a:lnTo>
                    <a:lnTo>
                      <a:pt x="469" y="277"/>
                    </a:lnTo>
                    <a:lnTo>
                      <a:pt x="475" y="276"/>
                    </a:lnTo>
                    <a:lnTo>
                      <a:pt x="483" y="276"/>
                    </a:lnTo>
                    <a:lnTo>
                      <a:pt x="489" y="276"/>
                    </a:lnTo>
                    <a:lnTo>
                      <a:pt x="498" y="277"/>
                    </a:lnTo>
                    <a:lnTo>
                      <a:pt x="504" y="277"/>
                    </a:lnTo>
                    <a:lnTo>
                      <a:pt x="512" y="278"/>
                    </a:lnTo>
                    <a:lnTo>
                      <a:pt x="519" y="279"/>
                    </a:lnTo>
                    <a:lnTo>
                      <a:pt x="527" y="281"/>
                    </a:lnTo>
                    <a:lnTo>
                      <a:pt x="533" y="283"/>
                    </a:lnTo>
                    <a:lnTo>
                      <a:pt x="542" y="286"/>
                    </a:lnTo>
                    <a:lnTo>
                      <a:pt x="548" y="289"/>
                    </a:lnTo>
                    <a:lnTo>
                      <a:pt x="556" y="292"/>
                    </a:lnTo>
                    <a:lnTo>
                      <a:pt x="562" y="294"/>
                    </a:lnTo>
                    <a:lnTo>
                      <a:pt x="570" y="298"/>
                    </a:lnTo>
                    <a:lnTo>
                      <a:pt x="576" y="301"/>
                    </a:lnTo>
                    <a:lnTo>
                      <a:pt x="583" y="305"/>
                    </a:lnTo>
                    <a:lnTo>
                      <a:pt x="590" y="308"/>
                    </a:lnTo>
                    <a:lnTo>
                      <a:pt x="597" y="313"/>
                    </a:lnTo>
                    <a:lnTo>
                      <a:pt x="603" y="317"/>
                    </a:lnTo>
                    <a:lnTo>
                      <a:pt x="611" y="323"/>
                    </a:lnTo>
                    <a:lnTo>
                      <a:pt x="617" y="326"/>
                    </a:lnTo>
                    <a:lnTo>
                      <a:pt x="623" y="331"/>
                    </a:lnTo>
                    <a:lnTo>
                      <a:pt x="629" y="335"/>
                    </a:lnTo>
                    <a:lnTo>
                      <a:pt x="636" y="340"/>
                    </a:lnTo>
                    <a:lnTo>
                      <a:pt x="642" y="345"/>
                    </a:lnTo>
                    <a:lnTo>
                      <a:pt x="648" y="350"/>
                    </a:lnTo>
                    <a:lnTo>
                      <a:pt x="654" y="355"/>
                    </a:lnTo>
                    <a:lnTo>
                      <a:pt x="661" y="360"/>
                    </a:lnTo>
                    <a:lnTo>
                      <a:pt x="667" y="363"/>
                    </a:lnTo>
                    <a:lnTo>
                      <a:pt x="676" y="368"/>
                    </a:lnTo>
                    <a:lnTo>
                      <a:pt x="685" y="373"/>
                    </a:lnTo>
                    <a:lnTo>
                      <a:pt x="695" y="379"/>
                    </a:lnTo>
                    <a:lnTo>
                      <a:pt x="703" y="385"/>
                    </a:lnTo>
                    <a:lnTo>
                      <a:pt x="712" y="392"/>
                    </a:lnTo>
                    <a:lnTo>
                      <a:pt x="719" y="398"/>
                    </a:lnTo>
                    <a:lnTo>
                      <a:pt x="726" y="405"/>
                    </a:lnTo>
                    <a:lnTo>
                      <a:pt x="733" y="400"/>
                    </a:lnTo>
                    <a:lnTo>
                      <a:pt x="740" y="396"/>
                    </a:lnTo>
                    <a:lnTo>
                      <a:pt x="747" y="390"/>
                    </a:lnTo>
                    <a:lnTo>
                      <a:pt x="756" y="386"/>
                    </a:lnTo>
                    <a:lnTo>
                      <a:pt x="763" y="381"/>
                    </a:lnTo>
                    <a:lnTo>
                      <a:pt x="771" y="376"/>
                    </a:lnTo>
                    <a:lnTo>
                      <a:pt x="779" y="371"/>
                    </a:lnTo>
                    <a:lnTo>
                      <a:pt x="787" y="366"/>
                    </a:lnTo>
                    <a:lnTo>
                      <a:pt x="793" y="360"/>
                    </a:lnTo>
                    <a:lnTo>
                      <a:pt x="800" y="355"/>
                    </a:lnTo>
                    <a:lnTo>
                      <a:pt x="807" y="349"/>
                    </a:lnTo>
                    <a:lnTo>
                      <a:pt x="814" y="342"/>
                    </a:lnTo>
                    <a:lnTo>
                      <a:pt x="819" y="334"/>
                    </a:lnTo>
                    <a:lnTo>
                      <a:pt x="826" y="327"/>
                    </a:lnTo>
                    <a:lnTo>
                      <a:pt x="831" y="318"/>
                    </a:lnTo>
                    <a:lnTo>
                      <a:pt x="837" y="311"/>
                    </a:lnTo>
                    <a:lnTo>
                      <a:pt x="832" y="303"/>
                    </a:lnTo>
                    <a:lnTo>
                      <a:pt x="828" y="295"/>
                    </a:lnTo>
                    <a:lnTo>
                      <a:pt x="822" y="287"/>
                    </a:lnTo>
                    <a:lnTo>
                      <a:pt x="818" y="281"/>
                    </a:lnTo>
                    <a:lnTo>
                      <a:pt x="813" y="274"/>
                    </a:lnTo>
                    <a:lnTo>
                      <a:pt x="808" y="266"/>
                    </a:lnTo>
                    <a:lnTo>
                      <a:pt x="803" y="260"/>
                    </a:lnTo>
                    <a:lnTo>
                      <a:pt x="798" y="254"/>
                    </a:lnTo>
                    <a:lnTo>
                      <a:pt x="792" y="247"/>
                    </a:lnTo>
                    <a:lnTo>
                      <a:pt x="787" y="241"/>
                    </a:lnTo>
                    <a:lnTo>
                      <a:pt x="781" y="235"/>
                    </a:lnTo>
                    <a:lnTo>
                      <a:pt x="775" y="229"/>
                    </a:lnTo>
                    <a:lnTo>
                      <a:pt x="769" y="222"/>
                    </a:lnTo>
                    <a:lnTo>
                      <a:pt x="764" y="217"/>
                    </a:lnTo>
                    <a:lnTo>
                      <a:pt x="758" y="212"/>
                    </a:lnTo>
                    <a:lnTo>
                      <a:pt x="752" y="208"/>
                    </a:lnTo>
                    <a:lnTo>
                      <a:pt x="745" y="202"/>
                    </a:lnTo>
                    <a:lnTo>
                      <a:pt x="739" y="197"/>
                    </a:lnTo>
                    <a:lnTo>
                      <a:pt x="733" y="192"/>
                    </a:lnTo>
                    <a:lnTo>
                      <a:pt x="726" y="188"/>
                    </a:lnTo>
                    <a:lnTo>
                      <a:pt x="719" y="183"/>
                    </a:lnTo>
                    <a:lnTo>
                      <a:pt x="713" y="179"/>
                    </a:lnTo>
                    <a:lnTo>
                      <a:pt x="705" y="174"/>
                    </a:lnTo>
                    <a:lnTo>
                      <a:pt x="699" y="171"/>
                    </a:lnTo>
                    <a:lnTo>
                      <a:pt x="692" y="167"/>
                    </a:lnTo>
                    <a:lnTo>
                      <a:pt x="685" y="163"/>
                    </a:lnTo>
                    <a:lnTo>
                      <a:pt x="677" y="159"/>
                    </a:lnTo>
                    <a:lnTo>
                      <a:pt x="670" y="156"/>
                    </a:lnTo>
                    <a:lnTo>
                      <a:pt x="663" y="152"/>
                    </a:lnTo>
                    <a:lnTo>
                      <a:pt x="655" y="149"/>
                    </a:lnTo>
                    <a:lnTo>
                      <a:pt x="648" y="146"/>
                    </a:lnTo>
                    <a:lnTo>
                      <a:pt x="642" y="143"/>
                    </a:lnTo>
                    <a:lnTo>
                      <a:pt x="633" y="140"/>
                    </a:lnTo>
                    <a:lnTo>
                      <a:pt x="626" y="137"/>
                    </a:lnTo>
                    <a:lnTo>
                      <a:pt x="618" y="134"/>
                    </a:lnTo>
                    <a:lnTo>
                      <a:pt x="611" y="131"/>
                    </a:lnTo>
                    <a:lnTo>
                      <a:pt x="602" y="127"/>
                    </a:lnTo>
                    <a:lnTo>
                      <a:pt x="595" y="124"/>
                    </a:lnTo>
                    <a:lnTo>
                      <a:pt x="588" y="122"/>
                    </a:lnTo>
                    <a:lnTo>
                      <a:pt x="580" y="120"/>
                    </a:lnTo>
                    <a:lnTo>
                      <a:pt x="572" y="117"/>
                    </a:lnTo>
                    <a:lnTo>
                      <a:pt x="565" y="114"/>
                    </a:lnTo>
                    <a:lnTo>
                      <a:pt x="556" y="112"/>
                    </a:lnTo>
                    <a:lnTo>
                      <a:pt x="549" y="110"/>
                    </a:lnTo>
                    <a:lnTo>
                      <a:pt x="541" y="107"/>
                    </a:lnTo>
                    <a:lnTo>
                      <a:pt x="533" y="104"/>
                    </a:lnTo>
                    <a:lnTo>
                      <a:pt x="525" y="102"/>
                    </a:lnTo>
                    <a:lnTo>
                      <a:pt x="518" y="101"/>
                    </a:lnTo>
                    <a:lnTo>
                      <a:pt x="508" y="98"/>
                    </a:lnTo>
                    <a:lnTo>
                      <a:pt x="501" y="97"/>
                    </a:lnTo>
                    <a:lnTo>
                      <a:pt x="493" y="94"/>
                    </a:lnTo>
                    <a:lnTo>
                      <a:pt x="485" y="93"/>
                    </a:lnTo>
                    <a:lnTo>
                      <a:pt x="476" y="91"/>
                    </a:lnTo>
                    <a:lnTo>
                      <a:pt x="469" y="89"/>
                    </a:lnTo>
                    <a:lnTo>
                      <a:pt x="460" y="87"/>
                    </a:lnTo>
                    <a:lnTo>
                      <a:pt x="453" y="86"/>
                    </a:lnTo>
                    <a:lnTo>
                      <a:pt x="445" y="84"/>
                    </a:lnTo>
                    <a:lnTo>
                      <a:pt x="437" y="81"/>
                    </a:lnTo>
                    <a:lnTo>
                      <a:pt x="429" y="79"/>
                    </a:lnTo>
                    <a:lnTo>
                      <a:pt x="422" y="78"/>
                    </a:lnTo>
                    <a:lnTo>
                      <a:pt x="413" y="76"/>
                    </a:lnTo>
                    <a:lnTo>
                      <a:pt x="406" y="75"/>
                    </a:lnTo>
                    <a:lnTo>
                      <a:pt x="398" y="73"/>
                    </a:lnTo>
                    <a:lnTo>
                      <a:pt x="391" y="72"/>
                    </a:lnTo>
                    <a:lnTo>
                      <a:pt x="384" y="68"/>
                    </a:lnTo>
                    <a:lnTo>
                      <a:pt x="377" y="65"/>
                    </a:lnTo>
                    <a:lnTo>
                      <a:pt x="369" y="62"/>
                    </a:lnTo>
                    <a:lnTo>
                      <a:pt x="363" y="60"/>
                    </a:lnTo>
                    <a:lnTo>
                      <a:pt x="356" y="56"/>
                    </a:lnTo>
                    <a:lnTo>
                      <a:pt x="349" y="54"/>
                    </a:lnTo>
                    <a:lnTo>
                      <a:pt x="341" y="52"/>
                    </a:lnTo>
                    <a:lnTo>
                      <a:pt x="335" y="51"/>
                    </a:lnTo>
                    <a:lnTo>
                      <a:pt x="327" y="48"/>
                    </a:lnTo>
                    <a:lnTo>
                      <a:pt x="319" y="47"/>
                    </a:lnTo>
                    <a:lnTo>
                      <a:pt x="312" y="45"/>
                    </a:lnTo>
                    <a:lnTo>
                      <a:pt x="305" y="44"/>
                    </a:lnTo>
                    <a:lnTo>
                      <a:pt x="296" y="42"/>
                    </a:lnTo>
                    <a:lnTo>
                      <a:pt x="290" y="41"/>
                    </a:lnTo>
                    <a:lnTo>
                      <a:pt x="282" y="40"/>
                    </a:lnTo>
                    <a:lnTo>
                      <a:pt x="275" y="39"/>
                    </a:lnTo>
                    <a:lnTo>
                      <a:pt x="267" y="37"/>
                    </a:lnTo>
                    <a:lnTo>
                      <a:pt x="260" y="35"/>
                    </a:lnTo>
                    <a:lnTo>
                      <a:pt x="252" y="32"/>
                    </a:lnTo>
                    <a:lnTo>
                      <a:pt x="246" y="31"/>
                    </a:lnTo>
                    <a:lnTo>
                      <a:pt x="239" y="29"/>
                    </a:lnTo>
                    <a:lnTo>
                      <a:pt x="232" y="28"/>
                    </a:lnTo>
                    <a:lnTo>
                      <a:pt x="224" y="26"/>
                    </a:lnTo>
                    <a:lnTo>
                      <a:pt x="218" y="25"/>
                    </a:lnTo>
                    <a:lnTo>
                      <a:pt x="211" y="23"/>
                    </a:lnTo>
                    <a:lnTo>
                      <a:pt x="204" y="21"/>
                    </a:lnTo>
                    <a:lnTo>
                      <a:pt x="198" y="19"/>
                    </a:lnTo>
                    <a:lnTo>
                      <a:pt x="192" y="17"/>
                    </a:lnTo>
                    <a:lnTo>
                      <a:pt x="186" y="14"/>
                    </a:lnTo>
                    <a:lnTo>
                      <a:pt x="179" y="12"/>
                    </a:lnTo>
                    <a:lnTo>
                      <a:pt x="174" y="8"/>
                    </a:lnTo>
                    <a:lnTo>
                      <a:pt x="169" y="6"/>
                    </a:lnTo>
                    <a:lnTo>
                      <a:pt x="179" y="10"/>
                    </a:lnTo>
                    <a:lnTo>
                      <a:pt x="190" y="12"/>
                    </a:lnTo>
                    <a:lnTo>
                      <a:pt x="198" y="7"/>
                    </a:lnTo>
                    <a:lnTo>
                      <a:pt x="208" y="0"/>
                    </a:lnTo>
                    <a:lnTo>
                      <a:pt x="216" y="0"/>
                    </a:lnTo>
                    <a:lnTo>
                      <a:pt x="224" y="1"/>
                    </a:lnTo>
                    <a:lnTo>
                      <a:pt x="234" y="2"/>
                    </a:lnTo>
                    <a:lnTo>
                      <a:pt x="243" y="4"/>
                    </a:lnTo>
                    <a:lnTo>
                      <a:pt x="251" y="5"/>
                    </a:lnTo>
                    <a:lnTo>
                      <a:pt x="260" y="7"/>
                    </a:lnTo>
                    <a:lnTo>
                      <a:pt x="269" y="8"/>
                    </a:lnTo>
                    <a:lnTo>
                      <a:pt x="279" y="10"/>
                    </a:lnTo>
                    <a:lnTo>
                      <a:pt x="287" y="12"/>
                    </a:lnTo>
                    <a:lnTo>
                      <a:pt x="295" y="14"/>
                    </a:lnTo>
                    <a:lnTo>
                      <a:pt x="304" y="15"/>
                    </a:lnTo>
                    <a:lnTo>
                      <a:pt x="313" y="17"/>
                    </a:lnTo>
                    <a:lnTo>
                      <a:pt x="321" y="19"/>
                    </a:lnTo>
                    <a:lnTo>
                      <a:pt x="330" y="21"/>
                    </a:lnTo>
                    <a:lnTo>
                      <a:pt x="338" y="23"/>
                    </a:lnTo>
                    <a:lnTo>
                      <a:pt x="347" y="26"/>
                    </a:lnTo>
                    <a:lnTo>
                      <a:pt x="355" y="28"/>
                    </a:lnTo>
                    <a:lnTo>
                      <a:pt x="363" y="30"/>
                    </a:lnTo>
                    <a:lnTo>
                      <a:pt x="371" y="32"/>
                    </a:lnTo>
                    <a:lnTo>
                      <a:pt x="380" y="36"/>
                    </a:lnTo>
                    <a:lnTo>
                      <a:pt x="387" y="38"/>
                    </a:lnTo>
                    <a:lnTo>
                      <a:pt x="397" y="40"/>
                    </a:lnTo>
                    <a:lnTo>
                      <a:pt x="404" y="43"/>
                    </a:lnTo>
                    <a:lnTo>
                      <a:pt x="413" y="46"/>
                    </a:lnTo>
                    <a:lnTo>
                      <a:pt x="421" y="48"/>
                    </a:lnTo>
                    <a:lnTo>
                      <a:pt x="430" y="51"/>
                    </a:lnTo>
                    <a:lnTo>
                      <a:pt x="437" y="54"/>
                    </a:lnTo>
                    <a:lnTo>
                      <a:pt x="447" y="57"/>
                    </a:lnTo>
                    <a:lnTo>
                      <a:pt x="454" y="61"/>
                    </a:lnTo>
                    <a:lnTo>
                      <a:pt x="463" y="64"/>
                    </a:lnTo>
                    <a:lnTo>
                      <a:pt x="471" y="67"/>
                    </a:lnTo>
                    <a:lnTo>
                      <a:pt x="480" y="70"/>
                    </a:lnTo>
                    <a:lnTo>
                      <a:pt x="487" y="72"/>
                    </a:lnTo>
                    <a:lnTo>
                      <a:pt x="496" y="75"/>
                    </a:lnTo>
                    <a:lnTo>
                      <a:pt x="503" y="78"/>
                    </a:lnTo>
                    <a:lnTo>
                      <a:pt x="511" y="81"/>
                    </a:lnTo>
                    <a:lnTo>
                      <a:pt x="519" y="85"/>
                    </a:lnTo>
                    <a:lnTo>
                      <a:pt x="527" y="88"/>
                    </a:lnTo>
                    <a:lnTo>
                      <a:pt x="535" y="91"/>
                    </a:lnTo>
                    <a:lnTo>
                      <a:pt x="544" y="94"/>
                    </a:lnTo>
                    <a:lnTo>
                      <a:pt x="551" y="97"/>
                    </a:lnTo>
                    <a:lnTo>
                      <a:pt x="559" y="100"/>
                    </a:lnTo>
                    <a:lnTo>
                      <a:pt x="568" y="103"/>
                    </a:lnTo>
                    <a:lnTo>
                      <a:pt x="576" y="107"/>
                    </a:lnTo>
                    <a:lnTo>
                      <a:pt x="583" y="110"/>
                    </a:lnTo>
                    <a:lnTo>
                      <a:pt x="593" y="113"/>
                    </a:lnTo>
                    <a:lnTo>
                      <a:pt x="600" y="116"/>
                    </a:lnTo>
                    <a:lnTo>
                      <a:pt x="609" y="119"/>
                    </a:lnTo>
                    <a:lnTo>
                      <a:pt x="617" y="121"/>
                    </a:lnTo>
                    <a:lnTo>
                      <a:pt x="625" y="124"/>
                    </a:lnTo>
                    <a:lnTo>
                      <a:pt x="632" y="127"/>
                    </a:lnTo>
                    <a:lnTo>
                      <a:pt x="641" y="131"/>
                    </a:lnTo>
                    <a:lnTo>
                      <a:pt x="648" y="134"/>
                    </a:lnTo>
                    <a:lnTo>
                      <a:pt x="657" y="137"/>
                    </a:lnTo>
                    <a:lnTo>
                      <a:pt x="665" y="140"/>
                    </a:lnTo>
                    <a:lnTo>
                      <a:pt x="674" y="143"/>
                    </a:lnTo>
                    <a:lnTo>
                      <a:pt x="681" y="145"/>
                    </a:lnTo>
                    <a:lnTo>
                      <a:pt x="690" y="148"/>
                    </a:lnTo>
                    <a:lnTo>
                      <a:pt x="698" y="151"/>
                    </a:lnTo>
                    <a:lnTo>
                      <a:pt x="707" y="155"/>
                    </a:lnTo>
                    <a:lnTo>
                      <a:pt x="715" y="157"/>
                    </a:lnTo>
                    <a:lnTo>
                      <a:pt x="723" y="160"/>
                    </a:lnTo>
                    <a:lnTo>
                      <a:pt x="732" y="163"/>
                    </a:lnTo>
                    <a:lnTo>
                      <a:pt x="741"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67"/>
              <p:cNvSpPr>
                <a:spLocks/>
              </p:cNvSpPr>
              <p:nvPr/>
            </p:nvSpPr>
            <p:spPr bwMode="auto">
              <a:xfrm>
                <a:off x="1931" y="3280"/>
                <a:ext cx="37" cy="131"/>
              </a:xfrm>
              <a:custGeom>
                <a:avLst/>
                <a:gdLst>
                  <a:gd name="T0" fmla="*/ 31 w 73"/>
                  <a:gd name="T1" fmla="*/ 131 h 263"/>
                  <a:gd name="T2" fmla="*/ 21 w 73"/>
                  <a:gd name="T3" fmla="*/ 130 h 263"/>
                  <a:gd name="T4" fmla="*/ 11 w 73"/>
                  <a:gd name="T5" fmla="*/ 128 h 263"/>
                  <a:gd name="T6" fmla="*/ 3 w 73"/>
                  <a:gd name="T7" fmla="*/ 123 h 263"/>
                  <a:gd name="T8" fmla="*/ 1 w 73"/>
                  <a:gd name="T9" fmla="*/ 115 h 263"/>
                  <a:gd name="T10" fmla="*/ 2 w 73"/>
                  <a:gd name="T11" fmla="*/ 108 h 263"/>
                  <a:gd name="T12" fmla="*/ 4 w 73"/>
                  <a:gd name="T13" fmla="*/ 101 h 263"/>
                  <a:gd name="T14" fmla="*/ 5 w 73"/>
                  <a:gd name="T15" fmla="*/ 93 h 263"/>
                  <a:gd name="T16" fmla="*/ 6 w 73"/>
                  <a:gd name="T17" fmla="*/ 86 h 263"/>
                  <a:gd name="T18" fmla="*/ 7 w 73"/>
                  <a:gd name="T19" fmla="*/ 79 h 263"/>
                  <a:gd name="T20" fmla="*/ 8 w 73"/>
                  <a:gd name="T21" fmla="*/ 71 h 263"/>
                  <a:gd name="T22" fmla="*/ 9 w 73"/>
                  <a:gd name="T23" fmla="*/ 63 h 263"/>
                  <a:gd name="T24" fmla="*/ 10 w 73"/>
                  <a:gd name="T25" fmla="*/ 56 h 263"/>
                  <a:gd name="T26" fmla="*/ 11 w 73"/>
                  <a:gd name="T27" fmla="*/ 48 h 263"/>
                  <a:gd name="T28" fmla="*/ 12 w 73"/>
                  <a:gd name="T29" fmla="*/ 41 h 263"/>
                  <a:gd name="T30" fmla="*/ 12 w 73"/>
                  <a:gd name="T31" fmla="*/ 33 h 263"/>
                  <a:gd name="T32" fmla="*/ 12 w 73"/>
                  <a:gd name="T33" fmla="*/ 26 h 263"/>
                  <a:gd name="T34" fmla="*/ 12 w 73"/>
                  <a:gd name="T35" fmla="*/ 18 h 263"/>
                  <a:gd name="T36" fmla="*/ 12 w 73"/>
                  <a:gd name="T37" fmla="*/ 11 h 263"/>
                  <a:gd name="T38" fmla="*/ 12 w 73"/>
                  <a:gd name="T39" fmla="*/ 3 h 263"/>
                  <a:gd name="T40" fmla="*/ 14 w 73"/>
                  <a:gd name="T41" fmla="*/ 3 h 263"/>
                  <a:gd name="T42" fmla="*/ 17 w 73"/>
                  <a:gd name="T43" fmla="*/ 10 h 263"/>
                  <a:gd name="T44" fmla="*/ 19 w 73"/>
                  <a:gd name="T45" fmla="*/ 18 h 263"/>
                  <a:gd name="T46" fmla="*/ 21 w 73"/>
                  <a:gd name="T47" fmla="*/ 25 h 263"/>
                  <a:gd name="T48" fmla="*/ 23 w 73"/>
                  <a:gd name="T49" fmla="*/ 34 h 263"/>
                  <a:gd name="T50" fmla="*/ 24 w 73"/>
                  <a:gd name="T51" fmla="*/ 42 h 263"/>
                  <a:gd name="T52" fmla="*/ 25 w 73"/>
                  <a:gd name="T53" fmla="*/ 50 h 263"/>
                  <a:gd name="T54" fmla="*/ 26 w 73"/>
                  <a:gd name="T55" fmla="*/ 59 h 263"/>
                  <a:gd name="T56" fmla="*/ 27 w 73"/>
                  <a:gd name="T57" fmla="*/ 67 h 263"/>
                  <a:gd name="T58" fmla="*/ 27 w 73"/>
                  <a:gd name="T59" fmla="*/ 75 h 263"/>
                  <a:gd name="T60" fmla="*/ 27 w 73"/>
                  <a:gd name="T61" fmla="*/ 84 h 263"/>
                  <a:gd name="T62" fmla="*/ 28 w 73"/>
                  <a:gd name="T63" fmla="*/ 93 h 263"/>
                  <a:gd name="T64" fmla="*/ 29 w 73"/>
                  <a:gd name="T65" fmla="*/ 102 h 263"/>
                  <a:gd name="T66" fmla="*/ 31 w 73"/>
                  <a:gd name="T67" fmla="*/ 110 h 263"/>
                  <a:gd name="T68" fmla="*/ 32 w 73"/>
                  <a:gd name="T69" fmla="*/ 118 h 263"/>
                  <a:gd name="T70" fmla="*/ 35 w 73"/>
                  <a:gd name="T71" fmla="*/ 127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2" y="262"/>
                    </a:lnTo>
                    <a:lnTo>
                      <a:pt x="52" y="262"/>
                    </a:lnTo>
                    <a:lnTo>
                      <a:pt x="41" y="261"/>
                    </a:lnTo>
                    <a:lnTo>
                      <a:pt x="32" y="261"/>
                    </a:lnTo>
                    <a:lnTo>
                      <a:pt x="21" y="257"/>
                    </a:lnTo>
                    <a:lnTo>
                      <a:pt x="12" y="254"/>
                    </a:lnTo>
                    <a:lnTo>
                      <a:pt x="5" y="247"/>
                    </a:lnTo>
                    <a:lnTo>
                      <a:pt x="0" y="239"/>
                    </a:lnTo>
                    <a:lnTo>
                      <a:pt x="1" y="231"/>
                    </a:lnTo>
                    <a:lnTo>
                      <a:pt x="3" y="223"/>
                    </a:lnTo>
                    <a:lnTo>
                      <a:pt x="4" y="216"/>
                    </a:lnTo>
                    <a:lnTo>
                      <a:pt x="6" y="210"/>
                    </a:lnTo>
                    <a:lnTo>
                      <a:pt x="7" y="202"/>
                    </a:lnTo>
                    <a:lnTo>
                      <a:pt x="9" y="194"/>
                    </a:lnTo>
                    <a:lnTo>
                      <a:pt x="10" y="187"/>
                    </a:lnTo>
                    <a:lnTo>
                      <a:pt x="12" y="181"/>
                    </a:lnTo>
                    <a:lnTo>
                      <a:pt x="12" y="172"/>
                    </a:lnTo>
                    <a:lnTo>
                      <a:pt x="14" y="165"/>
                    </a:lnTo>
                    <a:lnTo>
                      <a:pt x="14" y="158"/>
                    </a:lnTo>
                    <a:lnTo>
                      <a:pt x="16" y="150"/>
                    </a:lnTo>
                    <a:lnTo>
                      <a:pt x="16" y="142"/>
                    </a:lnTo>
                    <a:lnTo>
                      <a:pt x="18" y="136"/>
                    </a:lnTo>
                    <a:lnTo>
                      <a:pt x="18" y="127"/>
                    </a:lnTo>
                    <a:lnTo>
                      <a:pt x="20" y="121"/>
                    </a:lnTo>
                    <a:lnTo>
                      <a:pt x="20" y="113"/>
                    </a:lnTo>
                    <a:lnTo>
                      <a:pt x="21" y="106"/>
                    </a:lnTo>
                    <a:lnTo>
                      <a:pt x="21" y="97"/>
                    </a:lnTo>
                    <a:lnTo>
                      <a:pt x="23" y="91"/>
                    </a:lnTo>
                    <a:lnTo>
                      <a:pt x="23" y="83"/>
                    </a:lnTo>
                    <a:lnTo>
                      <a:pt x="23" y="75"/>
                    </a:lnTo>
                    <a:lnTo>
                      <a:pt x="23" y="67"/>
                    </a:lnTo>
                    <a:lnTo>
                      <a:pt x="24" y="61"/>
                    </a:lnTo>
                    <a:lnTo>
                      <a:pt x="24" y="52"/>
                    </a:lnTo>
                    <a:lnTo>
                      <a:pt x="24" y="45"/>
                    </a:lnTo>
                    <a:lnTo>
                      <a:pt x="24" y="37"/>
                    </a:lnTo>
                    <a:lnTo>
                      <a:pt x="24" y="30"/>
                    </a:lnTo>
                    <a:lnTo>
                      <a:pt x="24" y="22"/>
                    </a:lnTo>
                    <a:lnTo>
                      <a:pt x="24" y="15"/>
                    </a:lnTo>
                    <a:lnTo>
                      <a:pt x="24" y="6"/>
                    </a:lnTo>
                    <a:lnTo>
                      <a:pt x="24" y="0"/>
                    </a:lnTo>
                    <a:lnTo>
                      <a:pt x="27" y="6"/>
                    </a:lnTo>
                    <a:lnTo>
                      <a:pt x="30" y="14"/>
                    </a:lnTo>
                    <a:lnTo>
                      <a:pt x="33" y="21"/>
                    </a:lnTo>
                    <a:lnTo>
                      <a:pt x="36" y="28"/>
                    </a:lnTo>
                    <a:lnTo>
                      <a:pt x="38" y="36"/>
                    </a:lnTo>
                    <a:lnTo>
                      <a:pt x="40" y="44"/>
                    </a:lnTo>
                    <a:lnTo>
                      <a:pt x="42" y="51"/>
                    </a:lnTo>
                    <a:lnTo>
                      <a:pt x="44" y="61"/>
                    </a:lnTo>
                    <a:lnTo>
                      <a:pt x="45" y="68"/>
                    </a:lnTo>
                    <a:lnTo>
                      <a:pt x="47" y="76"/>
                    </a:lnTo>
                    <a:lnTo>
                      <a:pt x="48" y="84"/>
                    </a:lnTo>
                    <a:lnTo>
                      <a:pt x="49" y="93"/>
                    </a:lnTo>
                    <a:lnTo>
                      <a:pt x="50" y="101"/>
                    </a:lnTo>
                    <a:lnTo>
                      <a:pt x="51" y="110"/>
                    </a:lnTo>
                    <a:lnTo>
                      <a:pt x="52" y="118"/>
                    </a:lnTo>
                    <a:lnTo>
                      <a:pt x="53" y="127"/>
                    </a:lnTo>
                    <a:lnTo>
                      <a:pt x="53" y="135"/>
                    </a:lnTo>
                    <a:lnTo>
                      <a:pt x="53" y="143"/>
                    </a:lnTo>
                    <a:lnTo>
                      <a:pt x="53" y="151"/>
                    </a:lnTo>
                    <a:lnTo>
                      <a:pt x="54" y="161"/>
                    </a:lnTo>
                    <a:lnTo>
                      <a:pt x="54" y="169"/>
                    </a:lnTo>
                    <a:lnTo>
                      <a:pt x="55" y="178"/>
                    </a:lnTo>
                    <a:lnTo>
                      <a:pt x="56" y="186"/>
                    </a:lnTo>
                    <a:lnTo>
                      <a:pt x="58" y="195"/>
                    </a:lnTo>
                    <a:lnTo>
                      <a:pt x="58" y="204"/>
                    </a:lnTo>
                    <a:lnTo>
                      <a:pt x="60" y="212"/>
                    </a:lnTo>
                    <a:lnTo>
                      <a:pt x="61" y="220"/>
                    </a:lnTo>
                    <a:lnTo>
                      <a:pt x="63" y="229"/>
                    </a:lnTo>
                    <a:lnTo>
                      <a:pt x="64" y="237"/>
                    </a:lnTo>
                    <a:lnTo>
                      <a:pt x="66" y="245"/>
                    </a:lnTo>
                    <a:lnTo>
                      <a:pt x="70" y="254"/>
                    </a:lnTo>
                    <a:lnTo>
                      <a:pt x="73"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8" name="Freeform 68"/>
              <p:cNvSpPr>
                <a:spLocks/>
              </p:cNvSpPr>
              <p:nvPr/>
            </p:nvSpPr>
            <p:spPr bwMode="auto">
              <a:xfrm>
                <a:off x="1283" y="3295"/>
                <a:ext cx="68" cy="52"/>
              </a:xfrm>
              <a:custGeom>
                <a:avLst/>
                <a:gdLst>
                  <a:gd name="T0" fmla="*/ 46 w 138"/>
                  <a:gd name="T1" fmla="*/ 0 h 104"/>
                  <a:gd name="T2" fmla="*/ 47 w 138"/>
                  <a:gd name="T3" fmla="*/ 3 h 104"/>
                  <a:gd name="T4" fmla="*/ 49 w 138"/>
                  <a:gd name="T5" fmla="*/ 6 h 104"/>
                  <a:gd name="T6" fmla="*/ 51 w 138"/>
                  <a:gd name="T7" fmla="*/ 9 h 104"/>
                  <a:gd name="T8" fmla="*/ 54 w 138"/>
                  <a:gd name="T9" fmla="*/ 12 h 104"/>
                  <a:gd name="T10" fmla="*/ 57 w 138"/>
                  <a:gd name="T11" fmla="*/ 15 h 104"/>
                  <a:gd name="T12" fmla="*/ 59 w 138"/>
                  <a:gd name="T13" fmla="*/ 18 h 104"/>
                  <a:gd name="T14" fmla="*/ 61 w 138"/>
                  <a:gd name="T15" fmla="*/ 21 h 104"/>
                  <a:gd name="T16" fmla="*/ 64 w 138"/>
                  <a:gd name="T17" fmla="*/ 25 h 104"/>
                  <a:gd name="T18" fmla="*/ 65 w 138"/>
                  <a:gd name="T19" fmla="*/ 28 h 104"/>
                  <a:gd name="T20" fmla="*/ 67 w 138"/>
                  <a:gd name="T21" fmla="*/ 31 h 104"/>
                  <a:gd name="T22" fmla="*/ 68 w 138"/>
                  <a:gd name="T23" fmla="*/ 34 h 104"/>
                  <a:gd name="T24" fmla="*/ 68 w 138"/>
                  <a:gd name="T25" fmla="*/ 38 h 104"/>
                  <a:gd name="T26" fmla="*/ 68 w 138"/>
                  <a:gd name="T27" fmla="*/ 41 h 104"/>
                  <a:gd name="T28" fmla="*/ 67 w 138"/>
                  <a:gd name="T29" fmla="*/ 45 h 104"/>
                  <a:gd name="T30" fmla="*/ 65 w 138"/>
                  <a:gd name="T31" fmla="*/ 48 h 104"/>
                  <a:gd name="T32" fmla="*/ 63 w 138"/>
                  <a:gd name="T33" fmla="*/ 52 h 104"/>
                  <a:gd name="T34" fmla="*/ 62 w 138"/>
                  <a:gd name="T35" fmla="*/ 47 h 104"/>
                  <a:gd name="T36" fmla="*/ 62 w 138"/>
                  <a:gd name="T37" fmla="*/ 43 h 104"/>
                  <a:gd name="T38" fmla="*/ 61 w 138"/>
                  <a:gd name="T39" fmla="*/ 40 h 104"/>
                  <a:gd name="T40" fmla="*/ 61 w 138"/>
                  <a:gd name="T41" fmla="*/ 36 h 104"/>
                  <a:gd name="T42" fmla="*/ 58 w 138"/>
                  <a:gd name="T43" fmla="*/ 31 h 104"/>
                  <a:gd name="T44" fmla="*/ 55 w 138"/>
                  <a:gd name="T45" fmla="*/ 27 h 104"/>
                  <a:gd name="T46" fmla="*/ 50 w 138"/>
                  <a:gd name="T47" fmla="*/ 23 h 104"/>
                  <a:gd name="T48" fmla="*/ 46 w 138"/>
                  <a:gd name="T49" fmla="*/ 21 h 104"/>
                  <a:gd name="T50" fmla="*/ 41 w 138"/>
                  <a:gd name="T51" fmla="*/ 20 h 104"/>
                  <a:gd name="T52" fmla="*/ 35 w 138"/>
                  <a:gd name="T53" fmla="*/ 19 h 104"/>
                  <a:gd name="T54" fmla="*/ 33 w 138"/>
                  <a:gd name="T55" fmla="*/ 18 h 104"/>
                  <a:gd name="T56" fmla="*/ 30 w 138"/>
                  <a:gd name="T57" fmla="*/ 17 h 104"/>
                  <a:gd name="T58" fmla="*/ 26 w 138"/>
                  <a:gd name="T59" fmla="*/ 17 h 104"/>
                  <a:gd name="T60" fmla="*/ 24 w 138"/>
                  <a:gd name="T61" fmla="*/ 16 h 104"/>
                  <a:gd name="T62" fmla="*/ 18 w 138"/>
                  <a:gd name="T63" fmla="*/ 15 h 104"/>
                  <a:gd name="T64" fmla="*/ 13 w 138"/>
                  <a:gd name="T65" fmla="*/ 13 h 104"/>
                  <a:gd name="T66" fmla="*/ 9 w 138"/>
                  <a:gd name="T67" fmla="*/ 11 h 104"/>
                  <a:gd name="T68" fmla="*/ 5 w 138"/>
                  <a:gd name="T69" fmla="*/ 9 h 104"/>
                  <a:gd name="T70" fmla="*/ 1 w 138"/>
                  <a:gd name="T71" fmla="*/ 5 h 104"/>
                  <a:gd name="T72" fmla="*/ 0 w 138"/>
                  <a:gd name="T73" fmla="*/ 0 h 104"/>
                  <a:gd name="T74" fmla="*/ 46 w 138"/>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8" h="104">
                    <a:moveTo>
                      <a:pt x="93" y="0"/>
                    </a:moveTo>
                    <a:lnTo>
                      <a:pt x="96" y="6"/>
                    </a:lnTo>
                    <a:lnTo>
                      <a:pt x="100" y="12"/>
                    </a:lnTo>
                    <a:lnTo>
                      <a:pt x="104" y="17"/>
                    </a:lnTo>
                    <a:lnTo>
                      <a:pt x="110" y="23"/>
                    </a:lnTo>
                    <a:lnTo>
                      <a:pt x="115" y="30"/>
                    </a:lnTo>
                    <a:lnTo>
                      <a:pt x="120" y="36"/>
                    </a:lnTo>
                    <a:lnTo>
                      <a:pt x="124" y="42"/>
                    </a:lnTo>
                    <a:lnTo>
                      <a:pt x="130" y="49"/>
                    </a:lnTo>
                    <a:lnTo>
                      <a:pt x="132" y="56"/>
                    </a:lnTo>
                    <a:lnTo>
                      <a:pt x="135" y="62"/>
                    </a:lnTo>
                    <a:lnTo>
                      <a:pt x="137" y="68"/>
                    </a:lnTo>
                    <a:lnTo>
                      <a:pt x="138" y="76"/>
                    </a:lnTo>
                    <a:lnTo>
                      <a:pt x="137" y="82"/>
                    </a:lnTo>
                    <a:lnTo>
                      <a:pt x="136" y="89"/>
                    </a:lnTo>
                    <a:lnTo>
                      <a:pt x="132" y="96"/>
                    </a:lnTo>
                    <a:lnTo>
                      <a:pt x="127" y="104"/>
                    </a:lnTo>
                    <a:lnTo>
                      <a:pt x="126" y="94"/>
                    </a:lnTo>
                    <a:lnTo>
                      <a:pt x="126" y="86"/>
                    </a:lnTo>
                    <a:lnTo>
                      <a:pt x="124" y="79"/>
                    </a:lnTo>
                    <a:lnTo>
                      <a:pt x="123" y="72"/>
                    </a:lnTo>
                    <a:lnTo>
                      <a:pt x="118" y="62"/>
                    </a:lnTo>
                    <a:lnTo>
                      <a:pt x="112" y="54"/>
                    </a:lnTo>
                    <a:lnTo>
                      <a:pt x="102" y="46"/>
                    </a:lnTo>
                    <a:lnTo>
                      <a:pt x="94" y="42"/>
                    </a:lnTo>
                    <a:lnTo>
                      <a:pt x="83" y="39"/>
                    </a:lnTo>
                    <a:lnTo>
                      <a:pt x="72" y="37"/>
                    </a:lnTo>
                    <a:lnTo>
                      <a:pt x="66" y="35"/>
                    </a:lnTo>
                    <a:lnTo>
                      <a:pt x="60" y="34"/>
                    </a:lnTo>
                    <a:lnTo>
                      <a:pt x="53" y="33"/>
                    </a:lnTo>
                    <a:lnTo>
                      <a:pt x="48" y="32"/>
                    </a:lnTo>
                    <a:lnTo>
                      <a:pt x="37" y="29"/>
                    </a:lnTo>
                    <a:lnTo>
                      <a:pt x="27" y="26"/>
                    </a:lnTo>
                    <a:lnTo>
                      <a:pt x="18" y="22"/>
                    </a:lnTo>
                    <a:lnTo>
                      <a:pt x="11" y="17"/>
                    </a:lnTo>
                    <a:lnTo>
                      <a:pt x="3" y="10"/>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69"/>
              <p:cNvSpPr>
                <a:spLocks/>
              </p:cNvSpPr>
              <p:nvPr/>
            </p:nvSpPr>
            <p:spPr bwMode="auto">
              <a:xfrm>
                <a:off x="1375" y="3319"/>
                <a:ext cx="71" cy="139"/>
              </a:xfrm>
              <a:custGeom>
                <a:avLst/>
                <a:gdLst>
                  <a:gd name="T0" fmla="*/ 70 w 142"/>
                  <a:gd name="T1" fmla="*/ 55 h 277"/>
                  <a:gd name="T2" fmla="*/ 71 w 142"/>
                  <a:gd name="T3" fmla="*/ 62 h 277"/>
                  <a:gd name="T4" fmla="*/ 71 w 142"/>
                  <a:gd name="T5" fmla="*/ 67 h 277"/>
                  <a:gd name="T6" fmla="*/ 70 w 142"/>
                  <a:gd name="T7" fmla="*/ 74 h 277"/>
                  <a:gd name="T8" fmla="*/ 69 w 142"/>
                  <a:gd name="T9" fmla="*/ 79 h 277"/>
                  <a:gd name="T10" fmla="*/ 68 w 142"/>
                  <a:gd name="T11" fmla="*/ 86 h 277"/>
                  <a:gd name="T12" fmla="*/ 65 w 142"/>
                  <a:gd name="T13" fmla="*/ 91 h 277"/>
                  <a:gd name="T14" fmla="*/ 63 w 142"/>
                  <a:gd name="T15" fmla="*/ 98 h 277"/>
                  <a:gd name="T16" fmla="*/ 59 w 142"/>
                  <a:gd name="T17" fmla="*/ 106 h 277"/>
                  <a:gd name="T18" fmla="*/ 52 w 142"/>
                  <a:gd name="T19" fmla="*/ 116 h 277"/>
                  <a:gd name="T20" fmla="*/ 45 w 142"/>
                  <a:gd name="T21" fmla="*/ 126 h 277"/>
                  <a:gd name="T22" fmla="*/ 37 w 142"/>
                  <a:gd name="T23" fmla="*/ 135 h 277"/>
                  <a:gd name="T24" fmla="*/ 11 w 142"/>
                  <a:gd name="T25" fmla="*/ 139 h 277"/>
                  <a:gd name="T26" fmla="*/ 15 w 142"/>
                  <a:gd name="T27" fmla="*/ 130 h 277"/>
                  <a:gd name="T28" fmla="*/ 16 w 142"/>
                  <a:gd name="T29" fmla="*/ 123 h 277"/>
                  <a:gd name="T30" fmla="*/ 12 w 142"/>
                  <a:gd name="T31" fmla="*/ 116 h 277"/>
                  <a:gd name="T32" fmla="*/ 8 w 142"/>
                  <a:gd name="T33" fmla="*/ 110 h 277"/>
                  <a:gd name="T34" fmla="*/ 2 w 142"/>
                  <a:gd name="T35" fmla="*/ 104 h 277"/>
                  <a:gd name="T36" fmla="*/ 0 w 142"/>
                  <a:gd name="T37" fmla="*/ 98 h 277"/>
                  <a:gd name="T38" fmla="*/ 2 w 142"/>
                  <a:gd name="T39" fmla="*/ 90 h 277"/>
                  <a:gd name="T40" fmla="*/ 5 w 142"/>
                  <a:gd name="T41" fmla="*/ 87 h 277"/>
                  <a:gd name="T42" fmla="*/ 11 w 142"/>
                  <a:gd name="T43" fmla="*/ 83 h 277"/>
                  <a:gd name="T44" fmla="*/ 17 w 142"/>
                  <a:gd name="T45" fmla="*/ 83 h 277"/>
                  <a:gd name="T46" fmla="*/ 22 w 142"/>
                  <a:gd name="T47" fmla="*/ 81 h 277"/>
                  <a:gd name="T48" fmla="*/ 28 w 142"/>
                  <a:gd name="T49" fmla="*/ 74 h 277"/>
                  <a:gd name="T50" fmla="*/ 29 w 142"/>
                  <a:gd name="T51" fmla="*/ 68 h 277"/>
                  <a:gd name="T52" fmla="*/ 30 w 142"/>
                  <a:gd name="T53" fmla="*/ 62 h 277"/>
                  <a:gd name="T54" fmla="*/ 31 w 142"/>
                  <a:gd name="T55" fmla="*/ 55 h 277"/>
                  <a:gd name="T56" fmla="*/ 32 w 142"/>
                  <a:gd name="T57" fmla="*/ 48 h 277"/>
                  <a:gd name="T58" fmla="*/ 32 w 142"/>
                  <a:gd name="T59" fmla="*/ 40 h 277"/>
                  <a:gd name="T60" fmla="*/ 32 w 142"/>
                  <a:gd name="T61" fmla="*/ 33 h 277"/>
                  <a:gd name="T62" fmla="*/ 33 w 142"/>
                  <a:gd name="T63" fmla="*/ 25 h 277"/>
                  <a:gd name="T64" fmla="*/ 35 w 142"/>
                  <a:gd name="T65" fmla="*/ 19 h 277"/>
                  <a:gd name="T66" fmla="*/ 37 w 142"/>
                  <a:gd name="T67" fmla="*/ 12 h 277"/>
                  <a:gd name="T68" fmla="*/ 41 w 142"/>
                  <a:gd name="T69" fmla="*/ 7 h 277"/>
                  <a:gd name="T70" fmla="*/ 47 w 142"/>
                  <a:gd name="T71" fmla="*/ 3 h 277"/>
                  <a:gd name="T72" fmla="*/ 54 w 142"/>
                  <a:gd name="T73" fmla="*/ 0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2" h="277">
                    <a:moveTo>
                      <a:pt x="139" y="105"/>
                    </a:moveTo>
                    <a:lnTo>
                      <a:pt x="140" y="110"/>
                    </a:lnTo>
                    <a:lnTo>
                      <a:pt x="141" y="116"/>
                    </a:lnTo>
                    <a:lnTo>
                      <a:pt x="141" y="123"/>
                    </a:lnTo>
                    <a:lnTo>
                      <a:pt x="142" y="129"/>
                    </a:lnTo>
                    <a:lnTo>
                      <a:pt x="141" y="134"/>
                    </a:lnTo>
                    <a:lnTo>
                      <a:pt x="141" y="140"/>
                    </a:lnTo>
                    <a:lnTo>
                      <a:pt x="140" y="147"/>
                    </a:lnTo>
                    <a:lnTo>
                      <a:pt x="140" y="153"/>
                    </a:lnTo>
                    <a:lnTo>
                      <a:pt x="138" y="158"/>
                    </a:lnTo>
                    <a:lnTo>
                      <a:pt x="137" y="164"/>
                    </a:lnTo>
                    <a:lnTo>
                      <a:pt x="135" y="171"/>
                    </a:lnTo>
                    <a:lnTo>
                      <a:pt x="134" y="177"/>
                    </a:lnTo>
                    <a:lnTo>
                      <a:pt x="130" y="182"/>
                    </a:lnTo>
                    <a:lnTo>
                      <a:pt x="128" y="188"/>
                    </a:lnTo>
                    <a:lnTo>
                      <a:pt x="126" y="195"/>
                    </a:lnTo>
                    <a:lnTo>
                      <a:pt x="124" y="201"/>
                    </a:lnTo>
                    <a:lnTo>
                      <a:pt x="118" y="211"/>
                    </a:lnTo>
                    <a:lnTo>
                      <a:pt x="112" y="222"/>
                    </a:lnTo>
                    <a:lnTo>
                      <a:pt x="104" y="232"/>
                    </a:lnTo>
                    <a:lnTo>
                      <a:pt x="97" y="243"/>
                    </a:lnTo>
                    <a:lnTo>
                      <a:pt x="89" y="252"/>
                    </a:lnTo>
                    <a:lnTo>
                      <a:pt x="81" y="261"/>
                    </a:lnTo>
                    <a:lnTo>
                      <a:pt x="73" y="269"/>
                    </a:lnTo>
                    <a:lnTo>
                      <a:pt x="67" y="277"/>
                    </a:lnTo>
                    <a:lnTo>
                      <a:pt x="21" y="277"/>
                    </a:lnTo>
                    <a:lnTo>
                      <a:pt x="27" y="268"/>
                    </a:lnTo>
                    <a:lnTo>
                      <a:pt x="30" y="260"/>
                    </a:lnTo>
                    <a:lnTo>
                      <a:pt x="31" y="252"/>
                    </a:lnTo>
                    <a:lnTo>
                      <a:pt x="31" y="246"/>
                    </a:lnTo>
                    <a:lnTo>
                      <a:pt x="27" y="238"/>
                    </a:lnTo>
                    <a:lnTo>
                      <a:pt x="24" y="232"/>
                    </a:lnTo>
                    <a:lnTo>
                      <a:pt x="19" y="226"/>
                    </a:lnTo>
                    <a:lnTo>
                      <a:pt x="15" y="220"/>
                    </a:lnTo>
                    <a:lnTo>
                      <a:pt x="8" y="213"/>
                    </a:lnTo>
                    <a:lnTo>
                      <a:pt x="4" y="207"/>
                    </a:lnTo>
                    <a:lnTo>
                      <a:pt x="1" y="201"/>
                    </a:lnTo>
                    <a:lnTo>
                      <a:pt x="0" y="195"/>
                    </a:lnTo>
                    <a:lnTo>
                      <a:pt x="0" y="187"/>
                    </a:lnTo>
                    <a:lnTo>
                      <a:pt x="4" y="180"/>
                    </a:lnTo>
                    <a:lnTo>
                      <a:pt x="6" y="176"/>
                    </a:lnTo>
                    <a:lnTo>
                      <a:pt x="10" y="173"/>
                    </a:lnTo>
                    <a:lnTo>
                      <a:pt x="15" y="170"/>
                    </a:lnTo>
                    <a:lnTo>
                      <a:pt x="21" y="166"/>
                    </a:lnTo>
                    <a:lnTo>
                      <a:pt x="27" y="165"/>
                    </a:lnTo>
                    <a:lnTo>
                      <a:pt x="33" y="165"/>
                    </a:lnTo>
                    <a:lnTo>
                      <a:pt x="37" y="163"/>
                    </a:lnTo>
                    <a:lnTo>
                      <a:pt x="43" y="162"/>
                    </a:lnTo>
                    <a:lnTo>
                      <a:pt x="50" y="156"/>
                    </a:lnTo>
                    <a:lnTo>
                      <a:pt x="55" y="148"/>
                    </a:lnTo>
                    <a:lnTo>
                      <a:pt x="56" y="141"/>
                    </a:lnTo>
                    <a:lnTo>
                      <a:pt x="58" y="135"/>
                    </a:lnTo>
                    <a:lnTo>
                      <a:pt x="59" y="129"/>
                    </a:lnTo>
                    <a:lnTo>
                      <a:pt x="60" y="124"/>
                    </a:lnTo>
                    <a:lnTo>
                      <a:pt x="60" y="116"/>
                    </a:lnTo>
                    <a:lnTo>
                      <a:pt x="61" y="109"/>
                    </a:lnTo>
                    <a:lnTo>
                      <a:pt x="61" y="102"/>
                    </a:lnTo>
                    <a:lnTo>
                      <a:pt x="63" y="95"/>
                    </a:lnTo>
                    <a:lnTo>
                      <a:pt x="63" y="87"/>
                    </a:lnTo>
                    <a:lnTo>
                      <a:pt x="63" y="80"/>
                    </a:lnTo>
                    <a:lnTo>
                      <a:pt x="63" y="71"/>
                    </a:lnTo>
                    <a:lnTo>
                      <a:pt x="64" y="65"/>
                    </a:lnTo>
                    <a:lnTo>
                      <a:pt x="64" y="57"/>
                    </a:lnTo>
                    <a:lnTo>
                      <a:pt x="66" y="49"/>
                    </a:lnTo>
                    <a:lnTo>
                      <a:pt x="67" y="43"/>
                    </a:lnTo>
                    <a:lnTo>
                      <a:pt x="70" y="37"/>
                    </a:lnTo>
                    <a:lnTo>
                      <a:pt x="71" y="30"/>
                    </a:lnTo>
                    <a:lnTo>
                      <a:pt x="74" y="23"/>
                    </a:lnTo>
                    <a:lnTo>
                      <a:pt x="77" y="18"/>
                    </a:lnTo>
                    <a:lnTo>
                      <a:pt x="82" y="14"/>
                    </a:lnTo>
                    <a:lnTo>
                      <a:pt x="87" y="9"/>
                    </a:lnTo>
                    <a:lnTo>
                      <a:pt x="93" y="6"/>
                    </a:lnTo>
                    <a:lnTo>
                      <a:pt x="99" y="1"/>
                    </a:lnTo>
                    <a:lnTo>
                      <a:pt x="107" y="0"/>
                    </a:lnTo>
                    <a:lnTo>
                      <a:pt x="139"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70"/>
              <p:cNvSpPr>
                <a:spLocks/>
              </p:cNvSpPr>
              <p:nvPr/>
            </p:nvSpPr>
            <p:spPr bwMode="auto">
              <a:xfrm>
                <a:off x="1417" y="3344"/>
                <a:ext cx="111" cy="193"/>
              </a:xfrm>
              <a:custGeom>
                <a:avLst/>
                <a:gdLst>
                  <a:gd name="T0" fmla="*/ 111 w 223"/>
                  <a:gd name="T1" fmla="*/ 5 h 388"/>
                  <a:gd name="T2" fmla="*/ 111 w 223"/>
                  <a:gd name="T3" fmla="*/ 16 h 388"/>
                  <a:gd name="T4" fmla="*/ 111 w 223"/>
                  <a:gd name="T5" fmla="*/ 27 h 388"/>
                  <a:gd name="T6" fmla="*/ 111 w 223"/>
                  <a:gd name="T7" fmla="*/ 38 h 388"/>
                  <a:gd name="T8" fmla="*/ 111 w 223"/>
                  <a:gd name="T9" fmla="*/ 49 h 388"/>
                  <a:gd name="T10" fmla="*/ 111 w 223"/>
                  <a:gd name="T11" fmla="*/ 60 h 388"/>
                  <a:gd name="T12" fmla="*/ 111 w 223"/>
                  <a:gd name="T13" fmla="*/ 71 h 388"/>
                  <a:gd name="T14" fmla="*/ 110 w 223"/>
                  <a:gd name="T15" fmla="*/ 79 h 388"/>
                  <a:gd name="T16" fmla="*/ 110 w 223"/>
                  <a:gd name="T17" fmla="*/ 85 h 388"/>
                  <a:gd name="T18" fmla="*/ 109 w 223"/>
                  <a:gd name="T19" fmla="*/ 93 h 388"/>
                  <a:gd name="T20" fmla="*/ 106 w 223"/>
                  <a:gd name="T21" fmla="*/ 103 h 388"/>
                  <a:gd name="T22" fmla="*/ 103 w 223"/>
                  <a:gd name="T23" fmla="*/ 113 h 388"/>
                  <a:gd name="T24" fmla="*/ 100 w 223"/>
                  <a:gd name="T25" fmla="*/ 123 h 388"/>
                  <a:gd name="T26" fmla="*/ 95 w 223"/>
                  <a:gd name="T27" fmla="*/ 132 h 388"/>
                  <a:gd name="T28" fmla="*/ 90 w 223"/>
                  <a:gd name="T29" fmla="*/ 141 h 388"/>
                  <a:gd name="T30" fmla="*/ 83 w 223"/>
                  <a:gd name="T31" fmla="*/ 149 h 388"/>
                  <a:gd name="T32" fmla="*/ 75 w 223"/>
                  <a:gd name="T33" fmla="*/ 158 h 388"/>
                  <a:gd name="T34" fmla="*/ 67 w 223"/>
                  <a:gd name="T35" fmla="*/ 158 h 388"/>
                  <a:gd name="T36" fmla="*/ 59 w 223"/>
                  <a:gd name="T37" fmla="*/ 154 h 388"/>
                  <a:gd name="T38" fmla="*/ 50 w 223"/>
                  <a:gd name="T39" fmla="*/ 153 h 388"/>
                  <a:gd name="T40" fmla="*/ 41 w 223"/>
                  <a:gd name="T41" fmla="*/ 153 h 388"/>
                  <a:gd name="T42" fmla="*/ 32 w 223"/>
                  <a:gd name="T43" fmla="*/ 157 h 388"/>
                  <a:gd name="T44" fmla="*/ 24 w 223"/>
                  <a:gd name="T45" fmla="*/ 163 h 388"/>
                  <a:gd name="T46" fmla="*/ 16 w 223"/>
                  <a:gd name="T47" fmla="*/ 169 h 388"/>
                  <a:gd name="T48" fmla="*/ 12 w 223"/>
                  <a:gd name="T49" fmla="*/ 174 h 388"/>
                  <a:gd name="T50" fmla="*/ 11 w 223"/>
                  <a:gd name="T51" fmla="*/ 180 h 388"/>
                  <a:gd name="T52" fmla="*/ 12 w 223"/>
                  <a:gd name="T53" fmla="*/ 193 h 388"/>
                  <a:gd name="T54" fmla="*/ 2 w 223"/>
                  <a:gd name="T55" fmla="*/ 190 h 388"/>
                  <a:gd name="T56" fmla="*/ 5 w 223"/>
                  <a:gd name="T57" fmla="*/ 184 h 388"/>
                  <a:gd name="T58" fmla="*/ 7 w 223"/>
                  <a:gd name="T59" fmla="*/ 178 h 388"/>
                  <a:gd name="T60" fmla="*/ 10 w 223"/>
                  <a:gd name="T61" fmla="*/ 172 h 388"/>
                  <a:gd name="T62" fmla="*/ 13 w 223"/>
                  <a:gd name="T63" fmla="*/ 165 h 388"/>
                  <a:gd name="T64" fmla="*/ 16 w 223"/>
                  <a:gd name="T65" fmla="*/ 159 h 388"/>
                  <a:gd name="T66" fmla="*/ 19 w 223"/>
                  <a:gd name="T67" fmla="*/ 153 h 388"/>
                  <a:gd name="T68" fmla="*/ 22 w 223"/>
                  <a:gd name="T69" fmla="*/ 147 h 388"/>
                  <a:gd name="T70" fmla="*/ 25 w 223"/>
                  <a:gd name="T71" fmla="*/ 141 h 388"/>
                  <a:gd name="T72" fmla="*/ 28 w 223"/>
                  <a:gd name="T73" fmla="*/ 135 h 388"/>
                  <a:gd name="T74" fmla="*/ 32 w 223"/>
                  <a:gd name="T75" fmla="*/ 129 h 388"/>
                  <a:gd name="T76" fmla="*/ 36 w 223"/>
                  <a:gd name="T77" fmla="*/ 124 h 388"/>
                  <a:gd name="T78" fmla="*/ 41 w 223"/>
                  <a:gd name="T79" fmla="*/ 118 h 388"/>
                  <a:gd name="T80" fmla="*/ 47 w 223"/>
                  <a:gd name="T81" fmla="*/ 114 h 388"/>
                  <a:gd name="T82" fmla="*/ 53 w 223"/>
                  <a:gd name="T83" fmla="*/ 111 h 388"/>
                  <a:gd name="T84" fmla="*/ 60 w 223"/>
                  <a:gd name="T85" fmla="*/ 108 h 388"/>
                  <a:gd name="T86" fmla="*/ 64 w 223"/>
                  <a:gd name="T87" fmla="*/ 102 h 388"/>
                  <a:gd name="T88" fmla="*/ 63 w 223"/>
                  <a:gd name="T89" fmla="*/ 94 h 388"/>
                  <a:gd name="T90" fmla="*/ 62 w 223"/>
                  <a:gd name="T91" fmla="*/ 87 h 388"/>
                  <a:gd name="T92" fmla="*/ 62 w 223"/>
                  <a:gd name="T93" fmla="*/ 78 h 388"/>
                  <a:gd name="T94" fmla="*/ 63 w 223"/>
                  <a:gd name="T95" fmla="*/ 69 h 388"/>
                  <a:gd name="T96" fmla="*/ 63 w 223"/>
                  <a:gd name="T97" fmla="*/ 61 h 388"/>
                  <a:gd name="T98" fmla="*/ 64 w 223"/>
                  <a:gd name="T99" fmla="*/ 52 h 388"/>
                  <a:gd name="T100" fmla="*/ 66 w 223"/>
                  <a:gd name="T101" fmla="*/ 44 h 388"/>
                  <a:gd name="T102" fmla="*/ 69 w 223"/>
                  <a:gd name="T103" fmla="*/ 37 h 388"/>
                  <a:gd name="T104" fmla="*/ 71 w 223"/>
                  <a:gd name="T105" fmla="*/ 29 h 388"/>
                  <a:gd name="T106" fmla="*/ 75 w 223"/>
                  <a:gd name="T107" fmla="*/ 22 h 388"/>
                  <a:gd name="T108" fmla="*/ 79 w 223"/>
                  <a:gd name="T109" fmla="*/ 16 h 388"/>
                  <a:gd name="T110" fmla="*/ 85 w 223"/>
                  <a:gd name="T111" fmla="*/ 10 h 388"/>
                  <a:gd name="T112" fmla="*/ 91 w 223"/>
                  <a:gd name="T113" fmla="*/ 6 h 388"/>
                  <a:gd name="T114" fmla="*/ 98 w 223"/>
                  <a:gd name="T115" fmla="*/ 3 h 388"/>
                  <a:gd name="T116" fmla="*/ 106 w 223"/>
                  <a:gd name="T117" fmla="*/ 0 h 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3" h="388">
                    <a:moveTo>
                      <a:pt x="222" y="0"/>
                    </a:moveTo>
                    <a:lnTo>
                      <a:pt x="222" y="11"/>
                    </a:lnTo>
                    <a:lnTo>
                      <a:pt x="222" y="22"/>
                    </a:lnTo>
                    <a:lnTo>
                      <a:pt x="222" y="33"/>
                    </a:lnTo>
                    <a:lnTo>
                      <a:pt x="222" y="44"/>
                    </a:lnTo>
                    <a:lnTo>
                      <a:pt x="222" y="55"/>
                    </a:lnTo>
                    <a:lnTo>
                      <a:pt x="222" y="66"/>
                    </a:lnTo>
                    <a:lnTo>
                      <a:pt x="222" y="77"/>
                    </a:lnTo>
                    <a:lnTo>
                      <a:pt x="223" y="88"/>
                    </a:lnTo>
                    <a:lnTo>
                      <a:pt x="223" y="99"/>
                    </a:lnTo>
                    <a:lnTo>
                      <a:pt x="223" y="110"/>
                    </a:lnTo>
                    <a:lnTo>
                      <a:pt x="223" y="121"/>
                    </a:lnTo>
                    <a:lnTo>
                      <a:pt x="223" y="132"/>
                    </a:lnTo>
                    <a:lnTo>
                      <a:pt x="222" y="142"/>
                    </a:lnTo>
                    <a:lnTo>
                      <a:pt x="221" y="154"/>
                    </a:lnTo>
                    <a:lnTo>
                      <a:pt x="220" y="159"/>
                    </a:lnTo>
                    <a:lnTo>
                      <a:pt x="220" y="165"/>
                    </a:lnTo>
                    <a:lnTo>
                      <a:pt x="220" y="171"/>
                    </a:lnTo>
                    <a:lnTo>
                      <a:pt x="220" y="177"/>
                    </a:lnTo>
                    <a:lnTo>
                      <a:pt x="218" y="186"/>
                    </a:lnTo>
                    <a:lnTo>
                      <a:pt x="215" y="197"/>
                    </a:lnTo>
                    <a:lnTo>
                      <a:pt x="213" y="207"/>
                    </a:lnTo>
                    <a:lnTo>
                      <a:pt x="211" y="218"/>
                    </a:lnTo>
                    <a:lnTo>
                      <a:pt x="207" y="227"/>
                    </a:lnTo>
                    <a:lnTo>
                      <a:pt x="204" y="237"/>
                    </a:lnTo>
                    <a:lnTo>
                      <a:pt x="200" y="247"/>
                    </a:lnTo>
                    <a:lnTo>
                      <a:pt x="197" y="257"/>
                    </a:lnTo>
                    <a:lnTo>
                      <a:pt x="191" y="266"/>
                    </a:lnTo>
                    <a:lnTo>
                      <a:pt x="186" y="275"/>
                    </a:lnTo>
                    <a:lnTo>
                      <a:pt x="180" y="283"/>
                    </a:lnTo>
                    <a:lnTo>
                      <a:pt x="174" y="293"/>
                    </a:lnTo>
                    <a:lnTo>
                      <a:pt x="166" y="300"/>
                    </a:lnTo>
                    <a:lnTo>
                      <a:pt x="159" y="308"/>
                    </a:lnTo>
                    <a:lnTo>
                      <a:pt x="151" y="317"/>
                    </a:lnTo>
                    <a:lnTo>
                      <a:pt x="142" y="325"/>
                    </a:lnTo>
                    <a:lnTo>
                      <a:pt x="135" y="318"/>
                    </a:lnTo>
                    <a:lnTo>
                      <a:pt x="128" y="314"/>
                    </a:lnTo>
                    <a:lnTo>
                      <a:pt x="118" y="309"/>
                    </a:lnTo>
                    <a:lnTo>
                      <a:pt x="110" y="308"/>
                    </a:lnTo>
                    <a:lnTo>
                      <a:pt x="101" y="307"/>
                    </a:lnTo>
                    <a:lnTo>
                      <a:pt x="91" y="307"/>
                    </a:lnTo>
                    <a:lnTo>
                      <a:pt x="82" y="307"/>
                    </a:lnTo>
                    <a:lnTo>
                      <a:pt x="73" y="308"/>
                    </a:lnTo>
                    <a:lnTo>
                      <a:pt x="65" y="315"/>
                    </a:lnTo>
                    <a:lnTo>
                      <a:pt x="57" y="321"/>
                    </a:lnTo>
                    <a:lnTo>
                      <a:pt x="48" y="327"/>
                    </a:lnTo>
                    <a:lnTo>
                      <a:pt x="41" y="333"/>
                    </a:lnTo>
                    <a:lnTo>
                      <a:pt x="33" y="340"/>
                    </a:lnTo>
                    <a:lnTo>
                      <a:pt x="28" y="347"/>
                    </a:lnTo>
                    <a:lnTo>
                      <a:pt x="24" y="350"/>
                    </a:lnTo>
                    <a:lnTo>
                      <a:pt x="24" y="355"/>
                    </a:lnTo>
                    <a:lnTo>
                      <a:pt x="23" y="361"/>
                    </a:lnTo>
                    <a:lnTo>
                      <a:pt x="24" y="367"/>
                    </a:lnTo>
                    <a:lnTo>
                      <a:pt x="24" y="388"/>
                    </a:lnTo>
                    <a:lnTo>
                      <a:pt x="0" y="388"/>
                    </a:lnTo>
                    <a:lnTo>
                      <a:pt x="4" y="381"/>
                    </a:lnTo>
                    <a:lnTo>
                      <a:pt x="7" y="375"/>
                    </a:lnTo>
                    <a:lnTo>
                      <a:pt x="10" y="369"/>
                    </a:lnTo>
                    <a:lnTo>
                      <a:pt x="13" y="364"/>
                    </a:lnTo>
                    <a:lnTo>
                      <a:pt x="15" y="357"/>
                    </a:lnTo>
                    <a:lnTo>
                      <a:pt x="18" y="351"/>
                    </a:lnTo>
                    <a:lnTo>
                      <a:pt x="21" y="345"/>
                    </a:lnTo>
                    <a:lnTo>
                      <a:pt x="24" y="340"/>
                    </a:lnTo>
                    <a:lnTo>
                      <a:pt x="26" y="332"/>
                    </a:lnTo>
                    <a:lnTo>
                      <a:pt x="30" y="326"/>
                    </a:lnTo>
                    <a:lnTo>
                      <a:pt x="32" y="320"/>
                    </a:lnTo>
                    <a:lnTo>
                      <a:pt x="35" y="314"/>
                    </a:lnTo>
                    <a:lnTo>
                      <a:pt x="38" y="307"/>
                    </a:lnTo>
                    <a:lnTo>
                      <a:pt x="41" y="301"/>
                    </a:lnTo>
                    <a:lnTo>
                      <a:pt x="44" y="295"/>
                    </a:lnTo>
                    <a:lnTo>
                      <a:pt x="47" y="290"/>
                    </a:lnTo>
                    <a:lnTo>
                      <a:pt x="51" y="283"/>
                    </a:lnTo>
                    <a:lnTo>
                      <a:pt x="54" y="277"/>
                    </a:lnTo>
                    <a:lnTo>
                      <a:pt x="57" y="271"/>
                    </a:lnTo>
                    <a:lnTo>
                      <a:pt x="61" y="266"/>
                    </a:lnTo>
                    <a:lnTo>
                      <a:pt x="64" y="259"/>
                    </a:lnTo>
                    <a:lnTo>
                      <a:pt x="68" y="254"/>
                    </a:lnTo>
                    <a:lnTo>
                      <a:pt x="72" y="249"/>
                    </a:lnTo>
                    <a:lnTo>
                      <a:pt x="79" y="245"/>
                    </a:lnTo>
                    <a:lnTo>
                      <a:pt x="83" y="238"/>
                    </a:lnTo>
                    <a:lnTo>
                      <a:pt x="88" y="234"/>
                    </a:lnTo>
                    <a:lnTo>
                      <a:pt x="94" y="229"/>
                    </a:lnTo>
                    <a:lnTo>
                      <a:pt x="101" y="226"/>
                    </a:lnTo>
                    <a:lnTo>
                      <a:pt x="107" y="223"/>
                    </a:lnTo>
                    <a:lnTo>
                      <a:pt x="113" y="220"/>
                    </a:lnTo>
                    <a:lnTo>
                      <a:pt x="120" y="217"/>
                    </a:lnTo>
                    <a:lnTo>
                      <a:pt x="129" y="214"/>
                    </a:lnTo>
                    <a:lnTo>
                      <a:pt x="128" y="206"/>
                    </a:lnTo>
                    <a:lnTo>
                      <a:pt x="127" y="198"/>
                    </a:lnTo>
                    <a:lnTo>
                      <a:pt x="126" y="189"/>
                    </a:lnTo>
                    <a:lnTo>
                      <a:pt x="126" y="182"/>
                    </a:lnTo>
                    <a:lnTo>
                      <a:pt x="125" y="174"/>
                    </a:lnTo>
                    <a:lnTo>
                      <a:pt x="125" y="165"/>
                    </a:lnTo>
                    <a:lnTo>
                      <a:pt x="125" y="157"/>
                    </a:lnTo>
                    <a:lnTo>
                      <a:pt x="126" y="149"/>
                    </a:lnTo>
                    <a:lnTo>
                      <a:pt x="126" y="139"/>
                    </a:lnTo>
                    <a:lnTo>
                      <a:pt x="126" y="131"/>
                    </a:lnTo>
                    <a:lnTo>
                      <a:pt x="127" y="123"/>
                    </a:lnTo>
                    <a:lnTo>
                      <a:pt x="129" y="114"/>
                    </a:lnTo>
                    <a:lnTo>
                      <a:pt x="129" y="105"/>
                    </a:lnTo>
                    <a:lnTo>
                      <a:pt x="131" y="98"/>
                    </a:lnTo>
                    <a:lnTo>
                      <a:pt x="133" y="89"/>
                    </a:lnTo>
                    <a:lnTo>
                      <a:pt x="136" y="82"/>
                    </a:lnTo>
                    <a:lnTo>
                      <a:pt x="138" y="74"/>
                    </a:lnTo>
                    <a:lnTo>
                      <a:pt x="140" y="66"/>
                    </a:lnTo>
                    <a:lnTo>
                      <a:pt x="143" y="58"/>
                    </a:lnTo>
                    <a:lnTo>
                      <a:pt x="148" y="52"/>
                    </a:lnTo>
                    <a:lnTo>
                      <a:pt x="151" y="45"/>
                    </a:lnTo>
                    <a:lnTo>
                      <a:pt x="155" y="39"/>
                    </a:lnTo>
                    <a:lnTo>
                      <a:pt x="159" y="33"/>
                    </a:lnTo>
                    <a:lnTo>
                      <a:pt x="165" y="28"/>
                    </a:lnTo>
                    <a:lnTo>
                      <a:pt x="170" y="21"/>
                    </a:lnTo>
                    <a:lnTo>
                      <a:pt x="176" y="17"/>
                    </a:lnTo>
                    <a:lnTo>
                      <a:pt x="182" y="12"/>
                    </a:lnTo>
                    <a:lnTo>
                      <a:pt x="189" y="9"/>
                    </a:lnTo>
                    <a:lnTo>
                      <a:pt x="196" y="6"/>
                    </a:lnTo>
                    <a:lnTo>
                      <a:pt x="204" y="3"/>
                    </a:lnTo>
                    <a:lnTo>
                      <a:pt x="212" y="0"/>
                    </a:lnTo>
                    <a:lnTo>
                      <a:pt x="2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1" name="Freeform 71"/>
              <p:cNvSpPr>
                <a:spLocks/>
              </p:cNvSpPr>
              <p:nvPr/>
            </p:nvSpPr>
            <p:spPr bwMode="auto">
              <a:xfrm>
                <a:off x="1971" y="3359"/>
                <a:ext cx="36" cy="44"/>
              </a:xfrm>
              <a:custGeom>
                <a:avLst/>
                <a:gdLst>
                  <a:gd name="T0" fmla="*/ 36 w 73"/>
                  <a:gd name="T1" fmla="*/ 31 h 88"/>
                  <a:gd name="T2" fmla="*/ 33 w 73"/>
                  <a:gd name="T3" fmla="*/ 34 h 88"/>
                  <a:gd name="T4" fmla="*/ 31 w 73"/>
                  <a:gd name="T5" fmla="*/ 37 h 88"/>
                  <a:gd name="T6" fmla="*/ 28 w 73"/>
                  <a:gd name="T7" fmla="*/ 39 h 88"/>
                  <a:gd name="T8" fmla="*/ 26 w 73"/>
                  <a:gd name="T9" fmla="*/ 42 h 88"/>
                  <a:gd name="T10" fmla="*/ 23 w 73"/>
                  <a:gd name="T11" fmla="*/ 43 h 88"/>
                  <a:gd name="T12" fmla="*/ 20 w 73"/>
                  <a:gd name="T13" fmla="*/ 44 h 88"/>
                  <a:gd name="T14" fmla="*/ 16 w 73"/>
                  <a:gd name="T15" fmla="*/ 44 h 88"/>
                  <a:gd name="T16" fmla="*/ 12 w 73"/>
                  <a:gd name="T17" fmla="*/ 43 h 88"/>
                  <a:gd name="T18" fmla="*/ 0 w 73"/>
                  <a:gd name="T19" fmla="*/ 0 h 88"/>
                  <a:gd name="T20" fmla="*/ 3 w 73"/>
                  <a:gd name="T21" fmla="*/ 3 h 88"/>
                  <a:gd name="T22" fmla="*/ 8 w 73"/>
                  <a:gd name="T23" fmla="*/ 7 h 88"/>
                  <a:gd name="T24" fmla="*/ 12 w 73"/>
                  <a:gd name="T25" fmla="*/ 12 h 88"/>
                  <a:gd name="T26" fmla="*/ 16 w 73"/>
                  <a:gd name="T27" fmla="*/ 16 h 88"/>
                  <a:gd name="T28" fmla="*/ 21 w 73"/>
                  <a:gd name="T29" fmla="*/ 20 h 88"/>
                  <a:gd name="T30" fmla="*/ 26 w 73"/>
                  <a:gd name="T31" fmla="*/ 25 h 88"/>
                  <a:gd name="T32" fmla="*/ 31 w 73"/>
                  <a:gd name="T33" fmla="*/ 28 h 88"/>
                  <a:gd name="T34" fmla="*/ 36 w 73"/>
                  <a:gd name="T35" fmla="*/ 31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88">
                    <a:moveTo>
                      <a:pt x="73" y="62"/>
                    </a:moveTo>
                    <a:lnTo>
                      <a:pt x="67" y="67"/>
                    </a:lnTo>
                    <a:lnTo>
                      <a:pt x="63" y="73"/>
                    </a:lnTo>
                    <a:lnTo>
                      <a:pt x="56" y="78"/>
                    </a:lnTo>
                    <a:lnTo>
                      <a:pt x="52" y="83"/>
                    </a:lnTo>
                    <a:lnTo>
                      <a:pt x="46" y="85"/>
                    </a:lnTo>
                    <a:lnTo>
                      <a:pt x="40" y="88"/>
                    </a:lnTo>
                    <a:lnTo>
                      <a:pt x="32" y="88"/>
                    </a:lnTo>
                    <a:lnTo>
                      <a:pt x="25" y="86"/>
                    </a:lnTo>
                    <a:lnTo>
                      <a:pt x="0" y="0"/>
                    </a:lnTo>
                    <a:lnTo>
                      <a:pt x="7" y="5"/>
                    </a:lnTo>
                    <a:lnTo>
                      <a:pt x="16" y="13"/>
                    </a:lnTo>
                    <a:lnTo>
                      <a:pt x="24" y="23"/>
                    </a:lnTo>
                    <a:lnTo>
                      <a:pt x="33" y="32"/>
                    </a:lnTo>
                    <a:lnTo>
                      <a:pt x="43" y="40"/>
                    </a:lnTo>
                    <a:lnTo>
                      <a:pt x="52" y="50"/>
                    </a:lnTo>
                    <a:lnTo>
                      <a:pt x="63" y="56"/>
                    </a:lnTo>
                    <a:lnTo>
                      <a:pt x="7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72"/>
              <p:cNvSpPr>
                <a:spLocks/>
              </p:cNvSpPr>
              <p:nvPr/>
            </p:nvSpPr>
            <p:spPr bwMode="auto">
              <a:xfrm>
                <a:off x="1847" y="3373"/>
                <a:ext cx="29" cy="29"/>
              </a:xfrm>
              <a:custGeom>
                <a:avLst/>
                <a:gdLst>
                  <a:gd name="T0" fmla="*/ 29 w 59"/>
                  <a:gd name="T1" fmla="*/ 10 h 57"/>
                  <a:gd name="T2" fmla="*/ 29 w 59"/>
                  <a:gd name="T3" fmla="*/ 13 h 57"/>
                  <a:gd name="T4" fmla="*/ 29 w 59"/>
                  <a:gd name="T5" fmla="*/ 16 h 57"/>
                  <a:gd name="T6" fmla="*/ 27 w 59"/>
                  <a:gd name="T7" fmla="*/ 18 h 57"/>
                  <a:gd name="T8" fmla="*/ 26 w 59"/>
                  <a:gd name="T9" fmla="*/ 21 h 57"/>
                  <a:gd name="T10" fmla="*/ 20 w 59"/>
                  <a:gd name="T11" fmla="*/ 24 h 57"/>
                  <a:gd name="T12" fmla="*/ 17 w 59"/>
                  <a:gd name="T13" fmla="*/ 29 h 57"/>
                  <a:gd name="T14" fmla="*/ 13 w 59"/>
                  <a:gd name="T15" fmla="*/ 27 h 57"/>
                  <a:gd name="T16" fmla="*/ 8 w 59"/>
                  <a:gd name="T17" fmla="*/ 26 h 57"/>
                  <a:gd name="T18" fmla="*/ 4 w 59"/>
                  <a:gd name="T19" fmla="*/ 24 h 57"/>
                  <a:gd name="T20" fmla="*/ 2 w 59"/>
                  <a:gd name="T21" fmla="*/ 21 h 57"/>
                  <a:gd name="T22" fmla="*/ 0 w 59"/>
                  <a:gd name="T23" fmla="*/ 17 h 57"/>
                  <a:gd name="T24" fmla="*/ 1 w 59"/>
                  <a:gd name="T25" fmla="*/ 14 h 57"/>
                  <a:gd name="T26" fmla="*/ 1 w 59"/>
                  <a:gd name="T27" fmla="*/ 11 h 57"/>
                  <a:gd name="T28" fmla="*/ 3 w 59"/>
                  <a:gd name="T29" fmla="*/ 8 h 57"/>
                  <a:gd name="T30" fmla="*/ 4 w 59"/>
                  <a:gd name="T31" fmla="*/ 5 h 57"/>
                  <a:gd name="T32" fmla="*/ 7 w 59"/>
                  <a:gd name="T33" fmla="*/ 4 h 57"/>
                  <a:gd name="T34" fmla="*/ 10 w 59"/>
                  <a:gd name="T35" fmla="*/ 2 h 57"/>
                  <a:gd name="T36" fmla="*/ 14 w 59"/>
                  <a:gd name="T37" fmla="*/ 1 h 57"/>
                  <a:gd name="T38" fmla="*/ 18 w 59"/>
                  <a:gd name="T39" fmla="*/ 0 h 57"/>
                  <a:gd name="T40" fmla="*/ 22 w 59"/>
                  <a:gd name="T41" fmla="*/ 2 h 57"/>
                  <a:gd name="T42" fmla="*/ 25 w 59"/>
                  <a:gd name="T43" fmla="*/ 6 h 57"/>
                  <a:gd name="T44" fmla="*/ 29 w 59"/>
                  <a:gd name="T45" fmla="*/ 1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9" h="57">
                    <a:moveTo>
                      <a:pt x="59" y="20"/>
                    </a:moveTo>
                    <a:lnTo>
                      <a:pt x="59" y="26"/>
                    </a:lnTo>
                    <a:lnTo>
                      <a:pt x="58" y="31"/>
                    </a:lnTo>
                    <a:lnTo>
                      <a:pt x="55" y="35"/>
                    </a:lnTo>
                    <a:lnTo>
                      <a:pt x="52" y="41"/>
                    </a:lnTo>
                    <a:lnTo>
                      <a:pt x="41" y="48"/>
                    </a:lnTo>
                    <a:lnTo>
                      <a:pt x="35" y="57"/>
                    </a:lnTo>
                    <a:lnTo>
                      <a:pt x="26" y="54"/>
                    </a:lnTo>
                    <a:lnTo>
                      <a:pt x="17" y="51"/>
                    </a:lnTo>
                    <a:lnTo>
                      <a:pt x="9" y="47"/>
                    </a:lnTo>
                    <a:lnTo>
                      <a:pt x="4" y="41"/>
                    </a:lnTo>
                    <a:lnTo>
                      <a:pt x="0" y="33"/>
                    </a:lnTo>
                    <a:lnTo>
                      <a:pt x="2" y="27"/>
                    </a:lnTo>
                    <a:lnTo>
                      <a:pt x="3" y="21"/>
                    </a:lnTo>
                    <a:lnTo>
                      <a:pt x="6" y="16"/>
                    </a:lnTo>
                    <a:lnTo>
                      <a:pt x="9" y="10"/>
                    </a:lnTo>
                    <a:lnTo>
                      <a:pt x="15" y="7"/>
                    </a:lnTo>
                    <a:lnTo>
                      <a:pt x="21" y="3"/>
                    </a:lnTo>
                    <a:lnTo>
                      <a:pt x="28" y="2"/>
                    </a:lnTo>
                    <a:lnTo>
                      <a:pt x="36" y="0"/>
                    </a:lnTo>
                    <a:lnTo>
                      <a:pt x="44" y="4"/>
                    </a:lnTo>
                    <a:lnTo>
                      <a:pt x="51" y="11"/>
                    </a:lnTo>
                    <a:lnTo>
                      <a:pt x="5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Freeform 73"/>
              <p:cNvSpPr>
                <a:spLocks/>
              </p:cNvSpPr>
              <p:nvPr/>
            </p:nvSpPr>
            <p:spPr bwMode="auto">
              <a:xfrm>
                <a:off x="1488" y="3390"/>
                <a:ext cx="123" cy="180"/>
              </a:xfrm>
              <a:custGeom>
                <a:avLst/>
                <a:gdLst>
                  <a:gd name="T0" fmla="*/ 122 w 247"/>
                  <a:gd name="T1" fmla="*/ 5 h 361"/>
                  <a:gd name="T2" fmla="*/ 123 w 247"/>
                  <a:gd name="T3" fmla="*/ 16 h 361"/>
                  <a:gd name="T4" fmla="*/ 123 w 247"/>
                  <a:gd name="T5" fmla="*/ 26 h 361"/>
                  <a:gd name="T6" fmla="*/ 121 w 247"/>
                  <a:gd name="T7" fmla="*/ 35 h 361"/>
                  <a:gd name="T8" fmla="*/ 119 w 247"/>
                  <a:gd name="T9" fmla="*/ 44 h 361"/>
                  <a:gd name="T10" fmla="*/ 115 w 247"/>
                  <a:gd name="T11" fmla="*/ 53 h 361"/>
                  <a:gd name="T12" fmla="*/ 111 w 247"/>
                  <a:gd name="T13" fmla="*/ 61 h 361"/>
                  <a:gd name="T14" fmla="*/ 107 w 247"/>
                  <a:gd name="T15" fmla="*/ 69 h 361"/>
                  <a:gd name="T16" fmla="*/ 102 w 247"/>
                  <a:gd name="T17" fmla="*/ 77 h 361"/>
                  <a:gd name="T18" fmla="*/ 96 w 247"/>
                  <a:gd name="T19" fmla="*/ 84 h 361"/>
                  <a:gd name="T20" fmla="*/ 91 w 247"/>
                  <a:gd name="T21" fmla="*/ 92 h 361"/>
                  <a:gd name="T22" fmla="*/ 86 w 247"/>
                  <a:gd name="T23" fmla="*/ 100 h 361"/>
                  <a:gd name="T24" fmla="*/ 80 w 247"/>
                  <a:gd name="T25" fmla="*/ 108 h 361"/>
                  <a:gd name="T26" fmla="*/ 75 w 247"/>
                  <a:gd name="T27" fmla="*/ 117 h 361"/>
                  <a:gd name="T28" fmla="*/ 70 w 247"/>
                  <a:gd name="T29" fmla="*/ 126 h 361"/>
                  <a:gd name="T30" fmla="*/ 66 w 247"/>
                  <a:gd name="T31" fmla="*/ 135 h 361"/>
                  <a:gd name="T32" fmla="*/ 63 w 247"/>
                  <a:gd name="T33" fmla="*/ 143 h 361"/>
                  <a:gd name="T34" fmla="*/ 60 w 247"/>
                  <a:gd name="T35" fmla="*/ 150 h 361"/>
                  <a:gd name="T36" fmla="*/ 54 w 247"/>
                  <a:gd name="T37" fmla="*/ 157 h 361"/>
                  <a:gd name="T38" fmla="*/ 46 w 247"/>
                  <a:gd name="T39" fmla="*/ 163 h 361"/>
                  <a:gd name="T40" fmla="*/ 40 w 247"/>
                  <a:gd name="T41" fmla="*/ 166 h 361"/>
                  <a:gd name="T42" fmla="*/ 35 w 247"/>
                  <a:gd name="T43" fmla="*/ 171 h 361"/>
                  <a:gd name="T44" fmla="*/ 31 w 247"/>
                  <a:gd name="T45" fmla="*/ 176 h 361"/>
                  <a:gd name="T46" fmla="*/ 27 w 247"/>
                  <a:gd name="T47" fmla="*/ 175 h 361"/>
                  <a:gd name="T48" fmla="*/ 21 w 247"/>
                  <a:gd name="T49" fmla="*/ 169 h 361"/>
                  <a:gd name="T50" fmla="*/ 12 w 247"/>
                  <a:gd name="T51" fmla="*/ 164 h 361"/>
                  <a:gd name="T52" fmla="*/ 4 w 247"/>
                  <a:gd name="T53" fmla="*/ 161 h 361"/>
                  <a:gd name="T54" fmla="*/ 0 w 247"/>
                  <a:gd name="T55" fmla="*/ 154 h 361"/>
                  <a:gd name="T56" fmla="*/ 3 w 247"/>
                  <a:gd name="T57" fmla="*/ 145 h 361"/>
                  <a:gd name="T58" fmla="*/ 7 w 247"/>
                  <a:gd name="T59" fmla="*/ 136 h 361"/>
                  <a:gd name="T60" fmla="*/ 14 w 247"/>
                  <a:gd name="T61" fmla="*/ 128 h 361"/>
                  <a:gd name="T62" fmla="*/ 20 w 247"/>
                  <a:gd name="T63" fmla="*/ 121 h 361"/>
                  <a:gd name="T64" fmla="*/ 27 w 247"/>
                  <a:gd name="T65" fmla="*/ 114 h 361"/>
                  <a:gd name="T66" fmla="*/ 33 w 247"/>
                  <a:gd name="T67" fmla="*/ 107 h 361"/>
                  <a:gd name="T68" fmla="*/ 41 w 247"/>
                  <a:gd name="T69" fmla="*/ 100 h 361"/>
                  <a:gd name="T70" fmla="*/ 46 w 247"/>
                  <a:gd name="T71" fmla="*/ 99 h 361"/>
                  <a:gd name="T72" fmla="*/ 53 w 247"/>
                  <a:gd name="T73" fmla="*/ 100 h 361"/>
                  <a:gd name="T74" fmla="*/ 64 w 247"/>
                  <a:gd name="T75" fmla="*/ 92 h 361"/>
                  <a:gd name="T76" fmla="*/ 61 w 247"/>
                  <a:gd name="T77" fmla="*/ 84 h 361"/>
                  <a:gd name="T78" fmla="*/ 60 w 247"/>
                  <a:gd name="T79" fmla="*/ 77 h 361"/>
                  <a:gd name="T80" fmla="*/ 59 w 247"/>
                  <a:gd name="T81" fmla="*/ 70 h 361"/>
                  <a:gd name="T82" fmla="*/ 59 w 247"/>
                  <a:gd name="T83" fmla="*/ 64 h 361"/>
                  <a:gd name="T84" fmla="*/ 60 w 247"/>
                  <a:gd name="T85" fmla="*/ 58 h 361"/>
                  <a:gd name="T86" fmla="*/ 62 w 247"/>
                  <a:gd name="T87" fmla="*/ 52 h 361"/>
                  <a:gd name="T88" fmla="*/ 67 w 247"/>
                  <a:gd name="T89" fmla="*/ 41 h 361"/>
                  <a:gd name="T90" fmla="*/ 74 w 247"/>
                  <a:gd name="T91" fmla="*/ 30 h 361"/>
                  <a:gd name="T92" fmla="*/ 83 w 247"/>
                  <a:gd name="T93" fmla="*/ 21 h 361"/>
                  <a:gd name="T94" fmla="*/ 93 w 247"/>
                  <a:gd name="T95" fmla="*/ 11 h 361"/>
                  <a:gd name="T96" fmla="*/ 104 w 247"/>
                  <a:gd name="T97" fmla="*/ 4 h 361"/>
                  <a:gd name="T98" fmla="*/ 112 w 247"/>
                  <a:gd name="T99" fmla="*/ 2 h 361"/>
                  <a:gd name="T100" fmla="*/ 121 w 247"/>
                  <a:gd name="T101" fmla="*/ 0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7" h="361">
                    <a:moveTo>
                      <a:pt x="243" y="0"/>
                    </a:moveTo>
                    <a:lnTo>
                      <a:pt x="244" y="11"/>
                    </a:lnTo>
                    <a:lnTo>
                      <a:pt x="246" y="21"/>
                    </a:lnTo>
                    <a:lnTo>
                      <a:pt x="246" y="32"/>
                    </a:lnTo>
                    <a:lnTo>
                      <a:pt x="247" y="42"/>
                    </a:lnTo>
                    <a:lnTo>
                      <a:pt x="246" y="52"/>
                    </a:lnTo>
                    <a:lnTo>
                      <a:pt x="245" y="61"/>
                    </a:lnTo>
                    <a:lnTo>
                      <a:pt x="243" y="70"/>
                    </a:lnTo>
                    <a:lnTo>
                      <a:pt x="241" y="81"/>
                    </a:lnTo>
                    <a:lnTo>
                      <a:pt x="238" y="89"/>
                    </a:lnTo>
                    <a:lnTo>
                      <a:pt x="235" y="97"/>
                    </a:lnTo>
                    <a:lnTo>
                      <a:pt x="231" y="106"/>
                    </a:lnTo>
                    <a:lnTo>
                      <a:pt x="228" y="115"/>
                    </a:lnTo>
                    <a:lnTo>
                      <a:pt x="223" y="123"/>
                    </a:lnTo>
                    <a:lnTo>
                      <a:pt x="219" y="131"/>
                    </a:lnTo>
                    <a:lnTo>
                      <a:pt x="214" y="139"/>
                    </a:lnTo>
                    <a:lnTo>
                      <a:pt x="210" y="148"/>
                    </a:lnTo>
                    <a:lnTo>
                      <a:pt x="204" y="155"/>
                    </a:lnTo>
                    <a:lnTo>
                      <a:pt x="199" y="162"/>
                    </a:lnTo>
                    <a:lnTo>
                      <a:pt x="193" y="169"/>
                    </a:lnTo>
                    <a:lnTo>
                      <a:pt x="188" y="178"/>
                    </a:lnTo>
                    <a:lnTo>
                      <a:pt x="182" y="185"/>
                    </a:lnTo>
                    <a:lnTo>
                      <a:pt x="177" y="193"/>
                    </a:lnTo>
                    <a:lnTo>
                      <a:pt x="172" y="201"/>
                    </a:lnTo>
                    <a:lnTo>
                      <a:pt x="166" y="210"/>
                    </a:lnTo>
                    <a:lnTo>
                      <a:pt x="160" y="217"/>
                    </a:lnTo>
                    <a:lnTo>
                      <a:pt x="155" y="226"/>
                    </a:lnTo>
                    <a:lnTo>
                      <a:pt x="150" y="234"/>
                    </a:lnTo>
                    <a:lnTo>
                      <a:pt x="145" y="244"/>
                    </a:lnTo>
                    <a:lnTo>
                      <a:pt x="140" y="252"/>
                    </a:lnTo>
                    <a:lnTo>
                      <a:pt x="136" y="261"/>
                    </a:lnTo>
                    <a:lnTo>
                      <a:pt x="132" y="271"/>
                    </a:lnTo>
                    <a:lnTo>
                      <a:pt x="129" y="281"/>
                    </a:lnTo>
                    <a:lnTo>
                      <a:pt x="127" y="287"/>
                    </a:lnTo>
                    <a:lnTo>
                      <a:pt x="125" y="295"/>
                    </a:lnTo>
                    <a:lnTo>
                      <a:pt x="121" y="300"/>
                    </a:lnTo>
                    <a:lnTo>
                      <a:pt x="118" y="305"/>
                    </a:lnTo>
                    <a:lnTo>
                      <a:pt x="109" y="315"/>
                    </a:lnTo>
                    <a:lnTo>
                      <a:pt x="98" y="323"/>
                    </a:lnTo>
                    <a:lnTo>
                      <a:pt x="92" y="326"/>
                    </a:lnTo>
                    <a:lnTo>
                      <a:pt x="87" y="330"/>
                    </a:lnTo>
                    <a:lnTo>
                      <a:pt x="81" y="333"/>
                    </a:lnTo>
                    <a:lnTo>
                      <a:pt x="77" y="339"/>
                    </a:lnTo>
                    <a:lnTo>
                      <a:pt x="70" y="343"/>
                    </a:lnTo>
                    <a:lnTo>
                      <a:pt x="66" y="348"/>
                    </a:lnTo>
                    <a:lnTo>
                      <a:pt x="63" y="353"/>
                    </a:lnTo>
                    <a:lnTo>
                      <a:pt x="60" y="361"/>
                    </a:lnTo>
                    <a:lnTo>
                      <a:pt x="55" y="351"/>
                    </a:lnTo>
                    <a:lnTo>
                      <a:pt x="49" y="345"/>
                    </a:lnTo>
                    <a:lnTo>
                      <a:pt x="42" y="339"/>
                    </a:lnTo>
                    <a:lnTo>
                      <a:pt x="35" y="334"/>
                    </a:lnTo>
                    <a:lnTo>
                      <a:pt x="25" y="329"/>
                    </a:lnTo>
                    <a:lnTo>
                      <a:pt x="17" y="326"/>
                    </a:lnTo>
                    <a:lnTo>
                      <a:pt x="8" y="322"/>
                    </a:lnTo>
                    <a:lnTo>
                      <a:pt x="0" y="319"/>
                    </a:lnTo>
                    <a:lnTo>
                      <a:pt x="0" y="308"/>
                    </a:lnTo>
                    <a:lnTo>
                      <a:pt x="3" y="299"/>
                    </a:lnTo>
                    <a:lnTo>
                      <a:pt x="7" y="291"/>
                    </a:lnTo>
                    <a:lnTo>
                      <a:pt x="12" y="282"/>
                    </a:lnTo>
                    <a:lnTo>
                      <a:pt x="15" y="273"/>
                    </a:lnTo>
                    <a:lnTo>
                      <a:pt x="21" y="266"/>
                    </a:lnTo>
                    <a:lnTo>
                      <a:pt x="28" y="257"/>
                    </a:lnTo>
                    <a:lnTo>
                      <a:pt x="34" y="251"/>
                    </a:lnTo>
                    <a:lnTo>
                      <a:pt x="40" y="243"/>
                    </a:lnTo>
                    <a:lnTo>
                      <a:pt x="46" y="235"/>
                    </a:lnTo>
                    <a:lnTo>
                      <a:pt x="54" y="228"/>
                    </a:lnTo>
                    <a:lnTo>
                      <a:pt x="61" y="222"/>
                    </a:lnTo>
                    <a:lnTo>
                      <a:pt x="67" y="214"/>
                    </a:lnTo>
                    <a:lnTo>
                      <a:pt x="76" y="208"/>
                    </a:lnTo>
                    <a:lnTo>
                      <a:pt x="82" y="201"/>
                    </a:lnTo>
                    <a:lnTo>
                      <a:pt x="90" y="195"/>
                    </a:lnTo>
                    <a:lnTo>
                      <a:pt x="93" y="199"/>
                    </a:lnTo>
                    <a:lnTo>
                      <a:pt x="100" y="201"/>
                    </a:lnTo>
                    <a:lnTo>
                      <a:pt x="107" y="201"/>
                    </a:lnTo>
                    <a:lnTo>
                      <a:pt x="115" y="201"/>
                    </a:lnTo>
                    <a:lnTo>
                      <a:pt x="129" y="184"/>
                    </a:lnTo>
                    <a:lnTo>
                      <a:pt x="126" y="176"/>
                    </a:lnTo>
                    <a:lnTo>
                      <a:pt x="122" y="168"/>
                    </a:lnTo>
                    <a:lnTo>
                      <a:pt x="120" y="161"/>
                    </a:lnTo>
                    <a:lnTo>
                      <a:pt x="120" y="155"/>
                    </a:lnTo>
                    <a:lnTo>
                      <a:pt x="118" y="148"/>
                    </a:lnTo>
                    <a:lnTo>
                      <a:pt x="118" y="141"/>
                    </a:lnTo>
                    <a:lnTo>
                      <a:pt x="118" y="135"/>
                    </a:lnTo>
                    <a:lnTo>
                      <a:pt x="119" y="129"/>
                    </a:lnTo>
                    <a:lnTo>
                      <a:pt x="119" y="123"/>
                    </a:lnTo>
                    <a:lnTo>
                      <a:pt x="120" y="116"/>
                    </a:lnTo>
                    <a:lnTo>
                      <a:pt x="121" y="110"/>
                    </a:lnTo>
                    <a:lnTo>
                      <a:pt x="124" y="104"/>
                    </a:lnTo>
                    <a:lnTo>
                      <a:pt x="128" y="92"/>
                    </a:lnTo>
                    <a:lnTo>
                      <a:pt x="134" y="83"/>
                    </a:lnTo>
                    <a:lnTo>
                      <a:pt x="140" y="71"/>
                    </a:lnTo>
                    <a:lnTo>
                      <a:pt x="148" y="61"/>
                    </a:lnTo>
                    <a:lnTo>
                      <a:pt x="156" y="52"/>
                    </a:lnTo>
                    <a:lnTo>
                      <a:pt x="166" y="42"/>
                    </a:lnTo>
                    <a:lnTo>
                      <a:pt x="176" y="33"/>
                    </a:lnTo>
                    <a:lnTo>
                      <a:pt x="186" y="23"/>
                    </a:lnTo>
                    <a:lnTo>
                      <a:pt x="197" y="15"/>
                    </a:lnTo>
                    <a:lnTo>
                      <a:pt x="208" y="8"/>
                    </a:lnTo>
                    <a:lnTo>
                      <a:pt x="216" y="7"/>
                    </a:lnTo>
                    <a:lnTo>
                      <a:pt x="225" y="4"/>
                    </a:lnTo>
                    <a:lnTo>
                      <a:pt x="232" y="0"/>
                    </a:lnTo>
                    <a:lnTo>
                      <a:pt x="2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4" name="Rectangle 74"/>
              <p:cNvSpPr>
                <a:spLocks noChangeArrowheads="1"/>
              </p:cNvSpPr>
              <p:nvPr/>
            </p:nvSpPr>
            <p:spPr bwMode="auto">
              <a:xfrm>
                <a:off x="1353" y="344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65" name="Freeform 75"/>
              <p:cNvSpPr>
                <a:spLocks/>
              </p:cNvSpPr>
              <p:nvPr/>
            </p:nvSpPr>
            <p:spPr bwMode="auto">
              <a:xfrm>
                <a:off x="1318" y="3470"/>
                <a:ext cx="15" cy="20"/>
              </a:xfrm>
              <a:custGeom>
                <a:avLst/>
                <a:gdLst>
                  <a:gd name="T0" fmla="*/ 15 w 29"/>
                  <a:gd name="T1" fmla="*/ 20 h 41"/>
                  <a:gd name="T2" fmla="*/ 11 w 29"/>
                  <a:gd name="T3" fmla="*/ 19 h 41"/>
                  <a:gd name="T4" fmla="*/ 7 w 29"/>
                  <a:gd name="T5" fmla="*/ 15 h 41"/>
                  <a:gd name="T6" fmla="*/ 3 w 29"/>
                  <a:gd name="T7" fmla="*/ 11 h 41"/>
                  <a:gd name="T8" fmla="*/ 1 w 29"/>
                  <a:gd name="T9" fmla="*/ 8 h 41"/>
                  <a:gd name="T10" fmla="*/ 0 w 29"/>
                  <a:gd name="T11" fmla="*/ 5 h 41"/>
                  <a:gd name="T12" fmla="*/ 1 w 29"/>
                  <a:gd name="T13" fmla="*/ 3 h 41"/>
                  <a:gd name="T14" fmla="*/ 2 w 29"/>
                  <a:gd name="T15" fmla="*/ 1 h 41"/>
                  <a:gd name="T16" fmla="*/ 5 w 29"/>
                  <a:gd name="T17" fmla="*/ 1 h 41"/>
                  <a:gd name="T18" fmla="*/ 7 w 29"/>
                  <a:gd name="T19" fmla="*/ 0 h 41"/>
                  <a:gd name="T20" fmla="*/ 10 w 29"/>
                  <a:gd name="T21" fmla="*/ 0 h 41"/>
                  <a:gd name="T22" fmla="*/ 12 w 29"/>
                  <a:gd name="T23" fmla="*/ 0 h 41"/>
                  <a:gd name="T24" fmla="*/ 15 w 29"/>
                  <a:gd name="T25" fmla="*/ 0 h 41"/>
                  <a:gd name="T26" fmla="*/ 15 w 29"/>
                  <a:gd name="T27" fmla="*/ 2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41">
                    <a:moveTo>
                      <a:pt x="29" y="41"/>
                    </a:moveTo>
                    <a:lnTo>
                      <a:pt x="21" y="38"/>
                    </a:lnTo>
                    <a:lnTo>
                      <a:pt x="14" y="31"/>
                    </a:lnTo>
                    <a:lnTo>
                      <a:pt x="6" y="23"/>
                    </a:lnTo>
                    <a:lnTo>
                      <a:pt x="1" y="17"/>
                    </a:lnTo>
                    <a:lnTo>
                      <a:pt x="0" y="11"/>
                    </a:lnTo>
                    <a:lnTo>
                      <a:pt x="2" y="6"/>
                    </a:lnTo>
                    <a:lnTo>
                      <a:pt x="4" y="3"/>
                    </a:lnTo>
                    <a:lnTo>
                      <a:pt x="9" y="2"/>
                    </a:lnTo>
                    <a:lnTo>
                      <a:pt x="14" y="0"/>
                    </a:lnTo>
                    <a:lnTo>
                      <a:pt x="19" y="0"/>
                    </a:lnTo>
                    <a:lnTo>
                      <a:pt x="24" y="0"/>
                    </a:lnTo>
                    <a:lnTo>
                      <a:pt x="29" y="0"/>
                    </a:lnTo>
                    <a:lnTo>
                      <a:pt x="2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76"/>
              <p:cNvSpPr>
                <a:spLocks/>
              </p:cNvSpPr>
              <p:nvPr/>
            </p:nvSpPr>
            <p:spPr bwMode="auto">
              <a:xfrm>
                <a:off x="1366" y="3474"/>
                <a:ext cx="28" cy="20"/>
              </a:xfrm>
              <a:custGeom>
                <a:avLst/>
                <a:gdLst>
                  <a:gd name="T0" fmla="*/ 28 w 56"/>
                  <a:gd name="T1" fmla="*/ 17 h 41"/>
                  <a:gd name="T2" fmla="*/ 24 w 56"/>
                  <a:gd name="T3" fmla="*/ 19 h 41"/>
                  <a:gd name="T4" fmla="*/ 21 w 56"/>
                  <a:gd name="T5" fmla="*/ 20 h 41"/>
                  <a:gd name="T6" fmla="*/ 17 w 56"/>
                  <a:gd name="T7" fmla="*/ 20 h 41"/>
                  <a:gd name="T8" fmla="*/ 14 w 56"/>
                  <a:gd name="T9" fmla="*/ 19 h 41"/>
                  <a:gd name="T10" fmla="*/ 10 w 56"/>
                  <a:gd name="T11" fmla="*/ 17 h 41"/>
                  <a:gd name="T12" fmla="*/ 7 w 56"/>
                  <a:gd name="T13" fmla="*/ 15 h 41"/>
                  <a:gd name="T14" fmla="*/ 3 w 56"/>
                  <a:gd name="T15" fmla="*/ 14 h 41"/>
                  <a:gd name="T16" fmla="*/ 0 w 56"/>
                  <a:gd name="T17" fmla="*/ 14 h 41"/>
                  <a:gd name="T18" fmla="*/ 0 w 56"/>
                  <a:gd name="T19" fmla="*/ 9 h 41"/>
                  <a:gd name="T20" fmla="*/ 2 w 56"/>
                  <a:gd name="T21" fmla="*/ 6 h 41"/>
                  <a:gd name="T22" fmla="*/ 3 w 56"/>
                  <a:gd name="T23" fmla="*/ 3 h 41"/>
                  <a:gd name="T24" fmla="*/ 6 w 56"/>
                  <a:gd name="T25" fmla="*/ 2 h 41"/>
                  <a:gd name="T26" fmla="*/ 8 w 56"/>
                  <a:gd name="T27" fmla="*/ 0 h 41"/>
                  <a:gd name="T28" fmla="*/ 11 w 56"/>
                  <a:gd name="T29" fmla="*/ 0 h 41"/>
                  <a:gd name="T30" fmla="*/ 14 w 56"/>
                  <a:gd name="T31" fmla="*/ 0 h 41"/>
                  <a:gd name="T32" fmla="*/ 17 w 56"/>
                  <a:gd name="T33" fmla="*/ 1 h 41"/>
                  <a:gd name="T34" fmla="*/ 22 w 56"/>
                  <a:gd name="T35" fmla="*/ 3 h 41"/>
                  <a:gd name="T36" fmla="*/ 26 w 56"/>
                  <a:gd name="T37" fmla="*/ 7 h 41"/>
                  <a:gd name="T38" fmla="*/ 28 w 56"/>
                  <a:gd name="T39" fmla="*/ 11 h 41"/>
                  <a:gd name="T40" fmla="*/ 28 w 56"/>
                  <a:gd name="T41" fmla="*/ 1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41">
                    <a:moveTo>
                      <a:pt x="55" y="34"/>
                    </a:moveTo>
                    <a:lnTo>
                      <a:pt x="48" y="39"/>
                    </a:lnTo>
                    <a:lnTo>
                      <a:pt x="41" y="41"/>
                    </a:lnTo>
                    <a:lnTo>
                      <a:pt x="33" y="40"/>
                    </a:lnTo>
                    <a:lnTo>
                      <a:pt x="27" y="38"/>
                    </a:lnTo>
                    <a:lnTo>
                      <a:pt x="20" y="34"/>
                    </a:lnTo>
                    <a:lnTo>
                      <a:pt x="13" y="31"/>
                    </a:lnTo>
                    <a:lnTo>
                      <a:pt x="6" y="28"/>
                    </a:lnTo>
                    <a:lnTo>
                      <a:pt x="0" y="28"/>
                    </a:lnTo>
                    <a:lnTo>
                      <a:pt x="0" y="18"/>
                    </a:lnTo>
                    <a:lnTo>
                      <a:pt x="3" y="12"/>
                    </a:lnTo>
                    <a:lnTo>
                      <a:pt x="6" y="7"/>
                    </a:lnTo>
                    <a:lnTo>
                      <a:pt x="12" y="4"/>
                    </a:lnTo>
                    <a:lnTo>
                      <a:pt x="16" y="0"/>
                    </a:lnTo>
                    <a:lnTo>
                      <a:pt x="22" y="0"/>
                    </a:lnTo>
                    <a:lnTo>
                      <a:pt x="27" y="0"/>
                    </a:lnTo>
                    <a:lnTo>
                      <a:pt x="33" y="2"/>
                    </a:lnTo>
                    <a:lnTo>
                      <a:pt x="44" y="7"/>
                    </a:lnTo>
                    <a:lnTo>
                      <a:pt x="52" y="15"/>
                    </a:lnTo>
                    <a:lnTo>
                      <a:pt x="56" y="23"/>
                    </a:lnTo>
                    <a:lnTo>
                      <a:pt x="5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7" name="Freeform 77"/>
              <p:cNvSpPr>
                <a:spLocks/>
              </p:cNvSpPr>
              <p:nvPr/>
            </p:nvSpPr>
            <p:spPr bwMode="auto">
              <a:xfrm>
                <a:off x="1349" y="3502"/>
                <a:ext cx="20" cy="20"/>
              </a:xfrm>
              <a:custGeom>
                <a:avLst/>
                <a:gdLst>
                  <a:gd name="T0" fmla="*/ 20 w 38"/>
                  <a:gd name="T1" fmla="*/ 13 h 39"/>
                  <a:gd name="T2" fmla="*/ 19 w 38"/>
                  <a:gd name="T3" fmla="*/ 17 h 39"/>
                  <a:gd name="T4" fmla="*/ 17 w 38"/>
                  <a:gd name="T5" fmla="*/ 20 h 39"/>
                  <a:gd name="T6" fmla="*/ 14 w 38"/>
                  <a:gd name="T7" fmla="*/ 19 h 39"/>
                  <a:gd name="T8" fmla="*/ 11 w 38"/>
                  <a:gd name="T9" fmla="*/ 18 h 39"/>
                  <a:gd name="T10" fmla="*/ 7 w 38"/>
                  <a:gd name="T11" fmla="*/ 16 h 39"/>
                  <a:gd name="T12" fmla="*/ 5 w 38"/>
                  <a:gd name="T13" fmla="*/ 14 h 39"/>
                  <a:gd name="T14" fmla="*/ 2 w 38"/>
                  <a:gd name="T15" fmla="*/ 11 h 39"/>
                  <a:gd name="T16" fmla="*/ 1 w 38"/>
                  <a:gd name="T17" fmla="*/ 7 h 39"/>
                  <a:gd name="T18" fmla="*/ 0 w 38"/>
                  <a:gd name="T19" fmla="*/ 4 h 39"/>
                  <a:gd name="T20" fmla="*/ 1 w 38"/>
                  <a:gd name="T21" fmla="*/ 1 h 39"/>
                  <a:gd name="T22" fmla="*/ 4 w 38"/>
                  <a:gd name="T23" fmla="*/ 0 h 39"/>
                  <a:gd name="T24" fmla="*/ 8 w 38"/>
                  <a:gd name="T25" fmla="*/ 0 h 39"/>
                  <a:gd name="T26" fmla="*/ 11 w 38"/>
                  <a:gd name="T27" fmla="*/ 0 h 39"/>
                  <a:gd name="T28" fmla="*/ 14 w 38"/>
                  <a:gd name="T29" fmla="*/ 2 h 39"/>
                  <a:gd name="T30" fmla="*/ 16 w 38"/>
                  <a:gd name="T31" fmla="*/ 3 h 39"/>
                  <a:gd name="T32" fmla="*/ 18 w 38"/>
                  <a:gd name="T33" fmla="*/ 5 h 39"/>
                  <a:gd name="T34" fmla="*/ 19 w 38"/>
                  <a:gd name="T35" fmla="*/ 8 h 39"/>
                  <a:gd name="T36" fmla="*/ 20 w 38"/>
                  <a:gd name="T37" fmla="*/ 13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39">
                    <a:moveTo>
                      <a:pt x="38" y="26"/>
                    </a:moveTo>
                    <a:lnTo>
                      <a:pt x="37" y="34"/>
                    </a:lnTo>
                    <a:lnTo>
                      <a:pt x="32" y="39"/>
                    </a:lnTo>
                    <a:lnTo>
                      <a:pt x="26" y="38"/>
                    </a:lnTo>
                    <a:lnTo>
                      <a:pt x="20" y="36"/>
                    </a:lnTo>
                    <a:lnTo>
                      <a:pt x="13" y="32"/>
                    </a:lnTo>
                    <a:lnTo>
                      <a:pt x="9" y="28"/>
                    </a:lnTo>
                    <a:lnTo>
                      <a:pt x="4" y="21"/>
                    </a:lnTo>
                    <a:lnTo>
                      <a:pt x="2" y="14"/>
                    </a:lnTo>
                    <a:lnTo>
                      <a:pt x="0" y="8"/>
                    </a:lnTo>
                    <a:lnTo>
                      <a:pt x="1" y="2"/>
                    </a:lnTo>
                    <a:lnTo>
                      <a:pt x="8" y="0"/>
                    </a:lnTo>
                    <a:lnTo>
                      <a:pt x="15" y="0"/>
                    </a:lnTo>
                    <a:lnTo>
                      <a:pt x="21" y="0"/>
                    </a:lnTo>
                    <a:lnTo>
                      <a:pt x="27" y="3"/>
                    </a:lnTo>
                    <a:lnTo>
                      <a:pt x="30" y="5"/>
                    </a:lnTo>
                    <a:lnTo>
                      <a:pt x="34" y="10"/>
                    </a:lnTo>
                    <a:lnTo>
                      <a:pt x="36" y="16"/>
                    </a:lnTo>
                    <a:lnTo>
                      <a:pt x="3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8" name="Freeform 78"/>
              <p:cNvSpPr>
                <a:spLocks/>
              </p:cNvSpPr>
              <p:nvPr/>
            </p:nvSpPr>
            <p:spPr bwMode="auto">
              <a:xfrm>
                <a:off x="1388" y="3509"/>
                <a:ext cx="26" cy="17"/>
              </a:xfrm>
              <a:custGeom>
                <a:avLst/>
                <a:gdLst>
                  <a:gd name="T0" fmla="*/ 21 w 52"/>
                  <a:gd name="T1" fmla="*/ 1 h 34"/>
                  <a:gd name="T2" fmla="*/ 21 w 52"/>
                  <a:gd name="T3" fmla="*/ 4 h 34"/>
                  <a:gd name="T4" fmla="*/ 23 w 52"/>
                  <a:gd name="T5" fmla="*/ 6 h 34"/>
                  <a:gd name="T6" fmla="*/ 24 w 52"/>
                  <a:gd name="T7" fmla="*/ 8 h 34"/>
                  <a:gd name="T8" fmla="*/ 26 w 52"/>
                  <a:gd name="T9" fmla="*/ 10 h 34"/>
                  <a:gd name="T10" fmla="*/ 23 w 52"/>
                  <a:gd name="T11" fmla="*/ 10 h 34"/>
                  <a:gd name="T12" fmla="*/ 20 w 52"/>
                  <a:gd name="T13" fmla="*/ 12 h 34"/>
                  <a:gd name="T14" fmla="*/ 16 w 52"/>
                  <a:gd name="T15" fmla="*/ 14 h 34"/>
                  <a:gd name="T16" fmla="*/ 14 w 52"/>
                  <a:gd name="T17" fmla="*/ 16 h 34"/>
                  <a:gd name="T18" fmla="*/ 11 w 52"/>
                  <a:gd name="T19" fmla="*/ 17 h 34"/>
                  <a:gd name="T20" fmla="*/ 8 w 52"/>
                  <a:gd name="T21" fmla="*/ 17 h 34"/>
                  <a:gd name="T22" fmla="*/ 4 w 52"/>
                  <a:gd name="T23" fmla="*/ 16 h 34"/>
                  <a:gd name="T24" fmla="*/ 2 w 52"/>
                  <a:gd name="T25" fmla="*/ 13 h 34"/>
                  <a:gd name="T26" fmla="*/ 0 w 52"/>
                  <a:gd name="T27" fmla="*/ 8 h 34"/>
                  <a:gd name="T28" fmla="*/ 1 w 52"/>
                  <a:gd name="T29" fmla="*/ 5 h 34"/>
                  <a:gd name="T30" fmla="*/ 3 w 52"/>
                  <a:gd name="T31" fmla="*/ 3 h 34"/>
                  <a:gd name="T32" fmla="*/ 6 w 52"/>
                  <a:gd name="T33" fmla="*/ 1 h 34"/>
                  <a:gd name="T34" fmla="*/ 10 w 52"/>
                  <a:gd name="T35" fmla="*/ 0 h 34"/>
                  <a:gd name="T36" fmla="*/ 14 w 52"/>
                  <a:gd name="T37" fmla="*/ 0 h 34"/>
                  <a:gd name="T38" fmla="*/ 17 w 52"/>
                  <a:gd name="T39" fmla="*/ 0 h 34"/>
                  <a:gd name="T40" fmla="*/ 21 w 52"/>
                  <a:gd name="T41" fmla="*/ 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34">
                    <a:moveTo>
                      <a:pt x="42" y="1"/>
                    </a:moveTo>
                    <a:lnTo>
                      <a:pt x="42" y="8"/>
                    </a:lnTo>
                    <a:lnTo>
                      <a:pt x="45" y="12"/>
                    </a:lnTo>
                    <a:lnTo>
                      <a:pt x="48" y="15"/>
                    </a:lnTo>
                    <a:lnTo>
                      <a:pt x="52" y="19"/>
                    </a:lnTo>
                    <a:lnTo>
                      <a:pt x="45" y="20"/>
                    </a:lnTo>
                    <a:lnTo>
                      <a:pt x="39" y="23"/>
                    </a:lnTo>
                    <a:lnTo>
                      <a:pt x="32" y="28"/>
                    </a:lnTo>
                    <a:lnTo>
                      <a:pt x="27" y="32"/>
                    </a:lnTo>
                    <a:lnTo>
                      <a:pt x="21" y="34"/>
                    </a:lnTo>
                    <a:lnTo>
                      <a:pt x="15" y="34"/>
                    </a:lnTo>
                    <a:lnTo>
                      <a:pt x="8" y="31"/>
                    </a:lnTo>
                    <a:lnTo>
                      <a:pt x="3" y="25"/>
                    </a:lnTo>
                    <a:lnTo>
                      <a:pt x="0" y="16"/>
                    </a:lnTo>
                    <a:lnTo>
                      <a:pt x="2" y="10"/>
                    </a:lnTo>
                    <a:lnTo>
                      <a:pt x="5" y="5"/>
                    </a:lnTo>
                    <a:lnTo>
                      <a:pt x="12" y="2"/>
                    </a:lnTo>
                    <a:lnTo>
                      <a:pt x="19" y="0"/>
                    </a:lnTo>
                    <a:lnTo>
                      <a:pt x="27" y="0"/>
                    </a:lnTo>
                    <a:lnTo>
                      <a:pt x="34" y="0"/>
                    </a:lnTo>
                    <a:lnTo>
                      <a:pt x="4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9" name="Freeform 79"/>
              <p:cNvSpPr>
                <a:spLocks/>
              </p:cNvSpPr>
              <p:nvPr/>
            </p:nvSpPr>
            <p:spPr bwMode="auto">
              <a:xfrm>
                <a:off x="1449" y="3519"/>
                <a:ext cx="24" cy="12"/>
              </a:xfrm>
              <a:custGeom>
                <a:avLst/>
                <a:gdLst>
                  <a:gd name="T0" fmla="*/ 24 w 48"/>
                  <a:gd name="T1" fmla="*/ 3 h 24"/>
                  <a:gd name="T2" fmla="*/ 21 w 48"/>
                  <a:gd name="T3" fmla="*/ 7 h 24"/>
                  <a:gd name="T4" fmla="*/ 20 w 48"/>
                  <a:gd name="T5" fmla="*/ 10 h 24"/>
                  <a:gd name="T6" fmla="*/ 19 w 48"/>
                  <a:gd name="T7" fmla="*/ 11 h 24"/>
                  <a:gd name="T8" fmla="*/ 17 w 48"/>
                  <a:gd name="T9" fmla="*/ 12 h 24"/>
                  <a:gd name="T10" fmla="*/ 15 w 48"/>
                  <a:gd name="T11" fmla="*/ 12 h 24"/>
                  <a:gd name="T12" fmla="*/ 12 w 48"/>
                  <a:gd name="T13" fmla="*/ 12 h 24"/>
                  <a:gd name="T14" fmla="*/ 0 w 48"/>
                  <a:gd name="T15" fmla="*/ 12 h 24"/>
                  <a:gd name="T16" fmla="*/ 5 w 48"/>
                  <a:gd name="T17" fmla="*/ 0 h 24"/>
                  <a:gd name="T18" fmla="*/ 24 w 48"/>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4">
                    <a:moveTo>
                      <a:pt x="48" y="6"/>
                    </a:moveTo>
                    <a:lnTo>
                      <a:pt x="41" y="13"/>
                    </a:lnTo>
                    <a:lnTo>
                      <a:pt x="39" y="20"/>
                    </a:lnTo>
                    <a:lnTo>
                      <a:pt x="37" y="22"/>
                    </a:lnTo>
                    <a:lnTo>
                      <a:pt x="34" y="24"/>
                    </a:lnTo>
                    <a:lnTo>
                      <a:pt x="30" y="24"/>
                    </a:lnTo>
                    <a:lnTo>
                      <a:pt x="24" y="24"/>
                    </a:lnTo>
                    <a:lnTo>
                      <a:pt x="0" y="24"/>
                    </a:lnTo>
                    <a:lnTo>
                      <a:pt x="10" y="0"/>
                    </a:lnTo>
                    <a:lnTo>
                      <a:pt x="4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0" name="Freeform 80"/>
              <p:cNvSpPr>
                <a:spLocks/>
              </p:cNvSpPr>
              <p:nvPr/>
            </p:nvSpPr>
            <p:spPr bwMode="auto">
              <a:xfrm>
                <a:off x="1350" y="3589"/>
                <a:ext cx="92" cy="37"/>
              </a:xfrm>
              <a:custGeom>
                <a:avLst/>
                <a:gdLst>
                  <a:gd name="T0" fmla="*/ 36 w 183"/>
                  <a:gd name="T1" fmla="*/ 37 h 73"/>
                  <a:gd name="T2" fmla="*/ 33 w 183"/>
                  <a:gd name="T3" fmla="*/ 35 h 73"/>
                  <a:gd name="T4" fmla="*/ 30 w 183"/>
                  <a:gd name="T5" fmla="*/ 34 h 73"/>
                  <a:gd name="T6" fmla="*/ 28 w 183"/>
                  <a:gd name="T7" fmla="*/ 33 h 73"/>
                  <a:gd name="T8" fmla="*/ 25 w 183"/>
                  <a:gd name="T9" fmla="*/ 33 h 73"/>
                  <a:gd name="T10" fmla="*/ 22 w 183"/>
                  <a:gd name="T11" fmla="*/ 33 h 73"/>
                  <a:gd name="T12" fmla="*/ 19 w 183"/>
                  <a:gd name="T13" fmla="*/ 32 h 73"/>
                  <a:gd name="T14" fmla="*/ 16 w 183"/>
                  <a:gd name="T15" fmla="*/ 32 h 73"/>
                  <a:gd name="T16" fmla="*/ 13 w 183"/>
                  <a:gd name="T17" fmla="*/ 32 h 73"/>
                  <a:gd name="T18" fmla="*/ 7 w 183"/>
                  <a:gd name="T19" fmla="*/ 30 h 73"/>
                  <a:gd name="T20" fmla="*/ 4 w 183"/>
                  <a:gd name="T21" fmla="*/ 27 h 73"/>
                  <a:gd name="T22" fmla="*/ 2 w 183"/>
                  <a:gd name="T23" fmla="*/ 25 h 73"/>
                  <a:gd name="T24" fmla="*/ 1 w 183"/>
                  <a:gd name="T25" fmla="*/ 23 h 73"/>
                  <a:gd name="T26" fmla="*/ 0 w 183"/>
                  <a:gd name="T27" fmla="*/ 21 h 73"/>
                  <a:gd name="T28" fmla="*/ 0 w 183"/>
                  <a:gd name="T29" fmla="*/ 18 h 73"/>
                  <a:gd name="T30" fmla="*/ 3 w 183"/>
                  <a:gd name="T31" fmla="*/ 19 h 73"/>
                  <a:gd name="T32" fmla="*/ 6 w 183"/>
                  <a:gd name="T33" fmla="*/ 20 h 73"/>
                  <a:gd name="T34" fmla="*/ 10 w 183"/>
                  <a:gd name="T35" fmla="*/ 20 h 73"/>
                  <a:gd name="T36" fmla="*/ 13 w 183"/>
                  <a:gd name="T37" fmla="*/ 21 h 73"/>
                  <a:gd name="T38" fmla="*/ 16 w 183"/>
                  <a:gd name="T39" fmla="*/ 21 h 73"/>
                  <a:gd name="T40" fmla="*/ 19 w 183"/>
                  <a:gd name="T41" fmla="*/ 22 h 73"/>
                  <a:gd name="T42" fmla="*/ 23 w 183"/>
                  <a:gd name="T43" fmla="*/ 22 h 73"/>
                  <a:gd name="T44" fmla="*/ 26 w 183"/>
                  <a:gd name="T45" fmla="*/ 23 h 73"/>
                  <a:gd name="T46" fmla="*/ 31 w 183"/>
                  <a:gd name="T47" fmla="*/ 23 h 73"/>
                  <a:gd name="T48" fmla="*/ 37 w 183"/>
                  <a:gd name="T49" fmla="*/ 23 h 73"/>
                  <a:gd name="T50" fmla="*/ 39 w 183"/>
                  <a:gd name="T51" fmla="*/ 23 h 73"/>
                  <a:gd name="T52" fmla="*/ 42 w 183"/>
                  <a:gd name="T53" fmla="*/ 23 h 73"/>
                  <a:gd name="T54" fmla="*/ 45 w 183"/>
                  <a:gd name="T55" fmla="*/ 22 h 73"/>
                  <a:gd name="T56" fmla="*/ 48 w 183"/>
                  <a:gd name="T57" fmla="*/ 22 h 73"/>
                  <a:gd name="T58" fmla="*/ 53 w 183"/>
                  <a:gd name="T59" fmla="*/ 21 h 73"/>
                  <a:gd name="T60" fmla="*/ 59 w 183"/>
                  <a:gd name="T61" fmla="*/ 19 h 73"/>
                  <a:gd name="T62" fmla="*/ 64 w 183"/>
                  <a:gd name="T63" fmla="*/ 16 h 73"/>
                  <a:gd name="T64" fmla="*/ 70 w 183"/>
                  <a:gd name="T65" fmla="*/ 14 h 73"/>
                  <a:gd name="T66" fmla="*/ 75 w 183"/>
                  <a:gd name="T67" fmla="*/ 11 h 73"/>
                  <a:gd name="T68" fmla="*/ 80 w 183"/>
                  <a:gd name="T69" fmla="*/ 8 h 73"/>
                  <a:gd name="T70" fmla="*/ 83 w 183"/>
                  <a:gd name="T71" fmla="*/ 6 h 73"/>
                  <a:gd name="T72" fmla="*/ 86 w 183"/>
                  <a:gd name="T73" fmla="*/ 4 h 73"/>
                  <a:gd name="T74" fmla="*/ 89 w 183"/>
                  <a:gd name="T75" fmla="*/ 2 h 73"/>
                  <a:gd name="T76" fmla="*/ 92 w 183"/>
                  <a:gd name="T77" fmla="*/ 0 h 73"/>
                  <a:gd name="T78" fmla="*/ 91 w 183"/>
                  <a:gd name="T79" fmla="*/ 3 h 73"/>
                  <a:gd name="T80" fmla="*/ 90 w 183"/>
                  <a:gd name="T81" fmla="*/ 7 h 73"/>
                  <a:gd name="T82" fmla="*/ 88 w 183"/>
                  <a:gd name="T83" fmla="*/ 10 h 73"/>
                  <a:gd name="T84" fmla="*/ 86 w 183"/>
                  <a:gd name="T85" fmla="*/ 13 h 73"/>
                  <a:gd name="T86" fmla="*/ 83 w 183"/>
                  <a:gd name="T87" fmla="*/ 15 h 73"/>
                  <a:gd name="T88" fmla="*/ 80 w 183"/>
                  <a:gd name="T89" fmla="*/ 18 h 73"/>
                  <a:gd name="T90" fmla="*/ 76 w 183"/>
                  <a:gd name="T91" fmla="*/ 21 h 73"/>
                  <a:gd name="T92" fmla="*/ 72 w 183"/>
                  <a:gd name="T93" fmla="*/ 23 h 73"/>
                  <a:gd name="T94" fmla="*/ 67 w 183"/>
                  <a:gd name="T95" fmla="*/ 25 h 73"/>
                  <a:gd name="T96" fmla="*/ 63 w 183"/>
                  <a:gd name="T97" fmla="*/ 27 h 73"/>
                  <a:gd name="T98" fmla="*/ 58 w 183"/>
                  <a:gd name="T99" fmla="*/ 28 h 73"/>
                  <a:gd name="T100" fmla="*/ 53 w 183"/>
                  <a:gd name="T101" fmla="*/ 31 h 73"/>
                  <a:gd name="T102" fmla="*/ 49 w 183"/>
                  <a:gd name="T103" fmla="*/ 32 h 73"/>
                  <a:gd name="T104" fmla="*/ 44 w 183"/>
                  <a:gd name="T105" fmla="*/ 34 h 73"/>
                  <a:gd name="T106" fmla="*/ 40 w 183"/>
                  <a:gd name="T107" fmla="*/ 35 h 73"/>
                  <a:gd name="T108" fmla="*/ 36 w 183"/>
                  <a:gd name="T109" fmla="*/ 37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73">
                    <a:moveTo>
                      <a:pt x="72" y="73"/>
                    </a:moveTo>
                    <a:lnTo>
                      <a:pt x="66" y="70"/>
                    </a:lnTo>
                    <a:lnTo>
                      <a:pt x="60" y="68"/>
                    </a:lnTo>
                    <a:lnTo>
                      <a:pt x="55" y="66"/>
                    </a:lnTo>
                    <a:lnTo>
                      <a:pt x="50" y="66"/>
                    </a:lnTo>
                    <a:lnTo>
                      <a:pt x="44" y="65"/>
                    </a:lnTo>
                    <a:lnTo>
                      <a:pt x="37" y="64"/>
                    </a:lnTo>
                    <a:lnTo>
                      <a:pt x="31" y="63"/>
                    </a:lnTo>
                    <a:lnTo>
                      <a:pt x="26" y="63"/>
                    </a:lnTo>
                    <a:lnTo>
                      <a:pt x="14" y="59"/>
                    </a:lnTo>
                    <a:lnTo>
                      <a:pt x="7" y="54"/>
                    </a:lnTo>
                    <a:lnTo>
                      <a:pt x="3" y="50"/>
                    </a:lnTo>
                    <a:lnTo>
                      <a:pt x="1" y="46"/>
                    </a:lnTo>
                    <a:lnTo>
                      <a:pt x="0" y="41"/>
                    </a:lnTo>
                    <a:lnTo>
                      <a:pt x="0" y="36"/>
                    </a:lnTo>
                    <a:lnTo>
                      <a:pt x="6" y="37"/>
                    </a:lnTo>
                    <a:lnTo>
                      <a:pt x="12" y="39"/>
                    </a:lnTo>
                    <a:lnTo>
                      <a:pt x="19" y="40"/>
                    </a:lnTo>
                    <a:lnTo>
                      <a:pt x="26" y="42"/>
                    </a:lnTo>
                    <a:lnTo>
                      <a:pt x="32" y="42"/>
                    </a:lnTo>
                    <a:lnTo>
                      <a:pt x="38" y="43"/>
                    </a:lnTo>
                    <a:lnTo>
                      <a:pt x="45" y="44"/>
                    </a:lnTo>
                    <a:lnTo>
                      <a:pt x="51" y="45"/>
                    </a:lnTo>
                    <a:lnTo>
                      <a:pt x="61" y="45"/>
                    </a:lnTo>
                    <a:lnTo>
                      <a:pt x="73" y="46"/>
                    </a:lnTo>
                    <a:lnTo>
                      <a:pt x="78" y="45"/>
                    </a:lnTo>
                    <a:lnTo>
                      <a:pt x="84" y="45"/>
                    </a:lnTo>
                    <a:lnTo>
                      <a:pt x="90" y="44"/>
                    </a:lnTo>
                    <a:lnTo>
                      <a:pt x="96" y="44"/>
                    </a:lnTo>
                    <a:lnTo>
                      <a:pt x="106" y="41"/>
                    </a:lnTo>
                    <a:lnTo>
                      <a:pt x="117" y="38"/>
                    </a:lnTo>
                    <a:lnTo>
                      <a:pt x="127" y="32"/>
                    </a:lnTo>
                    <a:lnTo>
                      <a:pt x="139" y="28"/>
                    </a:lnTo>
                    <a:lnTo>
                      <a:pt x="149" y="22"/>
                    </a:lnTo>
                    <a:lnTo>
                      <a:pt x="160" y="16"/>
                    </a:lnTo>
                    <a:lnTo>
                      <a:pt x="166" y="12"/>
                    </a:lnTo>
                    <a:lnTo>
                      <a:pt x="171" y="7"/>
                    </a:lnTo>
                    <a:lnTo>
                      <a:pt x="177" y="3"/>
                    </a:lnTo>
                    <a:lnTo>
                      <a:pt x="183" y="0"/>
                    </a:lnTo>
                    <a:lnTo>
                      <a:pt x="182" y="6"/>
                    </a:lnTo>
                    <a:lnTo>
                      <a:pt x="180" y="13"/>
                    </a:lnTo>
                    <a:lnTo>
                      <a:pt x="176" y="19"/>
                    </a:lnTo>
                    <a:lnTo>
                      <a:pt x="172" y="25"/>
                    </a:lnTo>
                    <a:lnTo>
                      <a:pt x="166" y="30"/>
                    </a:lnTo>
                    <a:lnTo>
                      <a:pt x="159" y="36"/>
                    </a:lnTo>
                    <a:lnTo>
                      <a:pt x="151" y="41"/>
                    </a:lnTo>
                    <a:lnTo>
                      <a:pt x="144" y="46"/>
                    </a:lnTo>
                    <a:lnTo>
                      <a:pt x="134" y="49"/>
                    </a:lnTo>
                    <a:lnTo>
                      <a:pt x="125" y="53"/>
                    </a:lnTo>
                    <a:lnTo>
                      <a:pt x="116" y="56"/>
                    </a:lnTo>
                    <a:lnTo>
                      <a:pt x="106" y="61"/>
                    </a:lnTo>
                    <a:lnTo>
                      <a:pt x="97" y="64"/>
                    </a:lnTo>
                    <a:lnTo>
                      <a:pt x="87" y="67"/>
                    </a:lnTo>
                    <a:lnTo>
                      <a:pt x="79" y="70"/>
                    </a:lnTo>
                    <a:lnTo>
                      <a:pt x="72"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1" name="Freeform 81"/>
              <p:cNvSpPr>
                <a:spLocks/>
              </p:cNvSpPr>
              <p:nvPr/>
            </p:nvSpPr>
            <p:spPr bwMode="auto">
              <a:xfrm>
                <a:off x="1481" y="3717"/>
                <a:ext cx="92" cy="45"/>
              </a:xfrm>
              <a:custGeom>
                <a:avLst/>
                <a:gdLst>
                  <a:gd name="T0" fmla="*/ 92 w 184"/>
                  <a:gd name="T1" fmla="*/ 0 h 91"/>
                  <a:gd name="T2" fmla="*/ 91 w 184"/>
                  <a:gd name="T3" fmla="*/ 3 h 91"/>
                  <a:gd name="T4" fmla="*/ 90 w 184"/>
                  <a:gd name="T5" fmla="*/ 6 h 91"/>
                  <a:gd name="T6" fmla="*/ 88 w 184"/>
                  <a:gd name="T7" fmla="*/ 9 h 91"/>
                  <a:gd name="T8" fmla="*/ 87 w 184"/>
                  <a:gd name="T9" fmla="*/ 12 h 91"/>
                  <a:gd name="T10" fmla="*/ 84 w 184"/>
                  <a:gd name="T11" fmla="*/ 15 h 91"/>
                  <a:gd name="T12" fmla="*/ 82 w 184"/>
                  <a:gd name="T13" fmla="*/ 17 h 91"/>
                  <a:gd name="T14" fmla="*/ 79 w 184"/>
                  <a:gd name="T15" fmla="*/ 20 h 91"/>
                  <a:gd name="T16" fmla="*/ 77 w 184"/>
                  <a:gd name="T17" fmla="*/ 23 h 91"/>
                  <a:gd name="T18" fmla="*/ 71 w 184"/>
                  <a:gd name="T19" fmla="*/ 28 h 91"/>
                  <a:gd name="T20" fmla="*/ 66 w 184"/>
                  <a:gd name="T21" fmla="*/ 33 h 91"/>
                  <a:gd name="T22" fmla="*/ 64 w 184"/>
                  <a:gd name="T23" fmla="*/ 36 h 91"/>
                  <a:gd name="T24" fmla="*/ 62 w 184"/>
                  <a:gd name="T25" fmla="*/ 38 h 91"/>
                  <a:gd name="T26" fmla="*/ 60 w 184"/>
                  <a:gd name="T27" fmla="*/ 41 h 91"/>
                  <a:gd name="T28" fmla="*/ 59 w 184"/>
                  <a:gd name="T29" fmla="*/ 45 h 91"/>
                  <a:gd name="T30" fmla="*/ 55 w 184"/>
                  <a:gd name="T31" fmla="*/ 44 h 91"/>
                  <a:gd name="T32" fmla="*/ 51 w 184"/>
                  <a:gd name="T33" fmla="*/ 42 h 91"/>
                  <a:gd name="T34" fmla="*/ 47 w 184"/>
                  <a:gd name="T35" fmla="*/ 41 h 91"/>
                  <a:gd name="T36" fmla="*/ 42 w 184"/>
                  <a:gd name="T37" fmla="*/ 41 h 91"/>
                  <a:gd name="T38" fmla="*/ 38 w 184"/>
                  <a:gd name="T39" fmla="*/ 40 h 91"/>
                  <a:gd name="T40" fmla="*/ 33 w 184"/>
                  <a:gd name="T41" fmla="*/ 40 h 91"/>
                  <a:gd name="T42" fmla="*/ 29 w 184"/>
                  <a:gd name="T43" fmla="*/ 39 h 91"/>
                  <a:gd name="T44" fmla="*/ 25 w 184"/>
                  <a:gd name="T45" fmla="*/ 39 h 91"/>
                  <a:gd name="T46" fmla="*/ 20 w 184"/>
                  <a:gd name="T47" fmla="*/ 38 h 91"/>
                  <a:gd name="T48" fmla="*/ 16 w 184"/>
                  <a:gd name="T49" fmla="*/ 37 h 91"/>
                  <a:gd name="T50" fmla="*/ 12 w 184"/>
                  <a:gd name="T51" fmla="*/ 36 h 91"/>
                  <a:gd name="T52" fmla="*/ 9 w 184"/>
                  <a:gd name="T53" fmla="*/ 34 h 91"/>
                  <a:gd name="T54" fmla="*/ 6 w 184"/>
                  <a:gd name="T55" fmla="*/ 32 h 91"/>
                  <a:gd name="T56" fmla="*/ 3 w 184"/>
                  <a:gd name="T57" fmla="*/ 30 h 91"/>
                  <a:gd name="T58" fmla="*/ 1 w 184"/>
                  <a:gd name="T59" fmla="*/ 27 h 91"/>
                  <a:gd name="T60" fmla="*/ 0 w 184"/>
                  <a:gd name="T61" fmla="*/ 24 h 91"/>
                  <a:gd name="T62" fmla="*/ 3 w 184"/>
                  <a:gd name="T63" fmla="*/ 23 h 91"/>
                  <a:gd name="T64" fmla="*/ 6 w 184"/>
                  <a:gd name="T65" fmla="*/ 23 h 91"/>
                  <a:gd name="T66" fmla="*/ 10 w 184"/>
                  <a:gd name="T67" fmla="*/ 23 h 91"/>
                  <a:gd name="T68" fmla="*/ 13 w 184"/>
                  <a:gd name="T69" fmla="*/ 24 h 91"/>
                  <a:gd name="T70" fmla="*/ 18 w 184"/>
                  <a:gd name="T71" fmla="*/ 26 h 91"/>
                  <a:gd name="T72" fmla="*/ 24 w 184"/>
                  <a:gd name="T73" fmla="*/ 29 h 91"/>
                  <a:gd name="T74" fmla="*/ 29 w 184"/>
                  <a:gd name="T75" fmla="*/ 32 h 91"/>
                  <a:gd name="T76" fmla="*/ 34 w 184"/>
                  <a:gd name="T77" fmla="*/ 33 h 91"/>
                  <a:gd name="T78" fmla="*/ 37 w 184"/>
                  <a:gd name="T79" fmla="*/ 32 h 91"/>
                  <a:gd name="T80" fmla="*/ 40 w 184"/>
                  <a:gd name="T81" fmla="*/ 32 h 91"/>
                  <a:gd name="T82" fmla="*/ 43 w 184"/>
                  <a:gd name="T83" fmla="*/ 30 h 91"/>
                  <a:gd name="T84" fmla="*/ 47 w 184"/>
                  <a:gd name="T85" fmla="*/ 28 h 91"/>
                  <a:gd name="T86" fmla="*/ 49 w 184"/>
                  <a:gd name="T87" fmla="*/ 26 h 91"/>
                  <a:gd name="T88" fmla="*/ 52 w 184"/>
                  <a:gd name="T89" fmla="*/ 25 h 91"/>
                  <a:gd name="T90" fmla="*/ 55 w 184"/>
                  <a:gd name="T91" fmla="*/ 23 h 91"/>
                  <a:gd name="T92" fmla="*/ 58 w 184"/>
                  <a:gd name="T93" fmla="*/ 21 h 91"/>
                  <a:gd name="T94" fmla="*/ 63 w 184"/>
                  <a:gd name="T95" fmla="*/ 16 h 91"/>
                  <a:gd name="T96" fmla="*/ 68 w 184"/>
                  <a:gd name="T97" fmla="*/ 11 h 91"/>
                  <a:gd name="T98" fmla="*/ 70 w 184"/>
                  <a:gd name="T99" fmla="*/ 8 h 91"/>
                  <a:gd name="T100" fmla="*/ 73 w 184"/>
                  <a:gd name="T101" fmla="*/ 6 h 91"/>
                  <a:gd name="T102" fmla="*/ 75 w 184"/>
                  <a:gd name="T103" fmla="*/ 4 h 91"/>
                  <a:gd name="T104" fmla="*/ 78 w 184"/>
                  <a:gd name="T105" fmla="*/ 2 h 91"/>
                  <a:gd name="T106" fmla="*/ 81 w 184"/>
                  <a:gd name="T107" fmla="*/ 1 h 91"/>
                  <a:gd name="T108" fmla="*/ 84 w 184"/>
                  <a:gd name="T109" fmla="*/ 0 h 91"/>
                  <a:gd name="T110" fmla="*/ 88 w 184"/>
                  <a:gd name="T111" fmla="*/ 0 h 91"/>
                  <a:gd name="T112" fmla="*/ 92 w 184"/>
                  <a:gd name="T113" fmla="*/ 0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3"/>
                    </a:lnTo>
                    <a:lnTo>
                      <a:pt x="176" y="19"/>
                    </a:lnTo>
                    <a:lnTo>
                      <a:pt x="173" y="25"/>
                    </a:lnTo>
                    <a:lnTo>
                      <a:pt x="168" y="30"/>
                    </a:lnTo>
                    <a:lnTo>
                      <a:pt x="163" y="35"/>
                    </a:lnTo>
                    <a:lnTo>
                      <a:pt x="157" y="41"/>
                    </a:lnTo>
                    <a:lnTo>
                      <a:pt x="153" y="47"/>
                    </a:lnTo>
                    <a:lnTo>
                      <a:pt x="142" y="56"/>
                    </a:lnTo>
                    <a:lnTo>
                      <a:pt x="132" y="67"/>
                    </a:lnTo>
                    <a:lnTo>
                      <a:pt x="127" y="72"/>
                    </a:lnTo>
                    <a:lnTo>
                      <a:pt x="123" y="77"/>
                    </a:lnTo>
                    <a:lnTo>
                      <a:pt x="120" y="83"/>
                    </a:lnTo>
                    <a:lnTo>
                      <a:pt x="118" y="91"/>
                    </a:lnTo>
                    <a:lnTo>
                      <a:pt x="109" y="88"/>
                    </a:lnTo>
                    <a:lnTo>
                      <a:pt x="101" y="85"/>
                    </a:lnTo>
                    <a:lnTo>
                      <a:pt x="93" y="83"/>
                    </a:lnTo>
                    <a:lnTo>
                      <a:pt x="84" y="83"/>
                    </a:lnTo>
                    <a:lnTo>
                      <a:pt x="75" y="81"/>
                    </a:lnTo>
                    <a:lnTo>
                      <a:pt x="66" y="80"/>
                    </a:lnTo>
                    <a:lnTo>
                      <a:pt x="57" y="79"/>
                    </a:lnTo>
                    <a:lnTo>
                      <a:pt x="49" y="79"/>
                    </a:lnTo>
                    <a:lnTo>
                      <a:pt x="39" y="77"/>
                    </a:lnTo>
                    <a:lnTo>
                      <a:pt x="31" y="75"/>
                    </a:lnTo>
                    <a:lnTo>
                      <a:pt x="24" y="72"/>
                    </a:lnTo>
                    <a:lnTo>
                      <a:pt x="18" y="69"/>
                    </a:lnTo>
                    <a:lnTo>
                      <a:pt x="11" y="65"/>
                    </a:lnTo>
                    <a:lnTo>
                      <a:pt x="6" y="60"/>
                    </a:lnTo>
                    <a:lnTo>
                      <a:pt x="2" y="54"/>
                    </a:lnTo>
                    <a:lnTo>
                      <a:pt x="0" y="49"/>
                    </a:lnTo>
                    <a:lnTo>
                      <a:pt x="6" y="46"/>
                    </a:lnTo>
                    <a:lnTo>
                      <a:pt x="12" y="46"/>
                    </a:lnTo>
                    <a:lnTo>
                      <a:pt x="19" y="46"/>
                    </a:lnTo>
                    <a:lnTo>
                      <a:pt x="25" y="48"/>
                    </a:lnTo>
                    <a:lnTo>
                      <a:pt x="35" y="52"/>
                    </a:lnTo>
                    <a:lnTo>
                      <a:pt x="47" y="58"/>
                    </a:lnTo>
                    <a:lnTo>
                      <a:pt x="57" y="64"/>
                    </a:lnTo>
                    <a:lnTo>
                      <a:pt x="68" y="66"/>
                    </a:lnTo>
                    <a:lnTo>
                      <a:pt x="73" y="65"/>
                    </a:lnTo>
                    <a:lnTo>
                      <a:pt x="79" y="64"/>
                    </a:lnTo>
                    <a:lnTo>
                      <a:pt x="85" y="60"/>
                    </a:lnTo>
                    <a:lnTo>
                      <a:pt x="93" y="56"/>
                    </a:lnTo>
                    <a:lnTo>
                      <a:pt x="98" y="53"/>
                    </a:lnTo>
                    <a:lnTo>
                      <a:pt x="104" y="51"/>
                    </a:lnTo>
                    <a:lnTo>
                      <a:pt x="109" y="47"/>
                    </a:lnTo>
                    <a:lnTo>
                      <a:pt x="116" y="43"/>
                    </a:lnTo>
                    <a:lnTo>
                      <a:pt x="125" y="32"/>
                    </a:lnTo>
                    <a:lnTo>
                      <a:pt x="135" y="23"/>
                    </a:lnTo>
                    <a:lnTo>
                      <a:pt x="140" y="17"/>
                    </a:lnTo>
                    <a:lnTo>
                      <a:pt x="145" y="12"/>
                    </a:lnTo>
                    <a:lnTo>
                      <a:pt x="150" y="8"/>
                    </a:lnTo>
                    <a:lnTo>
                      <a:pt x="156" y="5"/>
                    </a:lnTo>
                    <a:lnTo>
                      <a:pt x="162" y="2"/>
                    </a:lnTo>
                    <a:lnTo>
                      <a:pt x="168" y="0"/>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2" name="Freeform 82"/>
              <p:cNvSpPr>
                <a:spLocks/>
              </p:cNvSpPr>
              <p:nvPr/>
            </p:nvSpPr>
            <p:spPr bwMode="auto">
              <a:xfrm>
                <a:off x="1497" y="3113"/>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8 h 160"/>
                  <a:gd name="T10" fmla="*/ 49 w 121"/>
                  <a:gd name="T11" fmla="*/ 77 h 160"/>
                  <a:gd name="T12" fmla="*/ 45 w 121"/>
                  <a:gd name="T13" fmla="*/ 75 h 160"/>
                  <a:gd name="T14" fmla="*/ 40 w 121"/>
                  <a:gd name="T15" fmla="*/ 74 h 160"/>
                  <a:gd name="T16" fmla="*/ 35 w 121"/>
                  <a:gd name="T17" fmla="*/ 71 h 160"/>
                  <a:gd name="T18" fmla="*/ 31 w 121"/>
                  <a:gd name="T19" fmla="*/ 69 h 160"/>
                  <a:gd name="T20" fmla="*/ 26 w 121"/>
                  <a:gd name="T21" fmla="*/ 66 h 160"/>
                  <a:gd name="T22" fmla="*/ 23 w 121"/>
                  <a:gd name="T23" fmla="*/ 63 h 160"/>
                  <a:gd name="T24" fmla="*/ 19 w 121"/>
                  <a:gd name="T25" fmla="*/ 60 h 160"/>
                  <a:gd name="T26" fmla="*/ 15 w 121"/>
                  <a:gd name="T27" fmla="*/ 57 h 160"/>
                  <a:gd name="T28" fmla="*/ 12 w 121"/>
                  <a:gd name="T29" fmla="*/ 53 h 160"/>
                  <a:gd name="T30" fmla="*/ 10 w 121"/>
                  <a:gd name="T31" fmla="*/ 50 h 160"/>
                  <a:gd name="T32" fmla="*/ 7 w 121"/>
                  <a:gd name="T33" fmla="*/ 46 h 160"/>
                  <a:gd name="T34" fmla="*/ 4 w 121"/>
                  <a:gd name="T35" fmla="*/ 42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8 h 160"/>
                  <a:gd name="T50" fmla="*/ 15 w 121"/>
                  <a:gd name="T51" fmla="*/ 23 h 160"/>
                  <a:gd name="T52" fmla="*/ 18 w 121"/>
                  <a:gd name="T53" fmla="*/ 28 h 160"/>
                  <a:gd name="T54" fmla="*/ 20 w 121"/>
                  <a:gd name="T55" fmla="*/ 34 h 160"/>
                  <a:gd name="T56" fmla="*/ 23 w 121"/>
                  <a:gd name="T57" fmla="*/ 39 h 160"/>
                  <a:gd name="T58" fmla="*/ 26 w 121"/>
                  <a:gd name="T59" fmla="*/ 44 h 160"/>
                  <a:gd name="T60" fmla="*/ 30 w 121"/>
                  <a:gd name="T61" fmla="*/ 49 h 160"/>
                  <a:gd name="T62" fmla="*/ 33 w 121"/>
                  <a:gd name="T63" fmla="*/ 53 h 160"/>
                  <a:gd name="T64" fmla="*/ 37 w 121"/>
                  <a:gd name="T65" fmla="*/ 57 h 160"/>
                  <a:gd name="T66" fmla="*/ 42 w 121"/>
                  <a:gd name="T67" fmla="*/ 60 h 160"/>
                  <a:gd name="T68" fmla="*/ 47 w 121"/>
                  <a:gd name="T69" fmla="*/ 62 h 160"/>
                  <a:gd name="T70" fmla="*/ 50 w 121"/>
                  <a:gd name="T71" fmla="*/ 63 h 160"/>
                  <a:gd name="T72" fmla="*/ 54 w 121"/>
                  <a:gd name="T73" fmla="*/ 64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5"/>
                    </a:lnTo>
                    <a:lnTo>
                      <a:pt x="98" y="154"/>
                    </a:lnTo>
                    <a:lnTo>
                      <a:pt x="89" y="150"/>
                    </a:lnTo>
                    <a:lnTo>
                      <a:pt x="79" y="147"/>
                    </a:lnTo>
                    <a:lnTo>
                      <a:pt x="70" y="142"/>
                    </a:lnTo>
                    <a:lnTo>
                      <a:pt x="61" y="137"/>
                    </a:lnTo>
                    <a:lnTo>
                      <a:pt x="52" y="132"/>
                    </a:lnTo>
                    <a:lnTo>
                      <a:pt x="46" y="126"/>
                    </a:lnTo>
                    <a:lnTo>
                      <a:pt x="38" y="119"/>
                    </a:lnTo>
                    <a:lnTo>
                      <a:pt x="30" y="113"/>
                    </a:lnTo>
                    <a:lnTo>
                      <a:pt x="24" y="106"/>
                    </a:lnTo>
                    <a:lnTo>
                      <a:pt x="19" y="99"/>
                    </a:lnTo>
                    <a:lnTo>
                      <a:pt x="13" y="91"/>
                    </a:lnTo>
                    <a:lnTo>
                      <a:pt x="8" y="83"/>
                    </a:lnTo>
                    <a:lnTo>
                      <a:pt x="3" y="74"/>
                    </a:lnTo>
                    <a:lnTo>
                      <a:pt x="0" y="66"/>
                    </a:lnTo>
                    <a:lnTo>
                      <a:pt x="0" y="0"/>
                    </a:lnTo>
                    <a:lnTo>
                      <a:pt x="6" y="6"/>
                    </a:lnTo>
                    <a:lnTo>
                      <a:pt x="14" y="15"/>
                    </a:lnTo>
                    <a:lnTo>
                      <a:pt x="19" y="24"/>
                    </a:lnTo>
                    <a:lnTo>
                      <a:pt x="25" y="35"/>
                    </a:lnTo>
                    <a:lnTo>
                      <a:pt x="29" y="45"/>
                    </a:lnTo>
                    <a:lnTo>
                      <a:pt x="36" y="56"/>
                    </a:lnTo>
                    <a:lnTo>
                      <a:pt x="40" y="67"/>
                    </a:lnTo>
                    <a:lnTo>
                      <a:pt x="46" y="78"/>
                    </a:lnTo>
                    <a:lnTo>
                      <a:pt x="51" y="88"/>
                    </a:lnTo>
                    <a:lnTo>
                      <a:pt x="59" y="97"/>
                    </a:lnTo>
                    <a:lnTo>
                      <a:pt x="65" y="106"/>
                    </a:lnTo>
                    <a:lnTo>
                      <a:pt x="74" y="114"/>
                    </a:lnTo>
                    <a:lnTo>
                      <a:pt x="83" y="119"/>
                    </a:lnTo>
                    <a:lnTo>
                      <a:pt x="94" y="124"/>
                    </a:lnTo>
                    <a:lnTo>
                      <a:pt x="100" y="125"/>
                    </a:lnTo>
                    <a:lnTo>
                      <a:pt x="107" y="127"/>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3" name="Freeform 83"/>
              <p:cNvSpPr>
                <a:spLocks/>
              </p:cNvSpPr>
              <p:nvPr/>
            </p:nvSpPr>
            <p:spPr bwMode="auto">
              <a:xfrm>
                <a:off x="1919" y="3113"/>
                <a:ext cx="45" cy="68"/>
              </a:xfrm>
              <a:custGeom>
                <a:avLst/>
                <a:gdLst>
                  <a:gd name="T0" fmla="*/ 45 w 89"/>
                  <a:gd name="T1" fmla="*/ 9 h 136"/>
                  <a:gd name="T2" fmla="*/ 44 w 89"/>
                  <a:gd name="T3" fmla="*/ 12 h 136"/>
                  <a:gd name="T4" fmla="*/ 44 w 89"/>
                  <a:gd name="T5" fmla="*/ 16 h 136"/>
                  <a:gd name="T6" fmla="*/ 44 w 89"/>
                  <a:gd name="T7" fmla="*/ 20 h 136"/>
                  <a:gd name="T8" fmla="*/ 44 w 89"/>
                  <a:gd name="T9" fmla="*/ 24 h 136"/>
                  <a:gd name="T10" fmla="*/ 44 w 89"/>
                  <a:gd name="T11" fmla="*/ 28 h 136"/>
                  <a:gd name="T12" fmla="*/ 44 w 89"/>
                  <a:gd name="T13" fmla="*/ 32 h 136"/>
                  <a:gd name="T14" fmla="*/ 44 w 89"/>
                  <a:gd name="T15" fmla="*/ 36 h 136"/>
                  <a:gd name="T16" fmla="*/ 45 w 89"/>
                  <a:gd name="T17" fmla="*/ 40 h 136"/>
                  <a:gd name="T18" fmla="*/ 44 w 89"/>
                  <a:gd name="T19" fmla="*/ 44 h 136"/>
                  <a:gd name="T20" fmla="*/ 44 w 89"/>
                  <a:gd name="T21" fmla="*/ 48 h 136"/>
                  <a:gd name="T22" fmla="*/ 44 w 89"/>
                  <a:gd name="T23" fmla="*/ 51 h 136"/>
                  <a:gd name="T24" fmla="*/ 43 w 89"/>
                  <a:gd name="T25" fmla="*/ 55 h 136"/>
                  <a:gd name="T26" fmla="*/ 42 w 89"/>
                  <a:gd name="T27" fmla="*/ 58 h 136"/>
                  <a:gd name="T28" fmla="*/ 41 w 89"/>
                  <a:gd name="T29" fmla="*/ 62 h 136"/>
                  <a:gd name="T30" fmla="*/ 39 w 89"/>
                  <a:gd name="T31" fmla="*/ 65 h 136"/>
                  <a:gd name="T32" fmla="*/ 37 w 89"/>
                  <a:gd name="T33" fmla="*/ 68 h 136"/>
                  <a:gd name="T34" fmla="*/ 37 w 89"/>
                  <a:gd name="T35" fmla="*/ 64 h 136"/>
                  <a:gd name="T36" fmla="*/ 38 w 89"/>
                  <a:gd name="T37" fmla="*/ 60 h 136"/>
                  <a:gd name="T38" fmla="*/ 38 w 89"/>
                  <a:gd name="T39" fmla="*/ 56 h 136"/>
                  <a:gd name="T40" fmla="*/ 38 w 89"/>
                  <a:gd name="T41" fmla="*/ 52 h 136"/>
                  <a:gd name="T42" fmla="*/ 37 w 89"/>
                  <a:gd name="T43" fmla="*/ 48 h 136"/>
                  <a:gd name="T44" fmla="*/ 36 w 89"/>
                  <a:gd name="T45" fmla="*/ 44 h 136"/>
                  <a:gd name="T46" fmla="*/ 34 w 89"/>
                  <a:gd name="T47" fmla="*/ 40 h 136"/>
                  <a:gd name="T48" fmla="*/ 33 w 89"/>
                  <a:gd name="T49" fmla="*/ 36 h 136"/>
                  <a:gd name="T50" fmla="*/ 30 w 89"/>
                  <a:gd name="T51" fmla="*/ 32 h 136"/>
                  <a:gd name="T52" fmla="*/ 28 w 89"/>
                  <a:gd name="T53" fmla="*/ 28 h 136"/>
                  <a:gd name="T54" fmla="*/ 25 w 89"/>
                  <a:gd name="T55" fmla="*/ 25 h 136"/>
                  <a:gd name="T56" fmla="*/ 22 w 89"/>
                  <a:gd name="T57" fmla="*/ 22 h 136"/>
                  <a:gd name="T58" fmla="*/ 18 w 89"/>
                  <a:gd name="T59" fmla="*/ 19 h 136"/>
                  <a:gd name="T60" fmla="*/ 14 w 89"/>
                  <a:gd name="T61" fmla="*/ 16 h 136"/>
                  <a:gd name="T62" fmla="*/ 9 w 89"/>
                  <a:gd name="T63" fmla="*/ 14 h 136"/>
                  <a:gd name="T64" fmla="*/ 5 w 89"/>
                  <a:gd name="T65" fmla="*/ 13 h 136"/>
                  <a:gd name="T66" fmla="*/ 0 w 89"/>
                  <a:gd name="T67" fmla="*/ 0 h 136"/>
                  <a:gd name="T68" fmla="*/ 3 w 89"/>
                  <a:gd name="T69" fmla="*/ 0 h 136"/>
                  <a:gd name="T70" fmla="*/ 6 w 89"/>
                  <a:gd name="T71" fmla="*/ 1 h 136"/>
                  <a:gd name="T72" fmla="*/ 8 w 89"/>
                  <a:gd name="T73" fmla="*/ 2 h 136"/>
                  <a:gd name="T74" fmla="*/ 12 w 89"/>
                  <a:gd name="T75" fmla="*/ 3 h 136"/>
                  <a:gd name="T76" fmla="*/ 14 w 89"/>
                  <a:gd name="T77" fmla="*/ 3 h 136"/>
                  <a:gd name="T78" fmla="*/ 17 w 89"/>
                  <a:gd name="T79" fmla="*/ 4 h 136"/>
                  <a:gd name="T80" fmla="*/ 20 w 89"/>
                  <a:gd name="T81" fmla="*/ 4 h 136"/>
                  <a:gd name="T82" fmla="*/ 23 w 89"/>
                  <a:gd name="T83" fmla="*/ 6 h 136"/>
                  <a:gd name="T84" fmla="*/ 28 w 89"/>
                  <a:gd name="T85" fmla="*/ 6 h 136"/>
                  <a:gd name="T86" fmla="*/ 33 w 89"/>
                  <a:gd name="T87" fmla="*/ 7 h 136"/>
                  <a:gd name="T88" fmla="*/ 36 w 89"/>
                  <a:gd name="T89" fmla="*/ 8 h 136"/>
                  <a:gd name="T90" fmla="*/ 39 w 89"/>
                  <a:gd name="T91" fmla="*/ 8 h 136"/>
                  <a:gd name="T92" fmla="*/ 42 w 89"/>
                  <a:gd name="T93" fmla="*/ 9 h 136"/>
                  <a:gd name="T94" fmla="*/ 45 w 89"/>
                  <a:gd name="T95" fmla="*/ 9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8"/>
                    </a:moveTo>
                    <a:lnTo>
                      <a:pt x="87" y="24"/>
                    </a:lnTo>
                    <a:lnTo>
                      <a:pt x="87" y="32"/>
                    </a:lnTo>
                    <a:lnTo>
                      <a:pt x="87" y="40"/>
                    </a:lnTo>
                    <a:lnTo>
                      <a:pt x="87" y="48"/>
                    </a:lnTo>
                    <a:lnTo>
                      <a:pt x="87" y="55"/>
                    </a:lnTo>
                    <a:lnTo>
                      <a:pt x="88" y="64"/>
                    </a:lnTo>
                    <a:lnTo>
                      <a:pt x="88" y="72"/>
                    </a:lnTo>
                    <a:lnTo>
                      <a:pt x="89" y="80"/>
                    </a:lnTo>
                    <a:lnTo>
                      <a:pt x="88" y="88"/>
                    </a:lnTo>
                    <a:lnTo>
                      <a:pt x="88" y="95"/>
                    </a:lnTo>
                    <a:lnTo>
                      <a:pt x="87" y="102"/>
                    </a:lnTo>
                    <a:lnTo>
                      <a:pt x="86" y="110"/>
                    </a:lnTo>
                    <a:lnTo>
                      <a:pt x="83" y="116"/>
                    </a:lnTo>
                    <a:lnTo>
                      <a:pt x="81" y="123"/>
                    </a:lnTo>
                    <a:lnTo>
                      <a:pt x="77" y="130"/>
                    </a:lnTo>
                    <a:lnTo>
                      <a:pt x="73" y="136"/>
                    </a:lnTo>
                    <a:lnTo>
                      <a:pt x="74" y="127"/>
                    </a:lnTo>
                    <a:lnTo>
                      <a:pt x="75" y="119"/>
                    </a:lnTo>
                    <a:lnTo>
                      <a:pt x="75" y="111"/>
                    </a:lnTo>
                    <a:lnTo>
                      <a:pt x="75" y="103"/>
                    </a:lnTo>
                    <a:lnTo>
                      <a:pt x="73" y="95"/>
                    </a:lnTo>
                    <a:lnTo>
                      <a:pt x="72" y="88"/>
                    </a:lnTo>
                    <a:lnTo>
                      <a:pt x="68" y="79"/>
                    </a:lnTo>
                    <a:lnTo>
                      <a:pt x="65" y="72"/>
                    </a:lnTo>
                    <a:lnTo>
                      <a:pt x="60" y="64"/>
                    </a:lnTo>
                    <a:lnTo>
                      <a:pt x="56" y="56"/>
                    </a:lnTo>
                    <a:lnTo>
                      <a:pt x="50" y="49"/>
                    </a:lnTo>
                    <a:lnTo>
                      <a:pt x="43" y="44"/>
                    </a:lnTo>
                    <a:lnTo>
                      <a:pt x="36" y="38"/>
                    </a:lnTo>
                    <a:lnTo>
                      <a:pt x="28" y="32"/>
                    </a:lnTo>
                    <a:lnTo>
                      <a:pt x="18" y="28"/>
                    </a:lnTo>
                    <a:lnTo>
                      <a:pt x="10" y="25"/>
                    </a:lnTo>
                    <a:lnTo>
                      <a:pt x="0" y="0"/>
                    </a:lnTo>
                    <a:lnTo>
                      <a:pt x="5" y="0"/>
                    </a:lnTo>
                    <a:lnTo>
                      <a:pt x="11" y="2"/>
                    </a:lnTo>
                    <a:lnTo>
                      <a:pt x="16" y="3"/>
                    </a:lnTo>
                    <a:lnTo>
                      <a:pt x="23" y="5"/>
                    </a:lnTo>
                    <a:lnTo>
                      <a:pt x="28" y="5"/>
                    </a:lnTo>
                    <a:lnTo>
                      <a:pt x="34" y="7"/>
                    </a:lnTo>
                    <a:lnTo>
                      <a:pt x="39" y="8"/>
                    </a:lnTo>
                    <a:lnTo>
                      <a:pt x="45" y="11"/>
                    </a:lnTo>
                    <a:lnTo>
                      <a:pt x="55" y="12"/>
                    </a:lnTo>
                    <a:lnTo>
                      <a:pt x="66" y="14"/>
                    </a:lnTo>
                    <a:lnTo>
                      <a:pt x="72" y="15"/>
                    </a:lnTo>
                    <a:lnTo>
                      <a:pt x="77" y="16"/>
                    </a:lnTo>
                    <a:lnTo>
                      <a:pt x="83" y="17"/>
                    </a:lnTo>
                    <a:lnTo>
                      <a:pt x="8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4" name="Freeform 84"/>
              <p:cNvSpPr>
                <a:spLocks/>
              </p:cNvSpPr>
              <p:nvPr/>
            </p:nvSpPr>
            <p:spPr bwMode="auto">
              <a:xfrm>
                <a:off x="1864" y="3176"/>
                <a:ext cx="36" cy="84"/>
              </a:xfrm>
              <a:custGeom>
                <a:avLst/>
                <a:gdLst>
                  <a:gd name="T0" fmla="*/ 36 w 73"/>
                  <a:gd name="T1" fmla="*/ 26 h 168"/>
                  <a:gd name="T2" fmla="*/ 35 w 73"/>
                  <a:gd name="T3" fmla="*/ 29 h 168"/>
                  <a:gd name="T4" fmla="*/ 35 w 73"/>
                  <a:gd name="T5" fmla="*/ 33 h 168"/>
                  <a:gd name="T6" fmla="*/ 35 w 73"/>
                  <a:gd name="T7" fmla="*/ 36 h 168"/>
                  <a:gd name="T8" fmla="*/ 35 w 73"/>
                  <a:gd name="T9" fmla="*/ 41 h 168"/>
                  <a:gd name="T10" fmla="*/ 35 w 73"/>
                  <a:gd name="T11" fmla="*/ 44 h 168"/>
                  <a:gd name="T12" fmla="*/ 35 w 73"/>
                  <a:gd name="T13" fmla="*/ 48 h 168"/>
                  <a:gd name="T14" fmla="*/ 36 w 73"/>
                  <a:gd name="T15" fmla="*/ 53 h 168"/>
                  <a:gd name="T16" fmla="*/ 36 w 73"/>
                  <a:gd name="T17" fmla="*/ 57 h 168"/>
                  <a:gd name="T18" fmla="*/ 36 w 73"/>
                  <a:gd name="T19" fmla="*/ 60 h 168"/>
                  <a:gd name="T20" fmla="*/ 36 w 73"/>
                  <a:gd name="T21" fmla="*/ 64 h 168"/>
                  <a:gd name="T22" fmla="*/ 35 w 73"/>
                  <a:gd name="T23" fmla="*/ 68 h 168"/>
                  <a:gd name="T24" fmla="*/ 35 w 73"/>
                  <a:gd name="T25" fmla="*/ 72 h 168"/>
                  <a:gd name="T26" fmla="*/ 33 w 73"/>
                  <a:gd name="T27" fmla="*/ 75 h 168"/>
                  <a:gd name="T28" fmla="*/ 32 w 73"/>
                  <a:gd name="T29" fmla="*/ 78 h 168"/>
                  <a:gd name="T30" fmla="*/ 29 w 73"/>
                  <a:gd name="T31" fmla="*/ 81 h 168"/>
                  <a:gd name="T32" fmla="*/ 27 w 73"/>
                  <a:gd name="T33" fmla="*/ 84 h 168"/>
                  <a:gd name="T34" fmla="*/ 25 w 73"/>
                  <a:gd name="T35" fmla="*/ 79 h 168"/>
                  <a:gd name="T36" fmla="*/ 24 w 73"/>
                  <a:gd name="T37" fmla="*/ 75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7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6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2"/>
                    </a:moveTo>
                    <a:lnTo>
                      <a:pt x="70" y="58"/>
                    </a:lnTo>
                    <a:lnTo>
                      <a:pt x="70" y="65"/>
                    </a:lnTo>
                    <a:lnTo>
                      <a:pt x="70" y="72"/>
                    </a:lnTo>
                    <a:lnTo>
                      <a:pt x="71" y="81"/>
                    </a:lnTo>
                    <a:lnTo>
                      <a:pt x="71" y="88"/>
                    </a:lnTo>
                    <a:lnTo>
                      <a:pt x="71" y="96"/>
                    </a:lnTo>
                    <a:lnTo>
                      <a:pt x="72" y="105"/>
                    </a:lnTo>
                    <a:lnTo>
                      <a:pt x="73" y="113"/>
                    </a:lnTo>
                    <a:lnTo>
                      <a:pt x="72" y="120"/>
                    </a:lnTo>
                    <a:lnTo>
                      <a:pt x="72" y="128"/>
                    </a:lnTo>
                    <a:lnTo>
                      <a:pt x="71" y="135"/>
                    </a:lnTo>
                    <a:lnTo>
                      <a:pt x="70" y="143"/>
                    </a:lnTo>
                    <a:lnTo>
                      <a:pt x="67" y="150"/>
                    </a:lnTo>
                    <a:lnTo>
                      <a:pt x="64" y="156"/>
                    </a:lnTo>
                    <a:lnTo>
                      <a:pt x="59" y="162"/>
                    </a:lnTo>
                    <a:lnTo>
                      <a:pt x="55" y="168"/>
                    </a:lnTo>
                    <a:lnTo>
                      <a:pt x="51" y="158"/>
                    </a:lnTo>
                    <a:lnTo>
                      <a:pt x="48" y="149"/>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8"/>
                    </a:lnTo>
                    <a:lnTo>
                      <a:pt x="46" y="71"/>
                    </a:lnTo>
                    <a:lnTo>
                      <a:pt x="45" y="65"/>
                    </a:lnTo>
                    <a:lnTo>
                      <a:pt x="44" y="59"/>
                    </a:lnTo>
                    <a:lnTo>
                      <a:pt x="44" y="53"/>
                    </a:lnTo>
                    <a:lnTo>
                      <a:pt x="40" y="41"/>
                    </a:lnTo>
                    <a:lnTo>
                      <a:pt x="36" y="32"/>
                    </a:lnTo>
                    <a:lnTo>
                      <a:pt x="30" y="21"/>
                    </a:lnTo>
                    <a:lnTo>
                      <a:pt x="23" y="14"/>
                    </a:lnTo>
                    <a:lnTo>
                      <a:pt x="18" y="10"/>
                    </a:lnTo>
                    <a:lnTo>
                      <a:pt x="12" y="7"/>
                    </a:lnTo>
                    <a:lnTo>
                      <a:pt x="6" y="4"/>
                    </a:lnTo>
                    <a:lnTo>
                      <a:pt x="0" y="2"/>
                    </a:lnTo>
                    <a:lnTo>
                      <a:pt x="5" y="0"/>
                    </a:lnTo>
                    <a:lnTo>
                      <a:pt x="11" y="0"/>
                    </a:lnTo>
                    <a:lnTo>
                      <a:pt x="17" y="0"/>
                    </a:lnTo>
                    <a:lnTo>
                      <a:pt x="22" y="2"/>
                    </a:lnTo>
                    <a:lnTo>
                      <a:pt x="30" y="8"/>
                    </a:lnTo>
                    <a:lnTo>
                      <a:pt x="40" y="16"/>
                    </a:lnTo>
                    <a:lnTo>
                      <a:pt x="47" y="24"/>
                    </a:lnTo>
                    <a:lnTo>
                      <a:pt x="54" y="34"/>
                    </a:lnTo>
                    <a:lnTo>
                      <a:pt x="63" y="42"/>
                    </a:lnTo>
                    <a:lnTo>
                      <a:pt x="7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5" name="Freeform 85"/>
              <p:cNvSpPr>
                <a:spLocks/>
              </p:cNvSpPr>
              <p:nvPr/>
            </p:nvSpPr>
            <p:spPr bwMode="auto">
              <a:xfrm>
                <a:off x="1768" y="3202"/>
                <a:ext cx="82" cy="98"/>
              </a:xfrm>
              <a:custGeom>
                <a:avLst/>
                <a:gdLst>
                  <a:gd name="T0" fmla="*/ 80 w 165"/>
                  <a:gd name="T1" fmla="*/ 98 h 197"/>
                  <a:gd name="T2" fmla="*/ 0 w 165"/>
                  <a:gd name="T3" fmla="*/ 27 h 197"/>
                  <a:gd name="T4" fmla="*/ 0 w 165"/>
                  <a:gd name="T5" fmla="*/ 22 h 197"/>
                  <a:gd name="T6" fmla="*/ 0 w 165"/>
                  <a:gd name="T7" fmla="*/ 18 h 197"/>
                  <a:gd name="T8" fmla="*/ 1 w 165"/>
                  <a:gd name="T9" fmla="*/ 14 h 197"/>
                  <a:gd name="T10" fmla="*/ 2 w 165"/>
                  <a:gd name="T11" fmla="*/ 11 h 197"/>
                  <a:gd name="T12" fmla="*/ 4 w 165"/>
                  <a:gd name="T13" fmla="*/ 7 h 197"/>
                  <a:gd name="T14" fmla="*/ 6 w 165"/>
                  <a:gd name="T15" fmla="*/ 4 h 197"/>
                  <a:gd name="T16" fmla="*/ 9 w 165"/>
                  <a:gd name="T17" fmla="*/ 2 h 197"/>
                  <a:gd name="T18" fmla="*/ 13 w 165"/>
                  <a:gd name="T19" fmla="*/ 0 h 197"/>
                  <a:gd name="T20" fmla="*/ 15 w 165"/>
                  <a:gd name="T21" fmla="*/ 1 h 197"/>
                  <a:gd name="T22" fmla="*/ 18 w 165"/>
                  <a:gd name="T23" fmla="*/ 4 h 197"/>
                  <a:gd name="T24" fmla="*/ 21 w 165"/>
                  <a:gd name="T25" fmla="*/ 5 h 197"/>
                  <a:gd name="T26" fmla="*/ 24 w 165"/>
                  <a:gd name="T27" fmla="*/ 8 h 197"/>
                  <a:gd name="T28" fmla="*/ 27 w 165"/>
                  <a:gd name="T29" fmla="*/ 10 h 197"/>
                  <a:gd name="T30" fmla="*/ 31 w 165"/>
                  <a:gd name="T31" fmla="*/ 12 h 197"/>
                  <a:gd name="T32" fmla="*/ 34 w 165"/>
                  <a:gd name="T33" fmla="*/ 14 h 197"/>
                  <a:gd name="T34" fmla="*/ 38 w 165"/>
                  <a:gd name="T35" fmla="*/ 17 h 197"/>
                  <a:gd name="T36" fmla="*/ 41 w 165"/>
                  <a:gd name="T37" fmla="*/ 19 h 197"/>
                  <a:gd name="T38" fmla="*/ 44 w 165"/>
                  <a:gd name="T39" fmla="*/ 21 h 197"/>
                  <a:gd name="T40" fmla="*/ 47 w 165"/>
                  <a:gd name="T41" fmla="*/ 24 h 197"/>
                  <a:gd name="T42" fmla="*/ 51 w 165"/>
                  <a:gd name="T43" fmla="*/ 26 h 197"/>
                  <a:gd name="T44" fmla="*/ 53 w 165"/>
                  <a:gd name="T45" fmla="*/ 28 h 197"/>
                  <a:gd name="T46" fmla="*/ 57 w 165"/>
                  <a:gd name="T47" fmla="*/ 31 h 197"/>
                  <a:gd name="T48" fmla="*/ 60 w 165"/>
                  <a:gd name="T49" fmla="*/ 34 h 197"/>
                  <a:gd name="T50" fmla="*/ 63 w 165"/>
                  <a:gd name="T51" fmla="*/ 37 h 197"/>
                  <a:gd name="T52" fmla="*/ 65 w 165"/>
                  <a:gd name="T53" fmla="*/ 40 h 197"/>
                  <a:gd name="T54" fmla="*/ 68 w 165"/>
                  <a:gd name="T55" fmla="*/ 42 h 197"/>
                  <a:gd name="T56" fmla="*/ 70 w 165"/>
                  <a:gd name="T57" fmla="*/ 45 h 197"/>
                  <a:gd name="T58" fmla="*/ 73 w 165"/>
                  <a:gd name="T59" fmla="*/ 49 h 197"/>
                  <a:gd name="T60" fmla="*/ 74 w 165"/>
                  <a:gd name="T61" fmla="*/ 52 h 197"/>
                  <a:gd name="T62" fmla="*/ 76 w 165"/>
                  <a:gd name="T63" fmla="*/ 55 h 197"/>
                  <a:gd name="T64" fmla="*/ 78 w 165"/>
                  <a:gd name="T65" fmla="*/ 58 h 197"/>
                  <a:gd name="T66" fmla="*/ 80 w 165"/>
                  <a:gd name="T67" fmla="*/ 63 h 197"/>
                  <a:gd name="T68" fmla="*/ 80 w 165"/>
                  <a:gd name="T69" fmla="*/ 66 h 197"/>
                  <a:gd name="T70" fmla="*/ 81 w 165"/>
                  <a:gd name="T71" fmla="*/ 70 h 197"/>
                  <a:gd name="T72" fmla="*/ 82 w 165"/>
                  <a:gd name="T73" fmla="*/ 74 h 197"/>
                  <a:gd name="T74" fmla="*/ 82 w 165"/>
                  <a:gd name="T75" fmla="*/ 79 h 197"/>
                  <a:gd name="T76" fmla="*/ 82 w 165"/>
                  <a:gd name="T77" fmla="*/ 83 h 197"/>
                  <a:gd name="T78" fmla="*/ 82 w 165"/>
                  <a:gd name="T79" fmla="*/ 88 h 197"/>
                  <a:gd name="T80" fmla="*/ 81 w 165"/>
                  <a:gd name="T81" fmla="*/ 92 h 197"/>
                  <a:gd name="T82" fmla="*/ 80 w 165"/>
                  <a:gd name="T83" fmla="*/ 98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7">
                    <a:moveTo>
                      <a:pt x="161" y="197"/>
                    </a:moveTo>
                    <a:lnTo>
                      <a:pt x="1" y="55"/>
                    </a:lnTo>
                    <a:lnTo>
                      <a:pt x="0" y="45"/>
                    </a:lnTo>
                    <a:lnTo>
                      <a:pt x="0" y="37"/>
                    </a:lnTo>
                    <a:lnTo>
                      <a:pt x="2" y="29"/>
                    </a:lnTo>
                    <a:lnTo>
                      <a:pt x="5" y="22"/>
                    </a:lnTo>
                    <a:lnTo>
                      <a:pt x="8" y="15"/>
                    </a:lnTo>
                    <a:lnTo>
                      <a:pt x="13" y="9"/>
                    </a:lnTo>
                    <a:lnTo>
                      <a:pt x="19" y="4"/>
                    </a:lnTo>
                    <a:lnTo>
                      <a:pt x="26" y="0"/>
                    </a:lnTo>
                    <a:lnTo>
                      <a:pt x="31" y="3"/>
                    </a:lnTo>
                    <a:lnTo>
                      <a:pt x="36" y="8"/>
                    </a:lnTo>
                    <a:lnTo>
                      <a:pt x="43" y="11"/>
                    </a:lnTo>
                    <a:lnTo>
                      <a:pt x="49" y="16"/>
                    </a:lnTo>
                    <a:lnTo>
                      <a:pt x="55" y="20"/>
                    </a:lnTo>
                    <a:lnTo>
                      <a:pt x="62" y="25"/>
                    </a:lnTo>
                    <a:lnTo>
                      <a:pt x="69" y="29"/>
                    </a:lnTo>
                    <a:lnTo>
                      <a:pt x="76" y="34"/>
                    </a:lnTo>
                    <a:lnTo>
                      <a:pt x="82" y="38"/>
                    </a:lnTo>
                    <a:lnTo>
                      <a:pt x="89" y="43"/>
                    </a:lnTo>
                    <a:lnTo>
                      <a:pt x="95" y="48"/>
                    </a:lnTo>
                    <a:lnTo>
                      <a:pt x="102" y="53"/>
                    </a:lnTo>
                    <a:lnTo>
                      <a:pt x="107" y="57"/>
                    </a:lnTo>
                    <a:lnTo>
                      <a:pt x="114" y="62"/>
                    </a:lnTo>
                    <a:lnTo>
                      <a:pt x="120" y="68"/>
                    </a:lnTo>
                    <a:lnTo>
                      <a:pt x="126" y="75"/>
                    </a:lnTo>
                    <a:lnTo>
                      <a:pt x="130" y="80"/>
                    </a:lnTo>
                    <a:lnTo>
                      <a:pt x="136" y="85"/>
                    </a:lnTo>
                    <a:lnTo>
                      <a:pt x="141" y="91"/>
                    </a:lnTo>
                    <a:lnTo>
                      <a:pt x="146" y="98"/>
                    </a:lnTo>
                    <a:lnTo>
                      <a:pt x="149" y="104"/>
                    </a:lnTo>
                    <a:lnTo>
                      <a:pt x="153" y="110"/>
                    </a:lnTo>
                    <a:lnTo>
                      <a:pt x="156" y="117"/>
                    </a:lnTo>
                    <a:lnTo>
                      <a:pt x="160" y="126"/>
                    </a:lnTo>
                    <a:lnTo>
                      <a:pt x="161" y="132"/>
                    </a:lnTo>
                    <a:lnTo>
                      <a:pt x="163" y="140"/>
                    </a:lnTo>
                    <a:lnTo>
                      <a:pt x="164" y="149"/>
                    </a:lnTo>
                    <a:lnTo>
                      <a:pt x="165" y="158"/>
                    </a:lnTo>
                    <a:lnTo>
                      <a:pt x="164" y="167"/>
                    </a:lnTo>
                    <a:lnTo>
                      <a:pt x="164" y="176"/>
                    </a:lnTo>
                    <a:lnTo>
                      <a:pt x="162" y="185"/>
                    </a:lnTo>
                    <a:lnTo>
                      <a:pt x="161" y="197"/>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6" name="Freeform 86"/>
              <p:cNvSpPr>
                <a:spLocks/>
              </p:cNvSpPr>
              <p:nvPr/>
            </p:nvSpPr>
            <p:spPr bwMode="auto">
              <a:xfrm>
                <a:off x="1931" y="3281"/>
                <a:ext cx="37" cy="132"/>
              </a:xfrm>
              <a:custGeom>
                <a:avLst/>
                <a:gdLst>
                  <a:gd name="T0" fmla="*/ 31 w 73"/>
                  <a:gd name="T1" fmla="*/ 132 h 263"/>
                  <a:gd name="T2" fmla="*/ 20 w 73"/>
                  <a:gd name="T3" fmla="*/ 131 h 263"/>
                  <a:gd name="T4" fmla="*/ 10 w 73"/>
                  <a:gd name="T5" fmla="*/ 130 h 263"/>
                  <a:gd name="T6" fmla="*/ 3 w 73"/>
                  <a:gd name="T7" fmla="*/ 125 h 263"/>
                  <a:gd name="T8" fmla="*/ 1 w 73"/>
                  <a:gd name="T9" fmla="*/ 116 h 263"/>
                  <a:gd name="T10" fmla="*/ 2 w 73"/>
                  <a:gd name="T11" fmla="*/ 108 h 263"/>
                  <a:gd name="T12" fmla="*/ 4 w 73"/>
                  <a:gd name="T13" fmla="*/ 101 h 263"/>
                  <a:gd name="T14" fmla="*/ 5 w 73"/>
                  <a:gd name="T15" fmla="*/ 94 h 263"/>
                  <a:gd name="T16" fmla="*/ 6 w 73"/>
                  <a:gd name="T17" fmla="*/ 86 h 263"/>
                  <a:gd name="T18" fmla="*/ 7 w 73"/>
                  <a:gd name="T19" fmla="*/ 79 h 263"/>
                  <a:gd name="T20" fmla="*/ 8 w 73"/>
                  <a:gd name="T21" fmla="*/ 72 h 263"/>
                  <a:gd name="T22" fmla="*/ 9 w 73"/>
                  <a:gd name="T23" fmla="*/ 65 h 263"/>
                  <a:gd name="T24" fmla="*/ 10 w 73"/>
                  <a:gd name="T25" fmla="*/ 57 h 263"/>
                  <a:gd name="T26" fmla="*/ 11 w 73"/>
                  <a:gd name="T27" fmla="*/ 49 h 263"/>
                  <a:gd name="T28" fmla="*/ 12 w 73"/>
                  <a:gd name="T29" fmla="*/ 42 h 263"/>
                  <a:gd name="T30" fmla="*/ 12 w 73"/>
                  <a:gd name="T31" fmla="*/ 34 h 263"/>
                  <a:gd name="T32" fmla="*/ 12 w 73"/>
                  <a:gd name="T33" fmla="*/ 27 h 263"/>
                  <a:gd name="T34" fmla="*/ 12 w 73"/>
                  <a:gd name="T35" fmla="*/ 19 h 263"/>
                  <a:gd name="T36" fmla="*/ 12 w 73"/>
                  <a:gd name="T37" fmla="*/ 11 h 263"/>
                  <a:gd name="T38" fmla="*/ 12 w 73"/>
                  <a:gd name="T39" fmla="*/ 4 h 263"/>
                  <a:gd name="T40" fmla="*/ 14 w 73"/>
                  <a:gd name="T41" fmla="*/ 3 h 263"/>
                  <a:gd name="T42" fmla="*/ 17 w 73"/>
                  <a:gd name="T43" fmla="*/ 11 h 263"/>
                  <a:gd name="T44" fmla="*/ 19 w 73"/>
                  <a:gd name="T45" fmla="*/ 19 h 263"/>
                  <a:gd name="T46" fmla="*/ 21 w 73"/>
                  <a:gd name="T47" fmla="*/ 27 h 263"/>
                  <a:gd name="T48" fmla="*/ 23 w 73"/>
                  <a:gd name="T49" fmla="*/ 35 h 263"/>
                  <a:gd name="T50" fmla="*/ 24 w 73"/>
                  <a:gd name="T51" fmla="*/ 44 h 263"/>
                  <a:gd name="T52" fmla="*/ 25 w 73"/>
                  <a:gd name="T53" fmla="*/ 52 h 263"/>
                  <a:gd name="T54" fmla="*/ 26 w 73"/>
                  <a:gd name="T55" fmla="*/ 60 h 263"/>
                  <a:gd name="T56" fmla="*/ 27 w 73"/>
                  <a:gd name="T57" fmla="*/ 69 h 263"/>
                  <a:gd name="T58" fmla="*/ 27 w 73"/>
                  <a:gd name="T59" fmla="*/ 78 h 263"/>
                  <a:gd name="T60" fmla="*/ 27 w 73"/>
                  <a:gd name="T61" fmla="*/ 86 h 263"/>
                  <a:gd name="T62" fmla="*/ 28 w 73"/>
                  <a:gd name="T63" fmla="*/ 94 h 263"/>
                  <a:gd name="T64" fmla="*/ 29 w 73"/>
                  <a:gd name="T65" fmla="*/ 103 h 263"/>
                  <a:gd name="T66" fmla="*/ 31 w 73"/>
                  <a:gd name="T67" fmla="*/ 111 h 263"/>
                  <a:gd name="T68" fmla="*/ 32 w 73"/>
                  <a:gd name="T69" fmla="*/ 119 h 263"/>
                  <a:gd name="T70" fmla="*/ 35 w 73"/>
                  <a:gd name="T71" fmla="*/ 128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1" y="263"/>
                    </a:lnTo>
                    <a:lnTo>
                      <a:pt x="51" y="263"/>
                    </a:lnTo>
                    <a:lnTo>
                      <a:pt x="39" y="262"/>
                    </a:lnTo>
                    <a:lnTo>
                      <a:pt x="30" y="262"/>
                    </a:lnTo>
                    <a:lnTo>
                      <a:pt x="20" y="259"/>
                    </a:lnTo>
                    <a:lnTo>
                      <a:pt x="12" y="255"/>
                    </a:lnTo>
                    <a:lnTo>
                      <a:pt x="5" y="249"/>
                    </a:lnTo>
                    <a:lnTo>
                      <a:pt x="0" y="239"/>
                    </a:lnTo>
                    <a:lnTo>
                      <a:pt x="1" y="231"/>
                    </a:lnTo>
                    <a:lnTo>
                      <a:pt x="3" y="224"/>
                    </a:lnTo>
                    <a:lnTo>
                      <a:pt x="4" y="216"/>
                    </a:lnTo>
                    <a:lnTo>
                      <a:pt x="6" y="210"/>
                    </a:lnTo>
                    <a:lnTo>
                      <a:pt x="7" y="202"/>
                    </a:lnTo>
                    <a:lnTo>
                      <a:pt x="9" y="194"/>
                    </a:lnTo>
                    <a:lnTo>
                      <a:pt x="10" y="187"/>
                    </a:lnTo>
                    <a:lnTo>
                      <a:pt x="12" y="181"/>
                    </a:lnTo>
                    <a:lnTo>
                      <a:pt x="12" y="172"/>
                    </a:lnTo>
                    <a:lnTo>
                      <a:pt x="14" y="165"/>
                    </a:lnTo>
                    <a:lnTo>
                      <a:pt x="14" y="158"/>
                    </a:lnTo>
                    <a:lnTo>
                      <a:pt x="16" y="152"/>
                    </a:lnTo>
                    <a:lnTo>
                      <a:pt x="16" y="143"/>
                    </a:lnTo>
                    <a:lnTo>
                      <a:pt x="18" y="136"/>
                    </a:lnTo>
                    <a:lnTo>
                      <a:pt x="18" y="129"/>
                    </a:lnTo>
                    <a:lnTo>
                      <a:pt x="20" y="122"/>
                    </a:lnTo>
                    <a:lnTo>
                      <a:pt x="20" y="114"/>
                    </a:lnTo>
                    <a:lnTo>
                      <a:pt x="21" y="107"/>
                    </a:lnTo>
                    <a:lnTo>
                      <a:pt x="21" y="98"/>
                    </a:lnTo>
                    <a:lnTo>
                      <a:pt x="23" y="92"/>
                    </a:lnTo>
                    <a:lnTo>
                      <a:pt x="23" y="84"/>
                    </a:lnTo>
                    <a:lnTo>
                      <a:pt x="23" y="76"/>
                    </a:lnTo>
                    <a:lnTo>
                      <a:pt x="23" y="68"/>
                    </a:lnTo>
                    <a:lnTo>
                      <a:pt x="24" y="62"/>
                    </a:lnTo>
                    <a:lnTo>
                      <a:pt x="24" y="53"/>
                    </a:lnTo>
                    <a:lnTo>
                      <a:pt x="24" y="46"/>
                    </a:lnTo>
                    <a:lnTo>
                      <a:pt x="24" y="38"/>
                    </a:lnTo>
                    <a:lnTo>
                      <a:pt x="24" y="30"/>
                    </a:lnTo>
                    <a:lnTo>
                      <a:pt x="24" y="22"/>
                    </a:lnTo>
                    <a:lnTo>
                      <a:pt x="24" y="15"/>
                    </a:lnTo>
                    <a:lnTo>
                      <a:pt x="24" y="8"/>
                    </a:lnTo>
                    <a:lnTo>
                      <a:pt x="24" y="0"/>
                    </a:lnTo>
                    <a:lnTo>
                      <a:pt x="27" y="6"/>
                    </a:lnTo>
                    <a:lnTo>
                      <a:pt x="30" y="15"/>
                    </a:lnTo>
                    <a:lnTo>
                      <a:pt x="33" y="22"/>
                    </a:lnTo>
                    <a:lnTo>
                      <a:pt x="36" y="30"/>
                    </a:lnTo>
                    <a:lnTo>
                      <a:pt x="38" y="38"/>
                    </a:lnTo>
                    <a:lnTo>
                      <a:pt x="40" y="46"/>
                    </a:lnTo>
                    <a:lnTo>
                      <a:pt x="42" y="53"/>
                    </a:lnTo>
                    <a:lnTo>
                      <a:pt x="44" y="63"/>
                    </a:lnTo>
                    <a:lnTo>
                      <a:pt x="45" y="70"/>
                    </a:lnTo>
                    <a:lnTo>
                      <a:pt x="47" y="78"/>
                    </a:lnTo>
                    <a:lnTo>
                      <a:pt x="48" y="87"/>
                    </a:lnTo>
                    <a:lnTo>
                      <a:pt x="49" y="95"/>
                    </a:lnTo>
                    <a:lnTo>
                      <a:pt x="50" y="104"/>
                    </a:lnTo>
                    <a:lnTo>
                      <a:pt x="51" y="112"/>
                    </a:lnTo>
                    <a:lnTo>
                      <a:pt x="52" y="120"/>
                    </a:lnTo>
                    <a:lnTo>
                      <a:pt x="53" y="130"/>
                    </a:lnTo>
                    <a:lnTo>
                      <a:pt x="53" y="138"/>
                    </a:lnTo>
                    <a:lnTo>
                      <a:pt x="53" y="146"/>
                    </a:lnTo>
                    <a:lnTo>
                      <a:pt x="53" y="155"/>
                    </a:lnTo>
                    <a:lnTo>
                      <a:pt x="54" y="163"/>
                    </a:lnTo>
                    <a:lnTo>
                      <a:pt x="54" y="171"/>
                    </a:lnTo>
                    <a:lnTo>
                      <a:pt x="55" y="180"/>
                    </a:lnTo>
                    <a:lnTo>
                      <a:pt x="56" y="188"/>
                    </a:lnTo>
                    <a:lnTo>
                      <a:pt x="58" y="197"/>
                    </a:lnTo>
                    <a:lnTo>
                      <a:pt x="58" y="205"/>
                    </a:lnTo>
                    <a:lnTo>
                      <a:pt x="60" y="214"/>
                    </a:lnTo>
                    <a:lnTo>
                      <a:pt x="61" y="222"/>
                    </a:lnTo>
                    <a:lnTo>
                      <a:pt x="63" y="231"/>
                    </a:lnTo>
                    <a:lnTo>
                      <a:pt x="64" y="238"/>
                    </a:lnTo>
                    <a:lnTo>
                      <a:pt x="66" y="247"/>
                    </a:lnTo>
                    <a:lnTo>
                      <a:pt x="70" y="255"/>
                    </a:lnTo>
                    <a:lnTo>
                      <a:pt x="73" y="26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7" name="Freeform 87"/>
              <p:cNvSpPr>
                <a:spLocks/>
              </p:cNvSpPr>
              <p:nvPr/>
            </p:nvSpPr>
            <p:spPr bwMode="auto">
              <a:xfrm>
                <a:off x="1283" y="3297"/>
                <a:ext cx="68" cy="52"/>
              </a:xfrm>
              <a:custGeom>
                <a:avLst/>
                <a:gdLst>
                  <a:gd name="T0" fmla="*/ 46 w 137"/>
                  <a:gd name="T1" fmla="*/ 0 h 104"/>
                  <a:gd name="T2" fmla="*/ 48 w 137"/>
                  <a:gd name="T3" fmla="*/ 3 h 104"/>
                  <a:gd name="T4" fmla="*/ 50 w 137"/>
                  <a:gd name="T5" fmla="*/ 6 h 104"/>
                  <a:gd name="T6" fmla="*/ 52 w 137"/>
                  <a:gd name="T7" fmla="*/ 9 h 104"/>
                  <a:gd name="T8" fmla="*/ 55 w 137"/>
                  <a:gd name="T9" fmla="*/ 12 h 104"/>
                  <a:gd name="T10" fmla="*/ 57 w 137"/>
                  <a:gd name="T11" fmla="*/ 15 h 104"/>
                  <a:gd name="T12" fmla="*/ 59 w 137"/>
                  <a:gd name="T13" fmla="*/ 18 h 104"/>
                  <a:gd name="T14" fmla="*/ 61 w 137"/>
                  <a:gd name="T15" fmla="*/ 21 h 104"/>
                  <a:gd name="T16" fmla="*/ 64 w 137"/>
                  <a:gd name="T17" fmla="*/ 25 h 104"/>
                  <a:gd name="T18" fmla="*/ 65 w 137"/>
                  <a:gd name="T19" fmla="*/ 28 h 104"/>
                  <a:gd name="T20" fmla="*/ 67 w 137"/>
                  <a:gd name="T21" fmla="*/ 31 h 104"/>
                  <a:gd name="T22" fmla="*/ 68 w 137"/>
                  <a:gd name="T23" fmla="*/ 35 h 104"/>
                  <a:gd name="T24" fmla="*/ 68 w 137"/>
                  <a:gd name="T25" fmla="*/ 39 h 104"/>
                  <a:gd name="T26" fmla="*/ 68 w 137"/>
                  <a:gd name="T27" fmla="*/ 42 h 104"/>
                  <a:gd name="T28" fmla="*/ 67 w 137"/>
                  <a:gd name="T29" fmla="*/ 45 h 104"/>
                  <a:gd name="T30" fmla="*/ 65 w 137"/>
                  <a:gd name="T31" fmla="*/ 49 h 104"/>
                  <a:gd name="T32" fmla="*/ 62 w 137"/>
                  <a:gd name="T33" fmla="*/ 52 h 104"/>
                  <a:gd name="T34" fmla="*/ 62 w 137"/>
                  <a:gd name="T35" fmla="*/ 48 h 104"/>
                  <a:gd name="T36" fmla="*/ 62 w 137"/>
                  <a:gd name="T37" fmla="*/ 43 h 104"/>
                  <a:gd name="T38" fmla="*/ 61 w 137"/>
                  <a:gd name="T39" fmla="*/ 40 h 104"/>
                  <a:gd name="T40" fmla="*/ 61 w 137"/>
                  <a:gd name="T41" fmla="*/ 37 h 104"/>
                  <a:gd name="T42" fmla="*/ 58 w 137"/>
                  <a:gd name="T43" fmla="*/ 31 h 104"/>
                  <a:gd name="T44" fmla="*/ 55 w 137"/>
                  <a:gd name="T45" fmla="*/ 27 h 104"/>
                  <a:gd name="T46" fmla="*/ 50 w 137"/>
                  <a:gd name="T47" fmla="*/ 23 h 104"/>
                  <a:gd name="T48" fmla="*/ 46 w 137"/>
                  <a:gd name="T49" fmla="*/ 21 h 104"/>
                  <a:gd name="T50" fmla="*/ 41 w 137"/>
                  <a:gd name="T51" fmla="*/ 20 h 104"/>
                  <a:gd name="T52" fmla="*/ 36 w 137"/>
                  <a:gd name="T53" fmla="*/ 19 h 104"/>
                  <a:gd name="T54" fmla="*/ 33 w 137"/>
                  <a:gd name="T55" fmla="*/ 18 h 104"/>
                  <a:gd name="T56" fmla="*/ 30 w 137"/>
                  <a:gd name="T57" fmla="*/ 17 h 104"/>
                  <a:gd name="T58" fmla="*/ 26 w 137"/>
                  <a:gd name="T59" fmla="*/ 16 h 104"/>
                  <a:gd name="T60" fmla="*/ 24 w 137"/>
                  <a:gd name="T61" fmla="*/ 16 h 104"/>
                  <a:gd name="T62" fmla="*/ 18 w 137"/>
                  <a:gd name="T63" fmla="*/ 14 h 104"/>
                  <a:gd name="T64" fmla="*/ 13 w 137"/>
                  <a:gd name="T65" fmla="*/ 13 h 104"/>
                  <a:gd name="T66" fmla="*/ 9 w 137"/>
                  <a:gd name="T67" fmla="*/ 11 h 104"/>
                  <a:gd name="T68" fmla="*/ 5 w 137"/>
                  <a:gd name="T69" fmla="*/ 8 h 104"/>
                  <a:gd name="T70" fmla="*/ 1 w 137"/>
                  <a:gd name="T71" fmla="*/ 5 h 104"/>
                  <a:gd name="T72" fmla="*/ 0 w 137"/>
                  <a:gd name="T73" fmla="*/ 0 h 104"/>
                  <a:gd name="T74" fmla="*/ 46 w 137"/>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7" h="104">
                    <a:moveTo>
                      <a:pt x="93" y="0"/>
                    </a:moveTo>
                    <a:lnTo>
                      <a:pt x="96" y="5"/>
                    </a:lnTo>
                    <a:lnTo>
                      <a:pt x="100" y="11"/>
                    </a:lnTo>
                    <a:lnTo>
                      <a:pt x="104" y="17"/>
                    </a:lnTo>
                    <a:lnTo>
                      <a:pt x="110" y="24"/>
                    </a:lnTo>
                    <a:lnTo>
                      <a:pt x="114" y="30"/>
                    </a:lnTo>
                    <a:lnTo>
                      <a:pt x="119" y="36"/>
                    </a:lnTo>
                    <a:lnTo>
                      <a:pt x="123" y="42"/>
                    </a:lnTo>
                    <a:lnTo>
                      <a:pt x="128" y="50"/>
                    </a:lnTo>
                    <a:lnTo>
                      <a:pt x="131" y="56"/>
                    </a:lnTo>
                    <a:lnTo>
                      <a:pt x="134" y="62"/>
                    </a:lnTo>
                    <a:lnTo>
                      <a:pt x="136" y="69"/>
                    </a:lnTo>
                    <a:lnTo>
                      <a:pt x="137" y="77"/>
                    </a:lnTo>
                    <a:lnTo>
                      <a:pt x="136" y="83"/>
                    </a:lnTo>
                    <a:lnTo>
                      <a:pt x="134" y="89"/>
                    </a:lnTo>
                    <a:lnTo>
                      <a:pt x="130" y="97"/>
                    </a:lnTo>
                    <a:lnTo>
                      <a:pt x="124" y="104"/>
                    </a:lnTo>
                    <a:lnTo>
                      <a:pt x="124" y="95"/>
                    </a:lnTo>
                    <a:lnTo>
                      <a:pt x="124" y="86"/>
                    </a:lnTo>
                    <a:lnTo>
                      <a:pt x="123" y="79"/>
                    </a:lnTo>
                    <a:lnTo>
                      <a:pt x="122" y="73"/>
                    </a:lnTo>
                    <a:lnTo>
                      <a:pt x="117" y="62"/>
                    </a:lnTo>
                    <a:lnTo>
                      <a:pt x="111" y="54"/>
                    </a:lnTo>
                    <a:lnTo>
                      <a:pt x="101" y="46"/>
                    </a:lnTo>
                    <a:lnTo>
                      <a:pt x="93" y="42"/>
                    </a:lnTo>
                    <a:lnTo>
                      <a:pt x="83" y="39"/>
                    </a:lnTo>
                    <a:lnTo>
                      <a:pt x="72" y="37"/>
                    </a:lnTo>
                    <a:lnTo>
                      <a:pt x="66" y="35"/>
                    </a:lnTo>
                    <a:lnTo>
                      <a:pt x="60" y="34"/>
                    </a:lnTo>
                    <a:lnTo>
                      <a:pt x="53" y="32"/>
                    </a:lnTo>
                    <a:lnTo>
                      <a:pt x="48" y="31"/>
                    </a:lnTo>
                    <a:lnTo>
                      <a:pt x="37" y="28"/>
                    </a:lnTo>
                    <a:lnTo>
                      <a:pt x="27" y="26"/>
                    </a:lnTo>
                    <a:lnTo>
                      <a:pt x="18" y="21"/>
                    </a:lnTo>
                    <a:lnTo>
                      <a:pt x="11" y="16"/>
                    </a:lnTo>
                    <a:lnTo>
                      <a:pt x="3" y="9"/>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8" name="Freeform 88"/>
              <p:cNvSpPr>
                <a:spLocks/>
              </p:cNvSpPr>
              <p:nvPr/>
            </p:nvSpPr>
            <p:spPr bwMode="auto">
              <a:xfrm>
                <a:off x="1375" y="3321"/>
                <a:ext cx="71" cy="140"/>
              </a:xfrm>
              <a:custGeom>
                <a:avLst/>
                <a:gdLst>
                  <a:gd name="T0" fmla="*/ 70 w 143"/>
                  <a:gd name="T1" fmla="*/ 55 h 280"/>
                  <a:gd name="T2" fmla="*/ 71 w 143"/>
                  <a:gd name="T3" fmla="*/ 61 h 280"/>
                  <a:gd name="T4" fmla="*/ 71 w 143"/>
                  <a:gd name="T5" fmla="*/ 67 h 280"/>
                  <a:gd name="T6" fmla="*/ 70 w 143"/>
                  <a:gd name="T7" fmla="*/ 74 h 280"/>
                  <a:gd name="T8" fmla="*/ 69 w 143"/>
                  <a:gd name="T9" fmla="*/ 79 h 280"/>
                  <a:gd name="T10" fmla="*/ 68 w 143"/>
                  <a:gd name="T11" fmla="*/ 86 h 280"/>
                  <a:gd name="T12" fmla="*/ 65 w 143"/>
                  <a:gd name="T13" fmla="*/ 92 h 280"/>
                  <a:gd name="T14" fmla="*/ 63 w 143"/>
                  <a:gd name="T15" fmla="*/ 98 h 280"/>
                  <a:gd name="T16" fmla="*/ 59 w 143"/>
                  <a:gd name="T17" fmla="*/ 106 h 280"/>
                  <a:gd name="T18" fmla="*/ 52 w 143"/>
                  <a:gd name="T19" fmla="*/ 117 h 280"/>
                  <a:gd name="T20" fmla="*/ 45 w 143"/>
                  <a:gd name="T21" fmla="*/ 127 h 280"/>
                  <a:gd name="T22" fmla="*/ 37 w 143"/>
                  <a:gd name="T23" fmla="*/ 136 h 280"/>
                  <a:gd name="T24" fmla="*/ 9 w 143"/>
                  <a:gd name="T25" fmla="*/ 140 h 280"/>
                  <a:gd name="T26" fmla="*/ 14 w 143"/>
                  <a:gd name="T27" fmla="*/ 132 h 280"/>
                  <a:gd name="T28" fmla="*/ 15 w 143"/>
                  <a:gd name="T29" fmla="*/ 124 h 280"/>
                  <a:gd name="T30" fmla="*/ 12 w 143"/>
                  <a:gd name="T31" fmla="*/ 117 h 280"/>
                  <a:gd name="T32" fmla="*/ 7 w 143"/>
                  <a:gd name="T33" fmla="*/ 111 h 280"/>
                  <a:gd name="T34" fmla="*/ 2 w 143"/>
                  <a:gd name="T35" fmla="*/ 104 h 280"/>
                  <a:gd name="T36" fmla="*/ 0 w 143"/>
                  <a:gd name="T37" fmla="*/ 98 h 280"/>
                  <a:gd name="T38" fmla="*/ 1 w 143"/>
                  <a:gd name="T39" fmla="*/ 91 h 280"/>
                  <a:gd name="T40" fmla="*/ 9 w 143"/>
                  <a:gd name="T41" fmla="*/ 85 h 280"/>
                  <a:gd name="T42" fmla="*/ 16 w 143"/>
                  <a:gd name="T43" fmla="*/ 84 h 280"/>
                  <a:gd name="T44" fmla="*/ 21 w 143"/>
                  <a:gd name="T45" fmla="*/ 82 h 280"/>
                  <a:gd name="T46" fmla="*/ 27 w 143"/>
                  <a:gd name="T47" fmla="*/ 75 h 280"/>
                  <a:gd name="T48" fmla="*/ 29 w 143"/>
                  <a:gd name="T49" fmla="*/ 69 h 280"/>
                  <a:gd name="T50" fmla="*/ 30 w 143"/>
                  <a:gd name="T51" fmla="*/ 63 h 280"/>
                  <a:gd name="T52" fmla="*/ 30 w 143"/>
                  <a:gd name="T53" fmla="*/ 56 h 280"/>
                  <a:gd name="T54" fmla="*/ 32 w 143"/>
                  <a:gd name="T55" fmla="*/ 49 h 280"/>
                  <a:gd name="T56" fmla="*/ 32 w 143"/>
                  <a:gd name="T57" fmla="*/ 41 h 280"/>
                  <a:gd name="T58" fmla="*/ 32 w 143"/>
                  <a:gd name="T59" fmla="*/ 33 h 280"/>
                  <a:gd name="T60" fmla="*/ 33 w 143"/>
                  <a:gd name="T61" fmla="*/ 26 h 280"/>
                  <a:gd name="T62" fmla="*/ 35 w 143"/>
                  <a:gd name="T63" fmla="*/ 19 h 280"/>
                  <a:gd name="T64" fmla="*/ 37 w 143"/>
                  <a:gd name="T65" fmla="*/ 13 h 280"/>
                  <a:gd name="T66" fmla="*/ 41 w 143"/>
                  <a:gd name="T67" fmla="*/ 7 h 280"/>
                  <a:gd name="T68" fmla="*/ 47 w 143"/>
                  <a:gd name="T69" fmla="*/ 3 h 280"/>
                  <a:gd name="T70" fmla="*/ 54 w 143"/>
                  <a:gd name="T71" fmla="*/ 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3" h="280">
                    <a:moveTo>
                      <a:pt x="140" y="104"/>
                    </a:moveTo>
                    <a:lnTo>
                      <a:pt x="141" y="109"/>
                    </a:lnTo>
                    <a:lnTo>
                      <a:pt x="142" y="115"/>
                    </a:lnTo>
                    <a:lnTo>
                      <a:pt x="142" y="122"/>
                    </a:lnTo>
                    <a:lnTo>
                      <a:pt x="143" y="128"/>
                    </a:lnTo>
                    <a:lnTo>
                      <a:pt x="142" y="134"/>
                    </a:lnTo>
                    <a:lnTo>
                      <a:pt x="142" y="140"/>
                    </a:lnTo>
                    <a:lnTo>
                      <a:pt x="141" y="147"/>
                    </a:lnTo>
                    <a:lnTo>
                      <a:pt x="141" y="153"/>
                    </a:lnTo>
                    <a:lnTo>
                      <a:pt x="139" y="158"/>
                    </a:lnTo>
                    <a:lnTo>
                      <a:pt x="138" y="164"/>
                    </a:lnTo>
                    <a:lnTo>
                      <a:pt x="136" y="171"/>
                    </a:lnTo>
                    <a:lnTo>
                      <a:pt x="135" y="177"/>
                    </a:lnTo>
                    <a:lnTo>
                      <a:pt x="131" y="183"/>
                    </a:lnTo>
                    <a:lnTo>
                      <a:pt x="129" y="190"/>
                    </a:lnTo>
                    <a:lnTo>
                      <a:pt x="127" y="196"/>
                    </a:lnTo>
                    <a:lnTo>
                      <a:pt x="125" y="202"/>
                    </a:lnTo>
                    <a:lnTo>
                      <a:pt x="119" y="212"/>
                    </a:lnTo>
                    <a:lnTo>
                      <a:pt x="113" y="224"/>
                    </a:lnTo>
                    <a:lnTo>
                      <a:pt x="105" y="234"/>
                    </a:lnTo>
                    <a:lnTo>
                      <a:pt x="98" y="246"/>
                    </a:lnTo>
                    <a:lnTo>
                      <a:pt x="90" y="254"/>
                    </a:lnTo>
                    <a:lnTo>
                      <a:pt x="82" y="264"/>
                    </a:lnTo>
                    <a:lnTo>
                      <a:pt x="74" y="272"/>
                    </a:lnTo>
                    <a:lnTo>
                      <a:pt x="68" y="280"/>
                    </a:lnTo>
                    <a:lnTo>
                      <a:pt x="19" y="280"/>
                    </a:lnTo>
                    <a:lnTo>
                      <a:pt x="25" y="271"/>
                    </a:lnTo>
                    <a:lnTo>
                      <a:pt x="29" y="263"/>
                    </a:lnTo>
                    <a:lnTo>
                      <a:pt x="30" y="254"/>
                    </a:lnTo>
                    <a:lnTo>
                      <a:pt x="30" y="247"/>
                    </a:lnTo>
                    <a:lnTo>
                      <a:pt x="27" y="240"/>
                    </a:lnTo>
                    <a:lnTo>
                      <a:pt x="24" y="233"/>
                    </a:lnTo>
                    <a:lnTo>
                      <a:pt x="19" y="227"/>
                    </a:lnTo>
                    <a:lnTo>
                      <a:pt x="14" y="221"/>
                    </a:lnTo>
                    <a:lnTo>
                      <a:pt x="8" y="215"/>
                    </a:lnTo>
                    <a:lnTo>
                      <a:pt x="4" y="208"/>
                    </a:lnTo>
                    <a:lnTo>
                      <a:pt x="1" y="202"/>
                    </a:lnTo>
                    <a:lnTo>
                      <a:pt x="0" y="196"/>
                    </a:lnTo>
                    <a:lnTo>
                      <a:pt x="0" y="188"/>
                    </a:lnTo>
                    <a:lnTo>
                      <a:pt x="3" y="182"/>
                    </a:lnTo>
                    <a:lnTo>
                      <a:pt x="9" y="176"/>
                    </a:lnTo>
                    <a:lnTo>
                      <a:pt x="19" y="170"/>
                    </a:lnTo>
                    <a:lnTo>
                      <a:pt x="25" y="169"/>
                    </a:lnTo>
                    <a:lnTo>
                      <a:pt x="32" y="168"/>
                    </a:lnTo>
                    <a:lnTo>
                      <a:pt x="37" y="166"/>
                    </a:lnTo>
                    <a:lnTo>
                      <a:pt x="43" y="164"/>
                    </a:lnTo>
                    <a:lnTo>
                      <a:pt x="49" y="157"/>
                    </a:lnTo>
                    <a:lnTo>
                      <a:pt x="55" y="149"/>
                    </a:lnTo>
                    <a:lnTo>
                      <a:pt x="56" y="143"/>
                    </a:lnTo>
                    <a:lnTo>
                      <a:pt x="58" y="137"/>
                    </a:lnTo>
                    <a:lnTo>
                      <a:pt x="59" y="131"/>
                    </a:lnTo>
                    <a:lnTo>
                      <a:pt x="60" y="126"/>
                    </a:lnTo>
                    <a:lnTo>
                      <a:pt x="60" y="119"/>
                    </a:lnTo>
                    <a:lnTo>
                      <a:pt x="61" y="111"/>
                    </a:lnTo>
                    <a:lnTo>
                      <a:pt x="62" y="104"/>
                    </a:lnTo>
                    <a:lnTo>
                      <a:pt x="64" y="98"/>
                    </a:lnTo>
                    <a:lnTo>
                      <a:pt x="64" y="89"/>
                    </a:lnTo>
                    <a:lnTo>
                      <a:pt x="64" y="82"/>
                    </a:lnTo>
                    <a:lnTo>
                      <a:pt x="64" y="74"/>
                    </a:lnTo>
                    <a:lnTo>
                      <a:pt x="65" y="66"/>
                    </a:lnTo>
                    <a:lnTo>
                      <a:pt x="65" y="58"/>
                    </a:lnTo>
                    <a:lnTo>
                      <a:pt x="67" y="52"/>
                    </a:lnTo>
                    <a:lnTo>
                      <a:pt x="68" y="44"/>
                    </a:lnTo>
                    <a:lnTo>
                      <a:pt x="71" y="38"/>
                    </a:lnTo>
                    <a:lnTo>
                      <a:pt x="72" y="31"/>
                    </a:lnTo>
                    <a:lnTo>
                      <a:pt x="75" y="25"/>
                    </a:lnTo>
                    <a:lnTo>
                      <a:pt x="78" y="18"/>
                    </a:lnTo>
                    <a:lnTo>
                      <a:pt x="83" y="14"/>
                    </a:lnTo>
                    <a:lnTo>
                      <a:pt x="88" y="9"/>
                    </a:lnTo>
                    <a:lnTo>
                      <a:pt x="94" y="5"/>
                    </a:lnTo>
                    <a:lnTo>
                      <a:pt x="100" y="2"/>
                    </a:lnTo>
                    <a:lnTo>
                      <a:pt x="108" y="0"/>
                    </a:lnTo>
                    <a:lnTo>
                      <a:pt x="140" y="104"/>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9" name="Freeform 89"/>
              <p:cNvSpPr>
                <a:spLocks/>
              </p:cNvSpPr>
              <p:nvPr/>
            </p:nvSpPr>
            <p:spPr bwMode="auto">
              <a:xfrm>
                <a:off x="1417" y="3345"/>
                <a:ext cx="111" cy="196"/>
              </a:xfrm>
              <a:custGeom>
                <a:avLst/>
                <a:gdLst>
                  <a:gd name="T0" fmla="*/ 111 w 223"/>
                  <a:gd name="T1" fmla="*/ 5 h 391"/>
                  <a:gd name="T2" fmla="*/ 111 w 223"/>
                  <a:gd name="T3" fmla="*/ 14 h 391"/>
                  <a:gd name="T4" fmla="*/ 111 w 223"/>
                  <a:gd name="T5" fmla="*/ 19 h 391"/>
                  <a:gd name="T6" fmla="*/ 111 w 223"/>
                  <a:gd name="T7" fmla="*/ 28 h 391"/>
                  <a:gd name="T8" fmla="*/ 111 w 223"/>
                  <a:gd name="T9" fmla="*/ 36 h 391"/>
                  <a:gd name="T10" fmla="*/ 111 w 223"/>
                  <a:gd name="T11" fmla="*/ 42 h 391"/>
                  <a:gd name="T12" fmla="*/ 111 w 223"/>
                  <a:gd name="T13" fmla="*/ 50 h 391"/>
                  <a:gd name="T14" fmla="*/ 111 w 223"/>
                  <a:gd name="T15" fmla="*/ 61 h 391"/>
                  <a:gd name="T16" fmla="*/ 110 w 223"/>
                  <a:gd name="T17" fmla="*/ 72 h 391"/>
                  <a:gd name="T18" fmla="*/ 109 w 223"/>
                  <a:gd name="T19" fmla="*/ 83 h 391"/>
                  <a:gd name="T20" fmla="*/ 107 w 223"/>
                  <a:gd name="T21" fmla="*/ 93 h 391"/>
                  <a:gd name="T22" fmla="*/ 105 w 223"/>
                  <a:gd name="T23" fmla="*/ 104 h 391"/>
                  <a:gd name="T24" fmla="*/ 102 w 223"/>
                  <a:gd name="T25" fmla="*/ 114 h 391"/>
                  <a:gd name="T26" fmla="*/ 99 w 223"/>
                  <a:gd name="T27" fmla="*/ 123 h 391"/>
                  <a:gd name="T28" fmla="*/ 94 w 223"/>
                  <a:gd name="T29" fmla="*/ 133 h 391"/>
                  <a:gd name="T30" fmla="*/ 89 w 223"/>
                  <a:gd name="T31" fmla="*/ 141 h 391"/>
                  <a:gd name="T32" fmla="*/ 82 w 223"/>
                  <a:gd name="T33" fmla="*/ 150 h 391"/>
                  <a:gd name="T34" fmla="*/ 75 w 223"/>
                  <a:gd name="T35" fmla="*/ 159 h 391"/>
                  <a:gd name="T36" fmla="*/ 67 w 223"/>
                  <a:gd name="T37" fmla="*/ 159 h 391"/>
                  <a:gd name="T38" fmla="*/ 59 w 223"/>
                  <a:gd name="T39" fmla="*/ 156 h 391"/>
                  <a:gd name="T40" fmla="*/ 50 w 223"/>
                  <a:gd name="T41" fmla="*/ 155 h 391"/>
                  <a:gd name="T42" fmla="*/ 41 w 223"/>
                  <a:gd name="T43" fmla="*/ 155 h 391"/>
                  <a:gd name="T44" fmla="*/ 32 w 223"/>
                  <a:gd name="T45" fmla="*/ 158 h 391"/>
                  <a:gd name="T46" fmla="*/ 24 w 223"/>
                  <a:gd name="T47" fmla="*/ 164 h 391"/>
                  <a:gd name="T48" fmla="*/ 16 w 223"/>
                  <a:gd name="T49" fmla="*/ 170 h 391"/>
                  <a:gd name="T50" fmla="*/ 12 w 223"/>
                  <a:gd name="T51" fmla="*/ 175 h 391"/>
                  <a:gd name="T52" fmla="*/ 11 w 223"/>
                  <a:gd name="T53" fmla="*/ 180 h 391"/>
                  <a:gd name="T54" fmla="*/ 12 w 223"/>
                  <a:gd name="T55" fmla="*/ 196 h 391"/>
                  <a:gd name="T56" fmla="*/ 2 w 223"/>
                  <a:gd name="T57" fmla="*/ 193 h 391"/>
                  <a:gd name="T58" fmla="*/ 5 w 223"/>
                  <a:gd name="T59" fmla="*/ 186 h 391"/>
                  <a:gd name="T60" fmla="*/ 7 w 223"/>
                  <a:gd name="T61" fmla="*/ 180 h 391"/>
                  <a:gd name="T62" fmla="*/ 10 w 223"/>
                  <a:gd name="T63" fmla="*/ 173 h 391"/>
                  <a:gd name="T64" fmla="*/ 13 w 223"/>
                  <a:gd name="T65" fmla="*/ 167 h 391"/>
                  <a:gd name="T66" fmla="*/ 16 w 223"/>
                  <a:gd name="T67" fmla="*/ 160 h 391"/>
                  <a:gd name="T68" fmla="*/ 19 w 223"/>
                  <a:gd name="T69" fmla="*/ 154 h 391"/>
                  <a:gd name="T70" fmla="*/ 22 w 223"/>
                  <a:gd name="T71" fmla="*/ 148 h 391"/>
                  <a:gd name="T72" fmla="*/ 25 w 223"/>
                  <a:gd name="T73" fmla="*/ 141 h 391"/>
                  <a:gd name="T74" fmla="*/ 28 w 223"/>
                  <a:gd name="T75" fmla="*/ 135 h 391"/>
                  <a:gd name="T76" fmla="*/ 32 w 223"/>
                  <a:gd name="T77" fmla="*/ 129 h 391"/>
                  <a:gd name="T78" fmla="*/ 36 w 223"/>
                  <a:gd name="T79" fmla="*/ 124 h 391"/>
                  <a:gd name="T80" fmla="*/ 41 w 223"/>
                  <a:gd name="T81" fmla="*/ 119 h 391"/>
                  <a:gd name="T82" fmla="*/ 47 w 223"/>
                  <a:gd name="T83" fmla="*/ 114 h 391"/>
                  <a:gd name="T84" fmla="*/ 53 w 223"/>
                  <a:gd name="T85" fmla="*/ 111 h 391"/>
                  <a:gd name="T86" fmla="*/ 60 w 223"/>
                  <a:gd name="T87" fmla="*/ 108 h 391"/>
                  <a:gd name="T88" fmla="*/ 64 w 223"/>
                  <a:gd name="T89" fmla="*/ 103 h 391"/>
                  <a:gd name="T90" fmla="*/ 63 w 223"/>
                  <a:gd name="T91" fmla="*/ 96 h 391"/>
                  <a:gd name="T92" fmla="*/ 62 w 223"/>
                  <a:gd name="T93" fmla="*/ 87 h 391"/>
                  <a:gd name="T94" fmla="*/ 62 w 223"/>
                  <a:gd name="T95" fmla="*/ 79 h 391"/>
                  <a:gd name="T96" fmla="*/ 63 w 223"/>
                  <a:gd name="T97" fmla="*/ 71 h 391"/>
                  <a:gd name="T98" fmla="*/ 63 w 223"/>
                  <a:gd name="T99" fmla="*/ 62 h 391"/>
                  <a:gd name="T100" fmla="*/ 64 w 223"/>
                  <a:gd name="T101" fmla="*/ 53 h 391"/>
                  <a:gd name="T102" fmla="*/ 66 w 223"/>
                  <a:gd name="T103" fmla="*/ 45 h 391"/>
                  <a:gd name="T104" fmla="*/ 69 w 223"/>
                  <a:gd name="T105" fmla="*/ 37 h 391"/>
                  <a:gd name="T106" fmla="*/ 71 w 223"/>
                  <a:gd name="T107" fmla="*/ 29 h 391"/>
                  <a:gd name="T108" fmla="*/ 75 w 223"/>
                  <a:gd name="T109" fmla="*/ 22 h 391"/>
                  <a:gd name="T110" fmla="*/ 79 w 223"/>
                  <a:gd name="T111" fmla="*/ 16 h 391"/>
                  <a:gd name="T112" fmla="*/ 85 w 223"/>
                  <a:gd name="T113" fmla="*/ 10 h 391"/>
                  <a:gd name="T114" fmla="*/ 91 w 223"/>
                  <a:gd name="T115" fmla="*/ 6 h 391"/>
                  <a:gd name="T116" fmla="*/ 98 w 223"/>
                  <a:gd name="T117" fmla="*/ 3 h 391"/>
                  <a:gd name="T118" fmla="*/ 106 w 223"/>
                  <a:gd name="T119" fmla="*/ 0 h 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 h="391">
                    <a:moveTo>
                      <a:pt x="222" y="0"/>
                    </a:moveTo>
                    <a:lnTo>
                      <a:pt x="222" y="10"/>
                    </a:lnTo>
                    <a:lnTo>
                      <a:pt x="222" y="22"/>
                    </a:lnTo>
                    <a:lnTo>
                      <a:pt x="222" y="27"/>
                    </a:lnTo>
                    <a:lnTo>
                      <a:pt x="222" y="33"/>
                    </a:lnTo>
                    <a:lnTo>
                      <a:pt x="222" y="38"/>
                    </a:lnTo>
                    <a:lnTo>
                      <a:pt x="222" y="44"/>
                    </a:lnTo>
                    <a:lnTo>
                      <a:pt x="222" y="55"/>
                    </a:lnTo>
                    <a:lnTo>
                      <a:pt x="222" y="66"/>
                    </a:lnTo>
                    <a:lnTo>
                      <a:pt x="222" y="72"/>
                    </a:lnTo>
                    <a:lnTo>
                      <a:pt x="222" y="78"/>
                    </a:lnTo>
                    <a:lnTo>
                      <a:pt x="222" y="83"/>
                    </a:lnTo>
                    <a:lnTo>
                      <a:pt x="223" y="89"/>
                    </a:lnTo>
                    <a:lnTo>
                      <a:pt x="222" y="100"/>
                    </a:lnTo>
                    <a:lnTo>
                      <a:pt x="222" y="111"/>
                    </a:lnTo>
                    <a:lnTo>
                      <a:pt x="222" y="122"/>
                    </a:lnTo>
                    <a:lnTo>
                      <a:pt x="222" y="133"/>
                    </a:lnTo>
                    <a:lnTo>
                      <a:pt x="221" y="144"/>
                    </a:lnTo>
                    <a:lnTo>
                      <a:pt x="220" y="155"/>
                    </a:lnTo>
                    <a:lnTo>
                      <a:pt x="219" y="166"/>
                    </a:lnTo>
                    <a:lnTo>
                      <a:pt x="218" y="177"/>
                    </a:lnTo>
                    <a:lnTo>
                      <a:pt x="215" y="186"/>
                    </a:lnTo>
                    <a:lnTo>
                      <a:pt x="213" y="197"/>
                    </a:lnTo>
                    <a:lnTo>
                      <a:pt x="211" y="207"/>
                    </a:lnTo>
                    <a:lnTo>
                      <a:pt x="209" y="218"/>
                    </a:lnTo>
                    <a:lnTo>
                      <a:pt x="205" y="227"/>
                    </a:lnTo>
                    <a:lnTo>
                      <a:pt x="202" y="237"/>
                    </a:lnTo>
                    <a:lnTo>
                      <a:pt x="198" y="246"/>
                    </a:lnTo>
                    <a:lnTo>
                      <a:pt x="195" y="256"/>
                    </a:lnTo>
                    <a:lnTo>
                      <a:pt x="189" y="265"/>
                    </a:lnTo>
                    <a:lnTo>
                      <a:pt x="184" y="274"/>
                    </a:lnTo>
                    <a:lnTo>
                      <a:pt x="178" y="282"/>
                    </a:lnTo>
                    <a:lnTo>
                      <a:pt x="173" y="292"/>
                    </a:lnTo>
                    <a:lnTo>
                      <a:pt x="165" y="300"/>
                    </a:lnTo>
                    <a:lnTo>
                      <a:pt x="158" y="309"/>
                    </a:lnTo>
                    <a:lnTo>
                      <a:pt x="150" y="317"/>
                    </a:lnTo>
                    <a:lnTo>
                      <a:pt x="142" y="325"/>
                    </a:lnTo>
                    <a:lnTo>
                      <a:pt x="135" y="318"/>
                    </a:lnTo>
                    <a:lnTo>
                      <a:pt x="128" y="315"/>
                    </a:lnTo>
                    <a:lnTo>
                      <a:pt x="118" y="312"/>
                    </a:lnTo>
                    <a:lnTo>
                      <a:pt x="110" y="311"/>
                    </a:lnTo>
                    <a:lnTo>
                      <a:pt x="101" y="310"/>
                    </a:lnTo>
                    <a:lnTo>
                      <a:pt x="91" y="310"/>
                    </a:lnTo>
                    <a:lnTo>
                      <a:pt x="82" y="310"/>
                    </a:lnTo>
                    <a:lnTo>
                      <a:pt x="73" y="311"/>
                    </a:lnTo>
                    <a:lnTo>
                      <a:pt x="65" y="316"/>
                    </a:lnTo>
                    <a:lnTo>
                      <a:pt x="57" y="322"/>
                    </a:lnTo>
                    <a:lnTo>
                      <a:pt x="48" y="327"/>
                    </a:lnTo>
                    <a:lnTo>
                      <a:pt x="41" y="334"/>
                    </a:lnTo>
                    <a:lnTo>
                      <a:pt x="33" y="339"/>
                    </a:lnTo>
                    <a:lnTo>
                      <a:pt x="28" y="346"/>
                    </a:lnTo>
                    <a:lnTo>
                      <a:pt x="24" y="349"/>
                    </a:lnTo>
                    <a:lnTo>
                      <a:pt x="24" y="355"/>
                    </a:lnTo>
                    <a:lnTo>
                      <a:pt x="23" y="360"/>
                    </a:lnTo>
                    <a:lnTo>
                      <a:pt x="24" y="366"/>
                    </a:lnTo>
                    <a:lnTo>
                      <a:pt x="24" y="391"/>
                    </a:lnTo>
                    <a:lnTo>
                      <a:pt x="0" y="391"/>
                    </a:lnTo>
                    <a:lnTo>
                      <a:pt x="4" y="385"/>
                    </a:lnTo>
                    <a:lnTo>
                      <a:pt x="7" y="379"/>
                    </a:lnTo>
                    <a:lnTo>
                      <a:pt x="10" y="372"/>
                    </a:lnTo>
                    <a:lnTo>
                      <a:pt x="13" y="366"/>
                    </a:lnTo>
                    <a:lnTo>
                      <a:pt x="15" y="359"/>
                    </a:lnTo>
                    <a:lnTo>
                      <a:pt x="18" y="352"/>
                    </a:lnTo>
                    <a:lnTo>
                      <a:pt x="21" y="346"/>
                    </a:lnTo>
                    <a:lnTo>
                      <a:pt x="24" y="340"/>
                    </a:lnTo>
                    <a:lnTo>
                      <a:pt x="26" y="333"/>
                    </a:lnTo>
                    <a:lnTo>
                      <a:pt x="30" y="326"/>
                    </a:lnTo>
                    <a:lnTo>
                      <a:pt x="32" y="320"/>
                    </a:lnTo>
                    <a:lnTo>
                      <a:pt x="35" y="314"/>
                    </a:lnTo>
                    <a:lnTo>
                      <a:pt x="38" y="308"/>
                    </a:lnTo>
                    <a:lnTo>
                      <a:pt x="41" y="301"/>
                    </a:lnTo>
                    <a:lnTo>
                      <a:pt x="44" y="295"/>
                    </a:lnTo>
                    <a:lnTo>
                      <a:pt x="47" y="289"/>
                    </a:lnTo>
                    <a:lnTo>
                      <a:pt x="51" y="282"/>
                    </a:lnTo>
                    <a:lnTo>
                      <a:pt x="54" y="276"/>
                    </a:lnTo>
                    <a:lnTo>
                      <a:pt x="57" y="270"/>
                    </a:lnTo>
                    <a:lnTo>
                      <a:pt x="61" y="265"/>
                    </a:lnTo>
                    <a:lnTo>
                      <a:pt x="64" y="258"/>
                    </a:lnTo>
                    <a:lnTo>
                      <a:pt x="68" y="253"/>
                    </a:lnTo>
                    <a:lnTo>
                      <a:pt x="72" y="248"/>
                    </a:lnTo>
                    <a:lnTo>
                      <a:pt x="79" y="244"/>
                    </a:lnTo>
                    <a:lnTo>
                      <a:pt x="83" y="238"/>
                    </a:lnTo>
                    <a:lnTo>
                      <a:pt x="88" y="233"/>
                    </a:lnTo>
                    <a:lnTo>
                      <a:pt x="94" y="228"/>
                    </a:lnTo>
                    <a:lnTo>
                      <a:pt x="101" y="225"/>
                    </a:lnTo>
                    <a:lnTo>
                      <a:pt x="107" y="222"/>
                    </a:lnTo>
                    <a:lnTo>
                      <a:pt x="113" y="219"/>
                    </a:lnTo>
                    <a:lnTo>
                      <a:pt x="120" y="216"/>
                    </a:lnTo>
                    <a:lnTo>
                      <a:pt x="129" y="214"/>
                    </a:lnTo>
                    <a:lnTo>
                      <a:pt x="128" y="205"/>
                    </a:lnTo>
                    <a:lnTo>
                      <a:pt x="127" y="198"/>
                    </a:lnTo>
                    <a:lnTo>
                      <a:pt x="126" y="191"/>
                    </a:lnTo>
                    <a:lnTo>
                      <a:pt x="126" y="183"/>
                    </a:lnTo>
                    <a:lnTo>
                      <a:pt x="125" y="174"/>
                    </a:lnTo>
                    <a:lnTo>
                      <a:pt x="125" y="167"/>
                    </a:lnTo>
                    <a:lnTo>
                      <a:pt x="125" y="157"/>
                    </a:lnTo>
                    <a:lnTo>
                      <a:pt x="126" y="150"/>
                    </a:lnTo>
                    <a:lnTo>
                      <a:pt x="126" y="141"/>
                    </a:lnTo>
                    <a:lnTo>
                      <a:pt x="126" y="132"/>
                    </a:lnTo>
                    <a:lnTo>
                      <a:pt x="127" y="124"/>
                    </a:lnTo>
                    <a:lnTo>
                      <a:pt x="129" y="115"/>
                    </a:lnTo>
                    <a:lnTo>
                      <a:pt x="129" y="106"/>
                    </a:lnTo>
                    <a:lnTo>
                      <a:pt x="131" y="99"/>
                    </a:lnTo>
                    <a:lnTo>
                      <a:pt x="133" y="90"/>
                    </a:lnTo>
                    <a:lnTo>
                      <a:pt x="136" y="83"/>
                    </a:lnTo>
                    <a:lnTo>
                      <a:pt x="138" y="74"/>
                    </a:lnTo>
                    <a:lnTo>
                      <a:pt x="140" y="66"/>
                    </a:lnTo>
                    <a:lnTo>
                      <a:pt x="143" y="58"/>
                    </a:lnTo>
                    <a:lnTo>
                      <a:pt x="148" y="52"/>
                    </a:lnTo>
                    <a:lnTo>
                      <a:pt x="151" y="44"/>
                    </a:lnTo>
                    <a:lnTo>
                      <a:pt x="155" y="38"/>
                    </a:lnTo>
                    <a:lnTo>
                      <a:pt x="159" y="32"/>
                    </a:lnTo>
                    <a:lnTo>
                      <a:pt x="165" y="27"/>
                    </a:lnTo>
                    <a:lnTo>
                      <a:pt x="170" y="20"/>
                    </a:lnTo>
                    <a:lnTo>
                      <a:pt x="176" y="16"/>
                    </a:lnTo>
                    <a:lnTo>
                      <a:pt x="182" y="11"/>
                    </a:lnTo>
                    <a:lnTo>
                      <a:pt x="189" y="8"/>
                    </a:lnTo>
                    <a:lnTo>
                      <a:pt x="196" y="5"/>
                    </a:lnTo>
                    <a:lnTo>
                      <a:pt x="204" y="2"/>
                    </a:lnTo>
                    <a:lnTo>
                      <a:pt x="212" y="0"/>
                    </a:lnTo>
                    <a:lnTo>
                      <a:pt x="222"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0" name="Freeform 90"/>
              <p:cNvSpPr>
                <a:spLocks/>
              </p:cNvSpPr>
              <p:nvPr/>
            </p:nvSpPr>
            <p:spPr bwMode="auto">
              <a:xfrm>
                <a:off x="1971" y="3361"/>
                <a:ext cx="36" cy="45"/>
              </a:xfrm>
              <a:custGeom>
                <a:avLst/>
                <a:gdLst>
                  <a:gd name="T0" fmla="*/ 36 w 73"/>
                  <a:gd name="T1" fmla="*/ 31 h 90"/>
                  <a:gd name="T2" fmla="*/ 33 w 73"/>
                  <a:gd name="T3" fmla="*/ 34 h 90"/>
                  <a:gd name="T4" fmla="*/ 30 w 73"/>
                  <a:gd name="T5" fmla="*/ 36 h 90"/>
                  <a:gd name="T6" fmla="*/ 28 w 73"/>
                  <a:gd name="T7" fmla="*/ 39 h 90"/>
                  <a:gd name="T8" fmla="*/ 25 w 73"/>
                  <a:gd name="T9" fmla="*/ 42 h 90"/>
                  <a:gd name="T10" fmla="*/ 22 w 73"/>
                  <a:gd name="T11" fmla="*/ 44 h 90"/>
                  <a:gd name="T12" fmla="*/ 19 w 73"/>
                  <a:gd name="T13" fmla="*/ 45 h 90"/>
                  <a:gd name="T14" fmla="*/ 15 w 73"/>
                  <a:gd name="T15" fmla="*/ 45 h 90"/>
                  <a:gd name="T16" fmla="*/ 12 w 73"/>
                  <a:gd name="T17" fmla="*/ 45 h 90"/>
                  <a:gd name="T18" fmla="*/ 0 w 73"/>
                  <a:gd name="T19" fmla="*/ 0 h 90"/>
                  <a:gd name="T20" fmla="*/ 3 w 73"/>
                  <a:gd name="T21" fmla="*/ 3 h 90"/>
                  <a:gd name="T22" fmla="*/ 8 w 73"/>
                  <a:gd name="T23" fmla="*/ 8 h 90"/>
                  <a:gd name="T24" fmla="*/ 12 w 73"/>
                  <a:gd name="T25" fmla="*/ 12 h 90"/>
                  <a:gd name="T26" fmla="*/ 16 w 73"/>
                  <a:gd name="T27" fmla="*/ 16 h 90"/>
                  <a:gd name="T28" fmla="*/ 21 w 73"/>
                  <a:gd name="T29" fmla="*/ 21 h 90"/>
                  <a:gd name="T30" fmla="*/ 26 w 73"/>
                  <a:gd name="T31" fmla="*/ 25 h 90"/>
                  <a:gd name="T32" fmla="*/ 31 w 73"/>
                  <a:gd name="T33" fmla="*/ 28 h 90"/>
                  <a:gd name="T34" fmla="*/ 36 w 73"/>
                  <a:gd name="T35" fmla="*/ 31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90">
                    <a:moveTo>
                      <a:pt x="73" y="62"/>
                    </a:moveTo>
                    <a:lnTo>
                      <a:pt x="67" y="67"/>
                    </a:lnTo>
                    <a:lnTo>
                      <a:pt x="61" y="72"/>
                    </a:lnTo>
                    <a:lnTo>
                      <a:pt x="56" y="77"/>
                    </a:lnTo>
                    <a:lnTo>
                      <a:pt x="51" y="83"/>
                    </a:lnTo>
                    <a:lnTo>
                      <a:pt x="45" y="87"/>
                    </a:lnTo>
                    <a:lnTo>
                      <a:pt x="39" y="90"/>
                    </a:lnTo>
                    <a:lnTo>
                      <a:pt x="31" y="90"/>
                    </a:lnTo>
                    <a:lnTo>
                      <a:pt x="25" y="90"/>
                    </a:lnTo>
                    <a:lnTo>
                      <a:pt x="0" y="0"/>
                    </a:lnTo>
                    <a:lnTo>
                      <a:pt x="7" y="6"/>
                    </a:lnTo>
                    <a:lnTo>
                      <a:pt x="16" y="15"/>
                    </a:lnTo>
                    <a:lnTo>
                      <a:pt x="24" y="23"/>
                    </a:lnTo>
                    <a:lnTo>
                      <a:pt x="33" y="32"/>
                    </a:lnTo>
                    <a:lnTo>
                      <a:pt x="43" y="41"/>
                    </a:lnTo>
                    <a:lnTo>
                      <a:pt x="52" y="49"/>
                    </a:lnTo>
                    <a:lnTo>
                      <a:pt x="63" y="55"/>
                    </a:lnTo>
                    <a:lnTo>
                      <a:pt x="73" y="62"/>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1" name="Freeform 91"/>
              <p:cNvSpPr>
                <a:spLocks/>
              </p:cNvSpPr>
              <p:nvPr/>
            </p:nvSpPr>
            <p:spPr bwMode="auto">
              <a:xfrm>
                <a:off x="1847" y="3376"/>
                <a:ext cx="29" cy="30"/>
              </a:xfrm>
              <a:custGeom>
                <a:avLst/>
                <a:gdLst>
                  <a:gd name="T0" fmla="*/ 29 w 59"/>
                  <a:gd name="T1" fmla="*/ 9 h 60"/>
                  <a:gd name="T2" fmla="*/ 29 w 59"/>
                  <a:gd name="T3" fmla="*/ 12 h 60"/>
                  <a:gd name="T4" fmla="*/ 29 w 59"/>
                  <a:gd name="T5" fmla="*/ 15 h 60"/>
                  <a:gd name="T6" fmla="*/ 27 w 59"/>
                  <a:gd name="T7" fmla="*/ 18 h 60"/>
                  <a:gd name="T8" fmla="*/ 26 w 59"/>
                  <a:gd name="T9" fmla="*/ 20 h 60"/>
                  <a:gd name="T10" fmla="*/ 23 w 59"/>
                  <a:gd name="T11" fmla="*/ 22 h 60"/>
                  <a:gd name="T12" fmla="*/ 20 w 59"/>
                  <a:gd name="T13" fmla="*/ 24 h 60"/>
                  <a:gd name="T14" fmla="*/ 18 w 59"/>
                  <a:gd name="T15" fmla="*/ 26 h 60"/>
                  <a:gd name="T16" fmla="*/ 17 w 59"/>
                  <a:gd name="T17" fmla="*/ 30 h 60"/>
                  <a:gd name="T18" fmla="*/ 12 w 59"/>
                  <a:gd name="T19" fmla="*/ 27 h 60"/>
                  <a:gd name="T20" fmla="*/ 8 w 59"/>
                  <a:gd name="T21" fmla="*/ 26 h 60"/>
                  <a:gd name="T22" fmla="*/ 4 w 59"/>
                  <a:gd name="T23" fmla="*/ 24 h 60"/>
                  <a:gd name="T24" fmla="*/ 2 w 59"/>
                  <a:gd name="T25" fmla="*/ 21 h 60"/>
                  <a:gd name="T26" fmla="*/ 0 w 59"/>
                  <a:gd name="T27" fmla="*/ 17 h 60"/>
                  <a:gd name="T28" fmla="*/ 1 w 59"/>
                  <a:gd name="T29" fmla="*/ 13 h 60"/>
                  <a:gd name="T30" fmla="*/ 1 w 59"/>
                  <a:gd name="T31" fmla="*/ 10 h 60"/>
                  <a:gd name="T32" fmla="*/ 3 w 59"/>
                  <a:gd name="T33" fmla="*/ 8 h 60"/>
                  <a:gd name="T34" fmla="*/ 4 w 59"/>
                  <a:gd name="T35" fmla="*/ 5 h 60"/>
                  <a:gd name="T36" fmla="*/ 7 w 59"/>
                  <a:gd name="T37" fmla="*/ 3 h 60"/>
                  <a:gd name="T38" fmla="*/ 10 w 59"/>
                  <a:gd name="T39" fmla="*/ 1 h 60"/>
                  <a:gd name="T40" fmla="*/ 14 w 59"/>
                  <a:gd name="T41" fmla="*/ 1 h 60"/>
                  <a:gd name="T42" fmla="*/ 18 w 59"/>
                  <a:gd name="T43" fmla="*/ 0 h 60"/>
                  <a:gd name="T44" fmla="*/ 22 w 59"/>
                  <a:gd name="T45" fmla="*/ 2 h 60"/>
                  <a:gd name="T46" fmla="*/ 25 w 59"/>
                  <a:gd name="T47" fmla="*/ 5 h 60"/>
                  <a:gd name="T48" fmla="*/ 29 w 59"/>
                  <a:gd name="T49" fmla="*/ 9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60">
                    <a:moveTo>
                      <a:pt x="59" y="18"/>
                    </a:moveTo>
                    <a:lnTo>
                      <a:pt x="59" y="24"/>
                    </a:lnTo>
                    <a:lnTo>
                      <a:pt x="58" y="30"/>
                    </a:lnTo>
                    <a:lnTo>
                      <a:pt x="55" y="35"/>
                    </a:lnTo>
                    <a:lnTo>
                      <a:pt x="52" y="40"/>
                    </a:lnTo>
                    <a:lnTo>
                      <a:pt x="46" y="43"/>
                    </a:lnTo>
                    <a:lnTo>
                      <a:pt x="41" y="48"/>
                    </a:lnTo>
                    <a:lnTo>
                      <a:pt x="37" y="52"/>
                    </a:lnTo>
                    <a:lnTo>
                      <a:pt x="35" y="60"/>
                    </a:lnTo>
                    <a:lnTo>
                      <a:pt x="24" y="54"/>
                    </a:lnTo>
                    <a:lnTo>
                      <a:pt x="16" y="51"/>
                    </a:lnTo>
                    <a:lnTo>
                      <a:pt x="9" y="47"/>
                    </a:lnTo>
                    <a:lnTo>
                      <a:pt x="4" y="42"/>
                    </a:lnTo>
                    <a:lnTo>
                      <a:pt x="0" y="34"/>
                    </a:lnTo>
                    <a:lnTo>
                      <a:pt x="2" y="26"/>
                    </a:lnTo>
                    <a:lnTo>
                      <a:pt x="3" y="20"/>
                    </a:lnTo>
                    <a:lnTo>
                      <a:pt x="6" y="15"/>
                    </a:lnTo>
                    <a:lnTo>
                      <a:pt x="9" y="9"/>
                    </a:lnTo>
                    <a:lnTo>
                      <a:pt x="15" y="5"/>
                    </a:lnTo>
                    <a:lnTo>
                      <a:pt x="21" y="2"/>
                    </a:lnTo>
                    <a:lnTo>
                      <a:pt x="28" y="1"/>
                    </a:lnTo>
                    <a:lnTo>
                      <a:pt x="36" y="0"/>
                    </a:lnTo>
                    <a:lnTo>
                      <a:pt x="44" y="3"/>
                    </a:lnTo>
                    <a:lnTo>
                      <a:pt x="51" y="10"/>
                    </a:lnTo>
                    <a:lnTo>
                      <a:pt x="59" y="18"/>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2" name="Freeform 92"/>
              <p:cNvSpPr>
                <a:spLocks/>
              </p:cNvSpPr>
              <p:nvPr/>
            </p:nvSpPr>
            <p:spPr bwMode="auto">
              <a:xfrm>
                <a:off x="1488" y="3392"/>
                <a:ext cx="122" cy="180"/>
              </a:xfrm>
              <a:custGeom>
                <a:avLst/>
                <a:gdLst>
                  <a:gd name="T0" fmla="*/ 120 w 244"/>
                  <a:gd name="T1" fmla="*/ 5 h 360"/>
                  <a:gd name="T2" fmla="*/ 122 w 244"/>
                  <a:gd name="T3" fmla="*/ 16 h 360"/>
                  <a:gd name="T4" fmla="*/ 122 w 244"/>
                  <a:gd name="T5" fmla="*/ 26 h 360"/>
                  <a:gd name="T6" fmla="*/ 120 w 244"/>
                  <a:gd name="T7" fmla="*/ 35 h 360"/>
                  <a:gd name="T8" fmla="*/ 118 w 244"/>
                  <a:gd name="T9" fmla="*/ 45 h 360"/>
                  <a:gd name="T10" fmla="*/ 115 w 244"/>
                  <a:gd name="T11" fmla="*/ 53 h 360"/>
                  <a:gd name="T12" fmla="*/ 111 w 244"/>
                  <a:gd name="T13" fmla="*/ 62 h 360"/>
                  <a:gd name="T14" fmla="*/ 106 w 244"/>
                  <a:gd name="T15" fmla="*/ 70 h 360"/>
                  <a:gd name="T16" fmla="*/ 101 w 244"/>
                  <a:gd name="T17" fmla="*/ 78 h 360"/>
                  <a:gd name="T18" fmla="*/ 96 w 244"/>
                  <a:gd name="T19" fmla="*/ 85 h 360"/>
                  <a:gd name="T20" fmla="*/ 91 w 244"/>
                  <a:gd name="T21" fmla="*/ 93 h 360"/>
                  <a:gd name="T22" fmla="*/ 86 w 244"/>
                  <a:gd name="T23" fmla="*/ 101 h 360"/>
                  <a:gd name="T24" fmla="*/ 80 w 244"/>
                  <a:gd name="T25" fmla="*/ 109 h 360"/>
                  <a:gd name="T26" fmla="*/ 75 w 244"/>
                  <a:gd name="T27" fmla="*/ 117 h 360"/>
                  <a:gd name="T28" fmla="*/ 70 w 244"/>
                  <a:gd name="T29" fmla="*/ 126 h 360"/>
                  <a:gd name="T30" fmla="*/ 66 w 244"/>
                  <a:gd name="T31" fmla="*/ 135 h 360"/>
                  <a:gd name="T32" fmla="*/ 64 w 244"/>
                  <a:gd name="T33" fmla="*/ 144 h 360"/>
                  <a:gd name="T34" fmla="*/ 61 w 244"/>
                  <a:gd name="T35" fmla="*/ 150 h 360"/>
                  <a:gd name="T36" fmla="*/ 55 w 244"/>
                  <a:gd name="T37" fmla="*/ 157 h 360"/>
                  <a:gd name="T38" fmla="*/ 46 w 244"/>
                  <a:gd name="T39" fmla="*/ 163 h 360"/>
                  <a:gd name="T40" fmla="*/ 41 w 244"/>
                  <a:gd name="T41" fmla="*/ 166 h 360"/>
                  <a:gd name="T42" fmla="*/ 35 w 244"/>
                  <a:gd name="T43" fmla="*/ 171 h 360"/>
                  <a:gd name="T44" fmla="*/ 32 w 244"/>
                  <a:gd name="T45" fmla="*/ 176 h 360"/>
                  <a:gd name="T46" fmla="*/ 28 w 244"/>
                  <a:gd name="T47" fmla="*/ 175 h 360"/>
                  <a:gd name="T48" fmla="*/ 21 w 244"/>
                  <a:gd name="T49" fmla="*/ 169 h 360"/>
                  <a:gd name="T50" fmla="*/ 13 w 244"/>
                  <a:gd name="T51" fmla="*/ 165 h 360"/>
                  <a:gd name="T52" fmla="*/ 4 w 244"/>
                  <a:gd name="T53" fmla="*/ 162 h 360"/>
                  <a:gd name="T54" fmla="*/ 0 w 244"/>
                  <a:gd name="T55" fmla="*/ 156 h 360"/>
                  <a:gd name="T56" fmla="*/ 4 w 244"/>
                  <a:gd name="T57" fmla="*/ 146 h 360"/>
                  <a:gd name="T58" fmla="*/ 8 w 244"/>
                  <a:gd name="T59" fmla="*/ 137 h 360"/>
                  <a:gd name="T60" fmla="*/ 14 w 244"/>
                  <a:gd name="T61" fmla="*/ 129 h 360"/>
                  <a:gd name="T62" fmla="*/ 20 w 244"/>
                  <a:gd name="T63" fmla="*/ 122 h 360"/>
                  <a:gd name="T64" fmla="*/ 27 w 244"/>
                  <a:gd name="T65" fmla="*/ 114 h 360"/>
                  <a:gd name="T66" fmla="*/ 34 w 244"/>
                  <a:gd name="T67" fmla="*/ 108 h 360"/>
                  <a:gd name="T68" fmla="*/ 41 w 244"/>
                  <a:gd name="T69" fmla="*/ 100 h 360"/>
                  <a:gd name="T70" fmla="*/ 47 w 244"/>
                  <a:gd name="T71" fmla="*/ 100 h 360"/>
                  <a:gd name="T72" fmla="*/ 54 w 244"/>
                  <a:gd name="T73" fmla="*/ 101 h 360"/>
                  <a:gd name="T74" fmla="*/ 65 w 244"/>
                  <a:gd name="T75" fmla="*/ 94 h 360"/>
                  <a:gd name="T76" fmla="*/ 61 w 244"/>
                  <a:gd name="T77" fmla="*/ 86 h 360"/>
                  <a:gd name="T78" fmla="*/ 60 w 244"/>
                  <a:gd name="T79" fmla="*/ 79 h 360"/>
                  <a:gd name="T80" fmla="*/ 59 w 244"/>
                  <a:gd name="T81" fmla="*/ 72 h 360"/>
                  <a:gd name="T82" fmla="*/ 60 w 244"/>
                  <a:gd name="T83" fmla="*/ 66 h 360"/>
                  <a:gd name="T84" fmla="*/ 60 w 244"/>
                  <a:gd name="T85" fmla="*/ 60 h 360"/>
                  <a:gd name="T86" fmla="*/ 62 w 244"/>
                  <a:gd name="T87" fmla="*/ 53 h 360"/>
                  <a:gd name="T88" fmla="*/ 67 w 244"/>
                  <a:gd name="T89" fmla="*/ 43 h 360"/>
                  <a:gd name="T90" fmla="*/ 74 w 244"/>
                  <a:gd name="T91" fmla="*/ 32 h 360"/>
                  <a:gd name="T92" fmla="*/ 83 w 244"/>
                  <a:gd name="T93" fmla="*/ 22 h 360"/>
                  <a:gd name="T94" fmla="*/ 93 w 244"/>
                  <a:gd name="T95" fmla="*/ 13 h 360"/>
                  <a:gd name="T96" fmla="*/ 104 w 244"/>
                  <a:gd name="T97" fmla="*/ 5 h 360"/>
                  <a:gd name="T98" fmla="*/ 113 w 244"/>
                  <a:gd name="T99" fmla="*/ 2 h 360"/>
                  <a:gd name="T100" fmla="*/ 120 w 244"/>
                  <a:gd name="T101" fmla="*/ 0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360">
                    <a:moveTo>
                      <a:pt x="239" y="0"/>
                    </a:moveTo>
                    <a:lnTo>
                      <a:pt x="240" y="10"/>
                    </a:lnTo>
                    <a:lnTo>
                      <a:pt x="243" y="21"/>
                    </a:lnTo>
                    <a:lnTo>
                      <a:pt x="243" y="32"/>
                    </a:lnTo>
                    <a:lnTo>
                      <a:pt x="244" y="42"/>
                    </a:lnTo>
                    <a:lnTo>
                      <a:pt x="243" y="52"/>
                    </a:lnTo>
                    <a:lnTo>
                      <a:pt x="241" y="61"/>
                    </a:lnTo>
                    <a:lnTo>
                      <a:pt x="239" y="70"/>
                    </a:lnTo>
                    <a:lnTo>
                      <a:pt x="238" y="81"/>
                    </a:lnTo>
                    <a:lnTo>
                      <a:pt x="235" y="89"/>
                    </a:lnTo>
                    <a:lnTo>
                      <a:pt x="232" y="98"/>
                    </a:lnTo>
                    <a:lnTo>
                      <a:pt x="229" y="106"/>
                    </a:lnTo>
                    <a:lnTo>
                      <a:pt x="226" y="115"/>
                    </a:lnTo>
                    <a:lnTo>
                      <a:pt x="221" y="123"/>
                    </a:lnTo>
                    <a:lnTo>
                      <a:pt x="216" y="131"/>
                    </a:lnTo>
                    <a:lnTo>
                      <a:pt x="212" y="139"/>
                    </a:lnTo>
                    <a:lnTo>
                      <a:pt x="208" y="148"/>
                    </a:lnTo>
                    <a:lnTo>
                      <a:pt x="202" y="155"/>
                    </a:lnTo>
                    <a:lnTo>
                      <a:pt x="197" y="162"/>
                    </a:lnTo>
                    <a:lnTo>
                      <a:pt x="191" y="170"/>
                    </a:lnTo>
                    <a:lnTo>
                      <a:pt x="186" y="178"/>
                    </a:lnTo>
                    <a:lnTo>
                      <a:pt x="181" y="185"/>
                    </a:lnTo>
                    <a:lnTo>
                      <a:pt x="176" y="194"/>
                    </a:lnTo>
                    <a:lnTo>
                      <a:pt x="171" y="201"/>
                    </a:lnTo>
                    <a:lnTo>
                      <a:pt x="165" y="209"/>
                    </a:lnTo>
                    <a:lnTo>
                      <a:pt x="159" y="217"/>
                    </a:lnTo>
                    <a:lnTo>
                      <a:pt x="154" y="225"/>
                    </a:lnTo>
                    <a:lnTo>
                      <a:pt x="149" y="233"/>
                    </a:lnTo>
                    <a:lnTo>
                      <a:pt x="144" y="243"/>
                    </a:lnTo>
                    <a:lnTo>
                      <a:pt x="139" y="251"/>
                    </a:lnTo>
                    <a:lnTo>
                      <a:pt x="135" y="260"/>
                    </a:lnTo>
                    <a:lnTo>
                      <a:pt x="132" y="270"/>
                    </a:lnTo>
                    <a:lnTo>
                      <a:pt x="129" y="280"/>
                    </a:lnTo>
                    <a:lnTo>
                      <a:pt x="127" y="287"/>
                    </a:lnTo>
                    <a:lnTo>
                      <a:pt x="125" y="294"/>
                    </a:lnTo>
                    <a:lnTo>
                      <a:pt x="121" y="299"/>
                    </a:lnTo>
                    <a:lnTo>
                      <a:pt x="118" y="304"/>
                    </a:lnTo>
                    <a:lnTo>
                      <a:pt x="109" y="314"/>
                    </a:lnTo>
                    <a:lnTo>
                      <a:pt x="98" y="322"/>
                    </a:lnTo>
                    <a:lnTo>
                      <a:pt x="92" y="325"/>
                    </a:lnTo>
                    <a:lnTo>
                      <a:pt x="87" y="329"/>
                    </a:lnTo>
                    <a:lnTo>
                      <a:pt x="81" y="332"/>
                    </a:lnTo>
                    <a:lnTo>
                      <a:pt x="77" y="338"/>
                    </a:lnTo>
                    <a:lnTo>
                      <a:pt x="70" y="342"/>
                    </a:lnTo>
                    <a:lnTo>
                      <a:pt x="66" y="347"/>
                    </a:lnTo>
                    <a:lnTo>
                      <a:pt x="63" y="352"/>
                    </a:lnTo>
                    <a:lnTo>
                      <a:pt x="60" y="360"/>
                    </a:lnTo>
                    <a:lnTo>
                      <a:pt x="55" y="350"/>
                    </a:lnTo>
                    <a:lnTo>
                      <a:pt x="49" y="344"/>
                    </a:lnTo>
                    <a:lnTo>
                      <a:pt x="42" y="338"/>
                    </a:lnTo>
                    <a:lnTo>
                      <a:pt x="35" y="334"/>
                    </a:lnTo>
                    <a:lnTo>
                      <a:pt x="25" y="329"/>
                    </a:lnTo>
                    <a:lnTo>
                      <a:pt x="17" y="326"/>
                    </a:lnTo>
                    <a:lnTo>
                      <a:pt x="8" y="324"/>
                    </a:lnTo>
                    <a:lnTo>
                      <a:pt x="0" y="322"/>
                    </a:lnTo>
                    <a:lnTo>
                      <a:pt x="0" y="311"/>
                    </a:lnTo>
                    <a:lnTo>
                      <a:pt x="3" y="301"/>
                    </a:lnTo>
                    <a:lnTo>
                      <a:pt x="7" y="292"/>
                    </a:lnTo>
                    <a:lnTo>
                      <a:pt x="12" y="283"/>
                    </a:lnTo>
                    <a:lnTo>
                      <a:pt x="15" y="274"/>
                    </a:lnTo>
                    <a:lnTo>
                      <a:pt x="21" y="267"/>
                    </a:lnTo>
                    <a:lnTo>
                      <a:pt x="28" y="258"/>
                    </a:lnTo>
                    <a:lnTo>
                      <a:pt x="34" y="251"/>
                    </a:lnTo>
                    <a:lnTo>
                      <a:pt x="40" y="243"/>
                    </a:lnTo>
                    <a:lnTo>
                      <a:pt x="46" y="235"/>
                    </a:lnTo>
                    <a:lnTo>
                      <a:pt x="54" y="228"/>
                    </a:lnTo>
                    <a:lnTo>
                      <a:pt x="61" y="222"/>
                    </a:lnTo>
                    <a:lnTo>
                      <a:pt x="67" y="215"/>
                    </a:lnTo>
                    <a:lnTo>
                      <a:pt x="76" y="207"/>
                    </a:lnTo>
                    <a:lnTo>
                      <a:pt x="82" y="200"/>
                    </a:lnTo>
                    <a:lnTo>
                      <a:pt x="90" y="194"/>
                    </a:lnTo>
                    <a:lnTo>
                      <a:pt x="93" y="199"/>
                    </a:lnTo>
                    <a:lnTo>
                      <a:pt x="100" y="201"/>
                    </a:lnTo>
                    <a:lnTo>
                      <a:pt x="107" y="201"/>
                    </a:lnTo>
                    <a:lnTo>
                      <a:pt x="115" y="201"/>
                    </a:lnTo>
                    <a:lnTo>
                      <a:pt x="129" y="187"/>
                    </a:lnTo>
                    <a:lnTo>
                      <a:pt x="126" y="179"/>
                    </a:lnTo>
                    <a:lnTo>
                      <a:pt x="122" y="172"/>
                    </a:lnTo>
                    <a:lnTo>
                      <a:pt x="120" y="163"/>
                    </a:lnTo>
                    <a:lnTo>
                      <a:pt x="120" y="157"/>
                    </a:lnTo>
                    <a:lnTo>
                      <a:pt x="118" y="150"/>
                    </a:lnTo>
                    <a:lnTo>
                      <a:pt x="118" y="144"/>
                    </a:lnTo>
                    <a:lnTo>
                      <a:pt x="118" y="137"/>
                    </a:lnTo>
                    <a:lnTo>
                      <a:pt x="119" y="131"/>
                    </a:lnTo>
                    <a:lnTo>
                      <a:pt x="119" y="125"/>
                    </a:lnTo>
                    <a:lnTo>
                      <a:pt x="120" y="119"/>
                    </a:lnTo>
                    <a:lnTo>
                      <a:pt x="121" y="112"/>
                    </a:lnTo>
                    <a:lnTo>
                      <a:pt x="124" y="106"/>
                    </a:lnTo>
                    <a:lnTo>
                      <a:pt x="128" y="94"/>
                    </a:lnTo>
                    <a:lnTo>
                      <a:pt x="134" y="85"/>
                    </a:lnTo>
                    <a:lnTo>
                      <a:pt x="140" y="74"/>
                    </a:lnTo>
                    <a:lnTo>
                      <a:pt x="148" y="63"/>
                    </a:lnTo>
                    <a:lnTo>
                      <a:pt x="156" y="54"/>
                    </a:lnTo>
                    <a:lnTo>
                      <a:pt x="166" y="44"/>
                    </a:lnTo>
                    <a:lnTo>
                      <a:pt x="176" y="35"/>
                    </a:lnTo>
                    <a:lnTo>
                      <a:pt x="186" y="26"/>
                    </a:lnTo>
                    <a:lnTo>
                      <a:pt x="197" y="17"/>
                    </a:lnTo>
                    <a:lnTo>
                      <a:pt x="208" y="10"/>
                    </a:lnTo>
                    <a:lnTo>
                      <a:pt x="216" y="7"/>
                    </a:lnTo>
                    <a:lnTo>
                      <a:pt x="225" y="3"/>
                    </a:lnTo>
                    <a:lnTo>
                      <a:pt x="231" y="0"/>
                    </a:lnTo>
                    <a:lnTo>
                      <a:pt x="23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3" name="Rectangle 93"/>
              <p:cNvSpPr>
                <a:spLocks noChangeArrowheads="1"/>
              </p:cNvSpPr>
              <p:nvPr/>
            </p:nvSpPr>
            <p:spPr bwMode="auto">
              <a:xfrm>
                <a:off x="1353" y="3449"/>
                <a:ext cx="9" cy="12"/>
              </a:xfrm>
              <a:prstGeom prst="rect">
                <a:avLst/>
              </a:prstGeom>
              <a:solidFill>
                <a:srgbClr val="FFFF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84" name="Freeform 94"/>
              <p:cNvSpPr>
                <a:spLocks/>
              </p:cNvSpPr>
              <p:nvPr/>
            </p:nvSpPr>
            <p:spPr bwMode="auto">
              <a:xfrm>
                <a:off x="1317" y="3473"/>
                <a:ext cx="16" cy="19"/>
              </a:xfrm>
              <a:custGeom>
                <a:avLst/>
                <a:gdLst>
                  <a:gd name="T0" fmla="*/ 16 w 31"/>
                  <a:gd name="T1" fmla="*/ 19 h 40"/>
                  <a:gd name="T2" fmla="*/ 12 w 31"/>
                  <a:gd name="T3" fmla="*/ 18 h 40"/>
                  <a:gd name="T4" fmla="*/ 8 w 31"/>
                  <a:gd name="T5" fmla="*/ 15 h 40"/>
                  <a:gd name="T6" fmla="*/ 4 w 31"/>
                  <a:gd name="T7" fmla="*/ 11 h 40"/>
                  <a:gd name="T8" fmla="*/ 0 w 31"/>
                  <a:gd name="T9" fmla="*/ 8 h 40"/>
                  <a:gd name="T10" fmla="*/ 0 w 31"/>
                  <a:gd name="T11" fmla="*/ 4 h 40"/>
                  <a:gd name="T12" fmla="*/ 2 w 31"/>
                  <a:gd name="T13" fmla="*/ 3 h 40"/>
                  <a:gd name="T14" fmla="*/ 3 w 31"/>
                  <a:gd name="T15" fmla="*/ 1 h 40"/>
                  <a:gd name="T16" fmla="*/ 6 w 31"/>
                  <a:gd name="T17" fmla="*/ 0 h 40"/>
                  <a:gd name="T18" fmla="*/ 8 w 31"/>
                  <a:gd name="T19" fmla="*/ 0 h 40"/>
                  <a:gd name="T20" fmla="*/ 11 w 31"/>
                  <a:gd name="T21" fmla="*/ 0 h 40"/>
                  <a:gd name="T22" fmla="*/ 13 w 31"/>
                  <a:gd name="T23" fmla="*/ 0 h 40"/>
                  <a:gd name="T24" fmla="*/ 16 w 31"/>
                  <a:gd name="T25" fmla="*/ 0 h 40"/>
                  <a:gd name="T26" fmla="*/ 16 w 31"/>
                  <a:gd name="T27" fmla="*/ 1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40">
                    <a:moveTo>
                      <a:pt x="31" y="40"/>
                    </a:moveTo>
                    <a:lnTo>
                      <a:pt x="23" y="37"/>
                    </a:lnTo>
                    <a:lnTo>
                      <a:pt x="16" y="32"/>
                    </a:lnTo>
                    <a:lnTo>
                      <a:pt x="7" y="23"/>
                    </a:lnTo>
                    <a:lnTo>
                      <a:pt x="0" y="16"/>
                    </a:lnTo>
                    <a:lnTo>
                      <a:pt x="0" y="9"/>
                    </a:lnTo>
                    <a:lnTo>
                      <a:pt x="3" y="6"/>
                    </a:lnTo>
                    <a:lnTo>
                      <a:pt x="6" y="2"/>
                    </a:lnTo>
                    <a:lnTo>
                      <a:pt x="11" y="1"/>
                    </a:lnTo>
                    <a:lnTo>
                      <a:pt x="16" y="0"/>
                    </a:lnTo>
                    <a:lnTo>
                      <a:pt x="21" y="0"/>
                    </a:lnTo>
                    <a:lnTo>
                      <a:pt x="26" y="0"/>
                    </a:lnTo>
                    <a:lnTo>
                      <a:pt x="31" y="1"/>
                    </a:lnTo>
                    <a:lnTo>
                      <a:pt x="3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5" name="Freeform 95"/>
              <p:cNvSpPr>
                <a:spLocks/>
              </p:cNvSpPr>
              <p:nvPr/>
            </p:nvSpPr>
            <p:spPr bwMode="auto">
              <a:xfrm>
                <a:off x="1366" y="3476"/>
                <a:ext cx="27" cy="20"/>
              </a:xfrm>
              <a:custGeom>
                <a:avLst/>
                <a:gdLst>
                  <a:gd name="T0" fmla="*/ 27 w 55"/>
                  <a:gd name="T1" fmla="*/ 17 h 40"/>
                  <a:gd name="T2" fmla="*/ 24 w 55"/>
                  <a:gd name="T3" fmla="*/ 19 h 40"/>
                  <a:gd name="T4" fmla="*/ 20 w 55"/>
                  <a:gd name="T5" fmla="*/ 20 h 40"/>
                  <a:gd name="T6" fmla="*/ 16 w 55"/>
                  <a:gd name="T7" fmla="*/ 20 h 40"/>
                  <a:gd name="T8" fmla="*/ 13 w 55"/>
                  <a:gd name="T9" fmla="*/ 19 h 40"/>
                  <a:gd name="T10" fmla="*/ 10 w 55"/>
                  <a:gd name="T11" fmla="*/ 16 h 40"/>
                  <a:gd name="T12" fmla="*/ 6 w 55"/>
                  <a:gd name="T13" fmla="*/ 15 h 40"/>
                  <a:gd name="T14" fmla="*/ 3 w 55"/>
                  <a:gd name="T15" fmla="*/ 13 h 40"/>
                  <a:gd name="T16" fmla="*/ 0 w 55"/>
                  <a:gd name="T17" fmla="*/ 13 h 40"/>
                  <a:gd name="T18" fmla="*/ 0 w 55"/>
                  <a:gd name="T19" fmla="*/ 8 h 40"/>
                  <a:gd name="T20" fmla="*/ 1 w 55"/>
                  <a:gd name="T21" fmla="*/ 5 h 40"/>
                  <a:gd name="T22" fmla="*/ 2 w 55"/>
                  <a:gd name="T23" fmla="*/ 3 h 40"/>
                  <a:gd name="T24" fmla="*/ 5 w 55"/>
                  <a:gd name="T25" fmla="*/ 2 h 40"/>
                  <a:gd name="T26" fmla="*/ 7 w 55"/>
                  <a:gd name="T27" fmla="*/ 0 h 40"/>
                  <a:gd name="T28" fmla="*/ 10 w 55"/>
                  <a:gd name="T29" fmla="*/ 0 h 40"/>
                  <a:gd name="T30" fmla="*/ 13 w 55"/>
                  <a:gd name="T31" fmla="*/ 0 h 40"/>
                  <a:gd name="T32" fmla="*/ 16 w 55"/>
                  <a:gd name="T33" fmla="*/ 1 h 40"/>
                  <a:gd name="T34" fmla="*/ 21 w 55"/>
                  <a:gd name="T35" fmla="*/ 3 h 40"/>
                  <a:gd name="T36" fmla="*/ 25 w 55"/>
                  <a:gd name="T37" fmla="*/ 7 h 40"/>
                  <a:gd name="T38" fmla="*/ 27 w 55"/>
                  <a:gd name="T39" fmla="*/ 12 h 40"/>
                  <a:gd name="T40" fmla="*/ 27 w 55"/>
                  <a:gd name="T41" fmla="*/ 1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40">
                    <a:moveTo>
                      <a:pt x="55" y="33"/>
                    </a:moveTo>
                    <a:lnTo>
                      <a:pt x="48" y="38"/>
                    </a:lnTo>
                    <a:lnTo>
                      <a:pt x="41" y="40"/>
                    </a:lnTo>
                    <a:lnTo>
                      <a:pt x="33" y="39"/>
                    </a:lnTo>
                    <a:lnTo>
                      <a:pt x="27" y="37"/>
                    </a:lnTo>
                    <a:lnTo>
                      <a:pt x="20" y="32"/>
                    </a:lnTo>
                    <a:lnTo>
                      <a:pt x="13" y="29"/>
                    </a:lnTo>
                    <a:lnTo>
                      <a:pt x="6" y="26"/>
                    </a:lnTo>
                    <a:lnTo>
                      <a:pt x="0" y="26"/>
                    </a:lnTo>
                    <a:lnTo>
                      <a:pt x="0" y="16"/>
                    </a:lnTo>
                    <a:lnTo>
                      <a:pt x="2" y="10"/>
                    </a:lnTo>
                    <a:lnTo>
                      <a:pt x="5" y="5"/>
                    </a:lnTo>
                    <a:lnTo>
                      <a:pt x="11" y="3"/>
                    </a:lnTo>
                    <a:lnTo>
                      <a:pt x="15" y="0"/>
                    </a:lnTo>
                    <a:lnTo>
                      <a:pt x="21" y="0"/>
                    </a:lnTo>
                    <a:lnTo>
                      <a:pt x="26" y="0"/>
                    </a:lnTo>
                    <a:lnTo>
                      <a:pt x="32" y="2"/>
                    </a:lnTo>
                    <a:lnTo>
                      <a:pt x="42" y="6"/>
                    </a:lnTo>
                    <a:lnTo>
                      <a:pt x="51" y="14"/>
                    </a:lnTo>
                    <a:lnTo>
                      <a:pt x="55" y="23"/>
                    </a:lnTo>
                    <a:lnTo>
                      <a:pt x="55" y="33"/>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6" name="Freeform 96"/>
              <p:cNvSpPr>
                <a:spLocks/>
              </p:cNvSpPr>
              <p:nvPr/>
            </p:nvSpPr>
            <p:spPr bwMode="auto">
              <a:xfrm>
                <a:off x="1349" y="3503"/>
                <a:ext cx="20" cy="22"/>
              </a:xfrm>
              <a:custGeom>
                <a:avLst/>
                <a:gdLst>
                  <a:gd name="T0" fmla="*/ 20 w 38"/>
                  <a:gd name="T1" fmla="*/ 13 h 44"/>
                  <a:gd name="T2" fmla="*/ 19 w 38"/>
                  <a:gd name="T3" fmla="*/ 17 h 44"/>
                  <a:gd name="T4" fmla="*/ 17 w 38"/>
                  <a:gd name="T5" fmla="*/ 22 h 44"/>
                  <a:gd name="T6" fmla="*/ 13 w 38"/>
                  <a:gd name="T7" fmla="*/ 21 h 44"/>
                  <a:gd name="T8" fmla="*/ 9 w 38"/>
                  <a:gd name="T9" fmla="*/ 20 h 44"/>
                  <a:gd name="T10" fmla="*/ 6 w 38"/>
                  <a:gd name="T11" fmla="*/ 17 h 44"/>
                  <a:gd name="T12" fmla="*/ 4 w 38"/>
                  <a:gd name="T13" fmla="*/ 15 h 44"/>
                  <a:gd name="T14" fmla="*/ 2 w 38"/>
                  <a:gd name="T15" fmla="*/ 11 h 44"/>
                  <a:gd name="T16" fmla="*/ 1 w 38"/>
                  <a:gd name="T17" fmla="*/ 8 h 44"/>
                  <a:gd name="T18" fmla="*/ 0 w 38"/>
                  <a:gd name="T19" fmla="*/ 4 h 44"/>
                  <a:gd name="T20" fmla="*/ 1 w 38"/>
                  <a:gd name="T21" fmla="*/ 1 h 44"/>
                  <a:gd name="T22" fmla="*/ 4 w 38"/>
                  <a:gd name="T23" fmla="*/ 0 h 44"/>
                  <a:gd name="T24" fmla="*/ 8 w 38"/>
                  <a:gd name="T25" fmla="*/ 0 h 44"/>
                  <a:gd name="T26" fmla="*/ 11 w 38"/>
                  <a:gd name="T27" fmla="*/ 0 h 44"/>
                  <a:gd name="T28" fmla="*/ 14 w 38"/>
                  <a:gd name="T29" fmla="*/ 2 h 44"/>
                  <a:gd name="T30" fmla="*/ 16 w 38"/>
                  <a:gd name="T31" fmla="*/ 3 h 44"/>
                  <a:gd name="T32" fmla="*/ 18 w 38"/>
                  <a:gd name="T33" fmla="*/ 6 h 44"/>
                  <a:gd name="T34" fmla="*/ 19 w 38"/>
                  <a:gd name="T35" fmla="*/ 9 h 44"/>
                  <a:gd name="T36" fmla="*/ 20 w 38"/>
                  <a:gd name="T37" fmla="*/ 13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44">
                    <a:moveTo>
                      <a:pt x="38" y="26"/>
                    </a:moveTo>
                    <a:lnTo>
                      <a:pt x="37" y="34"/>
                    </a:lnTo>
                    <a:lnTo>
                      <a:pt x="32" y="44"/>
                    </a:lnTo>
                    <a:lnTo>
                      <a:pt x="25" y="42"/>
                    </a:lnTo>
                    <a:lnTo>
                      <a:pt x="18" y="40"/>
                    </a:lnTo>
                    <a:lnTo>
                      <a:pt x="12" y="34"/>
                    </a:lnTo>
                    <a:lnTo>
                      <a:pt x="8" y="29"/>
                    </a:lnTo>
                    <a:lnTo>
                      <a:pt x="3" y="22"/>
                    </a:lnTo>
                    <a:lnTo>
                      <a:pt x="1" y="16"/>
                    </a:lnTo>
                    <a:lnTo>
                      <a:pt x="0" y="8"/>
                    </a:lnTo>
                    <a:lnTo>
                      <a:pt x="1" y="2"/>
                    </a:lnTo>
                    <a:lnTo>
                      <a:pt x="8" y="0"/>
                    </a:lnTo>
                    <a:lnTo>
                      <a:pt x="15" y="0"/>
                    </a:lnTo>
                    <a:lnTo>
                      <a:pt x="21" y="0"/>
                    </a:lnTo>
                    <a:lnTo>
                      <a:pt x="27" y="3"/>
                    </a:lnTo>
                    <a:lnTo>
                      <a:pt x="30" y="6"/>
                    </a:lnTo>
                    <a:lnTo>
                      <a:pt x="34" y="11"/>
                    </a:lnTo>
                    <a:lnTo>
                      <a:pt x="36" y="17"/>
                    </a:lnTo>
                    <a:lnTo>
                      <a:pt x="38"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7" name="Freeform 97"/>
              <p:cNvSpPr>
                <a:spLocks/>
              </p:cNvSpPr>
              <p:nvPr/>
            </p:nvSpPr>
            <p:spPr bwMode="auto">
              <a:xfrm>
                <a:off x="1388" y="3513"/>
                <a:ext cx="24" cy="16"/>
              </a:xfrm>
              <a:custGeom>
                <a:avLst/>
                <a:gdLst>
                  <a:gd name="T0" fmla="*/ 21 w 48"/>
                  <a:gd name="T1" fmla="*/ 1 h 32"/>
                  <a:gd name="T2" fmla="*/ 23 w 48"/>
                  <a:gd name="T3" fmla="*/ 4 h 32"/>
                  <a:gd name="T4" fmla="*/ 24 w 48"/>
                  <a:gd name="T5" fmla="*/ 7 h 32"/>
                  <a:gd name="T6" fmla="*/ 21 w 48"/>
                  <a:gd name="T7" fmla="*/ 8 h 32"/>
                  <a:gd name="T8" fmla="*/ 19 w 48"/>
                  <a:gd name="T9" fmla="*/ 10 h 32"/>
                  <a:gd name="T10" fmla="*/ 16 w 48"/>
                  <a:gd name="T11" fmla="*/ 12 h 32"/>
                  <a:gd name="T12" fmla="*/ 14 w 48"/>
                  <a:gd name="T13" fmla="*/ 14 h 32"/>
                  <a:gd name="T14" fmla="*/ 11 w 48"/>
                  <a:gd name="T15" fmla="*/ 15 h 32"/>
                  <a:gd name="T16" fmla="*/ 8 w 48"/>
                  <a:gd name="T17" fmla="*/ 16 h 32"/>
                  <a:gd name="T18" fmla="*/ 4 w 48"/>
                  <a:gd name="T19" fmla="*/ 15 h 32"/>
                  <a:gd name="T20" fmla="*/ 2 w 48"/>
                  <a:gd name="T21" fmla="*/ 13 h 32"/>
                  <a:gd name="T22" fmla="*/ 0 w 48"/>
                  <a:gd name="T23" fmla="*/ 9 h 32"/>
                  <a:gd name="T24" fmla="*/ 0 w 48"/>
                  <a:gd name="T25" fmla="*/ 7 h 32"/>
                  <a:gd name="T26" fmla="*/ 0 w 48"/>
                  <a:gd name="T27" fmla="*/ 5 h 32"/>
                  <a:gd name="T28" fmla="*/ 1 w 48"/>
                  <a:gd name="T29" fmla="*/ 4 h 32"/>
                  <a:gd name="T30" fmla="*/ 3 w 48"/>
                  <a:gd name="T31" fmla="*/ 2 h 32"/>
                  <a:gd name="T32" fmla="*/ 6 w 48"/>
                  <a:gd name="T33" fmla="*/ 1 h 32"/>
                  <a:gd name="T34" fmla="*/ 10 w 48"/>
                  <a:gd name="T35" fmla="*/ 0 h 32"/>
                  <a:gd name="T36" fmla="*/ 14 w 48"/>
                  <a:gd name="T37" fmla="*/ 0 h 32"/>
                  <a:gd name="T38" fmla="*/ 17 w 48"/>
                  <a:gd name="T39" fmla="*/ 0 h 32"/>
                  <a:gd name="T40" fmla="*/ 21 w 4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32">
                    <a:moveTo>
                      <a:pt x="42" y="1"/>
                    </a:moveTo>
                    <a:lnTo>
                      <a:pt x="45" y="8"/>
                    </a:lnTo>
                    <a:lnTo>
                      <a:pt x="48" y="14"/>
                    </a:lnTo>
                    <a:lnTo>
                      <a:pt x="42" y="15"/>
                    </a:lnTo>
                    <a:lnTo>
                      <a:pt x="38" y="20"/>
                    </a:lnTo>
                    <a:lnTo>
                      <a:pt x="31" y="24"/>
                    </a:lnTo>
                    <a:lnTo>
                      <a:pt x="27" y="28"/>
                    </a:lnTo>
                    <a:lnTo>
                      <a:pt x="21" y="30"/>
                    </a:lnTo>
                    <a:lnTo>
                      <a:pt x="15" y="32"/>
                    </a:lnTo>
                    <a:lnTo>
                      <a:pt x="8" y="30"/>
                    </a:lnTo>
                    <a:lnTo>
                      <a:pt x="3" y="25"/>
                    </a:lnTo>
                    <a:lnTo>
                      <a:pt x="0" y="18"/>
                    </a:lnTo>
                    <a:lnTo>
                      <a:pt x="0" y="14"/>
                    </a:lnTo>
                    <a:lnTo>
                      <a:pt x="0" y="10"/>
                    </a:lnTo>
                    <a:lnTo>
                      <a:pt x="2" y="7"/>
                    </a:lnTo>
                    <a:lnTo>
                      <a:pt x="5" y="3"/>
                    </a:lnTo>
                    <a:lnTo>
                      <a:pt x="12" y="1"/>
                    </a:lnTo>
                    <a:lnTo>
                      <a:pt x="19" y="0"/>
                    </a:lnTo>
                    <a:lnTo>
                      <a:pt x="27" y="0"/>
                    </a:lnTo>
                    <a:lnTo>
                      <a:pt x="34" y="0"/>
                    </a:lnTo>
                    <a:lnTo>
                      <a:pt x="42" y="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8" name="Freeform 98"/>
              <p:cNvSpPr>
                <a:spLocks/>
              </p:cNvSpPr>
              <p:nvPr/>
            </p:nvSpPr>
            <p:spPr bwMode="auto">
              <a:xfrm>
                <a:off x="1449" y="3520"/>
                <a:ext cx="24" cy="13"/>
              </a:xfrm>
              <a:custGeom>
                <a:avLst/>
                <a:gdLst>
                  <a:gd name="T0" fmla="*/ 24 w 48"/>
                  <a:gd name="T1" fmla="*/ 6 h 25"/>
                  <a:gd name="T2" fmla="*/ 21 w 48"/>
                  <a:gd name="T3" fmla="*/ 7 h 25"/>
                  <a:gd name="T4" fmla="*/ 20 w 48"/>
                  <a:gd name="T5" fmla="*/ 11 h 25"/>
                  <a:gd name="T6" fmla="*/ 19 w 48"/>
                  <a:gd name="T7" fmla="*/ 12 h 25"/>
                  <a:gd name="T8" fmla="*/ 17 w 48"/>
                  <a:gd name="T9" fmla="*/ 13 h 25"/>
                  <a:gd name="T10" fmla="*/ 15 w 48"/>
                  <a:gd name="T11" fmla="*/ 12 h 25"/>
                  <a:gd name="T12" fmla="*/ 12 w 48"/>
                  <a:gd name="T13" fmla="*/ 12 h 25"/>
                  <a:gd name="T14" fmla="*/ 0 w 48"/>
                  <a:gd name="T15" fmla="*/ 12 h 25"/>
                  <a:gd name="T16" fmla="*/ 5 w 48"/>
                  <a:gd name="T17" fmla="*/ 0 h 25"/>
                  <a:gd name="T18" fmla="*/ 24 w 48"/>
                  <a:gd name="T19" fmla="*/ 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5">
                    <a:moveTo>
                      <a:pt x="48" y="11"/>
                    </a:moveTo>
                    <a:lnTo>
                      <a:pt x="41" y="14"/>
                    </a:lnTo>
                    <a:lnTo>
                      <a:pt x="39" y="21"/>
                    </a:lnTo>
                    <a:lnTo>
                      <a:pt x="37" y="23"/>
                    </a:lnTo>
                    <a:lnTo>
                      <a:pt x="34" y="25"/>
                    </a:lnTo>
                    <a:lnTo>
                      <a:pt x="30" y="24"/>
                    </a:lnTo>
                    <a:lnTo>
                      <a:pt x="24" y="24"/>
                    </a:lnTo>
                    <a:lnTo>
                      <a:pt x="0" y="24"/>
                    </a:lnTo>
                    <a:lnTo>
                      <a:pt x="10" y="0"/>
                    </a:lnTo>
                    <a:lnTo>
                      <a:pt x="48" y="1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9" name="Freeform 99"/>
              <p:cNvSpPr>
                <a:spLocks/>
              </p:cNvSpPr>
              <p:nvPr/>
            </p:nvSpPr>
            <p:spPr bwMode="auto">
              <a:xfrm>
                <a:off x="1350" y="3593"/>
                <a:ext cx="92" cy="34"/>
              </a:xfrm>
              <a:custGeom>
                <a:avLst/>
                <a:gdLst>
                  <a:gd name="T0" fmla="*/ 35 w 183"/>
                  <a:gd name="T1" fmla="*/ 34 h 69"/>
                  <a:gd name="T2" fmla="*/ 32 w 183"/>
                  <a:gd name="T3" fmla="*/ 33 h 69"/>
                  <a:gd name="T4" fmla="*/ 29 w 183"/>
                  <a:gd name="T5" fmla="*/ 32 h 69"/>
                  <a:gd name="T6" fmla="*/ 26 w 183"/>
                  <a:gd name="T7" fmla="*/ 31 h 69"/>
                  <a:gd name="T8" fmla="*/ 24 w 183"/>
                  <a:gd name="T9" fmla="*/ 31 h 69"/>
                  <a:gd name="T10" fmla="*/ 18 w 183"/>
                  <a:gd name="T11" fmla="*/ 30 h 69"/>
                  <a:gd name="T12" fmla="*/ 13 w 183"/>
                  <a:gd name="T13" fmla="*/ 29 h 69"/>
                  <a:gd name="T14" fmla="*/ 7 w 183"/>
                  <a:gd name="T15" fmla="*/ 27 h 69"/>
                  <a:gd name="T16" fmla="*/ 3 w 183"/>
                  <a:gd name="T17" fmla="*/ 25 h 69"/>
                  <a:gd name="T18" fmla="*/ 2 w 183"/>
                  <a:gd name="T19" fmla="*/ 23 h 69"/>
                  <a:gd name="T20" fmla="*/ 1 w 183"/>
                  <a:gd name="T21" fmla="*/ 21 h 69"/>
                  <a:gd name="T22" fmla="*/ 0 w 183"/>
                  <a:gd name="T23" fmla="*/ 18 h 69"/>
                  <a:gd name="T24" fmla="*/ 0 w 183"/>
                  <a:gd name="T25" fmla="*/ 16 h 69"/>
                  <a:gd name="T26" fmla="*/ 3 w 183"/>
                  <a:gd name="T27" fmla="*/ 16 h 69"/>
                  <a:gd name="T28" fmla="*/ 6 w 183"/>
                  <a:gd name="T29" fmla="*/ 17 h 69"/>
                  <a:gd name="T30" fmla="*/ 10 w 183"/>
                  <a:gd name="T31" fmla="*/ 18 h 69"/>
                  <a:gd name="T32" fmla="*/ 13 w 183"/>
                  <a:gd name="T33" fmla="*/ 19 h 69"/>
                  <a:gd name="T34" fmla="*/ 16 w 183"/>
                  <a:gd name="T35" fmla="*/ 19 h 69"/>
                  <a:gd name="T36" fmla="*/ 19 w 183"/>
                  <a:gd name="T37" fmla="*/ 19 h 69"/>
                  <a:gd name="T38" fmla="*/ 23 w 183"/>
                  <a:gd name="T39" fmla="*/ 20 h 69"/>
                  <a:gd name="T40" fmla="*/ 26 w 183"/>
                  <a:gd name="T41" fmla="*/ 20 h 69"/>
                  <a:gd name="T42" fmla="*/ 31 w 183"/>
                  <a:gd name="T43" fmla="*/ 20 h 69"/>
                  <a:gd name="T44" fmla="*/ 37 w 183"/>
                  <a:gd name="T45" fmla="*/ 21 h 69"/>
                  <a:gd name="T46" fmla="*/ 39 w 183"/>
                  <a:gd name="T47" fmla="*/ 20 h 69"/>
                  <a:gd name="T48" fmla="*/ 42 w 183"/>
                  <a:gd name="T49" fmla="*/ 20 h 69"/>
                  <a:gd name="T50" fmla="*/ 45 w 183"/>
                  <a:gd name="T51" fmla="*/ 20 h 69"/>
                  <a:gd name="T52" fmla="*/ 48 w 183"/>
                  <a:gd name="T53" fmla="*/ 20 h 69"/>
                  <a:gd name="T54" fmla="*/ 53 w 183"/>
                  <a:gd name="T55" fmla="*/ 18 h 69"/>
                  <a:gd name="T56" fmla="*/ 59 w 183"/>
                  <a:gd name="T57" fmla="*/ 17 h 69"/>
                  <a:gd name="T58" fmla="*/ 64 w 183"/>
                  <a:gd name="T59" fmla="*/ 15 h 69"/>
                  <a:gd name="T60" fmla="*/ 70 w 183"/>
                  <a:gd name="T61" fmla="*/ 13 h 69"/>
                  <a:gd name="T62" fmla="*/ 75 w 183"/>
                  <a:gd name="T63" fmla="*/ 10 h 69"/>
                  <a:gd name="T64" fmla="*/ 80 w 183"/>
                  <a:gd name="T65" fmla="*/ 7 h 69"/>
                  <a:gd name="T66" fmla="*/ 83 w 183"/>
                  <a:gd name="T67" fmla="*/ 5 h 69"/>
                  <a:gd name="T68" fmla="*/ 86 w 183"/>
                  <a:gd name="T69" fmla="*/ 4 h 69"/>
                  <a:gd name="T70" fmla="*/ 89 w 183"/>
                  <a:gd name="T71" fmla="*/ 2 h 69"/>
                  <a:gd name="T72" fmla="*/ 92 w 183"/>
                  <a:gd name="T73" fmla="*/ 0 h 69"/>
                  <a:gd name="T74" fmla="*/ 91 w 183"/>
                  <a:gd name="T75" fmla="*/ 3 h 69"/>
                  <a:gd name="T76" fmla="*/ 90 w 183"/>
                  <a:gd name="T77" fmla="*/ 6 h 69"/>
                  <a:gd name="T78" fmla="*/ 88 w 183"/>
                  <a:gd name="T79" fmla="*/ 9 h 69"/>
                  <a:gd name="T80" fmla="*/ 86 w 183"/>
                  <a:gd name="T81" fmla="*/ 12 h 69"/>
                  <a:gd name="T82" fmla="*/ 83 w 183"/>
                  <a:gd name="T83" fmla="*/ 14 h 69"/>
                  <a:gd name="T84" fmla="*/ 80 w 183"/>
                  <a:gd name="T85" fmla="*/ 17 h 69"/>
                  <a:gd name="T86" fmla="*/ 76 w 183"/>
                  <a:gd name="T87" fmla="*/ 19 h 69"/>
                  <a:gd name="T88" fmla="*/ 72 w 183"/>
                  <a:gd name="T89" fmla="*/ 22 h 69"/>
                  <a:gd name="T90" fmla="*/ 67 w 183"/>
                  <a:gd name="T91" fmla="*/ 23 h 69"/>
                  <a:gd name="T92" fmla="*/ 62 w 183"/>
                  <a:gd name="T93" fmla="*/ 25 h 69"/>
                  <a:gd name="T94" fmla="*/ 58 w 183"/>
                  <a:gd name="T95" fmla="*/ 27 h 69"/>
                  <a:gd name="T96" fmla="*/ 53 w 183"/>
                  <a:gd name="T97" fmla="*/ 29 h 69"/>
                  <a:gd name="T98" fmla="*/ 48 w 183"/>
                  <a:gd name="T99" fmla="*/ 30 h 69"/>
                  <a:gd name="T100" fmla="*/ 43 w 183"/>
                  <a:gd name="T101" fmla="*/ 31 h 69"/>
                  <a:gd name="T102" fmla="*/ 38 w 183"/>
                  <a:gd name="T103" fmla="*/ 33 h 69"/>
                  <a:gd name="T104" fmla="*/ 35 w 183"/>
                  <a:gd name="T105" fmla="*/ 34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3" h="69">
                    <a:moveTo>
                      <a:pt x="69" y="69"/>
                    </a:moveTo>
                    <a:lnTo>
                      <a:pt x="63" y="66"/>
                    </a:lnTo>
                    <a:lnTo>
                      <a:pt x="58" y="64"/>
                    </a:lnTo>
                    <a:lnTo>
                      <a:pt x="52" y="62"/>
                    </a:lnTo>
                    <a:lnTo>
                      <a:pt x="47" y="62"/>
                    </a:lnTo>
                    <a:lnTo>
                      <a:pt x="35" y="60"/>
                    </a:lnTo>
                    <a:lnTo>
                      <a:pt x="25" y="59"/>
                    </a:lnTo>
                    <a:lnTo>
                      <a:pt x="14" y="55"/>
                    </a:lnTo>
                    <a:lnTo>
                      <a:pt x="6" y="50"/>
                    </a:lnTo>
                    <a:lnTo>
                      <a:pt x="3" y="46"/>
                    </a:lnTo>
                    <a:lnTo>
                      <a:pt x="1" y="42"/>
                    </a:lnTo>
                    <a:lnTo>
                      <a:pt x="0" y="37"/>
                    </a:lnTo>
                    <a:lnTo>
                      <a:pt x="0" y="32"/>
                    </a:lnTo>
                    <a:lnTo>
                      <a:pt x="6" y="33"/>
                    </a:lnTo>
                    <a:lnTo>
                      <a:pt x="12" y="35"/>
                    </a:lnTo>
                    <a:lnTo>
                      <a:pt x="19" y="36"/>
                    </a:lnTo>
                    <a:lnTo>
                      <a:pt x="26" y="38"/>
                    </a:lnTo>
                    <a:lnTo>
                      <a:pt x="32" y="38"/>
                    </a:lnTo>
                    <a:lnTo>
                      <a:pt x="38" y="39"/>
                    </a:lnTo>
                    <a:lnTo>
                      <a:pt x="45" y="40"/>
                    </a:lnTo>
                    <a:lnTo>
                      <a:pt x="51" y="41"/>
                    </a:lnTo>
                    <a:lnTo>
                      <a:pt x="61" y="41"/>
                    </a:lnTo>
                    <a:lnTo>
                      <a:pt x="73" y="42"/>
                    </a:lnTo>
                    <a:lnTo>
                      <a:pt x="78" y="41"/>
                    </a:lnTo>
                    <a:lnTo>
                      <a:pt x="84" y="41"/>
                    </a:lnTo>
                    <a:lnTo>
                      <a:pt x="90" y="40"/>
                    </a:lnTo>
                    <a:lnTo>
                      <a:pt x="96" y="40"/>
                    </a:lnTo>
                    <a:lnTo>
                      <a:pt x="106" y="37"/>
                    </a:lnTo>
                    <a:lnTo>
                      <a:pt x="117" y="35"/>
                    </a:lnTo>
                    <a:lnTo>
                      <a:pt x="127" y="31"/>
                    </a:lnTo>
                    <a:lnTo>
                      <a:pt x="139" y="26"/>
                    </a:lnTo>
                    <a:lnTo>
                      <a:pt x="149" y="20"/>
                    </a:lnTo>
                    <a:lnTo>
                      <a:pt x="160" y="15"/>
                    </a:lnTo>
                    <a:lnTo>
                      <a:pt x="166" y="11"/>
                    </a:lnTo>
                    <a:lnTo>
                      <a:pt x="171" y="8"/>
                    </a:lnTo>
                    <a:lnTo>
                      <a:pt x="177" y="4"/>
                    </a:lnTo>
                    <a:lnTo>
                      <a:pt x="183" y="0"/>
                    </a:lnTo>
                    <a:lnTo>
                      <a:pt x="182" y="7"/>
                    </a:lnTo>
                    <a:lnTo>
                      <a:pt x="180" y="13"/>
                    </a:lnTo>
                    <a:lnTo>
                      <a:pt x="176" y="18"/>
                    </a:lnTo>
                    <a:lnTo>
                      <a:pt x="172" y="24"/>
                    </a:lnTo>
                    <a:lnTo>
                      <a:pt x="166" y="29"/>
                    </a:lnTo>
                    <a:lnTo>
                      <a:pt x="159" y="34"/>
                    </a:lnTo>
                    <a:lnTo>
                      <a:pt x="151" y="39"/>
                    </a:lnTo>
                    <a:lnTo>
                      <a:pt x="144" y="44"/>
                    </a:lnTo>
                    <a:lnTo>
                      <a:pt x="133" y="47"/>
                    </a:lnTo>
                    <a:lnTo>
                      <a:pt x="124" y="50"/>
                    </a:lnTo>
                    <a:lnTo>
                      <a:pt x="115" y="54"/>
                    </a:lnTo>
                    <a:lnTo>
                      <a:pt x="105" y="58"/>
                    </a:lnTo>
                    <a:lnTo>
                      <a:pt x="95" y="60"/>
                    </a:lnTo>
                    <a:lnTo>
                      <a:pt x="85" y="63"/>
                    </a:lnTo>
                    <a:lnTo>
                      <a:pt x="76" y="66"/>
                    </a:lnTo>
                    <a:lnTo>
                      <a:pt x="6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0" name="Freeform 100"/>
              <p:cNvSpPr>
                <a:spLocks/>
              </p:cNvSpPr>
              <p:nvPr/>
            </p:nvSpPr>
            <p:spPr bwMode="auto">
              <a:xfrm>
                <a:off x="1481" y="3718"/>
                <a:ext cx="92" cy="46"/>
              </a:xfrm>
              <a:custGeom>
                <a:avLst/>
                <a:gdLst>
                  <a:gd name="T0" fmla="*/ 92 w 184"/>
                  <a:gd name="T1" fmla="*/ 1 h 91"/>
                  <a:gd name="T2" fmla="*/ 91 w 184"/>
                  <a:gd name="T3" fmla="*/ 4 h 91"/>
                  <a:gd name="T4" fmla="*/ 90 w 184"/>
                  <a:gd name="T5" fmla="*/ 7 h 91"/>
                  <a:gd name="T6" fmla="*/ 88 w 184"/>
                  <a:gd name="T7" fmla="*/ 10 h 91"/>
                  <a:gd name="T8" fmla="*/ 87 w 184"/>
                  <a:gd name="T9" fmla="*/ 13 h 91"/>
                  <a:gd name="T10" fmla="*/ 84 w 184"/>
                  <a:gd name="T11" fmla="*/ 16 h 91"/>
                  <a:gd name="T12" fmla="*/ 82 w 184"/>
                  <a:gd name="T13" fmla="*/ 19 h 91"/>
                  <a:gd name="T14" fmla="*/ 79 w 184"/>
                  <a:gd name="T15" fmla="*/ 22 h 91"/>
                  <a:gd name="T16" fmla="*/ 77 w 184"/>
                  <a:gd name="T17" fmla="*/ 25 h 91"/>
                  <a:gd name="T18" fmla="*/ 71 w 184"/>
                  <a:gd name="T19" fmla="*/ 29 h 91"/>
                  <a:gd name="T20" fmla="*/ 66 w 184"/>
                  <a:gd name="T21" fmla="*/ 35 h 91"/>
                  <a:gd name="T22" fmla="*/ 64 w 184"/>
                  <a:gd name="T23" fmla="*/ 37 h 91"/>
                  <a:gd name="T24" fmla="*/ 62 w 184"/>
                  <a:gd name="T25" fmla="*/ 39 h 91"/>
                  <a:gd name="T26" fmla="*/ 60 w 184"/>
                  <a:gd name="T27" fmla="*/ 43 h 91"/>
                  <a:gd name="T28" fmla="*/ 59 w 184"/>
                  <a:gd name="T29" fmla="*/ 46 h 91"/>
                  <a:gd name="T30" fmla="*/ 55 w 184"/>
                  <a:gd name="T31" fmla="*/ 44 h 91"/>
                  <a:gd name="T32" fmla="*/ 51 w 184"/>
                  <a:gd name="T33" fmla="*/ 43 h 91"/>
                  <a:gd name="T34" fmla="*/ 47 w 184"/>
                  <a:gd name="T35" fmla="*/ 42 h 91"/>
                  <a:gd name="T36" fmla="*/ 42 w 184"/>
                  <a:gd name="T37" fmla="*/ 42 h 91"/>
                  <a:gd name="T38" fmla="*/ 38 w 184"/>
                  <a:gd name="T39" fmla="*/ 41 h 91"/>
                  <a:gd name="T40" fmla="*/ 33 w 184"/>
                  <a:gd name="T41" fmla="*/ 40 h 91"/>
                  <a:gd name="T42" fmla="*/ 29 w 184"/>
                  <a:gd name="T43" fmla="*/ 40 h 91"/>
                  <a:gd name="T44" fmla="*/ 25 w 184"/>
                  <a:gd name="T45" fmla="*/ 40 h 91"/>
                  <a:gd name="T46" fmla="*/ 20 w 184"/>
                  <a:gd name="T47" fmla="*/ 39 h 91"/>
                  <a:gd name="T48" fmla="*/ 16 w 184"/>
                  <a:gd name="T49" fmla="*/ 38 h 91"/>
                  <a:gd name="T50" fmla="*/ 12 w 184"/>
                  <a:gd name="T51" fmla="*/ 36 h 91"/>
                  <a:gd name="T52" fmla="*/ 9 w 184"/>
                  <a:gd name="T53" fmla="*/ 35 h 91"/>
                  <a:gd name="T54" fmla="*/ 6 w 184"/>
                  <a:gd name="T55" fmla="*/ 33 h 91"/>
                  <a:gd name="T56" fmla="*/ 3 w 184"/>
                  <a:gd name="T57" fmla="*/ 31 h 91"/>
                  <a:gd name="T58" fmla="*/ 1 w 184"/>
                  <a:gd name="T59" fmla="*/ 28 h 91"/>
                  <a:gd name="T60" fmla="*/ 0 w 184"/>
                  <a:gd name="T61" fmla="*/ 25 h 91"/>
                  <a:gd name="T62" fmla="*/ 3 w 184"/>
                  <a:gd name="T63" fmla="*/ 24 h 91"/>
                  <a:gd name="T64" fmla="*/ 6 w 184"/>
                  <a:gd name="T65" fmla="*/ 24 h 91"/>
                  <a:gd name="T66" fmla="*/ 10 w 184"/>
                  <a:gd name="T67" fmla="*/ 24 h 91"/>
                  <a:gd name="T68" fmla="*/ 13 w 184"/>
                  <a:gd name="T69" fmla="*/ 25 h 91"/>
                  <a:gd name="T70" fmla="*/ 18 w 184"/>
                  <a:gd name="T71" fmla="*/ 27 h 91"/>
                  <a:gd name="T72" fmla="*/ 24 w 184"/>
                  <a:gd name="T73" fmla="*/ 30 h 91"/>
                  <a:gd name="T74" fmla="*/ 29 w 184"/>
                  <a:gd name="T75" fmla="*/ 33 h 91"/>
                  <a:gd name="T76" fmla="*/ 34 w 184"/>
                  <a:gd name="T77" fmla="*/ 34 h 91"/>
                  <a:gd name="T78" fmla="*/ 37 w 184"/>
                  <a:gd name="T79" fmla="*/ 34 h 91"/>
                  <a:gd name="T80" fmla="*/ 40 w 184"/>
                  <a:gd name="T81" fmla="*/ 34 h 91"/>
                  <a:gd name="T82" fmla="*/ 43 w 184"/>
                  <a:gd name="T83" fmla="*/ 32 h 91"/>
                  <a:gd name="T84" fmla="*/ 47 w 184"/>
                  <a:gd name="T85" fmla="*/ 31 h 91"/>
                  <a:gd name="T86" fmla="*/ 49 w 184"/>
                  <a:gd name="T87" fmla="*/ 29 h 91"/>
                  <a:gd name="T88" fmla="*/ 52 w 184"/>
                  <a:gd name="T89" fmla="*/ 27 h 91"/>
                  <a:gd name="T90" fmla="*/ 55 w 184"/>
                  <a:gd name="T91" fmla="*/ 25 h 91"/>
                  <a:gd name="T92" fmla="*/ 58 w 184"/>
                  <a:gd name="T93" fmla="*/ 23 h 91"/>
                  <a:gd name="T94" fmla="*/ 63 w 184"/>
                  <a:gd name="T95" fmla="*/ 18 h 91"/>
                  <a:gd name="T96" fmla="*/ 68 w 184"/>
                  <a:gd name="T97" fmla="*/ 13 h 91"/>
                  <a:gd name="T98" fmla="*/ 70 w 184"/>
                  <a:gd name="T99" fmla="*/ 10 h 91"/>
                  <a:gd name="T100" fmla="*/ 73 w 184"/>
                  <a:gd name="T101" fmla="*/ 8 h 91"/>
                  <a:gd name="T102" fmla="*/ 75 w 184"/>
                  <a:gd name="T103" fmla="*/ 5 h 91"/>
                  <a:gd name="T104" fmla="*/ 78 w 184"/>
                  <a:gd name="T105" fmla="*/ 3 h 91"/>
                  <a:gd name="T106" fmla="*/ 81 w 184"/>
                  <a:gd name="T107" fmla="*/ 2 h 91"/>
                  <a:gd name="T108" fmla="*/ 84 w 184"/>
                  <a:gd name="T109" fmla="*/ 1 h 91"/>
                  <a:gd name="T110" fmla="*/ 88 w 184"/>
                  <a:gd name="T111" fmla="*/ 0 h 91"/>
                  <a:gd name="T112" fmla="*/ 92 w 184"/>
                  <a:gd name="T113" fmla="*/ 1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4"/>
                    </a:lnTo>
                    <a:lnTo>
                      <a:pt x="176" y="20"/>
                    </a:lnTo>
                    <a:lnTo>
                      <a:pt x="173" y="26"/>
                    </a:lnTo>
                    <a:lnTo>
                      <a:pt x="168" y="31"/>
                    </a:lnTo>
                    <a:lnTo>
                      <a:pt x="163" y="38"/>
                    </a:lnTo>
                    <a:lnTo>
                      <a:pt x="157" y="43"/>
                    </a:lnTo>
                    <a:lnTo>
                      <a:pt x="153" y="49"/>
                    </a:lnTo>
                    <a:lnTo>
                      <a:pt x="142" y="58"/>
                    </a:lnTo>
                    <a:lnTo>
                      <a:pt x="132" y="69"/>
                    </a:lnTo>
                    <a:lnTo>
                      <a:pt x="127" y="73"/>
                    </a:lnTo>
                    <a:lnTo>
                      <a:pt x="123" y="78"/>
                    </a:lnTo>
                    <a:lnTo>
                      <a:pt x="120" y="85"/>
                    </a:lnTo>
                    <a:lnTo>
                      <a:pt x="118" y="91"/>
                    </a:lnTo>
                    <a:lnTo>
                      <a:pt x="109" y="88"/>
                    </a:lnTo>
                    <a:lnTo>
                      <a:pt x="101" y="86"/>
                    </a:lnTo>
                    <a:lnTo>
                      <a:pt x="93" y="83"/>
                    </a:lnTo>
                    <a:lnTo>
                      <a:pt x="84" y="83"/>
                    </a:lnTo>
                    <a:lnTo>
                      <a:pt x="75" y="81"/>
                    </a:lnTo>
                    <a:lnTo>
                      <a:pt x="66" y="80"/>
                    </a:lnTo>
                    <a:lnTo>
                      <a:pt x="57" y="79"/>
                    </a:lnTo>
                    <a:lnTo>
                      <a:pt x="49" y="79"/>
                    </a:lnTo>
                    <a:lnTo>
                      <a:pt x="39" y="77"/>
                    </a:lnTo>
                    <a:lnTo>
                      <a:pt x="31" y="75"/>
                    </a:lnTo>
                    <a:lnTo>
                      <a:pt x="24" y="72"/>
                    </a:lnTo>
                    <a:lnTo>
                      <a:pt x="18" y="70"/>
                    </a:lnTo>
                    <a:lnTo>
                      <a:pt x="11" y="66"/>
                    </a:lnTo>
                    <a:lnTo>
                      <a:pt x="6" y="62"/>
                    </a:lnTo>
                    <a:lnTo>
                      <a:pt x="2" y="55"/>
                    </a:lnTo>
                    <a:lnTo>
                      <a:pt x="0" y="50"/>
                    </a:lnTo>
                    <a:lnTo>
                      <a:pt x="6" y="47"/>
                    </a:lnTo>
                    <a:lnTo>
                      <a:pt x="12" y="47"/>
                    </a:lnTo>
                    <a:lnTo>
                      <a:pt x="19" y="47"/>
                    </a:lnTo>
                    <a:lnTo>
                      <a:pt x="25" y="49"/>
                    </a:lnTo>
                    <a:lnTo>
                      <a:pt x="35" y="53"/>
                    </a:lnTo>
                    <a:lnTo>
                      <a:pt x="47" y="59"/>
                    </a:lnTo>
                    <a:lnTo>
                      <a:pt x="57" y="65"/>
                    </a:lnTo>
                    <a:lnTo>
                      <a:pt x="68" y="68"/>
                    </a:lnTo>
                    <a:lnTo>
                      <a:pt x="73" y="67"/>
                    </a:lnTo>
                    <a:lnTo>
                      <a:pt x="79" y="67"/>
                    </a:lnTo>
                    <a:lnTo>
                      <a:pt x="85" y="64"/>
                    </a:lnTo>
                    <a:lnTo>
                      <a:pt x="93" y="61"/>
                    </a:lnTo>
                    <a:lnTo>
                      <a:pt x="98" y="57"/>
                    </a:lnTo>
                    <a:lnTo>
                      <a:pt x="104" y="54"/>
                    </a:lnTo>
                    <a:lnTo>
                      <a:pt x="109" y="50"/>
                    </a:lnTo>
                    <a:lnTo>
                      <a:pt x="116" y="46"/>
                    </a:lnTo>
                    <a:lnTo>
                      <a:pt x="125" y="35"/>
                    </a:lnTo>
                    <a:lnTo>
                      <a:pt x="135" y="25"/>
                    </a:lnTo>
                    <a:lnTo>
                      <a:pt x="140" y="19"/>
                    </a:lnTo>
                    <a:lnTo>
                      <a:pt x="145" y="15"/>
                    </a:lnTo>
                    <a:lnTo>
                      <a:pt x="150" y="9"/>
                    </a:lnTo>
                    <a:lnTo>
                      <a:pt x="156" y="6"/>
                    </a:lnTo>
                    <a:lnTo>
                      <a:pt x="162" y="3"/>
                    </a:lnTo>
                    <a:lnTo>
                      <a:pt x="168" y="1"/>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41" name="Group 101"/>
            <p:cNvGrpSpPr>
              <a:grpSpLocks/>
            </p:cNvGrpSpPr>
            <p:nvPr/>
          </p:nvGrpSpPr>
          <p:grpSpPr bwMode="auto">
            <a:xfrm>
              <a:off x="5027" y="3122"/>
              <a:ext cx="406" cy="323"/>
              <a:chOff x="2566" y="3057"/>
              <a:chExt cx="701" cy="558"/>
            </a:xfrm>
          </p:grpSpPr>
          <p:sp>
            <p:nvSpPr>
              <p:cNvPr id="5142" name="Freeform 102"/>
              <p:cNvSpPr>
                <a:spLocks/>
              </p:cNvSpPr>
              <p:nvPr/>
            </p:nvSpPr>
            <p:spPr bwMode="auto">
              <a:xfrm>
                <a:off x="2566" y="3057"/>
                <a:ext cx="701" cy="558"/>
              </a:xfrm>
              <a:custGeom>
                <a:avLst/>
                <a:gdLst>
                  <a:gd name="T0" fmla="*/ 669 w 2102"/>
                  <a:gd name="T1" fmla="*/ 205 h 1673"/>
                  <a:gd name="T2" fmla="*/ 550 w 2102"/>
                  <a:gd name="T3" fmla="*/ 268 h 1673"/>
                  <a:gd name="T4" fmla="*/ 465 w 2102"/>
                  <a:gd name="T5" fmla="*/ 297 h 1673"/>
                  <a:gd name="T6" fmla="*/ 459 w 2102"/>
                  <a:gd name="T7" fmla="*/ 354 h 1673"/>
                  <a:gd name="T8" fmla="*/ 435 w 2102"/>
                  <a:gd name="T9" fmla="*/ 461 h 1673"/>
                  <a:gd name="T10" fmla="*/ 376 w 2102"/>
                  <a:gd name="T11" fmla="*/ 432 h 1673"/>
                  <a:gd name="T12" fmla="*/ 375 w 2102"/>
                  <a:gd name="T13" fmla="*/ 405 h 1673"/>
                  <a:gd name="T14" fmla="*/ 369 w 2102"/>
                  <a:gd name="T15" fmla="*/ 402 h 1673"/>
                  <a:gd name="T16" fmla="*/ 299 w 2102"/>
                  <a:gd name="T17" fmla="*/ 437 h 1673"/>
                  <a:gd name="T18" fmla="*/ 229 w 2102"/>
                  <a:gd name="T19" fmla="*/ 514 h 1673"/>
                  <a:gd name="T20" fmla="*/ 160 w 2102"/>
                  <a:gd name="T21" fmla="*/ 533 h 1673"/>
                  <a:gd name="T22" fmla="*/ 224 w 2102"/>
                  <a:gd name="T23" fmla="*/ 457 h 1673"/>
                  <a:gd name="T24" fmla="*/ 245 w 2102"/>
                  <a:gd name="T25" fmla="*/ 397 h 1673"/>
                  <a:gd name="T26" fmla="*/ 181 w 2102"/>
                  <a:gd name="T27" fmla="*/ 488 h 1673"/>
                  <a:gd name="T28" fmla="*/ 142 w 2102"/>
                  <a:gd name="T29" fmla="*/ 509 h 1673"/>
                  <a:gd name="T30" fmla="*/ 107 w 2102"/>
                  <a:gd name="T31" fmla="*/ 496 h 1673"/>
                  <a:gd name="T32" fmla="*/ 184 w 2102"/>
                  <a:gd name="T33" fmla="*/ 420 h 1673"/>
                  <a:gd name="T34" fmla="*/ 200 w 2102"/>
                  <a:gd name="T35" fmla="*/ 387 h 1673"/>
                  <a:gd name="T36" fmla="*/ 140 w 2102"/>
                  <a:gd name="T37" fmla="*/ 451 h 1673"/>
                  <a:gd name="T38" fmla="*/ 65 w 2102"/>
                  <a:gd name="T39" fmla="*/ 456 h 1673"/>
                  <a:gd name="T40" fmla="*/ 71 w 2102"/>
                  <a:gd name="T41" fmla="*/ 427 h 1673"/>
                  <a:gd name="T42" fmla="*/ 128 w 2102"/>
                  <a:gd name="T43" fmla="*/ 393 h 1673"/>
                  <a:gd name="T44" fmla="*/ 176 w 2102"/>
                  <a:gd name="T45" fmla="*/ 334 h 1673"/>
                  <a:gd name="T46" fmla="*/ 140 w 2102"/>
                  <a:gd name="T47" fmla="*/ 365 h 1673"/>
                  <a:gd name="T48" fmla="*/ 72 w 2102"/>
                  <a:gd name="T49" fmla="*/ 380 h 1673"/>
                  <a:gd name="T50" fmla="*/ 17 w 2102"/>
                  <a:gd name="T51" fmla="*/ 361 h 1673"/>
                  <a:gd name="T52" fmla="*/ 66 w 2102"/>
                  <a:gd name="T53" fmla="*/ 340 h 1673"/>
                  <a:gd name="T54" fmla="*/ 121 w 2102"/>
                  <a:gd name="T55" fmla="*/ 317 h 1673"/>
                  <a:gd name="T56" fmla="*/ 177 w 2102"/>
                  <a:gd name="T57" fmla="*/ 262 h 1673"/>
                  <a:gd name="T58" fmla="*/ 238 w 2102"/>
                  <a:gd name="T59" fmla="*/ 215 h 1673"/>
                  <a:gd name="T60" fmla="*/ 285 w 2102"/>
                  <a:gd name="T61" fmla="*/ 186 h 1673"/>
                  <a:gd name="T62" fmla="*/ 338 w 2102"/>
                  <a:gd name="T63" fmla="*/ 146 h 1673"/>
                  <a:gd name="T64" fmla="*/ 502 w 2102"/>
                  <a:gd name="T65" fmla="*/ 62 h 1673"/>
                  <a:gd name="T66" fmla="*/ 645 w 2102"/>
                  <a:gd name="T67" fmla="*/ 2 h 1673"/>
                  <a:gd name="T68" fmla="*/ 589 w 2102"/>
                  <a:gd name="T69" fmla="*/ 17 h 1673"/>
                  <a:gd name="T70" fmla="*/ 399 w 2102"/>
                  <a:gd name="T71" fmla="*/ 90 h 1673"/>
                  <a:gd name="T72" fmla="*/ 275 w 2102"/>
                  <a:gd name="T73" fmla="*/ 171 h 1673"/>
                  <a:gd name="T74" fmla="*/ 236 w 2102"/>
                  <a:gd name="T75" fmla="*/ 197 h 1673"/>
                  <a:gd name="T76" fmla="*/ 160 w 2102"/>
                  <a:gd name="T77" fmla="*/ 257 h 1673"/>
                  <a:gd name="T78" fmla="*/ 84 w 2102"/>
                  <a:gd name="T79" fmla="*/ 323 h 1673"/>
                  <a:gd name="T80" fmla="*/ 13 w 2102"/>
                  <a:gd name="T81" fmla="*/ 343 h 1673"/>
                  <a:gd name="T82" fmla="*/ 13 w 2102"/>
                  <a:gd name="T83" fmla="*/ 383 h 1673"/>
                  <a:gd name="T84" fmla="*/ 87 w 2102"/>
                  <a:gd name="T85" fmla="*/ 388 h 1673"/>
                  <a:gd name="T86" fmla="*/ 129 w 2102"/>
                  <a:gd name="T87" fmla="*/ 376 h 1673"/>
                  <a:gd name="T88" fmla="*/ 129 w 2102"/>
                  <a:gd name="T89" fmla="*/ 382 h 1673"/>
                  <a:gd name="T90" fmla="*/ 49 w 2102"/>
                  <a:gd name="T91" fmla="*/ 427 h 1673"/>
                  <a:gd name="T92" fmla="*/ 67 w 2102"/>
                  <a:gd name="T93" fmla="*/ 475 h 1673"/>
                  <a:gd name="T94" fmla="*/ 108 w 2102"/>
                  <a:gd name="T95" fmla="*/ 475 h 1673"/>
                  <a:gd name="T96" fmla="*/ 100 w 2102"/>
                  <a:gd name="T97" fmla="*/ 514 h 1673"/>
                  <a:gd name="T98" fmla="*/ 141 w 2102"/>
                  <a:gd name="T99" fmla="*/ 520 h 1673"/>
                  <a:gd name="T100" fmla="*/ 147 w 2102"/>
                  <a:gd name="T101" fmla="*/ 550 h 1673"/>
                  <a:gd name="T102" fmla="*/ 202 w 2102"/>
                  <a:gd name="T103" fmla="*/ 555 h 1673"/>
                  <a:gd name="T104" fmla="*/ 255 w 2102"/>
                  <a:gd name="T105" fmla="*/ 508 h 1673"/>
                  <a:gd name="T106" fmla="*/ 312 w 2102"/>
                  <a:gd name="T107" fmla="*/ 444 h 1673"/>
                  <a:gd name="T108" fmla="*/ 340 w 2102"/>
                  <a:gd name="T109" fmla="*/ 429 h 1673"/>
                  <a:gd name="T110" fmla="*/ 375 w 2102"/>
                  <a:gd name="T111" fmla="*/ 457 h 1673"/>
                  <a:gd name="T112" fmla="*/ 432 w 2102"/>
                  <a:gd name="T113" fmla="*/ 502 h 1673"/>
                  <a:gd name="T114" fmla="*/ 452 w 2102"/>
                  <a:gd name="T115" fmla="*/ 446 h 1673"/>
                  <a:gd name="T116" fmla="*/ 474 w 2102"/>
                  <a:gd name="T117" fmla="*/ 363 h 1673"/>
                  <a:gd name="T118" fmla="*/ 475 w 2102"/>
                  <a:gd name="T119" fmla="*/ 311 h 1673"/>
                  <a:gd name="T120" fmla="*/ 521 w 2102"/>
                  <a:gd name="T121" fmla="*/ 292 h 1673"/>
                  <a:gd name="T122" fmla="*/ 628 w 2102"/>
                  <a:gd name="T123" fmla="*/ 243 h 1673"/>
                  <a:gd name="T124" fmla="*/ 700 w 2102"/>
                  <a:gd name="T125" fmla="*/ 187 h 16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02" h="1673">
                    <a:moveTo>
                      <a:pt x="2102" y="559"/>
                    </a:moveTo>
                    <a:lnTo>
                      <a:pt x="2100" y="559"/>
                    </a:lnTo>
                    <a:lnTo>
                      <a:pt x="2098" y="562"/>
                    </a:lnTo>
                    <a:lnTo>
                      <a:pt x="2091" y="565"/>
                    </a:lnTo>
                    <a:lnTo>
                      <a:pt x="2084" y="570"/>
                    </a:lnTo>
                    <a:lnTo>
                      <a:pt x="2073" y="577"/>
                    </a:lnTo>
                    <a:lnTo>
                      <a:pt x="2060" y="584"/>
                    </a:lnTo>
                    <a:lnTo>
                      <a:pt x="2044" y="593"/>
                    </a:lnTo>
                    <a:lnTo>
                      <a:pt x="2026" y="604"/>
                    </a:lnTo>
                    <a:lnTo>
                      <a:pt x="2005" y="616"/>
                    </a:lnTo>
                    <a:lnTo>
                      <a:pt x="1980" y="629"/>
                    </a:lnTo>
                    <a:lnTo>
                      <a:pt x="1953" y="644"/>
                    </a:lnTo>
                    <a:lnTo>
                      <a:pt x="1924" y="660"/>
                    </a:lnTo>
                    <a:lnTo>
                      <a:pt x="1891" y="679"/>
                    </a:lnTo>
                    <a:lnTo>
                      <a:pt x="1855" y="698"/>
                    </a:lnTo>
                    <a:lnTo>
                      <a:pt x="1816" y="720"/>
                    </a:lnTo>
                    <a:lnTo>
                      <a:pt x="1774" y="743"/>
                    </a:lnTo>
                    <a:lnTo>
                      <a:pt x="1731" y="766"/>
                    </a:lnTo>
                    <a:lnTo>
                      <a:pt x="1689" y="784"/>
                    </a:lnTo>
                    <a:lnTo>
                      <a:pt x="1650" y="803"/>
                    </a:lnTo>
                    <a:lnTo>
                      <a:pt x="1614" y="819"/>
                    </a:lnTo>
                    <a:lnTo>
                      <a:pt x="1577" y="833"/>
                    </a:lnTo>
                    <a:lnTo>
                      <a:pt x="1545" y="845"/>
                    </a:lnTo>
                    <a:lnTo>
                      <a:pt x="1515" y="856"/>
                    </a:lnTo>
                    <a:lnTo>
                      <a:pt x="1487" y="864"/>
                    </a:lnTo>
                    <a:lnTo>
                      <a:pt x="1463" y="872"/>
                    </a:lnTo>
                    <a:lnTo>
                      <a:pt x="1440" y="877"/>
                    </a:lnTo>
                    <a:lnTo>
                      <a:pt x="1421" y="883"/>
                    </a:lnTo>
                    <a:lnTo>
                      <a:pt x="1406" y="887"/>
                    </a:lnTo>
                    <a:lnTo>
                      <a:pt x="1393" y="890"/>
                    </a:lnTo>
                    <a:lnTo>
                      <a:pt x="1385" y="891"/>
                    </a:lnTo>
                    <a:lnTo>
                      <a:pt x="1378" y="892"/>
                    </a:lnTo>
                    <a:lnTo>
                      <a:pt x="1377" y="892"/>
                    </a:lnTo>
                    <a:lnTo>
                      <a:pt x="1378" y="896"/>
                    </a:lnTo>
                    <a:lnTo>
                      <a:pt x="1382" y="908"/>
                    </a:lnTo>
                    <a:lnTo>
                      <a:pt x="1386" y="927"/>
                    </a:lnTo>
                    <a:lnTo>
                      <a:pt x="1390" y="953"/>
                    </a:lnTo>
                    <a:lnTo>
                      <a:pt x="1390" y="984"/>
                    </a:lnTo>
                    <a:lnTo>
                      <a:pt x="1386" y="1020"/>
                    </a:lnTo>
                    <a:lnTo>
                      <a:pt x="1377" y="1062"/>
                    </a:lnTo>
                    <a:lnTo>
                      <a:pt x="1358" y="1107"/>
                    </a:lnTo>
                    <a:lnTo>
                      <a:pt x="1337" y="1150"/>
                    </a:lnTo>
                    <a:lnTo>
                      <a:pt x="1324" y="1189"/>
                    </a:lnTo>
                    <a:lnTo>
                      <a:pt x="1313" y="1222"/>
                    </a:lnTo>
                    <a:lnTo>
                      <a:pt x="1308" y="1253"/>
                    </a:lnTo>
                    <a:lnTo>
                      <a:pt x="1304" y="1282"/>
                    </a:lnTo>
                    <a:lnTo>
                      <a:pt x="1304" y="1307"/>
                    </a:lnTo>
                    <a:lnTo>
                      <a:pt x="1305" y="1332"/>
                    </a:lnTo>
                    <a:lnTo>
                      <a:pt x="1306" y="1356"/>
                    </a:lnTo>
                    <a:lnTo>
                      <a:pt x="1305" y="1381"/>
                    </a:lnTo>
                    <a:lnTo>
                      <a:pt x="1298" y="1404"/>
                    </a:lnTo>
                    <a:lnTo>
                      <a:pt x="1286" y="1425"/>
                    </a:lnTo>
                    <a:lnTo>
                      <a:pt x="1270" y="1439"/>
                    </a:lnTo>
                    <a:lnTo>
                      <a:pt x="1251" y="1445"/>
                    </a:lnTo>
                    <a:lnTo>
                      <a:pt x="1230" y="1438"/>
                    </a:lnTo>
                    <a:lnTo>
                      <a:pt x="1207" y="1418"/>
                    </a:lnTo>
                    <a:lnTo>
                      <a:pt x="1182" y="1380"/>
                    </a:lnTo>
                    <a:lnTo>
                      <a:pt x="1162" y="1345"/>
                    </a:lnTo>
                    <a:lnTo>
                      <a:pt x="1143" y="1317"/>
                    </a:lnTo>
                    <a:lnTo>
                      <a:pt x="1126" y="1295"/>
                    </a:lnTo>
                    <a:lnTo>
                      <a:pt x="1110" y="1279"/>
                    </a:lnTo>
                    <a:lnTo>
                      <a:pt x="1092" y="1268"/>
                    </a:lnTo>
                    <a:lnTo>
                      <a:pt x="1076" y="1262"/>
                    </a:lnTo>
                    <a:lnTo>
                      <a:pt x="1060" y="1258"/>
                    </a:lnTo>
                    <a:lnTo>
                      <a:pt x="1044" y="1258"/>
                    </a:lnTo>
                    <a:lnTo>
                      <a:pt x="1064" y="1245"/>
                    </a:lnTo>
                    <a:lnTo>
                      <a:pt x="1081" y="1236"/>
                    </a:lnTo>
                    <a:lnTo>
                      <a:pt x="1099" y="1227"/>
                    </a:lnTo>
                    <a:lnTo>
                      <a:pt x="1114" y="1218"/>
                    </a:lnTo>
                    <a:lnTo>
                      <a:pt x="1124" y="1213"/>
                    </a:lnTo>
                    <a:lnTo>
                      <a:pt x="1134" y="1209"/>
                    </a:lnTo>
                    <a:lnTo>
                      <a:pt x="1141" y="1206"/>
                    </a:lnTo>
                    <a:lnTo>
                      <a:pt x="1142" y="1205"/>
                    </a:lnTo>
                    <a:lnTo>
                      <a:pt x="1141" y="1205"/>
                    </a:lnTo>
                    <a:lnTo>
                      <a:pt x="1139" y="1205"/>
                    </a:lnTo>
                    <a:lnTo>
                      <a:pt x="1135" y="1204"/>
                    </a:lnTo>
                    <a:lnTo>
                      <a:pt x="1130" y="1204"/>
                    </a:lnTo>
                    <a:lnTo>
                      <a:pt x="1123" y="1204"/>
                    </a:lnTo>
                    <a:lnTo>
                      <a:pt x="1115" y="1204"/>
                    </a:lnTo>
                    <a:lnTo>
                      <a:pt x="1106" y="1205"/>
                    </a:lnTo>
                    <a:lnTo>
                      <a:pt x="1093" y="1208"/>
                    </a:lnTo>
                    <a:lnTo>
                      <a:pt x="1080" y="1212"/>
                    </a:lnTo>
                    <a:lnTo>
                      <a:pt x="1064" y="1217"/>
                    </a:lnTo>
                    <a:lnTo>
                      <a:pt x="1046" y="1224"/>
                    </a:lnTo>
                    <a:lnTo>
                      <a:pt x="1026" y="1232"/>
                    </a:lnTo>
                    <a:lnTo>
                      <a:pt x="1004" y="1243"/>
                    </a:lnTo>
                    <a:lnTo>
                      <a:pt x="980" y="1255"/>
                    </a:lnTo>
                    <a:lnTo>
                      <a:pt x="955" y="1271"/>
                    </a:lnTo>
                    <a:lnTo>
                      <a:pt x="926" y="1289"/>
                    </a:lnTo>
                    <a:lnTo>
                      <a:pt x="898" y="1309"/>
                    </a:lnTo>
                    <a:lnTo>
                      <a:pt x="872" y="1332"/>
                    </a:lnTo>
                    <a:lnTo>
                      <a:pt x="848" y="1355"/>
                    </a:lnTo>
                    <a:lnTo>
                      <a:pt x="824" y="1379"/>
                    </a:lnTo>
                    <a:lnTo>
                      <a:pt x="802" y="1403"/>
                    </a:lnTo>
                    <a:lnTo>
                      <a:pt x="782" y="1427"/>
                    </a:lnTo>
                    <a:lnTo>
                      <a:pt x="762" y="1453"/>
                    </a:lnTo>
                    <a:lnTo>
                      <a:pt x="743" y="1476"/>
                    </a:lnTo>
                    <a:lnTo>
                      <a:pt x="724" y="1499"/>
                    </a:lnTo>
                    <a:lnTo>
                      <a:pt x="705" y="1522"/>
                    </a:lnTo>
                    <a:lnTo>
                      <a:pt x="686" y="1542"/>
                    </a:lnTo>
                    <a:lnTo>
                      <a:pt x="669" y="1559"/>
                    </a:lnTo>
                    <a:lnTo>
                      <a:pt x="650" y="1576"/>
                    </a:lnTo>
                    <a:lnTo>
                      <a:pt x="630" y="1589"/>
                    </a:lnTo>
                    <a:lnTo>
                      <a:pt x="611" y="1600"/>
                    </a:lnTo>
                    <a:lnTo>
                      <a:pt x="589" y="1607"/>
                    </a:lnTo>
                    <a:lnTo>
                      <a:pt x="552" y="1615"/>
                    </a:lnTo>
                    <a:lnTo>
                      <a:pt x="522" y="1616"/>
                    </a:lnTo>
                    <a:lnTo>
                      <a:pt x="500" y="1613"/>
                    </a:lnTo>
                    <a:lnTo>
                      <a:pt x="487" y="1607"/>
                    </a:lnTo>
                    <a:lnTo>
                      <a:pt x="479" y="1597"/>
                    </a:lnTo>
                    <a:lnTo>
                      <a:pt x="477" y="1585"/>
                    </a:lnTo>
                    <a:lnTo>
                      <a:pt x="480" y="1573"/>
                    </a:lnTo>
                    <a:lnTo>
                      <a:pt x="485" y="1559"/>
                    </a:lnTo>
                    <a:lnTo>
                      <a:pt x="499" y="1545"/>
                    </a:lnTo>
                    <a:lnTo>
                      <a:pt x="519" y="1528"/>
                    </a:lnTo>
                    <a:lnTo>
                      <a:pt x="546" y="1507"/>
                    </a:lnTo>
                    <a:lnTo>
                      <a:pt x="577" y="1481"/>
                    </a:lnTo>
                    <a:lnTo>
                      <a:pt x="609" y="1450"/>
                    </a:lnTo>
                    <a:lnTo>
                      <a:pt x="643" y="1412"/>
                    </a:lnTo>
                    <a:lnTo>
                      <a:pt x="673" y="1369"/>
                    </a:lnTo>
                    <a:lnTo>
                      <a:pt x="698" y="1317"/>
                    </a:lnTo>
                    <a:lnTo>
                      <a:pt x="709" y="1287"/>
                    </a:lnTo>
                    <a:lnTo>
                      <a:pt x="719" y="1262"/>
                    </a:lnTo>
                    <a:lnTo>
                      <a:pt x="725" y="1239"/>
                    </a:lnTo>
                    <a:lnTo>
                      <a:pt x="731" y="1218"/>
                    </a:lnTo>
                    <a:lnTo>
                      <a:pt x="735" y="1204"/>
                    </a:lnTo>
                    <a:lnTo>
                      <a:pt x="738" y="1191"/>
                    </a:lnTo>
                    <a:lnTo>
                      <a:pt x="739" y="1185"/>
                    </a:lnTo>
                    <a:lnTo>
                      <a:pt x="739" y="1182"/>
                    </a:lnTo>
                    <a:lnTo>
                      <a:pt x="735" y="1190"/>
                    </a:lnTo>
                    <a:lnTo>
                      <a:pt x="725" y="1212"/>
                    </a:lnTo>
                    <a:lnTo>
                      <a:pt x="708" y="1244"/>
                    </a:lnTo>
                    <a:lnTo>
                      <a:pt x="688" y="1283"/>
                    </a:lnTo>
                    <a:lnTo>
                      <a:pt x="662" y="1326"/>
                    </a:lnTo>
                    <a:lnTo>
                      <a:pt x="634" y="1368"/>
                    </a:lnTo>
                    <a:lnTo>
                      <a:pt x="604" y="1407"/>
                    </a:lnTo>
                    <a:lnTo>
                      <a:pt x="573" y="1438"/>
                    </a:lnTo>
                    <a:lnTo>
                      <a:pt x="564" y="1446"/>
                    </a:lnTo>
                    <a:lnTo>
                      <a:pt x="553" y="1454"/>
                    </a:lnTo>
                    <a:lnTo>
                      <a:pt x="543" y="1462"/>
                    </a:lnTo>
                    <a:lnTo>
                      <a:pt x="534" y="1470"/>
                    </a:lnTo>
                    <a:lnTo>
                      <a:pt x="523" y="1479"/>
                    </a:lnTo>
                    <a:lnTo>
                      <a:pt x="515" y="1487"/>
                    </a:lnTo>
                    <a:lnTo>
                      <a:pt x="506" y="1493"/>
                    </a:lnTo>
                    <a:lnTo>
                      <a:pt x="498" y="1501"/>
                    </a:lnTo>
                    <a:lnTo>
                      <a:pt x="484" y="1507"/>
                    </a:lnTo>
                    <a:lnTo>
                      <a:pt x="469" y="1512"/>
                    </a:lnTo>
                    <a:lnTo>
                      <a:pt x="454" y="1518"/>
                    </a:lnTo>
                    <a:lnTo>
                      <a:pt x="441" y="1523"/>
                    </a:lnTo>
                    <a:lnTo>
                      <a:pt x="427" y="1527"/>
                    </a:lnTo>
                    <a:lnTo>
                      <a:pt x="415" y="1530"/>
                    </a:lnTo>
                    <a:lnTo>
                      <a:pt x="405" y="1532"/>
                    </a:lnTo>
                    <a:lnTo>
                      <a:pt x="396" y="1534"/>
                    </a:lnTo>
                    <a:lnTo>
                      <a:pt x="383" y="1534"/>
                    </a:lnTo>
                    <a:lnTo>
                      <a:pt x="370" y="1530"/>
                    </a:lnTo>
                    <a:lnTo>
                      <a:pt x="356" y="1526"/>
                    </a:lnTo>
                    <a:lnTo>
                      <a:pt x="344" y="1518"/>
                    </a:lnTo>
                    <a:lnTo>
                      <a:pt x="333" y="1510"/>
                    </a:lnTo>
                    <a:lnTo>
                      <a:pt x="325" y="1499"/>
                    </a:lnTo>
                    <a:lnTo>
                      <a:pt x="321" y="1488"/>
                    </a:lnTo>
                    <a:lnTo>
                      <a:pt x="322" y="1476"/>
                    </a:lnTo>
                    <a:lnTo>
                      <a:pt x="330" y="1462"/>
                    </a:lnTo>
                    <a:lnTo>
                      <a:pt x="348" y="1445"/>
                    </a:lnTo>
                    <a:lnTo>
                      <a:pt x="372" y="1426"/>
                    </a:lnTo>
                    <a:lnTo>
                      <a:pt x="402" y="1404"/>
                    </a:lnTo>
                    <a:lnTo>
                      <a:pt x="434" y="1380"/>
                    </a:lnTo>
                    <a:lnTo>
                      <a:pt x="467" y="1353"/>
                    </a:lnTo>
                    <a:lnTo>
                      <a:pt x="499" y="1324"/>
                    </a:lnTo>
                    <a:lnTo>
                      <a:pt x="529" y="1291"/>
                    </a:lnTo>
                    <a:lnTo>
                      <a:pt x="553" y="1259"/>
                    </a:lnTo>
                    <a:lnTo>
                      <a:pt x="574" y="1225"/>
                    </a:lnTo>
                    <a:lnTo>
                      <a:pt x="591" y="1196"/>
                    </a:lnTo>
                    <a:lnTo>
                      <a:pt x="605" y="1167"/>
                    </a:lnTo>
                    <a:lnTo>
                      <a:pt x="615" y="1144"/>
                    </a:lnTo>
                    <a:lnTo>
                      <a:pt x="623" y="1125"/>
                    </a:lnTo>
                    <a:lnTo>
                      <a:pt x="627" y="1113"/>
                    </a:lnTo>
                    <a:lnTo>
                      <a:pt x="628" y="1109"/>
                    </a:lnTo>
                    <a:lnTo>
                      <a:pt x="624" y="1116"/>
                    </a:lnTo>
                    <a:lnTo>
                      <a:pt x="615" y="1134"/>
                    </a:lnTo>
                    <a:lnTo>
                      <a:pt x="599" y="1160"/>
                    </a:lnTo>
                    <a:lnTo>
                      <a:pt x="576" y="1194"/>
                    </a:lnTo>
                    <a:lnTo>
                      <a:pt x="549" y="1232"/>
                    </a:lnTo>
                    <a:lnTo>
                      <a:pt x="516" y="1270"/>
                    </a:lnTo>
                    <a:lnTo>
                      <a:pt x="481" y="1307"/>
                    </a:lnTo>
                    <a:lnTo>
                      <a:pt x="441" y="1342"/>
                    </a:lnTo>
                    <a:lnTo>
                      <a:pt x="440" y="1342"/>
                    </a:lnTo>
                    <a:lnTo>
                      <a:pt x="440" y="1344"/>
                    </a:lnTo>
                    <a:lnTo>
                      <a:pt x="438" y="1344"/>
                    </a:lnTo>
                    <a:lnTo>
                      <a:pt x="419" y="1353"/>
                    </a:lnTo>
                    <a:lnTo>
                      <a:pt x="399" y="1361"/>
                    </a:lnTo>
                    <a:lnTo>
                      <a:pt x="376" y="1369"/>
                    </a:lnTo>
                    <a:lnTo>
                      <a:pt x="352" y="1376"/>
                    </a:lnTo>
                    <a:lnTo>
                      <a:pt x="325" y="1380"/>
                    </a:lnTo>
                    <a:lnTo>
                      <a:pt x="297" y="1384"/>
                    </a:lnTo>
                    <a:lnTo>
                      <a:pt x="266" y="1384"/>
                    </a:lnTo>
                    <a:lnTo>
                      <a:pt x="233" y="1381"/>
                    </a:lnTo>
                    <a:lnTo>
                      <a:pt x="221" y="1379"/>
                    </a:lnTo>
                    <a:lnTo>
                      <a:pt x="208" y="1373"/>
                    </a:lnTo>
                    <a:lnTo>
                      <a:pt x="194" y="1367"/>
                    </a:lnTo>
                    <a:lnTo>
                      <a:pt x="183" y="1357"/>
                    </a:lnTo>
                    <a:lnTo>
                      <a:pt x="174" y="1348"/>
                    </a:lnTo>
                    <a:lnTo>
                      <a:pt x="167" y="1336"/>
                    </a:lnTo>
                    <a:lnTo>
                      <a:pt x="166" y="1325"/>
                    </a:lnTo>
                    <a:lnTo>
                      <a:pt x="169" y="1313"/>
                    </a:lnTo>
                    <a:lnTo>
                      <a:pt x="173" y="1307"/>
                    </a:lnTo>
                    <a:lnTo>
                      <a:pt x="179" y="1301"/>
                    </a:lnTo>
                    <a:lnTo>
                      <a:pt x="188" y="1295"/>
                    </a:lnTo>
                    <a:lnTo>
                      <a:pt x="198" y="1289"/>
                    </a:lnTo>
                    <a:lnTo>
                      <a:pt x="212" y="1280"/>
                    </a:lnTo>
                    <a:lnTo>
                      <a:pt x="225" y="1274"/>
                    </a:lnTo>
                    <a:lnTo>
                      <a:pt x="241" y="1266"/>
                    </a:lnTo>
                    <a:lnTo>
                      <a:pt x="258" y="1256"/>
                    </a:lnTo>
                    <a:lnTo>
                      <a:pt x="275" y="1248"/>
                    </a:lnTo>
                    <a:lnTo>
                      <a:pt x="294" y="1237"/>
                    </a:lnTo>
                    <a:lnTo>
                      <a:pt x="312" y="1227"/>
                    </a:lnTo>
                    <a:lnTo>
                      <a:pt x="330" y="1216"/>
                    </a:lnTo>
                    <a:lnTo>
                      <a:pt x="349" y="1204"/>
                    </a:lnTo>
                    <a:lnTo>
                      <a:pt x="367" y="1191"/>
                    </a:lnTo>
                    <a:lnTo>
                      <a:pt x="384" y="1178"/>
                    </a:lnTo>
                    <a:lnTo>
                      <a:pt x="401" y="1163"/>
                    </a:lnTo>
                    <a:lnTo>
                      <a:pt x="430" y="1134"/>
                    </a:lnTo>
                    <a:lnTo>
                      <a:pt x="456" y="1105"/>
                    </a:lnTo>
                    <a:lnTo>
                      <a:pt x="477" y="1077"/>
                    </a:lnTo>
                    <a:lnTo>
                      <a:pt x="496" y="1053"/>
                    </a:lnTo>
                    <a:lnTo>
                      <a:pt x="510" y="1031"/>
                    </a:lnTo>
                    <a:lnTo>
                      <a:pt x="521" y="1014"/>
                    </a:lnTo>
                    <a:lnTo>
                      <a:pt x="526" y="1003"/>
                    </a:lnTo>
                    <a:lnTo>
                      <a:pt x="529" y="999"/>
                    </a:lnTo>
                    <a:lnTo>
                      <a:pt x="527" y="1000"/>
                    </a:lnTo>
                    <a:lnTo>
                      <a:pt x="523" y="1005"/>
                    </a:lnTo>
                    <a:lnTo>
                      <a:pt x="518" y="1014"/>
                    </a:lnTo>
                    <a:lnTo>
                      <a:pt x="508" y="1023"/>
                    </a:lnTo>
                    <a:lnTo>
                      <a:pt x="499" y="1035"/>
                    </a:lnTo>
                    <a:lnTo>
                      <a:pt x="485" y="1050"/>
                    </a:lnTo>
                    <a:lnTo>
                      <a:pt x="472" y="1066"/>
                    </a:lnTo>
                    <a:lnTo>
                      <a:pt x="456" y="1082"/>
                    </a:lnTo>
                    <a:lnTo>
                      <a:pt x="446" y="1085"/>
                    </a:lnTo>
                    <a:lnTo>
                      <a:pt x="436" y="1089"/>
                    </a:lnTo>
                    <a:lnTo>
                      <a:pt x="421" y="1093"/>
                    </a:lnTo>
                    <a:lnTo>
                      <a:pt x="405" y="1098"/>
                    </a:lnTo>
                    <a:lnTo>
                      <a:pt x="387" y="1104"/>
                    </a:lnTo>
                    <a:lnTo>
                      <a:pt x="368" y="1109"/>
                    </a:lnTo>
                    <a:lnTo>
                      <a:pt x="348" y="1115"/>
                    </a:lnTo>
                    <a:lnTo>
                      <a:pt x="326" y="1120"/>
                    </a:lnTo>
                    <a:lnTo>
                      <a:pt x="303" y="1124"/>
                    </a:lnTo>
                    <a:lnTo>
                      <a:pt x="282" y="1129"/>
                    </a:lnTo>
                    <a:lnTo>
                      <a:pt x="259" y="1132"/>
                    </a:lnTo>
                    <a:lnTo>
                      <a:pt x="237" y="1136"/>
                    </a:lnTo>
                    <a:lnTo>
                      <a:pt x="216" y="1138"/>
                    </a:lnTo>
                    <a:lnTo>
                      <a:pt x="196" y="1139"/>
                    </a:lnTo>
                    <a:lnTo>
                      <a:pt x="175" y="1139"/>
                    </a:lnTo>
                    <a:lnTo>
                      <a:pt x="158" y="1138"/>
                    </a:lnTo>
                    <a:lnTo>
                      <a:pt x="123" y="1132"/>
                    </a:lnTo>
                    <a:lnTo>
                      <a:pt x="96" y="1125"/>
                    </a:lnTo>
                    <a:lnTo>
                      <a:pt x="76" y="1119"/>
                    </a:lnTo>
                    <a:lnTo>
                      <a:pt x="61" y="1109"/>
                    </a:lnTo>
                    <a:lnTo>
                      <a:pt x="53" y="1101"/>
                    </a:lnTo>
                    <a:lnTo>
                      <a:pt x="49" y="1092"/>
                    </a:lnTo>
                    <a:lnTo>
                      <a:pt x="50" y="1081"/>
                    </a:lnTo>
                    <a:lnTo>
                      <a:pt x="53" y="1070"/>
                    </a:lnTo>
                    <a:lnTo>
                      <a:pt x="57" y="1061"/>
                    </a:lnTo>
                    <a:lnTo>
                      <a:pt x="62" y="1053"/>
                    </a:lnTo>
                    <a:lnTo>
                      <a:pt x="70" y="1049"/>
                    </a:lnTo>
                    <a:lnTo>
                      <a:pt x="81" y="1045"/>
                    </a:lnTo>
                    <a:lnTo>
                      <a:pt x="96" y="1041"/>
                    </a:lnTo>
                    <a:lnTo>
                      <a:pt x="117" y="1036"/>
                    </a:lnTo>
                    <a:lnTo>
                      <a:pt x="146" y="1031"/>
                    </a:lnTo>
                    <a:lnTo>
                      <a:pt x="183" y="1023"/>
                    </a:lnTo>
                    <a:lnTo>
                      <a:pt x="197" y="1020"/>
                    </a:lnTo>
                    <a:lnTo>
                      <a:pt x="212" y="1016"/>
                    </a:lnTo>
                    <a:lnTo>
                      <a:pt x="228" y="1012"/>
                    </a:lnTo>
                    <a:lnTo>
                      <a:pt x="243" y="1007"/>
                    </a:lnTo>
                    <a:lnTo>
                      <a:pt x="260" y="1001"/>
                    </a:lnTo>
                    <a:lnTo>
                      <a:pt x="277" y="995"/>
                    </a:lnTo>
                    <a:lnTo>
                      <a:pt x="294" y="988"/>
                    </a:lnTo>
                    <a:lnTo>
                      <a:pt x="310" y="980"/>
                    </a:lnTo>
                    <a:lnTo>
                      <a:pt x="328" y="970"/>
                    </a:lnTo>
                    <a:lnTo>
                      <a:pt x="345" y="960"/>
                    </a:lnTo>
                    <a:lnTo>
                      <a:pt x="363" y="949"/>
                    </a:lnTo>
                    <a:lnTo>
                      <a:pt x="380" y="937"/>
                    </a:lnTo>
                    <a:lnTo>
                      <a:pt x="398" y="923"/>
                    </a:lnTo>
                    <a:lnTo>
                      <a:pt x="415" y="908"/>
                    </a:lnTo>
                    <a:lnTo>
                      <a:pt x="433" y="891"/>
                    </a:lnTo>
                    <a:lnTo>
                      <a:pt x="449" y="873"/>
                    </a:lnTo>
                    <a:lnTo>
                      <a:pt x="465" y="855"/>
                    </a:lnTo>
                    <a:lnTo>
                      <a:pt x="481" y="837"/>
                    </a:lnTo>
                    <a:lnTo>
                      <a:pt x="498" y="819"/>
                    </a:lnTo>
                    <a:lnTo>
                      <a:pt x="514" y="802"/>
                    </a:lnTo>
                    <a:lnTo>
                      <a:pt x="531" y="786"/>
                    </a:lnTo>
                    <a:lnTo>
                      <a:pt x="547" y="770"/>
                    </a:lnTo>
                    <a:lnTo>
                      <a:pt x="565" y="755"/>
                    </a:lnTo>
                    <a:lnTo>
                      <a:pt x="583" y="740"/>
                    </a:lnTo>
                    <a:lnTo>
                      <a:pt x="600" y="725"/>
                    </a:lnTo>
                    <a:lnTo>
                      <a:pt x="618" y="710"/>
                    </a:lnTo>
                    <a:lnTo>
                      <a:pt x="636" y="697"/>
                    </a:lnTo>
                    <a:lnTo>
                      <a:pt x="655" y="683"/>
                    </a:lnTo>
                    <a:lnTo>
                      <a:pt x="674" y="670"/>
                    </a:lnTo>
                    <a:lnTo>
                      <a:pt x="694" y="658"/>
                    </a:lnTo>
                    <a:lnTo>
                      <a:pt x="715" y="644"/>
                    </a:lnTo>
                    <a:lnTo>
                      <a:pt x="736" y="632"/>
                    </a:lnTo>
                    <a:lnTo>
                      <a:pt x="774" y="611"/>
                    </a:lnTo>
                    <a:lnTo>
                      <a:pt x="802" y="593"/>
                    </a:lnTo>
                    <a:lnTo>
                      <a:pt x="824" y="580"/>
                    </a:lnTo>
                    <a:lnTo>
                      <a:pt x="837" y="571"/>
                    </a:lnTo>
                    <a:lnTo>
                      <a:pt x="847" y="565"/>
                    </a:lnTo>
                    <a:lnTo>
                      <a:pt x="851" y="562"/>
                    </a:lnTo>
                    <a:lnTo>
                      <a:pt x="853" y="559"/>
                    </a:lnTo>
                    <a:lnTo>
                      <a:pt x="855" y="557"/>
                    </a:lnTo>
                    <a:lnTo>
                      <a:pt x="858" y="554"/>
                    </a:lnTo>
                    <a:lnTo>
                      <a:pt x="863" y="549"/>
                    </a:lnTo>
                    <a:lnTo>
                      <a:pt x="872" y="540"/>
                    </a:lnTo>
                    <a:lnTo>
                      <a:pt x="883" y="531"/>
                    </a:lnTo>
                    <a:lnTo>
                      <a:pt x="897" y="520"/>
                    </a:lnTo>
                    <a:lnTo>
                      <a:pt x="914" y="507"/>
                    </a:lnTo>
                    <a:lnTo>
                      <a:pt x="934" y="492"/>
                    </a:lnTo>
                    <a:lnTo>
                      <a:pt x="957" y="476"/>
                    </a:lnTo>
                    <a:lnTo>
                      <a:pt x="984" y="457"/>
                    </a:lnTo>
                    <a:lnTo>
                      <a:pt x="1014" y="438"/>
                    </a:lnTo>
                    <a:lnTo>
                      <a:pt x="1048" y="416"/>
                    </a:lnTo>
                    <a:lnTo>
                      <a:pt x="1084" y="395"/>
                    </a:lnTo>
                    <a:lnTo>
                      <a:pt x="1124" y="372"/>
                    </a:lnTo>
                    <a:lnTo>
                      <a:pt x="1169" y="346"/>
                    </a:lnTo>
                    <a:lnTo>
                      <a:pt x="1217" y="322"/>
                    </a:lnTo>
                    <a:lnTo>
                      <a:pt x="1270" y="295"/>
                    </a:lnTo>
                    <a:lnTo>
                      <a:pt x="1328" y="267"/>
                    </a:lnTo>
                    <a:lnTo>
                      <a:pt x="1386" y="239"/>
                    </a:lnTo>
                    <a:lnTo>
                      <a:pt x="1445" y="212"/>
                    </a:lnTo>
                    <a:lnTo>
                      <a:pt x="1505" y="186"/>
                    </a:lnTo>
                    <a:lnTo>
                      <a:pt x="1563" y="160"/>
                    </a:lnTo>
                    <a:lnTo>
                      <a:pt x="1619" y="135"/>
                    </a:lnTo>
                    <a:lnTo>
                      <a:pt x="1673" y="112"/>
                    </a:lnTo>
                    <a:lnTo>
                      <a:pt x="1724" y="90"/>
                    </a:lnTo>
                    <a:lnTo>
                      <a:pt x="1773" y="71"/>
                    </a:lnTo>
                    <a:lnTo>
                      <a:pt x="1816" y="54"/>
                    </a:lnTo>
                    <a:lnTo>
                      <a:pt x="1855" y="38"/>
                    </a:lnTo>
                    <a:lnTo>
                      <a:pt x="1889" y="24"/>
                    </a:lnTo>
                    <a:lnTo>
                      <a:pt x="1916" y="15"/>
                    </a:lnTo>
                    <a:lnTo>
                      <a:pt x="1935" y="7"/>
                    </a:lnTo>
                    <a:lnTo>
                      <a:pt x="1948" y="1"/>
                    </a:lnTo>
                    <a:lnTo>
                      <a:pt x="1952" y="0"/>
                    </a:lnTo>
                    <a:lnTo>
                      <a:pt x="1949" y="1"/>
                    </a:lnTo>
                    <a:lnTo>
                      <a:pt x="1939" y="3"/>
                    </a:lnTo>
                    <a:lnTo>
                      <a:pt x="1924" y="7"/>
                    </a:lnTo>
                    <a:lnTo>
                      <a:pt x="1902" y="12"/>
                    </a:lnTo>
                    <a:lnTo>
                      <a:pt x="1875" y="19"/>
                    </a:lnTo>
                    <a:lnTo>
                      <a:pt x="1844" y="27"/>
                    </a:lnTo>
                    <a:lnTo>
                      <a:pt x="1807" y="38"/>
                    </a:lnTo>
                    <a:lnTo>
                      <a:pt x="1766" y="50"/>
                    </a:lnTo>
                    <a:lnTo>
                      <a:pt x="1722" y="63"/>
                    </a:lnTo>
                    <a:lnTo>
                      <a:pt x="1672" y="78"/>
                    </a:lnTo>
                    <a:lnTo>
                      <a:pt x="1619" y="96"/>
                    </a:lnTo>
                    <a:lnTo>
                      <a:pt x="1564" y="116"/>
                    </a:lnTo>
                    <a:lnTo>
                      <a:pt x="1506" y="136"/>
                    </a:lnTo>
                    <a:lnTo>
                      <a:pt x="1445" y="160"/>
                    </a:lnTo>
                    <a:lnTo>
                      <a:pt x="1382" y="186"/>
                    </a:lnTo>
                    <a:lnTo>
                      <a:pt x="1317" y="213"/>
                    </a:lnTo>
                    <a:lnTo>
                      <a:pt x="1254" y="241"/>
                    </a:lnTo>
                    <a:lnTo>
                      <a:pt x="1195" y="271"/>
                    </a:lnTo>
                    <a:lnTo>
                      <a:pt x="1139" y="301"/>
                    </a:lnTo>
                    <a:lnTo>
                      <a:pt x="1088" y="329"/>
                    </a:lnTo>
                    <a:lnTo>
                      <a:pt x="1041" y="357"/>
                    </a:lnTo>
                    <a:lnTo>
                      <a:pt x="998" y="384"/>
                    </a:lnTo>
                    <a:lnTo>
                      <a:pt x="959" y="411"/>
                    </a:lnTo>
                    <a:lnTo>
                      <a:pt x="924" y="435"/>
                    </a:lnTo>
                    <a:lnTo>
                      <a:pt x="893" y="458"/>
                    </a:lnTo>
                    <a:lnTo>
                      <a:pt x="867" y="480"/>
                    </a:lnTo>
                    <a:lnTo>
                      <a:pt x="844" y="499"/>
                    </a:lnTo>
                    <a:lnTo>
                      <a:pt x="825" y="514"/>
                    </a:lnTo>
                    <a:lnTo>
                      <a:pt x="812" y="527"/>
                    </a:lnTo>
                    <a:lnTo>
                      <a:pt x="801" y="536"/>
                    </a:lnTo>
                    <a:lnTo>
                      <a:pt x="796" y="542"/>
                    </a:lnTo>
                    <a:lnTo>
                      <a:pt x="793" y="545"/>
                    </a:lnTo>
                    <a:lnTo>
                      <a:pt x="794" y="545"/>
                    </a:lnTo>
                    <a:lnTo>
                      <a:pt x="779" y="553"/>
                    </a:lnTo>
                    <a:lnTo>
                      <a:pt x="763" y="561"/>
                    </a:lnTo>
                    <a:lnTo>
                      <a:pt x="746" y="570"/>
                    </a:lnTo>
                    <a:lnTo>
                      <a:pt x="727" y="580"/>
                    </a:lnTo>
                    <a:lnTo>
                      <a:pt x="708" y="590"/>
                    </a:lnTo>
                    <a:lnTo>
                      <a:pt x="686" y="602"/>
                    </a:lnTo>
                    <a:lnTo>
                      <a:pt x="666" y="615"/>
                    </a:lnTo>
                    <a:lnTo>
                      <a:pt x="643" y="627"/>
                    </a:lnTo>
                    <a:lnTo>
                      <a:pt x="618" y="643"/>
                    </a:lnTo>
                    <a:lnTo>
                      <a:pt x="593" y="662"/>
                    </a:lnTo>
                    <a:lnTo>
                      <a:pt x="570" y="681"/>
                    </a:lnTo>
                    <a:lnTo>
                      <a:pt x="547" y="702"/>
                    </a:lnTo>
                    <a:lnTo>
                      <a:pt x="525" y="724"/>
                    </a:lnTo>
                    <a:lnTo>
                      <a:pt x="503" y="747"/>
                    </a:lnTo>
                    <a:lnTo>
                      <a:pt x="480" y="771"/>
                    </a:lnTo>
                    <a:lnTo>
                      <a:pt x="458" y="794"/>
                    </a:lnTo>
                    <a:lnTo>
                      <a:pt x="437" y="818"/>
                    </a:lnTo>
                    <a:lnTo>
                      <a:pt x="415" y="841"/>
                    </a:lnTo>
                    <a:lnTo>
                      <a:pt x="394" y="863"/>
                    </a:lnTo>
                    <a:lnTo>
                      <a:pt x="372" y="884"/>
                    </a:lnTo>
                    <a:lnTo>
                      <a:pt x="351" y="904"/>
                    </a:lnTo>
                    <a:lnTo>
                      <a:pt x="328" y="922"/>
                    </a:lnTo>
                    <a:lnTo>
                      <a:pt x="305" y="939"/>
                    </a:lnTo>
                    <a:lnTo>
                      <a:pt x="282" y="953"/>
                    </a:lnTo>
                    <a:lnTo>
                      <a:pt x="251" y="968"/>
                    </a:lnTo>
                    <a:lnTo>
                      <a:pt x="223" y="981"/>
                    </a:lnTo>
                    <a:lnTo>
                      <a:pt x="196" y="991"/>
                    </a:lnTo>
                    <a:lnTo>
                      <a:pt x="170" y="999"/>
                    </a:lnTo>
                    <a:lnTo>
                      <a:pt x="146" y="1005"/>
                    </a:lnTo>
                    <a:lnTo>
                      <a:pt x="123" y="1011"/>
                    </a:lnTo>
                    <a:lnTo>
                      <a:pt x="103" y="1015"/>
                    </a:lnTo>
                    <a:lnTo>
                      <a:pt x="84" y="1019"/>
                    </a:lnTo>
                    <a:lnTo>
                      <a:pt x="66" y="1022"/>
                    </a:lnTo>
                    <a:lnTo>
                      <a:pt x="50" y="1026"/>
                    </a:lnTo>
                    <a:lnTo>
                      <a:pt x="38" y="1028"/>
                    </a:lnTo>
                    <a:lnTo>
                      <a:pt x="26" y="1032"/>
                    </a:lnTo>
                    <a:lnTo>
                      <a:pt x="16" y="1038"/>
                    </a:lnTo>
                    <a:lnTo>
                      <a:pt x="10" y="1043"/>
                    </a:lnTo>
                    <a:lnTo>
                      <a:pt x="4" y="1051"/>
                    </a:lnTo>
                    <a:lnTo>
                      <a:pt x="2" y="1061"/>
                    </a:lnTo>
                    <a:lnTo>
                      <a:pt x="0" y="1081"/>
                    </a:lnTo>
                    <a:lnTo>
                      <a:pt x="2" y="1100"/>
                    </a:lnTo>
                    <a:lnTo>
                      <a:pt x="8" y="1119"/>
                    </a:lnTo>
                    <a:lnTo>
                      <a:pt x="20" y="1134"/>
                    </a:lnTo>
                    <a:lnTo>
                      <a:pt x="38" y="1147"/>
                    </a:lnTo>
                    <a:lnTo>
                      <a:pt x="62" y="1158"/>
                    </a:lnTo>
                    <a:lnTo>
                      <a:pt x="95" y="1163"/>
                    </a:lnTo>
                    <a:lnTo>
                      <a:pt x="135" y="1166"/>
                    </a:lnTo>
                    <a:lnTo>
                      <a:pt x="157" y="1166"/>
                    </a:lnTo>
                    <a:lnTo>
                      <a:pt x="177" y="1166"/>
                    </a:lnTo>
                    <a:lnTo>
                      <a:pt x="196" y="1165"/>
                    </a:lnTo>
                    <a:lnTo>
                      <a:pt x="213" y="1165"/>
                    </a:lnTo>
                    <a:lnTo>
                      <a:pt x="229" y="1163"/>
                    </a:lnTo>
                    <a:lnTo>
                      <a:pt x="246" y="1163"/>
                    </a:lnTo>
                    <a:lnTo>
                      <a:pt x="260" y="1162"/>
                    </a:lnTo>
                    <a:lnTo>
                      <a:pt x="274" y="1159"/>
                    </a:lnTo>
                    <a:lnTo>
                      <a:pt x="287" y="1158"/>
                    </a:lnTo>
                    <a:lnTo>
                      <a:pt x="301" y="1155"/>
                    </a:lnTo>
                    <a:lnTo>
                      <a:pt x="313" y="1152"/>
                    </a:lnTo>
                    <a:lnTo>
                      <a:pt x="326" y="1148"/>
                    </a:lnTo>
                    <a:lnTo>
                      <a:pt x="339" y="1146"/>
                    </a:lnTo>
                    <a:lnTo>
                      <a:pt x="352" y="1140"/>
                    </a:lnTo>
                    <a:lnTo>
                      <a:pt x="364" y="1136"/>
                    </a:lnTo>
                    <a:lnTo>
                      <a:pt x="378" y="1131"/>
                    </a:lnTo>
                    <a:lnTo>
                      <a:pt x="386" y="1127"/>
                    </a:lnTo>
                    <a:lnTo>
                      <a:pt x="394" y="1124"/>
                    </a:lnTo>
                    <a:lnTo>
                      <a:pt x="401" y="1121"/>
                    </a:lnTo>
                    <a:lnTo>
                      <a:pt x="407" y="1119"/>
                    </a:lnTo>
                    <a:lnTo>
                      <a:pt x="413" y="1116"/>
                    </a:lnTo>
                    <a:lnTo>
                      <a:pt x="418" y="1113"/>
                    </a:lnTo>
                    <a:lnTo>
                      <a:pt x="423" y="1112"/>
                    </a:lnTo>
                    <a:lnTo>
                      <a:pt x="427" y="1109"/>
                    </a:lnTo>
                    <a:lnTo>
                      <a:pt x="414" y="1121"/>
                    </a:lnTo>
                    <a:lnTo>
                      <a:pt x="401" y="1134"/>
                    </a:lnTo>
                    <a:lnTo>
                      <a:pt x="386" y="1146"/>
                    </a:lnTo>
                    <a:lnTo>
                      <a:pt x="371" y="1158"/>
                    </a:lnTo>
                    <a:lnTo>
                      <a:pt x="356" y="1170"/>
                    </a:lnTo>
                    <a:lnTo>
                      <a:pt x="340" y="1181"/>
                    </a:lnTo>
                    <a:lnTo>
                      <a:pt x="324" y="1191"/>
                    </a:lnTo>
                    <a:lnTo>
                      <a:pt x="308" y="1201"/>
                    </a:lnTo>
                    <a:lnTo>
                      <a:pt x="264" y="1224"/>
                    </a:lnTo>
                    <a:lnTo>
                      <a:pt x="227" y="1241"/>
                    </a:lnTo>
                    <a:lnTo>
                      <a:pt x="196" y="1255"/>
                    </a:lnTo>
                    <a:lnTo>
                      <a:pt x="169" y="1267"/>
                    </a:lnTo>
                    <a:lnTo>
                      <a:pt x="148" y="1279"/>
                    </a:lnTo>
                    <a:lnTo>
                      <a:pt x="134" y="1291"/>
                    </a:lnTo>
                    <a:lnTo>
                      <a:pt x="124" y="1305"/>
                    </a:lnTo>
                    <a:lnTo>
                      <a:pt x="121" y="1324"/>
                    </a:lnTo>
                    <a:lnTo>
                      <a:pt x="123" y="1344"/>
                    </a:lnTo>
                    <a:lnTo>
                      <a:pt x="128" y="1363"/>
                    </a:lnTo>
                    <a:lnTo>
                      <a:pt x="138" y="1380"/>
                    </a:lnTo>
                    <a:lnTo>
                      <a:pt x="150" y="1394"/>
                    </a:lnTo>
                    <a:lnTo>
                      <a:pt x="165" y="1407"/>
                    </a:lnTo>
                    <a:lnTo>
                      <a:pt x="181" y="1417"/>
                    </a:lnTo>
                    <a:lnTo>
                      <a:pt x="200" y="1425"/>
                    </a:lnTo>
                    <a:lnTo>
                      <a:pt x="219" y="1429"/>
                    </a:lnTo>
                    <a:lnTo>
                      <a:pt x="232" y="1430"/>
                    </a:lnTo>
                    <a:lnTo>
                      <a:pt x="247" y="1430"/>
                    </a:lnTo>
                    <a:lnTo>
                      <a:pt x="263" y="1429"/>
                    </a:lnTo>
                    <a:lnTo>
                      <a:pt x="279" y="1426"/>
                    </a:lnTo>
                    <a:lnTo>
                      <a:pt x="295" y="1423"/>
                    </a:lnTo>
                    <a:lnTo>
                      <a:pt x="310" y="1419"/>
                    </a:lnTo>
                    <a:lnTo>
                      <a:pt x="326" y="1417"/>
                    </a:lnTo>
                    <a:lnTo>
                      <a:pt x="340" y="1412"/>
                    </a:lnTo>
                    <a:lnTo>
                      <a:pt x="324" y="1423"/>
                    </a:lnTo>
                    <a:lnTo>
                      <a:pt x="310" y="1433"/>
                    </a:lnTo>
                    <a:lnTo>
                      <a:pt x="299" y="1442"/>
                    </a:lnTo>
                    <a:lnTo>
                      <a:pt x="291" y="1452"/>
                    </a:lnTo>
                    <a:lnTo>
                      <a:pt x="285" y="1461"/>
                    </a:lnTo>
                    <a:lnTo>
                      <a:pt x="279" y="1470"/>
                    </a:lnTo>
                    <a:lnTo>
                      <a:pt x="278" y="1483"/>
                    </a:lnTo>
                    <a:lnTo>
                      <a:pt x="278" y="1495"/>
                    </a:lnTo>
                    <a:lnTo>
                      <a:pt x="282" y="1514"/>
                    </a:lnTo>
                    <a:lnTo>
                      <a:pt x="289" y="1530"/>
                    </a:lnTo>
                    <a:lnTo>
                      <a:pt x="299" y="1542"/>
                    </a:lnTo>
                    <a:lnTo>
                      <a:pt x="312" y="1551"/>
                    </a:lnTo>
                    <a:lnTo>
                      <a:pt x="326" y="1558"/>
                    </a:lnTo>
                    <a:lnTo>
                      <a:pt x="343" y="1562"/>
                    </a:lnTo>
                    <a:lnTo>
                      <a:pt x="360" y="1565"/>
                    </a:lnTo>
                    <a:lnTo>
                      <a:pt x="380" y="1566"/>
                    </a:lnTo>
                    <a:lnTo>
                      <a:pt x="388" y="1566"/>
                    </a:lnTo>
                    <a:lnTo>
                      <a:pt x="396" y="1565"/>
                    </a:lnTo>
                    <a:lnTo>
                      <a:pt x="405" y="1563"/>
                    </a:lnTo>
                    <a:lnTo>
                      <a:pt x="414" y="1561"/>
                    </a:lnTo>
                    <a:lnTo>
                      <a:pt x="423" y="1558"/>
                    </a:lnTo>
                    <a:lnTo>
                      <a:pt x="432" y="1555"/>
                    </a:lnTo>
                    <a:lnTo>
                      <a:pt x="441" y="1551"/>
                    </a:lnTo>
                    <a:lnTo>
                      <a:pt x="450" y="1547"/>
                    </a:lnTo>
                    <a:lnTo>
                      <a:pt x="436" y="1567"/>
                    </a:lnTo>
                    <a:lnTo>
                      <a:pt x="426" y="1586"/>
                    </a:lnTo>
                    <a:lnTo>
                      <a:pt x="421" y="1604"/>
                    </a:lnTo>
                    <a:lnTo>
                      <a:pt x="421" y="1623"/>
                    </a:lnTo>
                    <a:lnTo>
                      <a:pt x="425" y="1632"/>
                    </a:lnTo>
                    <a:lnTo>
                      <a:pt x="430" y="1642"/>
                    </a:lnTo>
                    <a:lnTo>
                      <a:pt x="440" y="1650"/>
                    </a:lnTo>
                    <a:lnTo>
                      <a:pt x="452" y="1656"/>
                    </a:lnTo>
                    <a:lnTo>
                      <a:pt x="465" y="1662"/>
                    </a:lnTo>
                    <a:lnTo>
                      <a:pt x="480" y="1666"/>
                    </a:lnTo>
                    <a:lnTo>
                      <a:pt x="496" y="1670"/>
                    </a:lnTo>
                    <a:lnTo>
                      <a:pt x="515" y="1671"/>
                    </a:lnTo>
                    <a:lnTo>
                      <a:pt x="533" y="1673"/>
                    </a:lnTo>
                    <a:lnTo>
                      <a:pt x="552" y="1673"/>
                    </a:lnTo>
                    <a:lnTo>
                      <a:pt x="570" y="1671"/>
                    </a:lnTo>
                    <a:lnTo>
                      <a:pt x="589" y="1669"/>
                    </a:lnTo>
                    <a:lnTo>
                      <a:pt x="607" y="1665"/>
                    </a:lnTo>
                    <a:lnTo>
                      <a:pt x="623" y="1659"/>
                    </a:lnTo>
                    <a:lnTo>
                      <a:pt x="639" y="1652"/>
                    </a:lnTo>
                    <a:lnTo>
                      <a:pt x="653" y="1644"/>
                    </a:lnTo>
                    <a:lnTo>
                      <a:pt x="666" y="1634"/>
                    </a:lnTo>
                    <a:lnTo>
                      <a:pt x="680" y="1621"/>
                    </a:lnTo>
                    <a:lnTo>
                      <a:pt x="696" y="1605"/>
                    </a:lnTo>
                    <a:lnTo>
                      <a:pt x="712" y="1588"/>
                    </a:lnTo>
                    <a:lnTo>
                      <a:pt x="729" y="1567"/>
                    </a:lnTo>
                    <a:lnTo>
                      <a:pt x="747" y="1547"/>
                    </a:lnTo>
                    <a:lnTo>
                      <a:pt x="765" y="1524"/>
                    </a:lnTo>
                    <a:lnTo>
                      <a:pt x="783" y="1503"/>
                    </a:lnTo>
                    <a:lnTo>
                      <a:pt x="802" y="1480"/>
                    </a:lnTo>
                    <a:lnTo>
                      <a:pt x="821" y="1456"/>
                    </a:lnTo>
                    <a:lnTo>
                      <a:pt x="840" y="1434"/>
                    </a:lnTo>
                    <a:lnTo>
                      <a:pt x="859" y="1411"/>
                    </a:lnTo>
                    <a:lnTo>
                      <a:pt x="876" y="1391"/>
                    </a:lnTo>
                    <a:lnTo>
                      <a:pt x="895" y="1371"/>
                    </a:lnTo>
                    <a:lnTo>
                      <a:pt x="913" y="1353"/>
                    </a:lnTo>
                    <a:lnTo>
                      <a:pt x="929" y="1337"/>
                    </a:lnTo>
                    <a:lnTo>
                      <a:pt x="937" y="1330"/>
                    </a:lnTo>
                    <a:lnTo>
                      <a:pt x="944" y="1324"/>
                    </a:lnTo>
                    <a:lnTo>
                      <a:pt x="952" y="1318"/>
                    </a:lnTo>
                    <a:lnTo>
                      <a:pt x="960" y="1311"/>
                    </a:lnTo>
                    <a:lnTo>
                      <a:pt x="968" y="1306"/>
                    </a:lnTo>
                    <a:lnTo>
                      <a:pt x="976" y="1299"/>
                    </a:lnTo>
                    <a:lnTo>
                      <a:pt x="986" y="1294"/>
                    </a:lnTo>
                    <a:lnTo>
                      <a:pt x="994" y="1289"/>
                    </a:lnTo>
                    <a:lnTo>
                      <a:pt x="1002" y="1287"/>
                    </a:lnTo>
                    <a:lnTo>
                      <a:pt x="1011" y="1287"/>
                    </a:lnTo>
                    <a:lnTo>
                      <a:pt x="1021" y="1287"/>
                    </a:lnTo>
                    <a:lnTo>
                      <a:pt x="1030" y="1287"/>
                    </a:lnTo>
                    <a:lnTo>
                      <a:pt x="1038" y="1287"/>
                    </a:lnTo>
                    <a:lnTo>
                      <a:pt x="1048" y="1289"/>
                    </a:lnTo>
                    <a:lnTo>
                      <a:pt x="1054" y="1290"/>
                    </a:lnTo>
                    <a:lnTo>
                      <a:pt x="1062" y="1293"/>
                    </a:lnTo>
                    <a:lnTo>
                      <a:pt x="1076" y="1302"/>
                    </a:lnTo>
                    <a:lnTo>
                      <a:pt x="1088" y="1314"/>
                    </a:lnTo>
                    <a:lnTo>
                      <a:pt x="1099" y="1330"/>
                    </a:lnTo>
                    <a:lnTo>
                      <a:pt x="1111" y="1349"/>
                    </a:lnTo>
                    <a:lnTo>
                      <a:pt x="1123" y="1369"/>
                    </a:lnTo>
                    <a:lnTo>
                      <a:pt x="1138" y="1392"/>
                    </a:lnTo>
                    <a:lnTo>
                      <a:pt x="1155" y="1417"/>
                    </a:lnTo>
                    <a:lnTo>
                      <a:pt x="1177" y="1441"/>
                    </a:lnTo>
                    <a:lnTo>
                      <a:pt x="1200" y="1462"/>
                    </a:lnTo>
                    <a:lnTo>
                      <a:pt x="1219" y="1480"/>
                    </a:lnTo>
                    <a:lnTo>
                      <a:pt x="1236" y="1492"/>
                    </a:lnTo>
                    <a:lnTo>
                      <a:pt x="1251" y="1500"/>
                    </a:lnTo>
                    <a:lnTo>
                      <a:pt x="1265" y="1504"/>
                    </a:lnTo>
                    <a:lnTo>
                      <a:pt x="1279" y="1505"/>
                    </a:lnTo>
                    <a:lnTo>
                      <a:pt x="1294" y="1504"/>
                    </a:lnTo>
                    <a:lnTo>
                      <a:pt x="1310" y="1499"/>
                    </a:lnTo>
                    <a:lnTo>
                      <a:pt x="1325" y="1492"/>
                    </a:lnTo>
                    <a:lnTo>
                      <a:pt x="1336" y="1485"/>
                    </a:lnTo>
                    <a:lnTo>
                      <a:pt x="1346" y="1476"/>
                    </a:lnTo>
                    <a:lnTo>
                      <a:pt x="1351" y="1462"/>
                    </a:lnTo>
                    <a:lnTo>
                      <a:pt x="1355" y="1446"/>
                    </a:lnTo>
                    <a:lnTo>
                      <a:pt x="1356" y="1426"/>
                    </a:lnTo>
                    <a:lnTo>
                      <a:pt x="1356" y="1402"/>
                    </a:lnTo>
                    <a:lnTo>
                      <a:pt x="1355" y="1371"/>
                    </a:lnTo>
                    <a:lnTo>
                      <a:pt x="1354" y="1338"/>
                    </a:lnTo>
                    <a:lnTo>
                      <a:pt x="1351" y="1309"/>
                    </a:lnTo>
                    <a:lnTo>
                      <a:pt x="1350" y="1279"/>
                    </a:lnTo>
                    <a:lnTo>
                      <a:pt x="1351" y="1251"/>
                    </a:lnTo>
                    <a:lnTo>
                      <a:pt x="1354" y="1224"/>
                    </a:lnTo>
                    <a:lnTo>
                      <a:pt x="1359" y="1198"/>
                    </a:lnTo>
                    <a:lnTo>
                      <a:pt x="1370" y="1173"/>
                    </a:lnTo>
                    <a:lnTo>
                      <a:pt x="1386" y="1147"/>
                    </a:lnTo>
                    <a:lnTo>
                      <a:pt x="1402" y="1124"/>
                    </a:lnTo>
                    <a:lnTo>
                      <a:pt x="1413" y="1105"/>
                    </a:lnTo>
                    <a:lnTo>
                      <a:pt x="1421" y="1088"/>
                    </a:lnTo>
                    <a:lnTo>
                      <a:pt x="1426" y="1072"/>
                    </a:lnTo>
                    <a:lnTo>
                      <a:pt x="1428" y="1055"/>
                    </a:lnTo>
                    <a:lnTo>
                      <a:pt x="1428" y="1035"/>
                    </a:lnTo>
                    <a:lnTo>
                      <a:pt x="1426" y="1014"/>
                    </a:lnTo>
                    <a:lnTo>
                      <a:pt x="1425" y="985"/>
                    </a:lnTo>
                    <a:lnTo>
                      <a:pt x="1424" y="969"/>
                    </a:lnTo>
                    <a:lnTo>
                      <a:pt x="1422" y="956"/>
                    </a:lnTo>
                    <a:lnTo>
                      <a:pt x="1420" y="945"/>
                    </a:lnTo>
                    <a:lnTo>
                      <a:pt x="1418" y="935"/>
                    </a:lnTo>
                    <a:lnTo>
                      <a:pt x="1425" y="933"/>
                    </a:lnTo>
                    <a:lnTo>
                      <a:pt x="1433" y="929"/>
                    </a:lnTo>
                    <a:lnTo>
                      <a:pt x="1441" y="925"/>
                    </a:lnTo>
                    <a:lnTo>
                      <a:pt x="1452" y="921"/>
                    </a:lnTo>
                    <a:lnTo>
                      <a:pt x="1464" y="915"/>
                    </a:lnTo>
                    <a:lnTo>
                      <a:pt x="1476" y="910"/>
                    </a:lnTo>
                    <a:lnTo>
                      <a:pt x="1491" y="904"/>
                    </a:lnTo>
                    <a:lnTo>
                      <a:pt x="1507" y="898"/>
                    </a:lnTo>
                    <a:lnTo>
                      <a:pt x="1523" y="891"/>
                    </a:lnTo>
                    <a:lnTo>
                      <a:pt x="1542" y="884"/>
                    </a:lnTo>
                    <a:lnTo>
                      <a:pt x="1563" y="876"/>
                    </a:lnTo>
                    <a:lnTo>
                      <a:pt x="1585" y="867"/>
                    </a:lnTo>
                    <a:lnTo>
                      <a:pt x="1608" y="857"/>
                    </a:lnTo>
                    <a:lnTo>
                      <a:pt x="1634" y="848"/>
                    </a:lnTo>
                    <a:lnTo>
                      <a:pt x="1661" y="837"/>
                    </a:lnTo>
                    <a:lnTo>
                      <a:pt x="1689" y="826"/>
                    </a:lnTo>
                    <a:lnTo>
                      <a:pt x="1730" y="810"/>
                    </a:lnTo>
                    <a:lnTo>
                      <a:pt x="1770" y="791"/>
                    </a:lnTo>
                    <a:lnTo>
                      <a:pt x="1809" y="771"/>
                    </a:lnTo>
                    <a:lnTo>
                      <a:pt x="1847" y="749"/>
                    </a:lnTo>
                    <a:lnTo>
                      <a:pt x="1883" y="728"/>
                    </a:lnTo>
                    <a:lnTo>
                      <a:pt x="1917" y="705"/>
                    </a:lnTo>
                    <a:lnTo>
                      <a:pt x="1949" y="683"/>
                    </a:lnTo>
                    <a:lnTo>
                      <a:pt x="1979" y="662"/>
                    </a:lnTo>
                    <a:lnTo>
                      <a:pt x="2006" y="642"/>
                    </a:lnTo>
                    <a:lnTo>
                      <a:pt x="2029" y="621"/>
                    </a:lnTo>
                    <a:lnTo>
                      <a:pt x="2051" y="604"/>
                    </a:lnTo>
                    <a:lnTo>
                      <a:pt x="2068" y="589"/>
                    </a:lnTo>
                    <a:lnTo>
                      <a:pt x="2083" y="577"/>
                    </a:lnTo>
                    <a:lnTo>
                      <a:pt x="2094" y="567"/>
                    </a:lnTo>
                    <a:lnTo>
                      <a:pt x="2099" y="562"/>
                    </a:lnTo>
                    <a:lnTo>
                      <a:pt x="2102"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103"/>
              <p:cNvSpPr>
                <a:spLocks/>
              </p:cNvSpPr>
              <p:nvPr/>
            </p:nvSpPr>
            <p:spPr bwMode="auto">
              <a:xfrm>
                <a:off x="2755" y="3372"/>
                <a:ext cx="14" cy="5"/>
              </a:xfrm>
              <a:custGeom>
                <a:avLst/>
                <a:gdLst>
                  <a:gd name="T0" fmla="*/ 8 w 41"/>
                  <a:gd name="T1" fmla="*/ 5 h 14"/>
                  <a:gd name="T2" fmla="*/ 10 w 41"/>
                  <a:gd name="T3" fmla="*/ 5 h 14"/>
                  <a:gd name="T4" fmla="*/ 12 w 41"/>
                  <a:gd name="T5" fmla="*/ 4 h 14"/>
                  <a:gd name="T6" fmla="*/ 14 w 41"/>
                  <a:gd name="T7" fmla="*/ 3 h 14"/>
                  <a:gd name="T8" fmla="*/ 14 w 41"/>
                  <a:gd name="T9" fmla="*/ 3 h 14"/>
                  <a:gd name="T10" fmla="*/ 10 w 41"/>
                  <a:gd name="T11" fmla="*/ 0 h 14"/>
                  <a:gd name="T12" fmla="*/ 0 w 41"/>
                  <a:gd name="T13" fmla="*/ 0 h 14"/>
                  <a:gd name="T14" fmla="*/ 1 w 41"/>
                  <a:gd name="T15" fmla="*/ 1 h 14"/>
                  <a:gd name="T16" fmla="*/ 3 w 41"/>
                  <a:gd name="T17" fmla="*/ 2 h 14"/>
                  <a:gd name="T18" fmla="*/ 5 w 41"/>
                  <a:gd name="T19" fmla="*/ 4 h 14"/>
                  <a:gd name="T20" fmla="*/ 8 w 41"/>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14">
                    <a:moveTo>
                      <a:pt x="23" y="14"/>
                    </a:moveTo>
                    <a:lnTo>
                      <a:pt x="29" y="14"/>
                    </a:lnTo>
                    <a:lnTo>
                      <a:pt x="35" y="11"/>
                    </a:lnTo>
                    <a:lnTo>
                      <a:pt x="40" y="8"/>
                    </a:lnTo>
                    <a:lnTo>
                      <a:pt x="41" y="7"/>
                    </a:lnTo>
                    <a:lnTo>
                      <a:pt x="28" y="0"/>
                    </a:lnTo>
                    <a:lnTo>
                      <a:pt x="0" y="0"/>
                    </a:lnTo>
                    <a:lnTo>
                      <a:pt x="2" y="2"/>
                    </a:lnTo>
                    <a:lnTo>
                      <a:pt x="9" y="6"/>
                    </a:lnTo>
                    <a:lnTo>
                      <a:pt x="16" y="11"/>
                    </a:lnTo>
                    <a:lnTo>
                      <a:pt x="2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104"/>
              <p:cNvSpPr>
                <a:spLocks/>
              </p:cNvSpPr>
              <p:nvPr/>
            </p:nvSpPr>
            <p:spPr bwMode="auto">
              <a:xfrm>
                <a:off x="3013" y="3287"/>
                <a:ext cx="37" cy="43"/>
              </a:xfrm>
              <a:custGeom>
                <a:avLst/>
                <a:gdLst>
                  <a:gd name="T0" fmla="*/ 0 w 112"/>
                  <a:gd name="T1" fmla="*/ 0 h 130"/>
                  <a:gd name="T2" fmla="*/ 1 w 112"/>
                  <a:gd name="T3" fmla="*/ 0 h 130"/>
                  <a:gd name="T4" fmla="*/ 2 w 112"/>
                  <a:gd name="T5" fmla="*/ 3 h 130"/>
                  <a:gd name="T6" fmla="*/ 5 w 112"/>
                  <a:gd name="T7" fmla="*/ 6 h 130"/>
                  <a:gd name="T8" fmla="*/ 8 w 112"/>
                  <a:gd name="T9" fmla="*/ 11 h 130"/>
                  <a:gd name="T10" fmla="*/ 13 w 112"/>
                  <a:gd name="T11" fmla="*/ 17 h 130"/>
                  <a:gd name="T12" fmla="*/ 18 w 112"/>
                  <a:gd name="T13" fmla="*/ 24 h 130"/>
                  <a:gd name="T14" fmla="*/ 23 w 112"/>
                  <a:gd name="T15" fmla="*/ 33 h 130"/>
                  <a:gd name="T16" fmla="*/ 29 w 112"/>
                  <a:gd name="T17" fmla="*/ 43 h 130"/>
                  <a:gd name="T18" fmla="*/ 31 w 112"/>
                  <a:gd name="T19" fmla="*/ 43 h 130"/>
                  <a:gd name="T20" fmla="*/ 33 w 112"/>
                  <a:gd name="T21" fmla="*/ 42 h 130"/>
                  <a:gd name="T22" fmla="*/ 35 w 112"/>
                  <a:gd name="T23" fmla="*/ 41 h 130"/>
                  <a:gd name="T24" fmla="*/ 37 w 112"/>
                  <a:gd name="T25" fmla="*/ 41 h 130"/>
                  <a:gd name="T26" fmla="*/ 30 w 112"/>
                  <a:gd name="T27" fmla="*/ 31 h 130"/>
                  <a:gd name="T28" fmla="*/ 23 w 112"/>
                  <a:gd name="T29" fmla="*/ 22 h 130"/>
                  <a:gd name="T30" fmla="*/ 17 w 112"/>
                  <a:gd name="T31" fmla="*/ 15 h 130"/>
                  <a:gd name="T32" fmla="*/ 12 w 112"/>
                  <a:gd name="T33" fmla="*/ 9 h 130"/>
                  <a:gd name="T34" fmla="*/ 7 w 112"/>
                  <a:gd name="T35" fmla="*/ 5 h 130"/>
                  <a:gd name="T36" fmla="*/ 3 w 112"/>
                  <a:gd name="T37" fmla="*/ 2 h 130"/>
                  <a:gd name="T38" fmla="*/ 1 w 112"/>
                  <a:gd name="T39" fmla="*/ 0 h 130"/>
                  <a:gd name="T40" fmla="*/ 0 w 112"/>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30">
                    <a:moveTo>
                      <a:pt x="0" y="0"/>
                    </a:moveTo>
                    <a:lnTo>
                      <a:pt x="2" y="1"/>
                    </a:lnTo>
                    <a:lnTo>
                      <a:pt x="7" y="8"/>
                    </a:lnTo>
                    <a:lnTo>
                      <a:pt x="15" y="17"/>
                    </a:lnTo>
                    <a:lnTo>
                      <a:pt x="25" y="32"/>
                    </a:lnTo>
                    <a:lnTo>
                      <a:pt x="38" y="50"/>
                    </a:lnTo>
                    <a:lnTo>
                      <a:pt x="53" y="73"/>
                    </a:lnTo>
                    <a:lnTo>
                      <a:pt x="69" y="99"/>
                    </a:lnTo>
                    <a:lnTo>
                      <a:pt x="88" y="130"/>
                    </a:lnTo>
                    <a:lnTo>
                      <a:pt x="95" y="129"/>
                    </a:lnTo>
                    <a:lnTo>
                      <a:pt x="100" y="126"/>
                    </a:lnTo>
                    <a:lnTo>
                      <a:pt x="107" y="125"/>
                    </a:lnTo>
                    <a:lnTo>
                      <a:pt x="112" y="124"/>
                    </a:lnTo>
                    <a:lnTo>
                      <a:pt x="91" y="93"/>
                    </a:lnTo>
                    <a:lnTo>
                      <a:pt x="71" y="66"/>
                    </a:lnTo>
                    <a:lnTo>
                      <a:pt x="52" y="44"/>
                    </a:lnTo>
                    <a:lnTo>
                      <a:pt x="36" y="28"/>
                    </a:lnTo>
                    <a:lnTo>
                      <a:pt x="21" y="15"/>
                    </a:lnTo>
                    <a:lnTo>
                      <a:pt x="10" y="6"/>
                    </a:lnTo>
                    <a:lnTo>
                      <a:pt x="3"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105"/>
              <p:cNvSpPr>
                <a:spLocks/>
              </p:cNvSpPr>
              <p:nvPr/>
            </p:nvSpPr>
            <p:spPr bwMode="auto">
              <a:xfrm>
                <a:off x="3040" y="3282"/>
                <a:ext cx="36" cy="41"/>
              </a:xfrm>
              <a:custGeom>
                <a:avLst/>
                <a:gdLst>
                  <a:gd name="T0" fmla="*/ 36 w 108"/>
                  <a:gd name="T1" fmla="*/ 39 h 124"/>
                  <a:gd name="T2" fmla="*/ 29 w 108"/>
                  <a:gd name="T3" fmla="*/ 29 h 124"/>
                  <a:gd name="T4" fmla="*/ 23 w 108"/>
                  <a:gd name="T5" fmla="*/ 21 h 124"/>
                  <a:gd name="T6" fmla="*/ 17 w 108"/>
                  <a:gd name="T7" fmla="*/ 14 h 124"/>
                  <a:gd name="T8" fmla="*/ 11 w 108"/>
                  <a:gd name="T9" fmla="*/ 9 h 124"/>
                  <a:gd name="T10" fmla="*/ 7 w 108"/>
                  <a:gd name="T11" fmla="*/ 5 h 124"/>
                  <a:gd name="T12" fmla="*/ 3 w 108"/>
                  <a:gd name="T13" fmla="*/ 2 h 124"/>
                  <a:gd name="T14" fmla="*/ 1 w 108"/>
                  <a:gd name="T15" fmla="*/ 1 h 124"/>
                  <a:gd name="T16" fmla="*/ 0 w 108"/>
                  <a:gd name="T17" fmla="*/ 0 h 124"/>
                  <a:gd name="T18" fmla="*/ 1 w 108"/>
                  <a:gd name="T19" fmla="*/ 1 h 124"/>
                  <a:gd name="T20" fmla="*/ 2 w 108"/>
                  <a:gd name="T21" fmla="*/ 3 h 124"/>
                  <a:gd name="T22" fmla="*/ 5 w 108"/>
                  <a:gd name="T23" fmla="*/ 5 h 124"/>
                  <a:gd name="T24" fmla="*/ 8 w 108"/>
                  <a:gd name="T25" fmla="*/ 10 h 124"/>
                  <a:gd name="T26" fmla="*/ 12 w 108"/>
                  <a:gd name="T27" fmla="*/ 16 h 124"/>
                  <a:gd name="T28" fmla="*/ 17 w 108"/>
                  <a:gd name="T29" fmla="*/ 23 h 124"/>
                  <a:gd name="T30" fmla="*/ 22 w 108"/>
                  <a:gd name="T31" fmla="*/ 31 h 124"/>
                  <a:gd name="T32" fmla="*/ 28 w 108"/>
                  <a:gd name="T33" fmla="*/ 41 h 124"/>
                  <a:gd name="T34" fmla="*/ 30 w 108"/>
                  <a:gd name="T35" fmla="*/ 41 h 124"/>
                  <a:gd name="T36" fmla="*/ 32 w 108"/>
                  <a:gd name="T37" fmla="*/ 40 h 124"/>
                  <a:gd name="T38" fmla="*/ 34 w 108"/>
                  <a:gd name="T39" fmla="*/ 39 h 124"/>
                  <a:gd name="T40" fmla="*/ 36 w 108"/>
                  <a:gd name="T41" fmla="*/ 39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124">
                    <a:moveTo>
                      <a:pt x="108" y="118"/>
                    </a:moveTo>
                    <a:lnTo>
                      <a:pt x="88" y="88"/>
                    </a:lnTo>
                    <a:lnTo>
                      <a:pt x="68" y="64"/>
                    </a:lnTo>
                    <a:lnTo>
                      <a:pt x="50" y="43"/>
                    </a:lnTo>
                    <a:lnTo>
                      <a:pt x="34" y="27"/>
                    </a:lnTo>
                    <a:lnTo>
                      <a:pt x="21" y="15"/>
                    </a:lnTo>
                    <a:lnTo>
                      <a:pt x="10" y="7"/>
                    </a:lnTo>
                    <a:lnTo>
                      <a:pt x="3" y="2"/>
                    </a:lnTo>
                    <a:lnTo>
                      <a:pt x="0" y="0"/>
                    </a:lnTo>
                    <a:lnTo>
                      <a:pt x="2" y="2"/>
                    </a:lnTo>
                    <a:lnTo>
                      <a:pt x="7" y="8"/>
                    </a:lnTo>
                    <a:lnTo>
                      <a:pt x="14" y="16"/>
                    </a:lnTo>
                    <a:lnTo>
                      <a:pt x="25" y="30"/>
                    </a:lnTo>
                    <a:lnTo>
                      <a:pt x="37" y="47"/>
                    </a:lnTo>
                    <a:lnTo>
                      <a:pt x="50" y="69"/>
                    </a:lnTo>
                    <a:lnTo>
                      <a:pt x="66" y="95"/>
                    </a:lnTo>
                    <a:lnTo>
                      <a:pt x="84" y="124"/>
                    </a:lnTo>
                    <a:lnTo>
                      <a:pt x="91" y="123"/>
                    </a:lnTo>
                    <a:lnTo>
                      <a:pt x="96" y="122"/>
                    </a:lnTo>
                    <a:lnTo>
                      <a:pt x="103" y="119"/>
                    </a:lnTo>
                    <a:lnTo>
                      <a:pt x="108"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106"/>
              <p:cNvSpPr>
                <a:spLocks/>
              </p:cNvSpPr>
              <p:nvPr/>
            </p:nvSpPr>
            <p:spPr bwMode="auto">
              <a:xfrm>
                <a:off x="3067" y="3278"/>
                <a:ext cx="33" cy="38"/>
              </a:xfrm>
              <a:custGeom>
                <a:avLst/>
                <a:gdLst>
                  <a:gd name="T0" fmla="*/ 33 w 100"/>
                  <a:gd name="T1" fmla="*/ 36 h 113"/>
                  <a:gd name="T2" fmla="*/ 27 w 100"/>
                  <a:gd name="T3" fmla="*/ 27 h 113"/>
                  <a:gd name="T4" fmla="*/ 20 w 100"/>
                  <a:gd name="T5" fmla="*/ 19 h 113"/>
                  <a:gd name="T6" fmla="*/ 15 w 100"/>
                  <a:gd name="T7" fmla="*/ 13 h 113"/>
                  <a:gd name="T8" fmla="*/ 10 w 100"/>
                  <a:gd name="T9" fmla="*/ 8 h 113"/>
                  <a:gd name="T10" fmla="*/ 6 w 100"/>
                  <a:gd name="T11" fmla="*/ 5 h 113"/>
                  <a:gd name="T12" fmla="*/ 3 w 100"/>
                  <a:gd name="T13" fmla="*/ 2 h 113"/>
                  <a:gd name="T14" fmla="*/ 1 w 100"/>
                  <a:gd name="T15" fmla="*/ 0 h 113"/>
                  <a:gd name="T16" fmla="*/ 0 w 100"/>
                  <a:gd name="T17" fmla="*/ 0 h 113"/>
                  <a:gd name="T18" fmla="*/ 1 w 100"/>
                  <a:gd name="T19" fmla="*/ 0 h 113"/>
                  <a:gd name="T20" fmla="*/ 2 w 100"/>
                  <a:gd name="T21" fmla="*/ 2 h 113"/>
                  <a:gd name="T22" fmla="*/ 4 w 100"/>
                  <a:gd name="T23" fmla="*/ 5 h 113"/>
                  <a:gd name="T24" fmla="*/ 7 w 100"/>
                  <a:gd name="T25" fmla="*/ 9 h 113"/>
                  <a:gd name="T26" fmla="*/ 11 w 100"/>
                  <a:gd name="T27" fmla="*/ 14 h 113"/>
                  <a:gd name="T28" fmla="*/ 16 w 100"/>
                  <a:gd name="T29" fmla="*/ 21 h 113"/>
                  <a:gd name="T30" fmla="*/ 20 w 100"/>
                  <a:gd name="T31" fmla="*/ 29 h 113"/>
                  <a:gd name="T32" fmla="*/ 26 w 100"/>
                  <a:gd name="T33" fmla="*/ 38 h 113"/>
                  <a:gd name="T34" fmla="*/ 28 w 100"/>
                  <a:gd name="T35" fmla="*/ 38 h 113"/>
                  <a:gd name="T36" fmla="*/ 29 w 100"/>
                  <a:gd name="T37" fmla="*/ 37 h 113"/>
                  <a:gd name="T38" fmla="*/ 31 w 100"/>
                  <a:gd name="T39" fmla="*/ 36 h 113"/>
                  <a:gd name="T40" fmla="*/ 33 w 100"/>
                  <a:gd name="T41" fmla="*/ 36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13">
                    <a:moveTo>
                      <a:pt x="100" y="107"/>
                    </a:moveTo>
                    <a:lnTo>
                      <a:pt x="81" y="80"/>
                    </a:lnTo>
                    <a:lnTo>
                      <a:pt x="62" y="57"/>
                    </a:lnTo>
                    <a:lnTo>
                      <a:pt x="46" y="39"/>
                    </a:lnTo>
                    <a:lnTo>
                      <a:pt x="31" y="24"/>
                    </a:lnTo>
                    <a:lnTo>
                      <a:pt x="18" y="14"/>
                    </a:lnTo>
                    <a:lnTo>
                      <a:pt x="8" y="6"/>
                    </a:lnTo>
                    <a:lnTo>
                      <a:pt x="3" y="1"/>
                    </a:lnTo>
                    <a:lnTo>
                      <a:pt x="0" y="0"/>
                    </a:lnTo>
                    <a:lnTo>
                      <a:pt x="2" y="1"/>
                    </a:lnTo>
                    <a:lnTo>
                      <a:pt x="6" y="7"/>
                    </a:lnTo>
                    <a:lnTo>
                      <a:pt x="12" y="16"/>
                    </a:lnTo>
                    <a:lnTo>
                      <a:pt x="22" y="28"/>
                    </a:lnTo>
                    <a:lnTo>
                      <a:pt x="34" y="43"/>
                    </a:lnTo>
                    <a:lnTo>
                      <a:pt x="47" y="63"/>
                    </a:lnTo>
                    <a:lnTo>
                      <a:pt x="62" y="86"/>
                    </a:lnTo>
                    <a:lnTo>
                      <a:pt x="78" y="113"/>
                    </a:lnTo>
                    <a:lnTo>
                      <a:pt x="84" y="112"/>
                    </a:lnTo>
                    <a:lnTo>
                      <a:pt x="89" y="111"/>
                    </a:lnTo>
                    <a:lnTo>
                      <a:pt x="95" y="108"/>
                    </a:lnTo>
                    <a:lnTo>
                      <a:pt x="10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107"/>
              <p:cNvSpPr>
                <a:spLocks/>
              </p:cNvSpPr>
              <p:nvPr/>
            </p:nvSpPr>
            <p:spPr bwMode="auto">
              <a:xfrm>
                <a:off x="3094" y="3274"/>
                <a:ext cx="30" cy="33"/>
              </a:xfrm>
              <a:custGeom>
                <a:avLst/>
                <a:gdLst>
                  <a:gd name="T0" fmla="*/ 30 w 91"/>
                  <a:gd name="T1" fmla="*/ 30 h 101"/>
                  <a:gd name="T2" fmla="*/ 24 w 91"/>
                  <a:gd name="T3" fmla="*/ 23 h 101"/>
                  <a:gd name="T4" fmla="*/ 18 w 91"/>
                  <a:gd name="T5" fmla="*/ 16 h 101"/>
                  <a:gd name="T6" fmla="*/ 14 w 91"/>
                  <a:gd name="T7" fmla="*/ 11 h 101"/>
                  <a:gd name="T8" fmla="*/ 9 w 91"/>
                  <a:gd name="T9" fmla="*/ 7 h 101"/>
                  <a:gd name="T10" fmla="*/ 5 w 91"/>
                  <a:gd name="T11" fmla="*/ 4 h 101"/>
                  <a:gd name="T12" fmla="*/ 3 w 91"/>
                  <a:gd name="T13" fmla="*/ 2 h 101"/>
                  <a:gd name="T14" fmla="*/ 0 w 91"/>
                  <a:gd name="T15" fmla="*/ 0 h 101"/>
                  <a:gd name="T16" fmla="*/ 0 w 91"/>
                  <a:gd name="T17" fmla="*/ 0 h 101"/>
                  <a:gd name="T18" fmla="*/ 0 w 91"/>
                  <a:gd name="T19" fmla="*/ 0 h 101"/>
                  <a:gd name="T20" fmla="*/ 2 w 91"/>
                  <a:gd name="T21" fmla="*/ 2 h 101"/>
                  <a:gd name="T22" fmla="*/ 4 w 91"/>
                  <a:gd name="T23" fmla="*/ 4 h 101"/>
                  <a:gd name="T24" fmla="*/ 7 w 91"/>
                  <a:gd name="T25" fmla="*/ 8 h 101"/>
                  <a:gd name="T26" fmla="*/ 10 w 91"/>
                  <a:gd name="T27" fmla="*/ 13 h 101"/>
                  <a:gd name="T28" fmla="*/ 14 w 91"/>
                  <a:gd name="T29" fmla="*/ 18 h 101"/>
                  <a:gd name="T30" fmla="*/ 18 w 91"/>
                  <a:gd name="T31" fmla="*/ 25 h 101"/>
                  <a:gd name="T32" fmla="*/ 23 w 91"/>
                  <a:gd name="T33" fmla="*/ 33 h 101"/>
                  <a:gd name="T34" fmla="*/ 25 w 91"/>
                  <a:gd name="T35" fmla="*/ 32 h 101"/>
                  <a:gd name="T36" fmla="*/ 27 w 91"/>
                  <a:gd name="T37" fmla="*/ 32 h 101"/>
                  <a:gd name="T38" fmla="*/ 28 w 91"/>
                  <a:gd name="T39" fmla="*/ 31 h 101"/>
                  <a:gd name="T40" fmla="*/ 30 w 91"/>
                  <a:gd name="T41" fmla="*/ 3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01">
                    <a:moveTo>
                      <a:pt x="91" y="93"/>
                    </a:moveTo>
                    <a:lnTo>
                      <a:pt x="74" y="70"/>
                    </a:lnTo>
                    <a:lnTo>
                      <a:pt x="56" y="50"/>
                    </a:lnTo>
                    <a:lnTo>
                      <a:pt x="42" y="33"/>
                    </a:lnTo>
                    <a:lnTo>
                      <a:pt x="28" y="21"/>
                    </a:lnTo>
                    <a:lnTo>
                      <a:pt x="16" y="12"/>
                    </a:lnTo>
                    <a:lnTo>
                      <a:pt x="8" y="5"/>
                    </a:lnTo>
                    <a:lnTo>
                      <a:pt x="1" y="1"/>
                    </a:lnTo>
                    <a:lnTo>
                      <a:pt x="0" y="0"/>
                    </a:lnTo>
                    <a:lnTo>
                      <a:pt x="1" y="1"/>
                    </a:lnTo>
                    <a:lnTo>
                      <a:pt x="5" y="6"/>
                    </a:lnTo>
                    <a:lnTo>
                      <a:pt x="12" y="13"/>
                    </a:lnTo>
                    <a:lnTo>
                      <a:pt x="20" y="24"/>
                    </a:lnTo>
                    <a:lnTo>
                      <a:pt x="31" y="39"/>
                    </a:lnTo>
                    <a:lnTo>
                      <a:pt x="43" y="56"/>
                    </a:lnTo>
                    <a:lnTo>
                      <a:pt x="56" y="76"/>
                    </a:lnTo>
                    <a:lnTo>
                      <a:pt x="71" y="101"/>
                    </a:lnTo>
                    <a:lnTo>
                      <a:pt x="77" y="98"/>
                    </a:lnTo>
                    <a:lnTo>
                      <a:pt x="82" y="97"/>
                    </a:lnTo>
                    <a:lnTo>
                      <a:pt x="86" y="94"/>
                    </a:lnTo>
                    <a:lnTo>
                      <a:pt x="91"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108"/>
              <p:cNvSpPr>
                <a:spLocks/>
              </p:cNvSpPr>
              <p:nvPr/>
            </p:nvSpPr>
            <p:spPr bwMode="auto">
              <a:xfrm>
                <a:off x="3121" y="3269"/>
                <a:ext cx="25" cy="28"/>
              </a:xfrm>
              <a:custGeom>
                <a:avLst/>
                <a:gdLst>
                  <a:gd name="T0" fmla="*/ 25 w 76"/>
                  <a:gd name="T1" fmla="*/ 25 h 84"/>
                  <a:gd name="T2" fmla="*/ 20 w 76"/>
                  <a:gd name="T3" fmla="*/ 18 h 84"/>
                  <a:gd name="T4" fmla="*/ 15 w 76"/>
                  <a:gd name="T5" fmla="*/ 14 h 84"/>
                  <a:gd name="T6" fmla="*/ 11 w 76"/>
                  <a:gd name="T7" fmla="*/ 9 h 84"/>
                  <a:gd name="T8" fmla="*/ 8 w 76"/>
                  <a:gd name="T9" fmla="*/ 6 h 84"/>
                  <a:gd name="T10" fmla="*/ 4 w 76"/>
                  <a:gd name="T11" fmla="*/ 3 h 84"/>
                  <a:gd name="T12" fmla="*/ 2 w 76"/>
                  <a:gd name="T13" fmla="*/ 1 h 84"/>
                  <a:gd name="T14" fmla="*/ 0 w 76"/>
                  <a:gd name="T15" fmla="*/ 1 h 84"/>
                  <a:gd name="T16" fmla="*/ 0 w 76"/>
                  <a:gd name="T17" fmla="*/ 0 h 84"/>
                  <a:gd name="T18" fmla="*/ 0 w 76"/>
                  <a:gd name="T19" fmla="*/ 1 h 84"/>
                  <a:gd name="T20" fmla="*/ 1 w 76"/>
                  <a:gd name="T21" fmla="*/ 2 h 84"/>
                  <a:gd name="T22" fmla="*/ 3 w 76"/>
                  <a:gd name="T23" fmla="*/ 4 h 84"/>
                  <a:gd name="T24" fmla="*/ 5 w 76"/>
                  <a:gd name="T25" fmla="*/ 7 h 84"/>
                  <a:gd name="T26" fmla="*/ 8 w 76"/>
                  <a:gd name="T27" fmla="*/ 11 h 84"/>
                  <a:gd name="T28" fmla="*/ 12 w 76"/>
                  <a:gd name="T29" fmla="*/ 16 h 84"/>
                  <a:gd name="T30" fmla="*/ 15 w 76"/>
                  <a:gd name="T31" fmla="*/ 21 h 84"/>
                  <a:gd name="T32" fmla="*/ 19 w 76"/>
                  <a:gd name="T33" fmla="*/ 28 h 84"/>
                  <a:gd name="T34" fmla="*/ 21 w 76"/>
                  <a:gd name="T35" fmla="*/ 27 h 84"/>
                  <a:gd name="T36" fmla="*/ 22 w 76"/>
                  <a:gd name="T37" fmla="*/ 27 h 84"/>
                  <a:gd name="T38" fmla="*/ 24 w 76"/>
                  <a:gd name="T39" fmla="*/ 26 h 84"/>
                  <a:gd name="T40" fmla="*/ 25 w 76"/>
                  <a:gd name="T41" fmla="*/ 25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84">
                    <a:moveTo>
                      <a:pt x="76" y="74"/>
                    </a:moveTo>
                    <a:lnTo>
                      <a:pt x="62" y="55"/>
                    </a:lnTo>
                    <a:lnTo>
                      <a:pt x="47" y="41"/>
                    </a:lnTo>
                    <a:lnTo>
                      <a:pt x="33" y="27"/>
                    </a:lnTo>
                    <a:lnTo>
                      <a:pt x="23" y="18"/>
                    </a:lnTo>
                    <a:lnTo>
                      <a:pt x="13" y="10"/>
                    </a:lnTo>
                    <a:lnTo>
                      <a:pt x="6" y="4"/>
                    </a:lnTo>
                    <a:lnTo>
                      <a:pt x="1" y="2"/>
                    </a:lnTo>
                    <a:lnTo>
                      <a:pt x="0" y="0"/>
                    </a:lnTo>
                    <a:lnTo>
                      <a:pt x="1" y="2"/>
                    </a:lnTo>
                    <a:lnTo>
                      <a:pt x="4" y="6"/>
                    </a:lnTo>
                    <a:lnTo>
                      <a:pt x="9" y="12"/>
                    </a:lnTo>
                    <a:lnTo>
                      <a:pt x="16" y="20"/>
                    </a:lnTo>
                    <a:lnTo>
                      <a:pt x="25" y="33"/>
                    </a:lnTo>
                    <a:lnTo>
                      <a:pt x="35" y="47"/>
                    </a:lnTo>
                    <a:lnTo>
                      <a:pt x="47" y="64"/>
                    </a:lnTo>
                    <a:lnTo>
                      <a:pt x="59" y="84"/>
                    </a:lnTo>
                    <a:lnTo>
                      <a:pt x="64" y="81"/>
                    </a:lnTo>
                    <a:lnTo>
                      <a:pt x="68" y="80"/>
                    </a:lnTo>
                    <a:lnTo>
                      <a:pt x="72" y="77"/>
                    </a:lnTo>
                    <a:lnTo>
                      <a:pt x="7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109"/>
              <p:cNvSpPr>
                <a:spLocks/>
              </p:cNvSpPr>
              <p:nvPr/>
            </p:nvSpPr>
            <p:spPr bwMode="auto">
              <a:xfrm>
                <a:off x="3148" y="3265"/>
                <a:ext cx="19" cy="20"/>
              </a:xfrm>
              <a:custGeom>
                <a:avLst/>
                <a:gdLst>
                  <a:gd name="T0" fmla="*/ 14 w 58"/>
                  <a:gd name="T1" fmla="*/ 20 h 59"/>
                  <a:gd name="T2" fmla="*/ 16 w 58"/>
                  <a:gd name="T3" fmla="*/ 19 h 59"/>
                  <a:gd name="T4" fmla="*/ 17 w 58"/>
                  <a:gd name="T5" fmla="*/ 19 h 59"/>
                  <a:gd name="T6" fmla="*/ 18 w 58"/>
                  <a:gd name="T7" fmla="*/ 18 h 59"/>
                  <a:gd name="T8" fmla="*/ 19 w 58"/>
                  <a:gd name="T9" fmla="*/ 17 h 59"/>
                  <a:gd name="T10" fmla="*/ 15 w 58"/>
                  <a:gd name="T11" fmla="*/ 13 h 59"/>
                  <a:gd name="T12" fmla="*/ 11 w 58"/>
                  <a:gd name="T13" fmla="*/ 9 h 59"/>
                  <a:gd name="T14" fmla="*/ 8 w 58"/>
                  <a:gd name="T15" fmla="*/ 6 h 59"/>
                  <a:gd name="T16" fmla="*/ 6 w 58"/>
                  <a:gd name="T17" fmla="*/ 4 h 59"/>
                  <a:gd name="T18" fmla="*/ 3 w 58"/>
                  <a:gd name="T19" fmla="*/ 2 h 59"/>
                  <a:gd name="T20" fmla="*/ 1 w 58"/>
                  <a:gd name="T21" fmla="*/ 1 h 59"/>
                  <a:gd name="T22" fmla="*/ 0 w 58"/>
                  <a:gd name="T23" fmla="*/ 0 h 59"/>
                  <a:gd name="T24" fmla="*/ 0 w 58"/>
                  <a:gd name="T25" fmla="*/ 0 h 59"/>
                  <a:gd name="T26" fmla="*/ 0 w 58"/>
                  <a:gd name="T27" fmla="*/ 0 h 59"/>
                  <a:gd name="T28" fmla="*/ 1 w 58"/>
                  <a:gd name="T29" fmla="*/ 1 h 59"/>
                  <a:gd name="T30" fmla="*/ 2 w 58"/>
                  <a:gd name="T31" fmla="*/ 3 h 59"/>
                  <a:gd name="T32" fmla="*/ 4 w 58"/>
                  <a:gd name="T33" fmla="*/ 5 h 59"/>
                  <a:gd name="T34" fmla="*/ 6 w 58"/>
                  <a:gd name="T35" fmla="*/ 8 h 59"/>
                  <a:gd name="T36" fmla="*/ 8 w 58"/>
                  <a:gd name="T37" fmla="*/ 11 h 59"/>
                  <a:gd name="T38" fmla="*/ 11 w 58"/>
                  <a:gd name="T39" fmla="*/ 15 h 59"/>
                  <a:gd name="T40" fmla="*/ 14 w 58"/>
                  <a:gd name="T41" fmla="*/ 2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9">
                    <a:moveTo>
                      <a:pt x="44" y="59"/>
                    </a:moveTo>
                    <a:lnTo>
                      <a:pt x="48" y="57"/>
                    </a:lnTo>
                    <a:lnTo>
                      <a:pt x="51" y="55"/>
                    </a:lnTo>
                    <a:lnTo>
                      <a:pt x="55" y="53"/>
                    </a:lnTo>
                    <a:lnTo>
                      <a:pt x="58" y="51"/>
                    </a:lnTo>
                    <a:lnTo>
                      <a:pt x="45" y="39"/>
                    </a:lnTo>
                    <a:lnTo>
                      <a:pt x="35" y="28"/>
                    </a:lnTo>
                    <a:lnTo>
                      <a:pt x="25" y="19"/>
                    </a:lnTo>
                    <a:lnTo>
                      <a:pt x="17" y="12"/>
                    </a:lnTo>
                    <a:lnTo>
                      <a:pt x="9" y="7"/>
                    </a:lnTo>
                    <a:lnTo>
                      <a:pt x="4" y="3"/>
                    </a:lnTo>
                    <a:lnTo>
                      <a:pt x="1" y="1"/>
                    </a:lnTo>
                    <a:lnTo>
                      <a:pt x="0" y="0"/>
                    </a:lnTo>
                    <a:lnTo>
                      <a:pt x="1" y="1"/>
                    </a:lnTo>
                    <a:lnTo>
                      <a:pt x="2" y="4"/>
                    </a:lnTo>
                    <a:lnTo>
                      <a:pt x="6" y="8"/>
                    </a:lnTo>
                    <a:lnTo>
                      <a:pt x="12" y="15"/>
                    </a:lnTo>
                    <a:lnTo>
                      <a:pt x="18" y="23"/>
                    </a:lnTo>
                    <a:lnTo>
                      <a:pt x="25" y="32"/>
                    </a:lnTo>
                    <a:lnTo>
                      <a:pt x="35" y="45"/>
                    </a:lnTo>
                    <a:lnTo>
                      <a:pt x="4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110"/>
              <p:cNvSpPr>
                <a:spLocks/>
              </p:cNvSpPr>
              <p:nvPr/>
            </p:nvSpPr>
            <p:spPr bwMode="auto">
              <a:xfrm>
                <a:off x="3174" y="3261"/>
                <a:ext cx="12" cy="11"/>
              </a:xfrm>
              <a:custGeom>
                <a:avLst/>
                <a:gdLst>
                  <a:gd name="T0" fmla="*/ 12 w 35"/>
                  <a:gd name="T1" fmla="*/ 9 h 33"/>
                  <a:gd name="T2" fmla="*/ 7 w 35"/>
                  <a:gd name="T3" fmla="*/ 5 h 33"/>
                  <a:gd name="T4" fmla="*/ 3 w 35"/>
                  <a:gd name="T5" fmla="*/ 2 h 33"/>
                  <a:gd name="T6" fmla="*/ 1 w 35"/>
                  <a:gd name="T7" fmla="*/ 0 h 33"/>
                  <a:gd name="T8" fmla="*/ 0 w 35"/>
                  <a:gd name="T9" fmla="*/ 0 h 33"/>
                  <a:gd name="T10" fmla="*/ 1 w 35"/>
                  <a:gd name="T11" fmla="*/ 1 h 33"/>
                  <a:gd name="T12" fmla="*/ 2 w 35"/>
                  <a:gd name="T13" fmla="*/ 3 h 33"/>
                  <a:gd name="T14" fmla="*/ 5 w 35"/>
                  <a:gd name="T15" fmla="*/ 6 h 33"/>
                  <a:gd name="T16" fmla="*/ 9 w 35"/>
                  <a:gd name="T17" fmla="*/ 11 h 33"/>
                  <a:gd name="T18" fmla="*/ 10 w 35"/>
                  <a:gd name="T19" fmla="*/ 11 h 33"/>
                  <a:gd name="T20" fmla="*/ 11 w 35"/>
                  <a:gd name="T21" fmla="*/ 10 h 33"/>
                  <a:gd name="T22" fmla="*/ 12 w 35"/>
                  <a:gd name="T23" fmla="*/ 10 h 33"/>
                  <a:gd name="T24" fmla="*/ 12 w 35"/>
                  <a:gd name="T25" fmla="*/ 9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3">
                    <a:moveTo>
                      <a:pt x="35" y="28"/>
                    </a:moveTo>
                    <a:lnTo>
                      <a:pt x="21" y="16"/>
                    </a:lnTo>
                    <a:lnTo>
                      <a:pt x="10" y="6"/>
                    </a:lnTo>
                    <a:lnTo>
                      <a:pt x="3" y="1"/>
                    </a:lnTo>
                    <a:lnTo>
                      <a:pt x="0" y="0"/>
                    </a:lnTo>
                    <a:lnTo>
                      <a:pt x="2" y="2"/>
                    </a:lnTo>
                    <a:lnTo>
                      <a:pt x="7" y="8"/>
                    </a:lnTo>
                    <a:lnTo>
                      <a:pt x="15" y="18"/>
                    </a:lnTo>
                    <a:lnTo>
                      <a:pt x="27" y="33"/>
                    </a:lnTo>
                    <a:lnTo>
                      <a:pt x="30" y="32"/>
                    </a:lnTo>
                    <a:lnTo>
                      <a:pt x="31" y="31"/>
                    </a:lnTo>
                    <a:lnTo>
                      <a:pt x="34" y="29"/>
                    </a:lnTo>
                    <a:lnTo>
                      <a:pt x="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122" name="Rectangle 2"/>
          <p:cNvSpPr>
            <a:spLocks noGrp="1" noChangeArrowheads="1"/>
          </p:cNvSpPr>
          <p:nvPr>
            <p:ph type="ctrTitle"/>
          </p:nvPr>
        </p:nvSpPr>
        <p:spPr>
          <a:xfrm>
            <a:off x="304800" y="2286000"/>
            <a:ext cx="8534400" cy="1295400"/>
          </a:xfrm>
          <a:noFill/>
        </p:spPr>
        <p:txBody>
          <a:bodyPr anchor="t"/>
          <a:lstStyle/>
          <a:p>
            <a:pPr eaLnBrk="1" hangingPunct="1"/>
            <a:r>
              <a:rPr lang="es-ES" altLang="en-US" sz="4600" dirty="0" smtClean="0"/>
              <a:t>Exposición total al arsénico </a:t>
            </a:r>
            <a:br>
              <a:rPr lang="es-ES" altLang="en-US" sz="4600" dirty="0" smtClean="0"/>
            </a:br>
            <a:r>
              <a:rPr lang="es-ES" altLang="en-US" sz="4600" dirty="0" smtClean="0"/>
              <a:t>Estudio de un caso práctico</a:t>
            </a:r>
            <a:endParaRPr lang="es-ES" altLang="en-US" sz="3000" dirty="0" smtClean="0"/>
          </a:p>
        </p:txBody>
      </p:sp>
      <p:sp>
        <p:nvSpPr>
          <p:cNvPr id="5125" name="Rectangle 5"/>
          <p:cNvSpPr>
            <a:spLocks noChangeArrowheads="1"/>
          </p:cNvSpPr>
          <p:nvPr/>
        </p:nvSpPr>
        <p:spPr bwMode="auto">
          <a:xfrm>
            <a:off x="114300" y="3594100"/>
            <a:ext cx="8839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pPr>
            <a:r>
              <a:rPr lang="es-ES" altLang="en-US" sz="2600" b="1" dirty="0">
                <a:solidFill>
                  <a:srgbClr val="000099"/>
                </a:solidFill>
                <a:latin typeface="Trebuchet MS" panose="020B0603020202020204" pitchFamily="34" charset="0"/>
              </a:rPr>
              <a:t> </a:t>
            </a:r>
            <a:r>
              <a:rPr lang="es-ES" altLang="en-US" sz="2200" b="1" dirty="0">
                <a:solidFill>
                  <a:srgbClr val="000099"/>
                </a:solidFill>
                <a:latin typeface="Trebuchet MS" panose="020B0603020202020204" pitchFamily="34" charset="0"/>
              </a:rPr>
              <a:t>Desarrollado conjuntamente por la </a:t>
            </a:r>
            <a:br>
              <a:rPr lang="es-ES" altLang="en-US" sz="2200" b="1" dirty="0">
                <a:solidFill>
                  <a:srgbClr val="000099"/>
                </a:solidFill>
                <a:latin typeface="Trebuchet MS" panose="020B0603020202020204" pitchFamily="34" charset="0"/>
              </a:rPr>
            </a:br>
            <a:r>
              <a:rPr lang="es-ES" altLang="en-US" sz="2200" b="1" dirty="0">
                <a:solidFill>
                  <a:srgbClr val="000099"/>
                </a:solidFill>
                <a:latin typeface="Trebuchet MS" panose="020B0603020202020204" pitchFamily="34" charset="0"/>
              </a:rPr>
              <a:t>Agencia para Sustancias Tóxicas y el Registro de Enfermedades (ATSDR) y la Organización Mundial de la Salud (OMS)</a:t>
            </a:r>
          </a:p>
        </p:txBody>
      </p:sp>
      <p:sp>
        <p:nvSpPr>
          <p:cNvPr id="5123" name="Rectangle 3"/>
          <p:cNvSpPr>
            <a:spLocks noGrp="1" noChangeArrowheads="1"/>
          </p:cNvSpPr>
          <p:nvPr>
            <p:ph type="subTitle" idx="1"/>
          </p:nvPr>
        </p:nvSpPr>
        <p:spPr>
          <a:xfrm>
            <a:off x="304800" y="4800600"/>
            <a:ext cx="8534400" cy="1600200"/>
          </a:xfrm>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lnSpc>
                <a:spcPct val="110000"/>
              </a:lnSpc>
            </a:pPr>
            <a:r>
              <a:rPr lang="es-ES" altLang="en-US" sz="1800" i="1" dirty="0" smtClean="0"/>
              <a:t>Instructor:</a:t>
            </a:r>
          </a:p>
          <a:p>
            <a:pPr>
              <a:lnSpc>
                <a:spcPct val="110000"/>
              </a:lnSpc>
              <a:spcBef>
                <a:spcPct val="0"/>
              </a:spcBef>
              <a:buClrTx/>
              <a:buSzTx/>
              <a:buFontTx/>
              <a:buNone/>
            </a:pPr>
            <a:r>
              <a:rPr lang="es-ES" altLang="en-US" sz="1800" dirty="0" smtClean="0"/>
              <a:t>Dr. </a:t>
            </a:r>
            <a:r>
              <a:rPr lang="es-ES" altLang="en-US" sz="1800" dirty="0" err="1" smtClean="0"/>
              <a:t>Deoraj</a:t>
            </a:r>
            <a:r>
              <a:rPr lang="es-ES" altLang="en-US" sz="1800" dirty="0" smtClean="0"/>
              <a:t> </a:t>
            </a:r>
            <a:r>
              <a:rPr lang="es-ES" altLang="en-US" sz="1800" dirty="0" err="1" smtClean="0"/>
              <a:t>Caussy</a:t>
            </a:r>
            <a:r>
              <a:rPr lang="es-ES" altLang="en-US" sz="1800" dirty="0" smtClean="0"/>
              <a:t>, WHO</a:t>
            </a:r>
          </a:p>
          <a:p>
            <a:pPr>
              <a:lnSpc>
                <a:spcPct val="110000"/>
              </a:lnSpc>
              <a:spcBef>
                <a:spcPct val="0"/>
              </a:spcBef>
              <a:buClrTx/>
              <a:buSzTx/>
              <a:buFontTx/>
              <a:buNone/>
            </a:pPr>
            <a:r>
              <a:rPr lang="es-ES" altLang="en-US" sz="1800" i="1" dirty="0" smtClean="0"/>
              <a:t>Traducción:</a:t>
            </a:r>
          </a:p>
          <a:p>
            <a:pPr>
              <a:lnSpc>
                <a:spcPct val="110000"/>
              </a:lnSpc>
              <a:spcBef>
                <a:spcPct val="0"/>
              </a:spcBef>
              <a:buClrTx/>
              <a:buSzTx/>
              <a:buFontTx/>
              <a:buNone/>
            </a:pPr>
            <a:r>
              <a:rPr lang="es-ES" altLang="en-US" sz="1800" i="1" dirty="0" smtClean="0"/>
              <a:t>José M. Ordóñez Iriarte, Emiliano </a:t>
            </a:r>
            <a:r>
              <a:rPr lang="es-ES" altLang="en-US" sz="1800" i="1" dirty="0" err="1" smtClean="0"/>
              <a:t>Aránguez</a:t>
            </a:r>
            <a:r>
              <a:rPr lang="es-ES" altLang="en-US" sz="1800" i="1" dirty="0" smtClean="0"/>
              <a:t> Ruiz, Manuel I. Aparicio-Madre</a:t>
            </a:r>
          </a:p>
          <a:p>
            <a:pPr>
              <a:lnSpc>
                <a:spcPct val="110000"/>
              </a:lnSpc>
              <a:spcBef>
                <a:spcPct val="0"/>
              </a:spcBef>
              <a:buClrTx/>
              <a:buSzTx/>
              <a:buFontTx/>
              <a:buNone/>
            </a:pPr>
            <a:r>
              <a:rPr lang="es-ES" altLang="en-US" sz="1800" i="1" dirty="0" smtClean="0"/>
              <a:t>(Consejería de Salud. Comunidad de Madrid. España)</a:t>
            </a:r>
          </a:p>
        </p:txBody>
      </p:sp>
      <p:grpSp>
        <p:nvGrpSpPr>
          <p:cNvPr id="5126" name="Group 11" descr="Organización Mundial de la Salud&#10;"/>
          <p:cNvGrpSpPr>
            <a:grpSpLocks/>
          </p:cNvGrpSpPr>
          <p:nvPr/>
        </p:nvGrpSpPr>
        <p:grpSpPr bwMode="auto">
          <a:xfrm>
            <a:off x="7027863" y="6443663"/>
            <a:ext cx="1044575" cy="357187"/>
            <a:chOff x="4484" y="4059"/>
            <a:chExt cx="534" cy="225"/>
          </a:xfrm>
        </p:grpSpPr>
        <p:sp>
          <p:nvSpPr>
            <p:cNvPr id="5205" name="Rectangle 12"/>
            <p:cNvSpPr>
              <a:spLocks noChangeArrowheads="1"/>
            </p:cNvSpPr>
            <p:nvPr/>
          </p:nvSpPr>
          <p:spPr bwMode="auto">
            <a:xfrm>
              <a:off x="4656" y="4059"/>
              <a:ext cx="362" cy="223"/>
            </a:xfrm>
            <a:prstGeom prst="rect">
              <a:avLst/>
            </a:prstGeom>
            <a:solidFill>
              <a:srgbClr val="FF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5206" name="Object 13"/>
            <p:cNvGraphicFramePr>
              <a:graphicFrameLocks noChangeAspect="1"/>
            </p:cNvGraphicFramePr>
            <p:nvPr/>
          </p:nvGraphicFramePr>
          <p:xfrm>
            <a:off x="4484" y="4059"/>
            <a:ext cx="225" cy="225"/>
          </p:xfrm>
          <a:graphic>
            <a:graphicData uri="http://schemas.openxmlformats.org/presentationml/2006/ole">
              <mc:AlternateContent xmlns:mc="http://schemas.openxmlformats.org/markup-compatibility/2006">
                <mc:Choice xmlns:v="urn:schemas-microsoft-com:vml" Requires="v">
                  <p:oleObj spid="_x0000_s5225" name="Image" r:id="rId6" imgW="1906107" imgH="1906107" progId="Photoshop.Image.5">
                    <p:embed/>
                  </p:oleObj>
                </mc:Choice>
                <mc:Fallback>
                  <p:oleObj name="Image" r:id="rId6" imgW="1906107" imgH="1906107" progId="Photoshop.Image.5">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4" y="4059"/>
                          <a:ext cx="225"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07" name="Text Box 14"/>
            <p:cNvSpPr txBox="1">
              <a:spLocks noChangeArrowheads="1"/>
            </p:cNvSpPr>
            <p:nvPr/>
          </p:nvSpPr>
          <p:spPr bwMode="auto">
            <a:xfrm>
              <a:off x="4715" y="4096"/>
              <a:ext cx="294"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s-ES" altLang="en-US" sz="700" dirty="0">
                  <a:solidFill>
                    <a:srgbClr val="3366CC"/>
                  </a:solidFill>
                </a:rPr>
                <a:t>Organización Mundial de la Salud</a:t>
              </a:r>
            </a:p>
          </p:txBody>
        </p:sp>
      </p:grpSp>
      <p:sp>
        <p:nvSpPr>
          <p:cNvPr id="5124" name="Line 4" descr="ATSDR Logo"/>
          <p:cNvSpPr>
            <a:spLocks noChangeShapeType="1"/>
          </p:cNvSpPr>
          <p:nvPr/>
        </p:nvSpPr>
        <p:spPr bwMode="auto">
          <a:xfrm>
            <a:off x="0" y="6400800"/>
            <a:ext cx="9144000" cy="0"/>
          </a:xfrm>
          <a:prstGeom prst="line">
            <a:avLst/>
          </a:prstGeom>
          <a:noFill/>
          <a:ln w="28575" cap="sq">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10" name="Slide Number Placeholder 4"/>
          <p:cNvSpPr>
            <a:spLocks noGrp="1"/>
          </p:cNvSpPr>
          <p:nvPr>
            <p:ph type="sldNum" sz="quarter" idx="11"/>
          </p:nvPr>
        </p:nvSpPr>
        <p:spPr/>
        <p:txBody>
          <a:bodyPr/>
          <a:lstStyle/>
          <a:p>
            <a:pPr>
              <a:defRPr/>
            </a:pPr>
            <a:fld id="{79C18D55-D753-418D-B233-3B94ABEEDDE6}" type="slidenum">
              <a:rPr lang="en-US" altLang="en-US"/>
              <a:pPr>
                <a:defRPr/>
              </a:pPr>
              <a:t>10</a:t>
            </a:fld>
            <a:endParaRPr lang="en-US" altLang="en-US"/>
          </a:p>
        </p:txBody>
      </p:sp>
      <p:sp>
        <p:nvSpPr>
          <p:cNvPr id="15364" name="Rectangle 4"/>
          <p:cNvSpPr>
            <a:spLocks noGrp="1" noChangeArrowheads="1"/>
          </p:cNvSpPr>
          <p:nvPr>
            <p:ph type="title"/>
          </p:nvPr>
        </p:nvSpPr>
        <p:spPr/>
        <p:txBody>
          <a:bodyPr/>
          <a:lstStyle/>
          <a:p>
            <a:pPr eaLnBrk="1" hangingPunct="1"/>
            <a:r>
              <a:rPr lang="es-ES" altLang="en-US" smtClean="0"/>
              <a:t>Arsénico en aguas subterráneas</a:t>
            </a:r>
          </a:p>
        </p:txBody>
      </p:sp>
      <p:sp>
        <p:nvSpPr>
          <p:cNvPr id="15365" name="Rectangle 5"/>
          <p:cNvSpPr>
            <a:spLocks noGrp="1" noChangeArrowheads="1"/>
          </p:cNvSpPr>
          <p:nvPr>
            <p:ph type="body" idx="1"/>
          </p:nvPr>
        </p:nvSpPr>
        <p:spPr/>
        <p:txBody>
          <a:bodyPr/>
          <a:lstStyle/>
          <a:p>
            <a:pPr eaLnBrk="1" hangingPunct="1"/>
            <a:r>
              <a:rPr lang="es-ES" altLang="en-US" smtClean="0"/>
              <a:t>Formas presentes</a:t>
            </a:r>
          </a:p>
          <a:p>
            <a:pPr lvl="1" eaLnBrk="1" hangingPunct="1"/>
            <a:r>
              <a:rPr lang="es-ES" altLang="en-US" sz="2200" smtClean="0"/>
              <a:t>Normalmente arsénico inorgánico (arseniato, AsO</a:t>
            </a:r>
            <a:r>
              <a:rPr lang="es-ES" altLang="en-US" sz="2200" baseline="-25000" smtClean="0"/>
              <a:t>4</a:t>
            </a:r>
            <a:r>
              <a:rPr lang="es-ES" altLang="en-US" sz="2200" baseline="30000" smtClean="0"/>
              <a:t>-3</a:t>
            </a:r>
            <a:r>
              <a:rPr lang="es-ES" altLang="en-US" sz="2200" smtClean="0"/>
              <a:t>).</a:t>
            </a:r>
          </a:p>
          <a:p>
            <a:pPr lvl="1" eaLnBrk="1" hangingPunct="1"/>
            <a:r>
              <a:rPr lang="es-ES" altLang="en-US" sz="2200" smtClean="0"/>
              <a:t>Formas orgánicas y vapores son mucho menos comunes.</a:t>
            </a:r>
          </a:p>
          <a:p>
            <a:pPr eaLnBrk="1" hangingPunct="1"/>
            <a:r>
              <a:rPr lang="es-ES" altLang="en-US" smtClean="0"/>
              <a:t>Gama de concentraciones típicas</a:t>
            </a:r>
          </a:p>
          <a:p>
            <a:pPr lvl="1" eaLnBrk="1" hangingPunct="1"/>
            <a:r>
              <a:rPr lang="es-ES" altLang="en-US" sz="2200" smtClean="0"/>
              <a:t>Generalmente menos de 10 </a:t>
            </a:r>
            <a:r>
              <a:rPr lang="es-ES" altLang="en-US" sz="2000" smtClean="0"/>
              <a:t>µ</a:t>
            </a:r>
            <a:r>
              <a:rPr lang="es-ES" altLang="en-US" sz="2200" smtClean="0"/>
              <a:t>g/L.</a:t>
            </a:r>
          </a:p>
          <a:p>
            <a:pPr lvl="1" eaLnBrk="1" hangingPunct="1"/>
            <a:r>
              <a:rPr lang="es-ES" altLang="en-US" sz="2200" smtClean="0"/>
              <a:t>Niveles mucho más altos en áreas concretas:</a:t>
            </a:r>
          </a:p>
          <a:p>
            <a:pPr lvl="2" eaLnBrk="1" hangingPunct="1"/>
            <a:r>
              <a:rPr lang="es-ES" altLang="en-US" sz="2000" smtClean="0"/>
              <a:t>Bengala Occidental, India  &lt;10 a 2.040 </a:t>
            </a:r>
            <a:r>
              <a:rPr lang="es-ES" altLang="en-US" sz="1800" smtClean="0"/>
              <a:t>µ</a:t>
            </a:r>
            <a:r>
              <a:rPr lang="es-ES" altLang="en-US" sz="2000" smtClean="0"/>
              <a:t>g/L.</a:t>
            </a:r>
          </a:p>
          <a:p>
            <a:pPr lvl="2" eaLnBrk="1" hangingPunct="1"/>
            <a:r>
              <a:rPr lang="es-ES" altLang="en-US" sz="2000" smtClean="0"/>
              <a:t>Bangladesh                      &lt;10 a 3.700 </a:t>
            </a:r>
            <a:r>
              <a:rPr lang="es-ES" altLang="en-US" sz="1800" smtClean="0"/>
              <a:t>µ</a:t>
            </a:r>
            <a:r>
              <a:rPr lang="es-ES" altLang="en-US" sz="2000" smtClean="0"/>
              <a:t>g/L.</a:t>
            </a:r>
          </a:p>
          <a:p>
            <a:pPr eaLnBrk="1" hangingPunct="1"/>
            <a:r>
              <a:rPr lang="es-ES" altLang="en-US" smtClean="0"/>
              <a:t>Otras consideraciones</a:t>
            </a:r>
          </a:p>
          <a:p>
            <a:pPr lvl="1" eaLnBrk="1" hangingPunct="1"/>
            <a:r>
              <a:rPr lang="es-ES" altLang="en-US" sz="2200" smtClean="0"/>
              <a:t>Puede ser fuente de exposiciones indirectas.</a:t>
            </a:r>
          </a:p>
        </p:txBody>
      </p:sp>
      <p:grpSp>
        <p:nvGrpSpPr>
          <p:cNvPr id="15366" name="Group 35" descr="jarra de agua y vaso"/>
          <p:cNvGrpSpPr>
            <a:grpSpLocks/>
          </p:cNvGrpSpPr>
          <p:nvPr/>
        </p:nvGrpSpPr>
        <p:grpSpPr bwMode="auto">
          <a:xfrm>
            <a:off x="7058025" y="4406900"/>
            <a:ext cx="1819275" cy="1816100"/>
            <a:chOff x="4230" y="1128"/>
            <a:chExt cx="1146" cy="1144"/>
          </a:xfrm>
        </p:grpSpPr>
        <p:sp>
          <p:nvSpPr>
            <p:cNvPr id="15367" name="Freeform 36"/>
            <p:cNvSpPr>
              <a:spLocks/>
            </p:cNvSpPr>
            <p:nvPr/>
          </p:nvSpPr>
          <p:spPr bwMode="auto">
            <a:xfrm>
              <a:off x="4230" y="1144"/>
              <a:ext cx="1140" cy="1128"/>
            </a:xfrm>
            <a:custGeom>
              <a:avLst/>
              <a:gdLst>
                <a:gd name="T0" fmla="*/ 909 w 2280"/>
                <a:gd name="T1" fmla="*/ 1128 h 2257"/>
                <a:gd name="T2" fmla="*/ 1140 w 2280"/>
                <a:gd name="T3" fmla="*/ 231 h 2257"/>
                <a:gd name="T4" fmla="*/ 243 w 2280"/>
                <a:gd name="T5" fmla="*/ 0 h 2257"/>
                <a:gd name="T6" fmla="*/ 0 w 2280"/>
                <a:gd name="T7" fmla="*/ 862 h 2257"/>
                <a:gd name="T8" fmla="*/ 909 w 2280"/>
                <a:gd name="T9" fmla="*/ 1128 h 2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 h="2257">
                  <a:moveTo>
                    <a:pt x="1817" y="2257"/>
                  </a:moveTo>
                  <a:lnTo>
                    <a:pt x="2280" y="462"/>
                  </a:lnTo>
                  <a:lnTo>
                    <a:pt x="486" y="0"/>
                  </a:lnTo>
                  <a:lnTo>
                    <a:pt x="0" y="1724"/>
                  </a:lnTo>
                  <a:lnTo>
                    <a:pt x="1817" y="2257"/>
                  </a:lnTo>
                  <a:close/>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8" name="Freeform 37"/>
            <p:cNvSpPr>
              <a:spLocks/>
            </p:cNvSpPr>
            <p:nvPr/>
          </p:nvSpPr>
          <p:spPr bwMode="auto">
            <a:xfrm>
              <a:off x="4230" y="1128"/>
              <a:ext cx="1146" cy="1144"/>
            </a:xfrm>
            <a:custGeom>
              <a:avLst/>
              <a:gdLst>
                <a:gd name="T0" fmla="*/ 1146 w 2292"/>
                <a:gd name="T1" fmla="*/ 950 h 2288"/>
                <a:gd name="T2" fmla="*/ 859 w 2292"/>
                <a:gd name="T3" fmla="*/ 0 h 2288"/>
                <a:gd name="T4" fmla="*/ 0 w 2292"/>
                <a:gd name="T5" fmla="*/ 314 h 2288"/>
                <a:gd name="T6" fmla="*/ 331 w 2292"/>
                <a:gd name="T7" fmla="*/ 1144 h 2288"/>
                <a:gd name="T8" fmla="*/ 1146 w 2292"/>
                <a:gd name="T9" fmla="*/ 950 h 2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2" h="2288">
                  <a:moveTo>
                    <a:pt x="2292" y="1900"/>
                  </a:moveTo>
                  <a:lnTo>
                    <a:pt x="1718" y="0"/>
                  </a:lnTo>
                  <a:lnTo>
                    <a:pt x="0" y="627"/>
                  </a:lnTo>
                  <a:lnTo>
                    <a:pt x="661" y="2288"/>
                  </a:lnTo>
                  <a:lnTo>
                    <a:pt x="2292" y="190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5369" name="Picture 38" descr="jarra de agua y va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 y="1260"/>
              <a:ext cx="70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0" name="Freeform 39"/>
            <p:cNvSpPr>
              <a:spLocks/>
            </p:cNvSpPr>
            <p:nvPr/>
          </p:nvSpPr>
          <p:spPr bwMode="auto">
            <a:xfrm>
              <a:off x="4299" y="1922"/>
              <a:ext cx="967" cy="207"/>
            </a:xfrm>
            <a:custGeom>
              <a:avLst/>
              <a:gdLst>
                <a:gd name="T0" fmla="*/ 917 w 1934"/>
                <a:gd name="T1" fmla="*/ 11 h 414"/>
                <a:gd name="T2" fmla="*/ 934 w 1934"/>
                <a:gd name="T3" fmla="*/ 30 h 414"/>
                <a:gd name="T4" fmla="*/ 940 w 1934"/>
                <a:gd name="T5" fmla="*/ 49 h 414"/>
                <a:gd name="T6" fmla="*/ 934 w 1934"/>
                <a:gd name="T7" fmla="*/ 68 h 414"/>
                <a:gd name="T8" fmla="*/ 917 w 1934"/>
                <a:gd name="T9" fmla="*/ 86 h 414"/>
                <a:gd name="T10" fmla="*/ 889 w 1934"/>
                <a:gd name="T11" fmla="*/ 104 h 414"/>
                <a:gd name="T12" fmla="*/ 852 w 1934"/>
                <a:gd name="T13" fmla="*/ 120 h 414"/>
                <a:gd name="T14" fmla="*/ 807 w 1934"/>
                <a:gd name="T15" fmla="*/ 135 h 414"/>
                <a:gd name="T16" fmla="*/ 753 w 1934"/>
                <a:gd name="T17" fmla="*/ 148 h 414"/>
                <a:gd name="T18" fmla="*/ 693 w 1934"/>
                <a:gd name="T19" fmla="*/ 160 h 414"/>
                <a:gd name="T20" fmla="*/ 626 w 1934"/>
                <a:gd name="T21" fmla="*/ 169 h 414"/>
                <a:gd name="T22" fmla="*/ 555 w 1934"/>
                <a:gd name="T23" fmla="*/ 176 h 414"/>
                <a:gd name="T24" fmla="*/ 479 w 1934"/>
                <a:gd name="T25" fmla="*/ 181 h 414"/>
                <a:gd name="T26" fmla="*/ 410 w 1934"/>
                <a:gd name="T27" fmla="*/ 183 h 414"/>
                <a:gd name="T28" fmla="*/ 361 w 1934"/>
                <a:gd name="T29" fmla="*/ 183 h 414"/>
                <a:gd name="T30" fmla="*/ 314 w 1934"/>
                <a:gd name="T31" fmla="*/ 182 h 414"/>
                <a:gd name="T32" fmla="*/ 268 w 1934"/>
                <a:gd name="T33" fmla="*/ 180 h 414"/>
                <a:gd name="T34" fmla="*/ 224 w 1934"/>
                <a:gd name="T35" fmla="*/ 177 h 414"/>
                <a:gd name="T36" fmla="*/ 182 w 1934"/>
                <a:gd name="T37" fmla="*/ 172 h 414"/>
                <a:gd name="T38" fmla="*/ 142 w 1934"/>
                <a:gd name="T39" fmla="*/ 168 h 414"/>
                <a:gd name="T40" fmla="*/ 104 w 1934"/>
                <a:gd name="T41" fmla="*/ 162 h 414"/>
                <a:gd name="T42" fmla="*/ 70 w 1934"/>
                <a:gd name="T43" fmla="*/ 155 h 414"/>
                <a:gd name="T44" fmla="*/ 38 w 1934"/>
                <a:gd name="T45" fmla="*/ 147 h 414"/>
                <a:gd name="T46" fmla="*/ 9 w 1934"/>
                <a:gd name="T47" fmla="*/ 139 h 414"/>
                <a:gd name="T48" fmla="*/ 16 w 1934"/>
                <a:gd name="T49" fmla="*/ 145 h 414"/>
                <a:gd name="T50" fmla="*/ 44 w 1934"/>
                <a:gd name="T51" fmla="*/ 156 h 414"/>
                <a:gd name="T52" fmla="*/ 76 w 1934"/>
                <a:gd name="T53" fmla="*/ 167 h 414"/>
                <a:gd name="T54" fmla="*/ 113 w 1934"/>
                <a:gd name="T55" fmla="*/ 177 h 414"/>
                <a:gd name="T56" fmla="*/ 154 w 1934"/>
                <a:gd name="T57" fmla="*/ 185 h 414"/>
                <a:gd name="T58" fmla="*/ 199 w 1934"/>
                <a:gd name="T59" fmla="*/ 192 h 414"/>
                <a:gd name="T60" fmla="*/ 246 w 1934"/>
                <a:gd name="T61" fmla="*/ 198 h 414"/>
                <a:gd name="T62" fmla="*/ 296 w 1934"/>
                <a:gd name="T63" fmla="*/ 203 h 414"/>
                <a:gd name="T64" fmla="*/ 350 w 1934"/>
                <a:gd name="T65" fmla="*/ 206 h 414"/>
                <a:gd name="T66" fmla="*/ 405 w 1934"/>
                <a:gd name="T67" fmla="*/ 207 h 414"/>
                <a:gd name="T68" fmla="*/ 462 w 1934"/>
                <a:gd name="T69" fmla="*/ 207 h 414"/>
                <a:gd name="T70" fmla="*/ 539 w 1934"/>
                <a:gd name="T71" fmla="*/ 204 h 414"/>
                <a:gd name="T72" fmla="*/ 613 w 1934"/>
                <a:gd name="T73" fmla="*/ 198 h 414"/>
                <a:gd name="T74" fmla="*/ 681 w 1934"/>
                <a:gd name="T75" fmla="*/ 189 h 414"/>
                <a:gd name="T76" fmla="*/ 744 w 1934"/>
                <a:gd name="T77" fmla="*/ 179 h 414"/>
                <a:gd name="T78" fmla="*/ 801 w 1934"/>
                <a:gd name="T79" fmla="*/ 166 h 414"/>
                <a:gd name="T80" fmla="*/ 852 w 1934"/>
                <a:gd name="T81" fmla="*/ 151 h 414"/>
                <a:gd name="T82" fmla="*/ 894 w 1934"/>
                <a:gd name="T83" fmla="*/ 135 h 414"/>
                <a:gd name="T84" fmla="*/ 928 w 1934"/>
                <a:gd name="T85" fmla="*/ 117 h 414"/>
                <a:gd name="T86" fmla="*/ 951 w 1934"/>
                <a:gd name="T87" fmla="*/ 98 h 414"/>
                <a:gd name="T88" fmla="*/ 964 w 1934"/>
                <a:gd name="T89" fmla="*/ 79 h 414"/>
                <a:gd name="T90" fmla="*/ 966 w 1934"/>
                <a:gd name="T91" fmla="*/ 56 h 414"/>
                <a:gd name="T92" fmla="*/ 949 w 1934"/>
                <a:gd name="T93" fmla="*/ 31 h 414"/>
                <a:gd name="T94" fmla="*/ 914 w 1934"/>
                <a:gd name="T95" fmla="*/ 7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34" h="414">
                  <a:moveTo>
                    <a:pt x="1797" y="0"/>
                  </a:moveTo>
                  <a:lnTo>
                    <a:pt x="1816" y="12"/>
                  </a:lnTo>
                  <a:lnTo>
                    <a:pt x="1833" y="22"/>
                  </a:lnTo>
                  <a:lnTo>
                    <a:pt x="1847" y="35"/>
                  </a:lnTo>
                  <a:lnTo>
                    <a:pt x="1858" y="47"/>
                  </a:lnTo>
                  <a:lnTo>
                    <a:pt x="1867" y="59"/>
                  </a:lnTo>
                  <a:lnTo>
                    <a:pt x="1874" y="72"/>
                  </a:lnTo>
                  <a:lnTo>
                    <a:pt x="1879" y="85"/>
                  </a:lnTo>
                  <a:lnTo>
                    <a:pt x="1880" y="97"/>
                  </a:lnTo>
                  <a:lnTo>
                    <a:pt x="1879" y="110"/>
                  </a:lnTo>
                  <a:lnTo>
                    <a:pt x="1874" y="123"/>
                  </a:lnTo>
                  <a:lnTo>
                    <a:pt x="1867" y="135"/>
                  </a:lnTo>
                  <a:lnTo>
                    <a:pt x="1859" y="148"/>
                  </a:lnTo>
                  <a:lnTo>
                    <a:pt x="1848" y="160"/>
                  </a:lnTo>
                  <a:lnTo>
                    <a:pt x="1833" y="172"/>
                  </a:lnTo>
                  <a:lnTo>
                    <a:pt x="1817" y="184"/>
                  </a:lnTo>
                  <a:lnTo>
                    <a:pt x="1798" y="195"/>
                  </a:lnTo>
                  <a:lnTo>
                    <a:pt x="1778" y="207"/>
                  </a:lnTo>
                  <a:lnTo>
                    <a:pt x="1756" y="218"/>
                  </a:lnTo>
                  <a:lnTo>
                    <a:pt x="1730" y="229"/>
                  </a:lnTo>
                  <a:lnTo>
                    <a:pt x="1704" y="239"/>
                  </a:lnTo>
                  <a:lnTo>
                    <a:pt x="1675" y="249"/>
                  </a:lnTo>
                  <a:lnTo>
                    <a:pt x="1645" y="260"/>
                  </a:lnTo>
                  <a:lnTo>
                    <a:pt x="1613" y="269"/>
                  </a:lnTo>
                  <a:lnTo>
                    <a:pt x="1578" y="278"/>
                  </a:lnTo>
                  <a:lnTo>
                    <a:pt x="1543" y="287"/>
                  </a:lnTo>
                  <a:lnTo>
                    <a:pt x="1506" y="296"/>
                  </a:lnTo>
                  <a:lnTo>
                    <a:pt x="1467" y="304"/>
                  </a:lnTo>
                  <a:lnTo>
                    <a:pt x="1426" y="312"/>
                  </a:lnTo>
                  <a:lnTo>
                    <a:pt x="1385" y="319"/>
                  </a:lnTo>
                  <a:lnTo>
                    <a:pt x="1342" y="325"/>
                  </a:lnTo>
                  <a:lnTo>
                    <a:pt x="1297" y="332"/>
                  </a:lnTo>
                  <a:lnTo>
                    <a:pt x="1252" y="338"/>
                  </a:lnTo>
                  <a:lnTo>
                    <a:pt x="1205" y="343"/>
                  </a:lnTo>
                  <a:lnTo>
                    <a:pt x="1158" y="347"/>
                  </a:lnTo>
                  <a:lnTo>
                    <a:pt x="1110" y="352"/>
                  </a:lnTo>
                  <a:lnTo>
                    <a:pt x="1060" y="355"/>
                  </a:lnTo>
                  <a:lnTo>
                    <a:pt x="1009" y="359"/>
                  </a:lnTo>
                  <a:lnTo>
                    <a:pt x="957" y="361"/>
                  </a:lnTo>
                  <a:lnTo>
                    <a:pt x="906" y="364"/>
                  </a:lnTo>
                  <a:lnTo>
                    <a:pt x="853" y="365"/>
                  </a:lnTo>
                  <a:lnTo>
                    <a:pt x="819" y="365"/>
                  </a:lnTo>
                  <a:lnTo>
                    <a:pt x="787" y="366"/>
                  </a:lnTo>
                  <a:lnTo>
                    <a:pt x="754" y="366"/>
                  </a:lnTo>
                  <a:lnTo>
                    <a:pt x="721" y="365"/>
                  </a:lnTo>
                  <a:lnTo>
                    <a:pt x="690" y="365"/>
                  </a:lnTo>
                  <a:lnTo>
                    <a:pt x="658" y="364"/>
                  </a:lnTo>
                  <a:lnTo>
                    <a:pt x="627" y="364"/>
                  </a:lnTo>
                  <a:lnTo>
                    <a:pt x="596" y="362"/>
                  </a:lnTo>
                  <a:lnTo>
                    <a:pt x="565" y="360"/>
                  </a:lnTo>
                  <a:lnTo>
                    <a:pt x="535" y="359"/>
                  </a:lnTo>
                  <a:lnTo>
                    <a:pt x="505" y="357"/>
                  </a:lnTo>
                  <a:lnTo>
                    <a:pt x="476" y="355"/>
                  </a:lnTo>
                  <a:lnTo>
                    <a:pt x="447" y="353"/>
                  </a:lnTo>
                  <a:lnTo>
                    <a:pt x="418" y="350"/>
                  </a:lnTo>
                  <a:lnTo>
                    <a:pt x="390" y="347"/>
                  </a:lnTo>
                  <a:lnTo>
                    <a:pt x="363" y="344"/>
                  </a:lnTo>
                  <a:lnTo>
                    <a:pt x="336" y="342"/>
                  </a:lnTo>
                  <a:lnTo>
                    <a:pt x="309" y="338"/>
                  </a:lnTo>
                  <a:lnTo>
                    <a:pt x="283" y="335"/>
                  </a:lnTo>
                  <a:lnTo>
                    <a:pt x="257" y="331"/>
                  </a:lnTo>
                  <a:lnTo>
                    <a:pt x="233" y="327"/>
                  </a:lnTo>
                  <a:lnTo>
                    <a:pt x="208" y="323"/>
                  </a:lnTo>
                  <a:lnTo>
                    <a:pt x="185" y="319"/>
                  </a:lnTo>
                  <a:lnTo>
                    <a:pt x="162" y="314"/>
                  </a:lnTo>
                  <a:lnTo>
                    <a:pt x="139" y="309"/>
                  </a:lnTo>
                  <a:lnTo>
                    <a:pt x="117" y="305"/>
                  </a:lnTo>
                  <a:lnTo>
                    <a:pt x="96" y="300"/>
                  </a:lnTo>
                  <a:lnTo>
                    <a:pt x="75" y="294"/>
                  </a:lnTo>
                  <a:lnTo>
                    <a:pt x="56" y="290"/>
                  </a:lnTo>
                  <a:lnTo>
                    <a:pt x="36" y="284"/>
                  </a:lnTo>
                  <a:lnTo>
                    <a:pt x="18" y="278"/>
                  </a:lnTo>
                  <a:lnTo>
                    <a:pt x="0" y="272"/>
                  </a:lnTo>
                  <a:lnTo>
                    <a:pt x="15" y="281"/>
                  </a:lnTo>
                  <a:lnTo>
                    <a:pt x="31" y="289"/>
                  </a:lnTo>
                  <a:lnTo>
                    <a:pt x="49" y="297"/>
                  </a:lnTo>
                  <a:lnTo>
                    <a:pt x="68" y="305"/>
                  </a:lnTo>
                  <a:lnTo>
                    <a:pt x="88" y="312"/>
                  </a:lnTo>
                  <a:lnTo>
                    <a:pt x="107" y="320"/>
                  </a:lnTo>
                  <a:lnTo>
                    <a:pt x="129" y="327"/>
                  </a:lnTo>
                  <a:lnTo>
                    <a:pt x="152" y="334"/>
                  </a:lnTo>
                  <a:lnTo>
                    <a:pt x="175" y="340"/>
                  </a:lnTo>
                  <a:lnTo>
                    <a:pt x="201" y="346"/>
                  </a:lnTo>
                  <a:lnTo>
                    <a:pt x="226" y="353"/>
                  </a:lnTo>
                  <a:lnTo>
                    <a:pt x="253" y="359"/>
                  </a:lnTo>
                  <a:lnTo>
                    <a:pt x="279" y="365"/>
                  </a:lnTo>
                  <a:lnTo>
                    <a:pt x="308" y="369"/>
                  </a:lnTo>
                  <a:lnTo>
                    <a:pt x="337" y="375"/>
                  </a:lnTo>
                  <a:lnTo>
                    <a:pt x="365" y="380"/>
                  </a:lnTo>
                  <a:lnTo>
                    <a:pt x="397" y="384"/>
                  </a:lnTo>
                  <a:lnTo>
                    <a:pt x="428" y="388"/>
                  </a:lnTo>
                  <a:lnTo>
                    <a:pt x="459" y="392"/>
                  </a:lnTo>
                  <a:lnTo>
                    <a:pt x="492" y="396"/>
                  </a:lnTo>
                  <a:lnTo>
                    <a:pt x="524" y="399"/>
                  </a:lnTo>
                  <a:lnTo>
                    <a:pt x="559" y="403"/>
                  </a:lnTo>
                  <a:lnTo>
                    <a:pt x="592" y="405"/>
                  </a:lnTo>
                  <a:lnTo>
                    <a:pt x="628" y="407"/>
                  </a:lnTo>
                  <a:lnTo>
                    <a:pt x="663" y="410"/>
                  </a:lnTo>
                  <a:lnTo>
                    <a:pt x="699" y="411"/>
                  </a:lnTo>
                  <a:lnTo>
                    <a:pt x="735" y="412"/>
                  </a:lnTo>
                  <a:lnTo>
                    <a:pt x="772" y="413"/>
                  </a:lnTo>
                  <a:lnTo>
                    <a:pt x="810" y="413"/>
                  </a:lnTo>
                  <a:lnTo>
                    <a:pt x="847" y="414"/>
                  </a:lnTo>
                  <a:lnTo>
                    <a:pt x="886" y="413"/>
                  </a:lnTo>
                  <a:lnTo>
                    <a:pt x="924" y="413"/>
                  </a:lnTo>
                  <a:lnTo>
                    <a:pt x="976" y="412"/>
                  </a:lnTo>
                  <a:lnTo>
                    <a:pt x="1028" y="410"/>
                  </a:lnTo>
                  <a:lnTo>
                    <a:pt x="1077" y="407"/>
                  </a:lnTo>
                  <a:lnTo>
                    <a:pt x="1128" y="404"/>
                  </a:lnTo>
                  <a:lnTo>
                    <a:pt x="1176" y="399"/>
                  </a:lnTo>
                  <a:lnTo>
                    <a:pt x="1225" y="395"/>
                  </a:lnTo>
                  <a:lnTo>
                    <a:pt x="1271" y="390"/>
                  </a:lnTo>
                  <a:lnTo>
                    <a:pt x="1317" y="384"/>
                  </a:lnTo>
                  <a:lnTo>
                    <a:pt x="1362" y="378"/>
                  </a:lnTo>
                  <a:lnTo>
                    <a:pt x="1406" y="372"/>
                  </a:lnTo>
                  <a:lnTo>
                    <a:pt x="1447" y="365"/>
                  </a:lnTo>
                  <a:lnTo>
                    <a:pt x="1488" y="357"/>
                  </a:lnTo>
                  <a:lnTo>
                    <a:pt x="1528" y="349"/>
                  </a:lnTo>
                  <a:lnTo>
                    <a:pt x="1566" y="340"/>
                  </a:lnTo>
                  <a:lnTo>
                    <a:pt x="1602" y="331"/>
                  </a:lnTo>
                  <a:lnTo>
                    <a:pt x="1638" y="322"/>
                  </a:lnTo>
                  <a:lnTo>
                    <a:pt x="1672" y="312"/>
                  </a:lnTo>
                  <a:lnTo>
                    <a:pt x="1703" y="301"/>
                  </a:lnTo>
                  <a:lnTo>
                    <a:pt x="1733" y="291"/>
                  </a:lnTo>
                  <a:lnTo>
                    <a:pt x="1761" y="281"/>
                  </a:lnTo>
                  <a:lnTo>
                    <a:pt x="1788" y="269"/>
                  </a:lnTo>
                  <a:lnTo>
                    <a:pt x="1812" y="257"/>
                  </a:lnTo>
                  <a:lnTo>
                    <a:pt x="1834" y="246"/>
                  </a:lnTo>
                  <a:lnTo>
                    <a:pt x="1855" y="234"/>
                  </a:lnTo>
                  <a:lnTo>
                    <a:pt x="1872" y="222"/>
                  </a:lnTo>
                  <a:lnTo>
                    <a:pt x="1888" y="209"/>
                  </a:lnTo>
                  <a:lnTo>
                    <a:pt x="1902" y="196"/>
                  </a:lnTo>
                  <a:lnTo>
                    <a:pt x="1913" y="184"/>
                  </a:lnTo>
                  <a:lnTo>
                    <a:pt x="1923" y="171"/>
                  </a:lnTo>
                  <a:lnTo>
                    <a:pt x="1928" y="157"/>
                  </a:lnTo>
                  <a:lnTo>
                    <a:pt x="1933" y="145"/>
                  </a:lnTo>
                  <a:lnTo>
                    <a:pt x="1934" y="131"/>
                  </a:lnTo>
                  <a:lnTo>
                    <a:pt x="1932" y="112"/>
                  </a:lnTo>
                  <a:lnTo>
                    <a:pt x="1925" y="95"/>
                  </a:lnTo>
                  <a:lnTo>
                    <a:pt x="1913" y="78"/>
                  </a:lnTo>
                  <a:lnTo>
                    <a:pt x="1898" y="62"/>
                  </a:lnTo>
                  <a:lnTo>
                    <a:pt x="1879" y="45"/>
                  </a:lnTo>
                  <a:lnTo>
                    <a:pt x="1855" y="29"/>
                  </a:lnTo>
                  <a:lnTo>
                    <a:pt x="1828" y="14"/>
                  </a:lnTo>
                  <a:lnTo>
                    <a:pt x="17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A126BE83-8F84-4C03-A5DD-D9E933F7C4D8}" type="slidenum">
              <a:rPr lang="en-US" altLang="en-US"/>
              <a:pPr>
                <a:defRPr/>
              </a:pPr>
              <a:t>11</a:t>
            </a:fld>
            <a:endParaRPr lang="en-US" altLang="en-US"/>
          </a:p>
        </p:txBody>
      </p:sp>
      <p:sp>
        <p:nvSpPr>
          <p:cNvPr id="16388" name="Rectangle 4"/>
          <p:cNvSpPr>
            <a:spLocks noGrp="1" noChangeArrowheads="1"/>
          </p:cNvSpPr>
          <p:nvPr>
            <p:ph type="title"/>
          </p:nvPr>
        </p:nvSpPr>
        <p:spPr/>
        <p:txBody>
          <a:bodyPr/>
          <a:lstStyle/>
          <a:p>
            <a:pPr eaLnBrk="1" hangingPunct="1"/>
            <a:r>
              <a:rPr lang="es-ES" altLang="en-US" smtClean="0"/>
              <a:t>Arsénico en aguas superficiales</a:t>
            </a:r>
          </a:p>
        </p:txBody>
      </p:sp>
      <p:sp>
        <p:nvSpPr>
          <p:cNvPr id="16389" name="Rectangle 5"/>
          <p:cNvSpPr>
            <a:spLocks noGrp="1" noChangeArrowheads="1"/>
          </p:cNvSpPr>
          <p:nvPr>
            <p:ph type="body" idx="1"/>
          </p:nvPr>
        </p:nvSpPr>
        <p:spPr/>
        <p:txBody>
          <a:bodyPr/>
          <a:lstStyle/>
          <a:p>
            <a:pPr eaLnBrk="1" hangingPunct="1"/>
            <a:r>
              <a:rPr lang="es-ES" altLang="en-US" smtClean="0"/>
              <a:t>Formas presentes</a:t>
            </a:r>
          </a:p>
          <a:p>
            <a:pPr lvl="1" eaLnBrk="1" hangingPunct="1"/>
            <a:r>
              <a:rPr lang="es-ES" altLang="en-US" sz="2200" smtClean="0"/>
              <a:t>Normalmente inorgánico y unido a las partículas en suspensión.</a:t>
            </a:r>
          </a:p>
          <a:p>
            <a:pPr lvl="1" eaLnBrk="1" hangingPunct="1"/>
            <a:r>
              <a:rPr lang="es-ES" altLang="en-US" sz="2200" smtClean="0"/>
              <a:t>Arsénico orgánico en pequeñas proporciones.</a:t>
            </a:r>
          </a:p>
          <a:p>
            <a:pPr eaLnBrk="1" hangingPunct="1"/>
            <a:r>
              <a:rPr lang="es-ES" altLang="en-US" smtClean="0"/>
              <a:t>Gama de concentraciones típicas</a:t>
            </a:r>
          </a:p>
          <a:p>
            <a:pPr lvl="1" eaLnBrk="1" hangingPunct="1"/>
            <a:r>
              <a:rPr lang="es-ES" altLang="en-US" sz="2200" smtClean="0"/>
              <a:t>Concentraciones en cuerpos de agua dulce: &lt;10 µg/L.</a:t>
            </a:r>
          </a:p>
          <a:p>
            <a:pPr lvl="1" eaLnBrk="1" hangingPunct="1"/>
            <a:r>
              <a:rPr lang="es-ES" altLang="en-US" sz="2200" smtClean="0"/>
              <a:t>Niveles más altos cerca de industrias, minas y depósitos de minerales.</a:t>
            </a:r>
          </a:p>
          <a:p>
            <a:pPr eaLnBrk="1" hangingPunct="1"/>
            <a:r>
              <a:rPr lang="es-ES" altLang="en-US" smtClean="0"/>
              <a:t>Otras consideraciones</a:t>
            </a:r>
          </a:p>
          <a:p>
            <a:pPr lvl="1" eaLnBrk="1" hangingPunct="1"/>
            <a:r>
              <a:rPr lang="es-ES" altLang="en-US" sz="2200" smtClean="0"/>
              <a:t>Ciclos de arsénico a través de sistemas acuáticos.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6" name="Slide Number Placeholder 4"/>
          <p:cNvSpPr>
            <a:spLocks noGrp="1"/>
          </p:cNvSpPr>
          <p:nvPr>
            <p:ph type="sldNum" sz="quarter" idx="11"/>
          </p:nvPr>
        </p:nvSpPr>
        <p:spPr/>
        <p:txBody>
          <a:bodyPr/>
          <a:lstStyle/>
          <a:p>
            <a:pPr>
              <a:defRPr/>
            </a:pPr>
            <a:fld id="{C66CC9E1-FFB9-44A7-A55B-AA2260731742}" type="slidenum">
              <a:rPr lang="en-US" altLang="en-US"/>
              <a:pPr>
                <a:defRPr/>
              </a:pPr>
              <a:t>12</a:t>
            </a:fld>
            <a:endParaRPr lang="en-US" altLang="en-US"/>
          </a:p>
        </p:txBody>
      </p:sp>
      <p:sp>
        <p:nvSpPr>
          <p:cNvPr id="17412" name="Rectangle 4"/>
          <p:cNvSpPr>
            <a:spLocks noGrp="1" noChangeArrowheads="1"/>
          </p:cNvSpPr>
          <p:nvPr>
            <p:ph type="title"/>
          </p:nvPr>
        </p:nvSpPr>
        <p:spPr/>
        <p:txBody>
          <a:bodyPr/>
          <a:lstStyle/>
          <a:p>
            <a:pPr eaLnBrk="1" hangingPunct="1"/>
            <a:r>
              <a:rPr lang="es-ES" altLang="en-US" smtClean="0"/>
              <a:t>Arsénico en alimentos</a:t>
            </a:r>
          </a:p>
        </p:txBody>
      </p:sp>
      <p:sp>
        <p:nvSpPr>
          <p:cNvPr id="17413" name="Rectangle 5"/>
          <p:cNvSpPr>
            <a:spLocks noGrp="1" noChangeArrowheads="1"/>
          </p:cNvSpPr>
          <p:nvPr>
            <p:ph type="body" idx="1"/>
          </p:nvPr>
        </p:nvSpPr>
        <p:spPr>
          <a:xfrm>
            <a:off x="0" y="1676400"/>
            <a:ext cx="8991600" cy="4648200"/>
          </a:xfrm>
        </p:spPr>
        <p:txBody>
          <a:bodyPr/>
          <a:lstStyle/>
          <a:p>
            <a:pPr eaLnBrk="1" hangingPunct="1"/>
            <a:r>
              <a:rPr lang="es-ES" altLang="en-US" smtClean="0"/>
              <a:t>Formas presentes</a:t>
            </a:r>
          </a:p>
          <a:p>
            <a:pPr lvl="1" eaLnBrk="1" hangingPunct="1"/>
            <a:r>
              <a:rPr lang="es-ES" altLang="en-US" sz="2000" smtClean="0"/>
              <a:t>Varía de un alimento a otro.</a:t>
            </a:r>
          </a:p>
          <a:p>
            <a:pPr lvl="1" eaLnBrk="1" hangingPunct="1"/>
            <a:r>
              <a:rPr lang="es-ES" altLang="en-US" sz="2000" smtClean="0"/>
              <a:t>Considerable variabilidad, incluso con un mismo alimento (p. ej.: arroz).</a:t>
            </a:r>
          </a:p>
          <a:p>
            <a:pPr lvl="1" eaLnBrk="1" hangingPunct="1"/>
            <a:r>
              <a:rPr lang="es-ES" altLang="en-US" sz="2000" smtClean="0"/>
              <a:t>Predominantemente orgánico (&gt;75%) en pescados y mariscos.</a:t>
            </a:r>
          </a:p>
          <a:p>
            <a:pPr eaLnBrk="1" hangingPunct="1"/>
            <a:r>
              <a:rPr lang="es-ES" altLang="en-US" smtClean="0"/>
              <a:t>Gama de concentraciones típicas</a:t>
            </a:r>
          </a:p>
          <a:p>
            <a:pPr lvl="1" eaLnBrk="1" hangingPunct="1"/>
            <a:r>
              <a:rPr lang="es-ES" altLang="en-US" sz="2000" smtClean="0"/>
              <a:t>Abordadas en los ejercicios (ver ejercicios).</a:t>
            </a:r>
          </a:p>
          <a:p>
            <a:pPr eaLnBrk="1" hangingPunct="1"/>
            <a:r>
              <a:rPr lang="es-ES" altLang="en-US" smtClean="0"/>
              <a:t>Otras consideraciones</a:t>
            </a:r>
          </a:p>
          <a:p>
            <a:pPr lvl="1" eaLnBrk="1" hangingPunct="1"/>
            <a:r>
              <a:rPr lang="es-ES" altLang="en-US" sz="2000" smtClean="0"/>
              <a:t>Unidades de medida: </a:t>
            </a:r>
            <a:r>
              <a:rPr lang="es-ES" altLang="en-US" sz="2000" smtClean="0">
                <a:cs typeface="Arial" panose="020B0604020202020204" pitchFamily="34" charset="0"/>
              </a:rPr>
              <a:t>«</a:t>
            </a:r>
            <a:r>
              <a:rPr lang="es-ES" altLang="en-US" sz="2000" smtClean="0"/>
              <a:t>peso húmedo</a:t>
            </a:r>
            <a:r>
              <a:rPr lang="es-ES" altLang="en-US" sz="2000" smtClean="0">
                <a:cs typeface="Arial" panose="020B0604020202020204" pitchFamily="34" charset="0"/>
              </a:rPr>
              <a:t>»</a:t>
            </a:r>
            <a:r>
              <a:rPr lang="es-ES" altLang="en-US" sz="2000" smtClean="0"/>
              <a:t> </a:t>
            </a:r>
            <a:r>
              <a:rPr lang="es-ES" altLang="en-US" sz="2000" i="1" smtClean="0"/>
              <a:t>versus</a:t>
            </a:r>
          </a:p>
          <a:p>
            <a:pPr lvl="1" eaLnBrk="1" hangingPunct="1">
              <a:buFont typeface="Wingdings 2" panose="05020102010507070707" pitchFamily="18" charset="2"/>
              <a:buNone/>
            </a:pPr>
            <a:r>
              <a:rPr lang="es-ES" altLang="en-US" sz="2000" smtClean="0">
                <a:cs typeface="Arial" panose="020B0604020202020204" pitchFamily="34" charset="0"/>
              </a:rPr>
              <a:t>	«</a:t>
            </a:r>
            <a:r>
              <a:rPr lang="es-ES" altLang="en-US" sz="2000" smtClean="0"/>
              <a:t>peso seco</a:t>
            </a:r>
            <a:r>
              <a:rPr lang="es-ES" altLang="en-US" sz="2000" smtClean="0">
                <a:cs typeface="Arial" panose="020B0604020202020204" pitchFamily="34" charset="0"/>
              </a:rPr>
              <a:t>»</a:t>
            </a:r>
            <a:r>
              <a:rPr lang="es-ES" altLang="en-US" sz="2000" smtClean="0"/>
              <a:t>.</a:t>
            </a:r>
          </a:p>
          <a:p>
            <a:pPr lvl="1" eaLnBrk="1" hangingPunct="1"/>
            <a:r>
              <a:rPr lang="es-ES" altLang="en-US" sz="2000" smtClean="0"/>
              <a:t>Puede ser encontrado en medicamentos tradicionales.</a:t>
            </a:r>
            <a:endParaRPr lang="es-ES" altLang="en-US" sz="2000" smtClean="0">
              <a:solidFill>
                <a:srgbClr val="FF9900"/>
              </a:solidFill>
            </a:endParaRPr>
          </a:p>
        </p:txBody>
      </p:sp>
      <p:pic>
        <p:nvPicPr>
          <p:cNvPr id="17414" name="Picture 6" descr="j01580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0200" y="3617913"/>
            <a:ext cx="203517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76" name="Slide Number Placeholder 4"/>
          <p:cNvSpPr>
            <a:spLocks noGrp="1"/>
          </p:cNvSpPr>
          <p:nvPr>
            <p:ph type="sldNum" sz="quarter" idx="11"/>
          </p:nvPr>
        </p:nvSpPr>
        <p:spPr/>
        <p:txBody>
          <a:bodyPr/>
          <a:lstStyle/>
          <a:p>
            <a:pPr>
              <a:defRPr/>
            </a:pPr>
            <a:fld id="{D5A00754-AF7C-40AC-8A2F-87F7D53AB4F4}" type="slidenum">
              <a:rPr lang="en-US" altLang="en-US"/>
              <a:pPr>
                <a:defRPr/>
              </a:pPr>
              <a:t>13</a:t>
            </a:fld>
            <a:endParaRPr lang="en-US" altLang="en-US"/>
          </a:p>
        </p:txBody>
      </p:sp>
      <p:sp>
        <p:nvSpPr>
          <p:cNvPr id="18436" name="Rectangle 4"/>
          <p:cNvSpPr>
            <a:spLocks noGrp="1" noChangeArrowheads="1"/>
          </p:cNvSpPr>
          <p:nvPr>
            <p:ph type="title"/>
          </p:nvPr>
        </p:nvSpPr>
        <p:spPr/>
        <p:txBody>
          <a:bodyPr/>
          <a:lstStyle/>
          <a:p>
            <a:pPr eaLnBrk="1" hangingPunct="1"/>
            <a:r>
              <a:rPr lang="es-ES" altLang="en-US" smtClean="0"/>
              <a:t>Arsénico en suelo</a:t>
            </a:r>
          </a:p>
        </p:txBody>
      </p:sp>
      <p:sp>
        <p:nvSpPr>
          <p:cNvPr id="18437" name="Rectangle 5"/>
          <p:cNvSpPr>
            <a:spLocks noGrp="1" noChangeArrowheads="1"/>
          </p:cNvSpPr>
          <p:nvPr>
            <p:ph type="body" idx="1"/>
          </p:nvPr>
        </p:nvSpPr>
        <p:spPr/>
        <p:txBody>
          <a:bodyPr/>
          <a:lstStyle/>
          <a:p>
            <a:pPr eaLnBrk="1" hangingPunct="1">
              <a:lnSpc>
                <a:spcPct val="80000"/>
              </a:lnSpc>
            </a:pPr>
            <a:r>
              <a:rPr lang="es-ES" altLang="en-US" smtClean="0"/>
              <a:t>Formas presentes</a:t>
            </a:r>
          </a:p>
          <a:p>
            <a:pPr lvl="1" eaLnBrk="1" hangingPunct="1">
              <a:lnSpc>
                <a:spcPct val="80000"/>
              </a:lnSpc>
            </a:pPr>
            <a:r>
              <a:rPr lang="es-ES" altLang="en-US" sz="2200" smtClean="0"/>
              <a:t>Generalmente inorgánicas: arseniato (AsO</a:t>
            </a:r>
            <a:r>
              <a:rPr lang="es-ES" altLang="en-US" sz="2200" baseline="-25000" smtClean="0"/>
              <a:t>4</a:t>
            </a:r>
            <a:r>
              <a:rPr lang="es-ES" altLang="en-US" sz="2200" baseline="30000" smtClean="0"/>
              <a:t>-3</a:t>
            </a:r>
            <a:r>
              <a:rPr lang="es-ES" altLang="en-US" sz="2200" smtClean="0"/>
              <a:t>) y arsenito (AsO</a:t>
            </a:r>
            <a:r>
              <a:rPr lang="es-ES" altLang="en-US" sz="2200" baseline="-25000" smtClean="0"/>
              <a:t>2</a:t>
            </a:r>
            <a:r>
              <a:rPr lang="es-ES" altLang="en-US" sz="2200" baseline="30000" smtClean="0"/>
              <a:t>-</a:t>
            </a:r>
            <a:r>
              <a:rPr lang="es-ES" altLang="en-US" sz="2200" smtClean="0"/>
              <a:t>).</a:t>
            </a:r>
          </a:p>
          <a:p>
            <a:pPr lvl="1" eaLnBrk="1" hangingPunct="1">
              <a:lnSpc>
                <a:spcPct val="80000"/>
              </a:lnSpc>
            </a:pPr>
            <a:r>
              <a:rPr lang="es-ES" altLang="en-US" sz="2200" smtClean="0"/>
              <a:t>Frecuentemente adherido al suelo, pero también se puede colar al agua subterránea.</a:t>
            </a:r>
          </a:p>
          <a:p>
            <a:pPr eaLnBrk="1" hangingPunct="1">
              <a:lnSpc>
                <a:spcPct val="80000"/>
              </a:lnSpc>
            </a:pPr>
            <a:r>
              <a:rPr lang="es-ES" altLang="en-US" smtClean="0"/>
              <a:t>Gama de concentraciones típicas</a:t>
            </a:r>
          </a:p>
          <a:p>
            <a:pPr lvl="1" eaLnBrk="1" hangingPunct="1">
              <a:lnSpc>
                <a:spcPct val="80000"/>
              </a:lnSpc>
            </a:pPr>
            <a:r>
              <a:rPr lang="es-ES" altLang="en-US" sz="2200" smtClean="0"/>
              <a:t>Nivel promedio en la corteza terrestre: 2 mg/kg.</a:t>
            </a:r>
          </a:p>
          <a:p>
            <a:pPr lvl="1" eaLnBrk="1" hangingPunct="1">
              <a:lnSpc>
                <a:spcPct val="80000"/>
              </a:lnSpc>
            </a:pPr>
            <a:r>
              <a:rPr lang="es-ES" altLang="en-US" sz="2200" smtClean="0"/>
              <a:t>Niveles típicos en el suelo: 1 a 40 mg/kg.</a:t>
            </a:r>
          </a:p>
          <a:p>
            <a:pPr lvl="1" eaLnBrk="1" hangingPunct="1">
              <a:lnSpc>
                <a:spcPct val="80000"/>
              </a:lnSpc>
            </a:pPr>
            <a:r>
              <a:rPr lang="es-ES" altLang="en-US" sz="2200" smtClean="0"/>
              <a:t>Niveles mayores en áreas concretas.</a:t>
            </a:r>
          </a:p>
          <a:p>
            <a:pPr eaLnBrk="1" hangingPunct="1">
              <a:lnSpc>
                <a:spcPct val="80000"/>
              </a:lnSpc>
            </a:pPr>
            <a:r>
              <a:rPr lang="es-ES" altLang="en-US" smtClean="0"/>
              <a:t>Otras consideraciones:</a:t>
            </a:r>
          </a:p>
          <a:p>
            <a:pPr lvl="1" eaLnBrk="1" hangingPunct="1">
              <a:lnSpc>
                <a:spcPct val="80000"/>
              </a:lnSpc>
            </a:pPr>
            <a:r>
              <a:rPr lang="es-ES" altLang="en-US" sz="2200" smtClean="0"/>
              <a:t>Fuente de contaminación para las plantas.</a:t>
            </a:r>
            <a:endParaRPr lang="es-ES" altLang="en-US" sz="2200" smtClean="0">
              <a:solidFill>
                <a:srgbClr val="FF9900"/>
              </a:solidFill>
            </a:endParaRPr>
          </a:p>
        </p:txBody>
      </p:sp>
      <p:grpSp>
        <p:nvGrpSpPr>
          <p:cNvPr id="18438" name="Group 185" descr="manos"/>
          <p:cNvGrpSpPr>
            <a:grpSpLocks/>
          </p:cNvGrpSpPr>
          <p:nvPr/>
        </p:nvGrpSpPr>
        <p:grpSpPr bwMode="auto">
          <a:xfrm>
            <a:off x="6872288" y="4376738"/>
            <a:ext cx="2012950" cy="1846262"/>
            <a:chOff x="4208" y="2667"/>
            <a:chExt cx="1268" cy="1163"/>
          </a:xfrm>
        </p:grpSpPr>
        <p:sp>
          <p:nvSpPr>
            <p:cNvPr id="18439" name="Freeform 186"/>
            <p:cNvSpPr>
              <a:spLocks/>
            </p:cNvSpPr>
            <p:nvPr/>
          </p:nvSpPr>
          <p:spPr bwMode="auto">
            <a:xfrm>
              <a:off x="4269" y="2721"/>
              <a:ext cx="1121" cy="1109"/>
            </a:xfrm>
            <a:custGeom>
              <a:avLst/>
              <a:gdLst>
                <a:gd name="T0" fmla="*/ 989 w 2242"/>
                <a:gd name="T1" fmla="*/ 0 h 2217"/>
                <a:gd name="T2" fmla="*/ 0 w 2242"/>
                <a:gd name="T3" fmla="*/ 106 h 2217"/>
                <a:gd name="T4" fmla="*/ 90 w 2242"/>
                <a:gd name="T5" fmla="*/ 1109 h 2217"/>
                <a:gd name="T6" fmla="*/ 1121 w 2242"/>
                <a:gd name="T7" fmla="*/ 963 h 2217"/>
                <a:gd name="T8" fmla="*/ 989 w 2242"/>
                <a:gd name="T9" fmla="*/ 0 h 2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 h="2217">
                  <a:moveTo>
                    <a:pt x="1978" y="0"/>
                  </a:moveTo>
                  <a:lnTo>
                    <a:pt x="0" y="211"/>
                  </a:lnTo>
                  <a:lnTo>
                    <a:pt x="180" y="2217"/>
                  </a:lnTo>
                  <a:lnTo>
                    <a:pt x="2242" y="1926"/>
                  </a:lnTo>
                  <a:lnTo>
                    <a:pt x="1978" y="0"/>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0" name="Freeform 187"/>
            <p:cNvSpPr>
              <a:spLocks/>
            </p:cNvSpPr>
            <p:nvPr/>
          </p:nvSpPr>
          <p:spPr bwMode="auto">
            <a:xfrm>
              <a:off x="4249" y="2736"/>
              <a:ext cx="1126" cy="1040"/>
            </a:xfrm>
            <a:custGeom>
              <a:avLst/>
              <a:gdLst>
                <a:gd name="T0" fmla="*/ 400 w 2107"/>
                <a:gd name="T1" fmla="*/ 0 h 2080"/>
                <a:gd name="T2" fmla="*/ 0 w 2107"/>
                <a:gd name="T3" fmla="*/ 636 h 2080"/>
                <a:gd name="T4" fmla="*/ 748 w 2107"/>
                <a:gd name="T5" fmla="*/ 1040 h 2080"/>
                <a:gd name="T6" fmla="*/ 1126 w 2107"/>
                <a:gd name="T7" fmla="*/ 377 h 2080"/>
                <a:gd name="T8" fmla="*/ 400 w 2107"/>
                <a:gd name="T9" fmla="*/ 0 h 2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7" h="2080">
                  <a:moveTo>
                    <a:pt x="749" y="0"/>
                  </a:moveTo>
                  <a:lnTo>
                    <a:pt x="0" y="1271"/>
                  </a:lnTo>
                  <a:lnTo>
                    <a:pt x="1400" y="2080"/>
                  </a:lnTo>
                  <a:lnTo>
                    <a:pt x="2107" y="754"/>
                  </a:lnTo>
                  <a:lnTo>
                    <a:pt x="74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1" name="Freeform 188"/>
            <p:cNvSpPr>
              <a:spLocks/>
            </p:cNvSpPr>
            <p:nvPr/>
          </p:nvSpPr>
          <p:spPr bwMode="auto">
            <a:xfrm>
              <a:off x="4984" y="3135"/>
              <a:ext cx="492" cy="319"/>
            </a:xfrm>
            <a:custGeom>
              <a:avLst/>
              <a:gdLst>
                <a:gd name="T0" fmla="*/ 0 w 581"/>
                <a:gd name="T1" fmla="*/ 312 h 385"/>
                <a:gd name="T2" fmla="*/ 17 w 581"/>
                <a:gd name="T3" fmla="*/ 169 h 385"/>
                <a:gd name="T4" fmla="*/ 459 w 581"/>
                <a:gd name="T5" fmla="*/ 0 h 385"/>
                <a:gd name="T6" fmla="*/ 492 w 581"/>
                <a:gd name="T7" fmla="*/ 319 h 385"/>
                <a:gd name="T8" fmla="*/ 0 w 581"/>
                <a:gd name="T9" fmla="*/ 31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 h="385">
                  <a:moveTo>
                    <a:pt x="0" y="376"/>
                  </a:moveTo>
                  <a:lnTo>
                    <a:pt x="20" y="204"/>
                  </a:lnTo>
                  <a:lnTo>
                    <a:pt x="542" y="0"/>
                  </a:lnTo>
                  <a:lnTo>
                    <a:pt x="581" y="385"/>
                  </a:lnTo>
                  <a:lnTo>
                    <a:pt x="0" y="376"/>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2" name="Freeform 189"/>
            <p:cNvSpPr>
              <a:spLocks/>
            </p:cNvSpPr>
            <p:nvPr/>
          </p:nvSpPr>
          <p:spPr bwMode="auto">
            <a:xfrm flipH="1" flipV="1">
              <a:off x="4803" y="3220"/>
              <a:ext cx="361" cy="34"/>
            </a:xfrm>
            <a:custGeom>
              <a:avLst/>
              <a:gdLst>
                <a:gd name="T0" fmla="*/ 0 w 813"/>
                <a:gd name="T1" fmla="*/ 10 h 25"/>
                <a:gd name="T2" fmla="*/ 361 w 813"/>
                <a:gd name="T3" fmla="*/ 0 h 25"/>
                <a:gd name="T4" fmla="*/ 361 w 813"/>
                <a:gd name="T5" fmla="*/ 34 h 25"/>
                <a:gd name="T6" fmla="*/ 0 w 813"/>
                <a:gd name="T7" fmla="*/ 1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3" h="25">
                  <a:moveTo>
                    <a:pt x="0" y="7"/>
                  </a:moveTo>
                  <a:lnTo>
                    <a:pt x="812" y="0"/>
                  </a:lnTo>
                  <a:lnTo>
                    <a:pt x="813" y="25"/>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443" name="Group 190"/>
            <p:cNvGrpSpPr>
              <a:grpSpLocks/>
            </p:cNvGrpSpPr>
            <p:nvPr/>
          </p:nvGrpSpPr>
          <p:grpSpPr bwMode="auto">
            <a:xfrm>
              <a:off x="4488" y="3454"/>
              <a:ext cx="832" cy="236"/>
              <a:chOff x="1900" y="3520"/>
              <a:chExt cx="857" cy="357"/>
            </a:xfrm>
          </p:grpSpPr>
          <p:sp>
            <p:nvSpPr>
              <p:cNvPr id="18495" name="Freeform 191"/>
              <p:cNvSpPr>
                <a:spLocks/>
              </p:cNvSpPr>
              <p:nvPr/>
            </p:nvSpPr>
            <p:spPr bwMode="auto">
              <a:xfrm>
                <a:off x="1900" y="3520"/>
                <a:ext cx="857" cy="357"/>
              </a:xfrm>
              <a:custGeom>
                <a:avLst/>
                <a:gdLst>
                  <a:gd name="T0" fmla="*/ 0 w 1714"/>
                  <a:gd name="T1" fmla="*/ 87 h 713"/>
                  <a:gd name="T2" fmla="*/ 166 w 1714"/>
                  <a:gd name="T3" fmla="*/ 4 h 713"/>
                  <a:gd name="T4" fmla="*/ 267 w 1714"/>
                  <a:gd name="T5" fmla="*/ 73 h 713"/>
                  <a:gd name="T6" fmla="*/ 371 w 1714"/>
                  <a:gd name="T7" fmla="*/ 14 h 713"/>
                  <a:gd name="T8" fmla="*/ 513 w 1714"/>
                  <a:gd name="T9" fmla="*/ 11 h 713"/>
                  <a:gd name="T10" fmla="*/ 609 w 1714"/>
                  <a:gd name="T11" fmla="*/ 0 h 713"/>
                  <a:gd name="T12" fmla="*/ 857 w 1714"/>
                  <a:gd name="T13" fmla="*/ 38 h 713"/>
                  <a:gd name="T14" fmla="*/ 835 w 1714"/>
                  <a:gd name="T15" fmla="*/ 329 h 713"/>
                  <a:gd name="T16" fmla="*/ 609 w 1714"/>
                  <a:gd name="T17" fmla="*/ 301 h 713"/>
                  <a:gd name="T18" fmla="*/ 520 w 1714"/>
                  <a:gd name="T19" fmla="*/ 357 h 713"/>
                  <a:gd name="T20" fmla="*/ 392 w 1714"/>
                  <a:gd name="T21" fmla="*/ 277 h 713"/>
                  <a:gd name="T22" fmla="*/ 295 w 1714"/>
                  <a:gd name="T23" fmla="*/ 346 h 713"/>
                  <a:gd name="T24" fmla="*/ 139 w 1714"/>
                  <a:gd name="T25" fmla="*/ 291 h 713"/>
                  <a:gd name="T26" fmla="*/ 70 w 1714"/>
                  <a:gd name="T27" fmla="*/ 325 h 713"/>
                  <a:gd name="T28" fmla="*/ 0 w 1714"/>
                  <a:gd name="T29" fmla="*/ 87 h 7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14" h="713">
                    <a:moveTo>
                      <a:pt x="0" y="173"/>
                    </a:moveTo>
                    <a:lnTo>
                      <a:pt x="332" y="7"/>
                    </a:lnTo>
                    <a:lnTo>
                      <a:pt x="534" y="145"/>
                    </a:lnTo>
                    <a:lnTo>
                      <a:pt x="741" y="27"/>
                    </a:lnTo>
                    <a:lnTo>
                      <a:pt x="1025" y="21"/>
                    </a:lnTo>
                    <a:lnTo>
                      <a:pt x="1218" y="0"/>
                    </a:lnTo>
                    <a:lnTo>
                      <a:pt x="1714" y="76"/>
                    </a:lnTo>
                    <a:lnTo>
                      <a:pt x="1669" y="658"/>
                    </a:lnTo>
                    <a:lnTo>
                      <a:pt x="1218" y="602"/>
                    </a:lnTo>
                    <a:lnTo>
                      <a:pt x="1039" y="713"/>
                    </a:lnTo>
                    <a:lnTo>
                      <a:pt x="783" y="554"/>
                    </a:lnTo>
                    <a:lnTo>
                      <a:pt x="589" y="692"/>
                    </a:lnTo>
                    <a:lnTo>
                      <a:pt x="277" y="582"/>
                    </a:lnTo>
                    <a:lnTo>
                      <a:pt x="139" y="650"/>
                    </a:lnTo>
                    <a:lnTo>
                      <a:pt x="0" y="17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6" name="Freeform 192"/>
              <p:cNvSpPr>
                <a:spLocks/>
              </p:cNvSpPr>
              <p:nvPr/>
            </p:nvSpPr>
            <p:spPr bwMode="auto">
              <a:xfrm>
                <a:off x="1966" y="3525"/>
                <a:ext cx="791" cy="76"/>
              </a:xfrm>
              <a:custGeom>
                <a:avLst/>
                <a:gdLst>
                  <a:gd name="T0" fmla="*/ 177 w 1580"/>
                  <a:gd name="T1" fmla="*/ 38 h 151"/>
                  <a:gd name="T2" fmla="*/ 208 w 1580"/>
                  <a:gd name="T3" fmla="*/ 34 h 151"/>
                  <a:gd name="T4" fmla="*/ 239 w 1580"/>
                  <a:gd name="T5" fmla="*/ 25 h 151"/>
                  <a:gd name="T6" fmla="*/ 269 w 1580"/>
                  <a:gd name="T7" fmla="*/ 13 h 151"/>
                  <a:gd name="T8" fmla="*/ 299 w 1580"/>
                  <a:gd name="T9" fmla="*/ 7 h 151"/>
                  <a:gd name="T10" fmla="*/ 326 w 1580"/>
                  <a:gd name="T11" fmla="*/ 9 h 151"/>
                  <a:gd name="T12" fmla="*/ 355 w 1580"/>
                  <a:gd name="T13" fmla="*/ 15 h 151"/>
                  <a:gd name="T14" fmla="*/ 382 w 1580"/>
                  <a:gd name="T15" fmla="*/ 19 h 151"/>
                  <a:gd name="T16" fmla="*/ 410 w 1580"/>
                  <a:gd name="T17" fmla="*/ 24 h 151"/>
                  <a:gd name="T18" fmla="*/ 436 w 1580"/>
                  <a:gd name="T19" fmla="*/ 26 h 151"/>
                  <a:gd name="T20" fmla="*/ 463 w 1580"/>
                  <a:gd name="T21" fmla="*/ 26 h 151"/>
                  <a:gd name="T22" fmla="*/ 489 w 1580"/>
                  <a:gd name="T23" fmla="*/ 21 h 151"/>
                  <a:gd name="T24" fmla="*/ 514 w 1580"/>
                  <a:gd name="T25" fmla="*/ 13 h 151"/>
                  <a:gd name="T26" fmla="*/ 540 w 1580"/>
                  <a:gd name="T27" fmla="*/ 0 h 151"/>
                  <a:gd name="T28" fmla="*/ 567 w 1580"/>
                  <a:gd name="T29" fmla="*/ 1 h 151"/>
                  <a:gd name="T30" fmla="*/ 595 w 1580"/>
                  <a:gd name="T31" fmla="*/ 4 h 151"/>
                  <a:gd name="T32" fmla="*/ 622 w 1580"/>
                  <a:gd name="T33" fmla="*/ 7 h 151"/>
                  <a:gd name="T34" fmla="*/ 648 w 1580"/>
                  <a:gd name="T35" fmla="*/ 11 h 151"/>
                  <a:gd name="T36" fmla="*/ 675 w 1580"/>
                  <a:gd name="T37" fmla="*/ 16 h 151"/>
                  <a:gd name="T38" fmla="*/ 702 w 1580"/>
                  <a:gd name="T39" fmla="*/ 19 h 151"/>
                  <a:gd name="T40" fmla="*/ 729 w 1580"/>
                  <a:gd name="T41" fmla="*/ 21 h 151"/>
                  <a:gd name="T42" fmla="*/ 756 w 1580"/>
                  <a:gd name="T43" fmla="*/ 22 h 151"/>
                  <a:gd name="T44" fmla="*/ 784 w 1580"/>
                  <a:gd name="T45" fmla="*/ 22 h 151"/>
                  <a:gd name="T46" fmla="*/ 754 w 1580"/>
                  <a:gd name="T47" fmla="*/ 49 h 151"/>
                  <a:gd name="T48" fmla="*/ 731 w 1580"/>
                  <a:gd name="T49" fmla="*/ 48 h 151"/>
                  <a:gd name="T50" fmla="*/ 709 w 1580"/>
                  <a:gd name="T51" fmla="*/ 46 h 151"/>
                  <a:gd name="T52" fmla="*/ 687 w 1580"/>
                  <a:gd name="T53" fmla="*/ 44 h 151"/>
                  <a:gd name="T54" fmla="*/ 667 w 1580"/>
                  <a:gd name="T55" fmla="*/ 43 h 151"/>
                  <a:gd name="T56" fmla="*/ 646 w 1580"/>
                  <a:gd name="T57" fmla="*/ 40 h 151"/>
                  <a:gd name="T58" fmla="*/ 624 w 1580"/>
                  <a:gd name="T59" fmla="*/ 37 h 151"/>
                  <a:gd name="T60" fmla="*/ 603 w 1580"/>
                  <a:gd name="T61" fmla="*/ 33 h 151"/>
                  <a:gd name="T62" fmla="*/ 582 w 1580"/>
                  <a:gd name="T63" fmla="*/ 29 h 151"/>
                  <a:gd name="T64" fmla="*/ 556 w 1580"/>
                  <a:gd name="T65" fmla="*/ 28 h 151"/>
                  <a:gd name="T66" fmla="*/ 529 w 1580"/>
                  <a:gd name="T67" fmla="*/ 32 h 151"/>
                  <a:gd name="T68" fmla="*/ 504 w 1580"/>
                  <a:gd name="T69" fmla="*/ 39 h 151"/>
                  <a:gd name="T70" fmla="*/ 480 w 1580"/>
                  <a:gd name="T71" fmla="*/ 48 h 151"/>
                  <a:gd name="T72" fmla="*/ 457 w 1580"/>
                  <a:gd name="T73" fmla="*/ 59 h 151"/>
                  <a:gd name="T74" fmla="*/ 429 w 1580"/>
                  <a:gd name="T75" fmla="*/ 53 h 151"/>
                  <a:gd name="T76" fmla="*/ 402 w 1580"/>
                  <a:gd name="T77" fmla="*/ 48 h 151"/>
                  <a:gd name="T78" fmla="*/ 373 w 1580"/>
                  <a:gd name="T79" fmla="*/ 42 h 151"/>
                  <a:gd name="T80" fmla="*/ 346 w 1580"/>
                  <a:gd name="T81" fmla="*/ 39 h 151"/>
                  <a:gd name="T82" fmla="*/ 318 w 1580"/>
                  <a:gd name="T83" fmla="*/ 37 h 151"/>
                  <a:gd name="T84" fmla="*/ 291 w 1580"/>
                  <a:gd name="T85" fmla="*/ 38 h 151"/>
                  <a:gd name="T86" fmla="*/ 264 w 1580"/>
                  <a:gd name="T87" fmla="*/ 42 h 151"/>
                  <a:gd name="T88" fmla="*/ 239 w 1580"/>
                  <a:gd name="T89" fmla="*/ 51 h 151"/>
                  <a:gd name="T90" fmla="*/ 215 w 1580"/>
                  <a:gd name="T91" fmla="*/ 64 h 151"/>
                  <a:gd name="T92" fmla="*/ 183 w 1580"/>
                  <a:gd name="T93" fmla="*/ 65 h 151"/>
                  <a:gd name="T94" fmla="*/ 149 w 1580"/>
                  <a:gd name="T95" fmla="*/ 54 h 151"/>
                  <a:gd name="T96" fmla="*/ 115 w 1580"/>
                  <a:gd name="T97" fmla="*/ 43 h 151"/>
                  <a:gd name="T98" fmla="*/ 82 w 1580"/>
                  <a:gd name="T99" fmla="*/ 44 h 151"/>
                  <a:gd name="T100" fmla="*/ 54 w 1580"/>
                  <a:gd name="T101" fmla="*/ 62 h 151"/>
                  <a:gd name="T102" fmla="*/ 32 w 1580"/>
                  <a:gd name="T103" fmla="*/ 74 h 151"/>
                  <a:gd name="T104" fmla="*/ 10 w 1580"/>
                  <a:gd name="T105" fmla="*/ 71 h 151"/>
                  <a:gd name="T106" fmla="*/ 4 w 1580"/>
                  <a:gd name="T107" fmla="*/ 48 h 151"/>
                  <a:gd name="T108" fmla="*/ 26 w 1580"/>
                  <a:gd name="T109" fmla="*/ 36 h 151"/>
                  <a:gd name="T110" fmla="*/ 50 w 1580"/>
                  <a:gd name="T111" fmla="*/ 22 h 151"/>
                  <a:gd name="T112" fmla="*/ 73 w 1580"/>
                  <a:gd name="T113" fmla="*/ 11 h 151"/>
                  <a:gd name="T114" fmla="*/ 98 w 1580"/>
                  <a:gd name="T115" fmla="*/ 2 h 151"/>
                  <a:gd name="T116" fmla="*/ 130 w 1580"/>
                  <a:gd name="T117" fmla="*/ 13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80" h="151">
                    <a:moveTo>
                      <a:pt x="299" y="62"/>
                    </a:moveTo>
                    <a:lnTo>
                      <a:pt x="308" y="65"/>
                    </a:lnTo>
                    <a:lnTo>
                      <a:pt x="317" y="68"/>
                    </a:lnTo>
                    <a:lnTo>
                      <a:pt x="326" y="71"/>
                    </a:lnTo>
                    <a:lnTo>
                      <a:pt x="336" y="73"/>
                    </a:lnTo>
                    <a:lnTo>
                      <a:pt x="344" y="74"/>
                    </a:lnTo>
                    <a:lnTo>
                      <a:pt x="354" y="75"/>
                    </a:lnTo>
                    <a:lnTo>
                      <a:pt x="363" y="75"/>
                    </a:lnTo>
                    <a:lnTo>
                      <a:pt x="372" y="76"/>
                    </a:lnTo>
                    <a:lnTo>
                      <a:pt x="381" y="75"/>
                    </a:lnTo>
                    <a:lnTo>
                      <a:pt x="389" y="74"/>
                    </a:lnTo>
                    <a:lnTo>
                      <a:pt x="399" y="72"/>
                    </a:lnTo>
                    <a:lnTo>
                      <a:pt x="408" y="71"/>
                    </a:lnTo>
                    <a:lnTo>
                      <a:pt x="416" y="68"/>
                    </a:lnTo>
                    <a:lnTo>
                      <a:pt x="425" y="66"/>
                    </a:lnTo>
                    <a:lnTo>
                      <a:pt x="434" y="64"/>
                    </a:lnTo>
                    <a:lnTo>
                      <a:pt x="443" y="62"/>
                    </a:lnTo>
                    <a:lnTo>
                      <a:pt x="452" y="58"/>
                    </a:lnTo>
                    <a:lnTo>
                      <a:pt x="460" y="55"/>
                    </a:lnTo>
                    <a:lnTo>
                      <a:pt x="468" y="52"/>
                    </a:lnTo>
                    <a:lnTo>
                      <a:pt x="478" y="49"/>
                    </a:lnTo>
                    <a:lnTo>
                      <a:pt x="486" y="44"/>
                    </a:lnTo>
                    <a:lnTo>
                      <a:pt x="495" y="41"/>
                    </a:lnTo>
                    <a:lnTo>
                      <a:pt x="503" y="38"/>
                    </a:lnTo>
                    <a:lnTo>
                      <a:pt x="512" y="35"/>
                    </a:lnTo>
                    <a:lnTo>
                      <a:pt x="521" y="32"/>
                    </a:lnTo>
                    <a:lnTo>
                      <a:pt x="529" y="29"/>
                    </a:lnTo>
                    <a:lnTo>
                      <a:pt x="537" y="26"/>
                    </a:lnTo>
                    <a:lnTo>
                      <a:pt x="547" y="22"/>
                    </a:lnTo>
                    <a:lnTo>
                      <a:pt x="555" y="19"/>
                    </a:lnTo>
                    <a:lnTo>
                      <a:pt x="563" y="16"/>
                    </a:lnTo>
                    <a:lnTo>
                      <a:pt x="573" y="14"/>
                    </a:lnTo>
                    <a:lnTo>
                      <a:pt x="582" y="13"/>
                    </a:lnTo>
                    <a:lnTo>
                      <a:pt x="590" y="13"/>
                    </a:lnTo>
                    <a:lnTo>
                      <a:pt x="598" y="13"/>
                    </a:lnTo>
                    <a:lnTo>
                      <a:pt x="605" y="13"/>
                    </a:lnTo>
                    <a:lnTo>
                      <a:pt x="614" y="14"/>
                    </a:lnTo>
                    <a:lnTo>
                      <a:pt x="621" y="14"/>
                    </a:lnTo>
                    <a:lnTo>
                      <a:pt x="629" y="15"/>
                    </a:lnTo>
                    <a:lnTo>
                      <a:pt x="637" y="16"/>
                    </a:lnTo>
                    <a:lnTo>
                      <a:pt x="645" y="18"/>
                    </a:lnTo>
                    <a:lnTo>
                      <a:pt x="652" y="18"/>
                    </a:lnTo>
                    <a:lnTo>
                      <a:pt x="661" y="20"/>
                    </a:lnTo>
                    <a:lnTo>
                      <a:pt x="668" y="20"/>
                    </a:lnTo>
                    <a:lnTo>
                      <a:pt x="676" y="22"/>
                    </a:lnTo>
                    <a:lnTo>
                      <a:pt x="683" y="24"/>
                    </a:lnTo>
                    <a:lnTo>
                      <a:pt x="692" y="26"/>
                    </a:lnTo>
                    <a:lnTo>
                      <a:pt x="700" y="27"/>
                    </a:lnTo>
                    <a:lnTo>
                      <a:pt x="709" y="29"/>
                    </a:lnTo>
                    <a:lnTo>
                      <a:pt x="716" y="29"/>
                    </a:lnTo>
                    <a:lnTo>
                      <a:pt x="724" y="31"/>
                    </a:lnTo>
                    <a:lnTo>
                      <a:pt x="731" y="32"/>
                    </a:lnTo>
                    <a:lnTo>
                      <a:pt x="740" y="34"/>
                    </a:lnTo>
                    <a:lnTo>
                      <a:pt x="747" y="34"/>
                    </a:lnTo>
                    <a:lnTo>
                      <a:pt x="755" y="36"/>
                    </a:lnTo>
                    <a:lnTo>
                      <a:pt x="763" y="37"/>
                    </a:lnTo>
                    <a:lnTo>
                      <a:pt x="771" y="39"/>
                    </a:lnTo>
                    <a:lnTo>
                      <a:pt x="778" y="40"/>
                    </a:lnTo>
                    <a:lnTo>
                      <a:pt x="787" y="41"/>
                    </a:lnTo>
                    <a:lnTo>
                      <a:pt x="794" y="42"/>
                    </a:lnTo>
                    <a:lnTo>
                      <a:pt x="802" y="44"/>
                    </a:lnTo>
                    <a:lnTo>
                      <a:pt x="810" y="45"/>
                    </a:lnTo>
                    <a:lnTo>
                      <a:pt x="818" y="47"/>
                    </a:lnTo>
                    <a:lnTo>
                      <a:pt x="825" y="48"/>
                    </a:lnTo>
                    <a:lnTo>
                      <a:pt x="834" y="50"/>
                    </a:lnTo>
                    <a:lnTo>
                      <a:pt x="840" y="50"/>
                    </a:lnTo>
                    <a:lnTo>
                      <a:pt x="848" y="51"/>
                    </a:lnTo>
                    <a:lnTo>
                      <a:pt x="856" y="51"/>
                    </a:lnTo>
                    <a:lnTo>
                      <a:pt x="864" y="52"/>
                    </a:lnTo>
                    <a:lnTo>
                      <a:pt x="870" y="52"/>
                    </a:lnTo>
                    <a:lnTo>
                      <a:pt x="879" y="53"/>
                    </a:lnTo>
                    <a:lnTo>
                      <a:pt x="886" y="53"/>
                    </a:lnTo>
                    <a:lnTo>
                      <a:pt x="894" y="54"/>
                    </a:lnTo>
                    <a:lnTo>
                      <a:pt x="901" y="53"/>
                    </a:lnTo>
                    <a:lnTo>
                      <a:pt x="909" y="53"/>
                    </a:lnTo>
                    <a:lnTo>
                      <a:pt x="916" y="52"/>
                    </a:lnTo>
                    <a:lnTo>
                      <a:pt x="925" y="52"/>
                    </a:lnTo>
                    <a:lnTo>
                      <a:pt x="931" y="51"/>
                    </a:lnTo>
                    <a:lnTo>
                      <a:pt x="939" y="50"/>
                    </a:lnTo>
                    <a:lnTo>
                      <a:pt x="947" y="49"/>
                    </a:lnTo>
                    <a:lnTo>
                      <a:pt x="955" y="49"/>
                    </a:lnTo>
                    <a:lnTo>
                      <a:pt x="961" y="47"/>
                    </a:lnTo>
                    <a:lnTo>
                      <a:pt x="968" y="44"/>
                    </a:lnTo>
                    <a:lnTo>
                      <a:pt x="976" y="42"/>
                    </a:lnTo>
                    <a:lnTo>
                      <a:pt x="984" y="41"/>
                    </a:lnTo>
                    <a:lnTo>
                      <a:pt x="990" y="38"/>
                    </a:lnTo>
                    <a:lnTo>
                      <a:pt x="998" y="36"/>
                    </a:lnTo>
                    <a:lnTo>
                      <a:pt x="1005" y="34"/>
                    </a:lnTo>
                    <a:lnTo>
                      <a:pt x="1013" y="32"/>
                    </a:lnTo>
                    <a:lnTo>
                      <a:pt x="1020" y="28"/>
                    </a:lnTo>
                    <a:lnTo>
                      <a:pt x="1027" y="25"/>
                    </a:lnTo>
                    <a:lnTo>
                      <a:pt x="1034" y="20"/>
                    </a:lnTo>
                    <a:lnTo>
                      <a:pt x="1042" y="17"/>
                    </a:lnTo>
                    <a:lnTo>
                      <a:pt x="1048" y="12"/>
                    </a:lnTo>
                    <a:lnTo>
                      <a:pt x="1056" y="8"/>
                    </a:lnTo>
                    <a:lnTo>
                      <a:pt x="1062" y="4"/>
                    </a:lnTo>
                    <a:lnTo>
                      <a:pt x="1071" y="0"/>
                    </a:lnTo>
                    <a:lnTo>
                      <a:pt x="1078" y="0"/>
                    </a:lnTo>
                    <a:lnTo>
                      <a:pt x="1086" y="0"/>
                    </a:lnTo>
                    <a:lnTo>
                      <a:pt x="1094" y="0"/>
                    </a:lnTo>
                    <a:lnTo>
                      <a:pt x="1102" y="0"/>
                    </a:lnTo>
                    <a:lnTo>
                      <a:pt x="1109" y="0"/>
                    </a:lnTo>
                    <a:lnTo>
                      <a:pt x="1118" y="1"/>
                    </a:lnTo>
                    <a:lnTo>
                      <a:pt x="1125" y="1"/>
                    </a:lnTo>
                    <a:lnTo>
                      <a:pt x="1133" y="2"/>
                    </a:lnTo>
                    <a:lnTo>
                      <a:pt x="1141" y="2"/>
                    </a:lnTo>
                    <a:lnTo>
                      <a:pt x="1149" y="3"/>
                    </a:lnTo>
                    <a:lnTo>
                      <a:pt x="1156" y="4"/>
                    </a:lnTo>
                    <a:lnTo>
                      <a:pt x="1165" y="5"/>
                    </a:lnTo>
                    <a:lnTo>
                      <a:pt x="1172" y="5"/>
                    </a:lnTo>
                    <a:lnTo>
                      <a:pt x="1180" y="6"/>
                    </a:lnTo>
                    <a:lnTo>
                      <a:pt x="1188" y="7"/>
                    </a:lnTo>
                    <a:lnTo>
                      <a:pt x="1196" y="8"/>
                    </a:lnTo>
                    <a:lnTo>
                      <a:pt x="1202" y="8"/>
                    </a:lnTo>
                    <a:lnTo>
                      <a:pt x="1211" y="9"/>
                    </a:lnTo>
                    <a:lnTo>
                      <a:pt x="1218" y="10"/>
                    </a:lnTo>
                    <a:lnTo>
                      <a:pt x="1226" y="11"/>
                    </a:lnTo>
                    <a:lnTo>
                      <a:pt x="1234" y="12"/>
                    </a:lnTo>
                    <a:lnTo>
                      <a:pt x="1242" y="13"/>
                    </a:lnTo>
                    <a:lnTo>
                      <a:pt x="1249" y="14"/>
                    </a:lnTo>
                    <a:lnTo>
                      <a:pt x="1258" y="16"/>
                    </a:lnTo>
                    <a:lnTo>
                      <a:pt x="1264" y="16"/>
                    </a:lnTo>
                    <a:lnTo>
                      <a:pt x="1272" y="18"/>
                    </a:lnTo>
                    <a:lnTo>
                      <a:pt x="1279" y="19"/>
                    </a:lnTo>
                    <a:lnTo>
                      <a:pt x="1288" y="21"/>
                    </a:lnTo>
                    <a:lnTo>
                      <a:pt x="1295" y="21"/>
                    </a:lnTo>
                    <a:lnTo>
                      <a:pt x="1304" y="24"/>
                    </a:lnTo>
                    <a:lnTo>
                      <a:pt x="1311" y="25"/>
                    </a:lnTo>
                    <a:lnTo>
                      <a:pt x="1319" y="27"/>
                    </a:lnTo>
                    <a:lnTo>
                      <a:pt x="1325" y="27"/>
                    </a:lnTo>
                    <a:lnTo>
                      <a:pt x="1334" y="28"/>
                    </a:lnTo>
                    <a:lnTo>
                      <a:pt x="1341" y="29"/>
                    </a:lnTo>
                    <a:lnTo>
                      <a:pt x="1349" y="31"/>
                    </a:lnTo>
                    <a:lnTo>
                      <a:pt x="1356" y="31"/>
                    </a:lnTo>
                    <a:lnTo>
                      <a:pt x="1364" y="32"/>
                    </a:lnTo>
                    <a:lnTo>
                      <a:pt x="1371" y="33"/>
                    </a:lnTo>
                    <a:lnTo>
                      <a:pt x="1380" y="35"/>
                    </a:lnTo>
                    <a:lnTo>
                      <a:pt x="1387" y="35"/>
                    </a:lnTo>
                    <a:lnTo>
                      <a:pt x="1394" y="36"/>
                    </a:lnTo>
                    <a:lnTo>
                      <a:pt x="1402" y="37"/>
                    </a:lnTo>
                    <a:lnTo>
                      <a:pt x="1410" y="38"/>
                    </a:lnTo>
                    <a:lnTo>
                      <a:pt x="1417" y="38"/>
                    </a:lnTo>
                    <a:lnTo>
                      <a:pt x="1426" y="39"/>
                    </a:lnTo>
                    <a:lnTo>
                      <a:pt x="1433" y="40"/>
                    </a:lnTo>
                    <a:lnTo>
                      <a:pt x="1441" y="41"/>
                    </a:lnTo>
                    <a:lnTo>
                      <a:pt x="1448" y="41"/>
                    </a:lnTo>
                    <a:lnTo>
                      <a:pt x="1456" y="42"/>
                    </a:lnTo>
                    <a:lnTo>
                      <a:pt x="1463" y="42"/>
                    </a:lnTo>
                    <a:lnTo>
                      <a:pt x="1472" y="43"/>
                    </a:lnTo>
                    <a:lnTo>
                      <a:pt x="1479" y="43"/>
                    </a:lnTo>
                    <a:lnTo>
                      <a:pt x="1487" y="43"/>
                    </a:lnTo>
                    <a:lnTo>
                      <a:pt x="1495" y="43"/>
                    </a:lnTo>
                    <a:lnTo>
                      <a:pt x="1503" y="44"/>
                    </a:lnTo>
                    <a:lnTo>
                      <a:pt x="1510" y="44"/>
                    </a:lnTo>
                    <a:lnTo>
                      <a:pt x="1519" y="44"/>
                    </a:lnTo>
                    <a:lnTo>
                      <a:pt x="1526" y="44"/>
                    </a:lnTo>
                    <a:lnTo>
                      <a:pt x="1534" y="44"/>
                    </a:lnTo>
                    <a:lnTo>
                      <a:pt x="1541" y="44"/>
                    </a:lnTo>
                    <a:lnTo>
                      <a:pt x="1550" y="44"/>
                    </a:lnTo>
                    <a:lnTo>
                      <a:pt x="1557" y="44"/>
                    </a:lnTo>
                    <a:lnTo>
                      <a:pt x="1566" y="44"/>
                    </a:lnTo>
                    <a:lnTo>
                      <a:pt x="1580" y="62"/>
                    </a:lnTo>
                    <a:lnTo>
                      <a:pt x="1541" y="100"/>
                    </a:lnTo>
                    <a:lnTo>
                      <a:pt x="1534" y="99"/>
                    </a:lnTo>
                    <a:lnTo>
                      <a:pt x="1527" y="99"/>
                    </a:lnTo>
                    <a:lnTo>
                      <a:pt x="1520" y="98"/>
                    </a:lnTo>
                    <a:lnTo>
                      <a:pt x="1513" y="98"/>
                    </a:lnTo>
                    <a:lnTo>
                      <a:pt x="1506" y="97"/>
                    </a:lnTo>
                    <a:lnTo>
                      <a:pt x="1500" y="97"/>
                    </a:lnTo>
                    <a:lnTo>
                      <a:pt x="1493" y="97"/>
                    </a:lnTo>
                    <a:lnTo>
                      <a:pt x="1487" y="97"/>
                    </a:lnTo>
                    <a:lnTo>
                      <a:pt x="1480" y="96"/>
                    </a:lnTo>
                    <a:lnTo>
                      <a:pt x="1474" y="96"/>
                    </a:lnTo>
                    <a:lnTo>
                      <a:pt x="1467" y="95"/>
                    </a:lnTo>
                    <a:lnTo>
                      <a:pt x="1461" y="95"/>
                    </a:lnTo>
                    <a:lnTo>
                      <a:pt x="1455" y="93"/>
                    </a:lnTo>
                    <a:lnTo>
                      <a:pt x="1449" y="93"/>
                    </a:lnTo>
                    <a:lnTo>
                      <a:pt x="1442" y="93"/>
                    </a:lnTo>
                    <a:lnTo>
                      <a:pt x="1436" y="93"/>
                    </a:lnTo>
                    <a:lnTo>
                      <a:pt x="1430" y="92"/>
                    </a:lnTo>
                    <a:lnTo>
                      <a:pt x="1424" y="92"/>
                    </a:lnTo>
                    <a:lnTo>
                      <a:pt x="1417" y="91"/>
                    </a:lnTo>
                    <a:lnTo>
                      <a:pt x="1411" y="91"/>
                    </a:lnTo>
                    <a:lnTo>
                      <a:pt x="1405" y="90"/>
                    </a:lnTo>
                    <a:lnTo>
                      <a:pt x="1398" y="90"/>
                    </a:lnTo>
                    <a:lnTo>
                      <a:pt x="1392" y="89"/>
                    </a:lnTo>
                    <a:lnTo>
                      <a:pt x="1386" y="89"/>
                    </a:lnTo>
                    <a:lnTo>
                      <a:pt x="1380" y="88"/>
                    </a:lnTo>
                    <a:lnTo>
                      <a:pt x="1373" y="88"/>
                    </a:lnTo>
                    <a:lnTo>
                      <a:pt x="1367" y="87"/>
                    </a:lnTo>
                    <a:lnTo>
                      <a:pt x="1362" y="87"/>
                    </a:lnTo>
                    <a:lnTo>
                      <a:pt x="1356" y="86"/>
                    </a:lnTo>
                    <a:lnTo>
                      <a:pt x="1349" y="86"/>
                    </a:lnTo>
                    <a:lnTo>
                      <a:pt x="1343" y="86"/>
                    </a:lnTo>
                    <a:lnTo>
                      <a:pt x="1338" y="86"/>
                    </a:lnTo>
                    <a:lnTo>
                      <a:pt x="1332" y="85"/>
                    </a:lnTo>
                    <a:lnTo>
                      <a:pt x="1325" y="84"/>
                    </a:lnTo>
                    <a:lnTo>
                      <a:pt x="1319" y="83"/>
                    </a:lnTo>
                    <a:lnTo>
                      <a:pt x="1313" y="83"/>
                    </a:lnTo>
                    <a:lnTo>
                      <a:pt x="1307" y="82"/>
                    </a:lnTo>
                    <a:lnTo>
                      <a:pt x="1301" y="81"/>
                    </a:lnTo>
                    <a:lnTo>
                      <a:pt x="1295" y="80"/>
                    </a:lnTo>
                    <a:lnTo>
                      <a:pt x="1290" y="80"/>
                    </a:lnTo>
                    <a:lnTo>
                      <a:pt x="1284" y="79"/>
                    </a:lnTo>
                    <a:lnTo>
                      <a:pt x="1277" y="78"/>
                    </a:lnTo>
                    <a:lnTo>
                      <a:pt x="1271" y="77"/>
                    </a:lnTo>
                    <a:lnTo>
                      <a:pt x="1265" y="77"/>
                    </a:lnTo>
                    <a:lnTo>
                      <a:pt x="1259" y="76"/>
                    </a:lnTo>
                    <a:lnTo>
                      <a:pt x="1253" y="75"/>
                    </a:lnTo>
                    <a:lnTo>
                      <a:pt x="1247" y="74"/>
                    </a:lnTo>
                    <a:lnTo>
                      <a:pt x="1242" y="74"/>
                    </a:lnTo>
                    <a:lnTo>
                      <a:pt x="1236" y="72"/>
                    </a:lnTo>
                    <a:lnTo>
                      <a:pt x="1229" y="71"/>
                    </a:lnTo>
                    <a:lnTo>
                      <a:pt x="1223" y="69"/>
                    </a:lnTo>
                    <a:lnTo>
                      <a:pt x="1217" y="68"/>
                    </a:lnTo>
                    <a:lnTo>
                      <a:pt x="1211" y="66"/>
                    </a:lnTo>
                    <a:lnTo>
                      <a:pt x="1204" y="66"/>
                    </a:lnTo>
                    <a:lnTo>
                      <a:pt x="1198" y="64"/>
                    </a:lnTo>
                    <a:lnTo>
                      <a:pt x="1193" y="64"/>
                    </a:lnTo>
                    <a:lnTo>
                      <a:pt x="1187" y="62"/>
                    </a:lnTo>
                    <a:lnTo>
                      <a:pt x="1180" y="61"/>
                    </a:lnTo>
                    <a:lnTo>
                      <a:pt x="1174" y="60"/>
                    </a:lnTo>
                    <a:lnTo>
                      <a:pt x="1168" y="59"/>
                    </a:lnTo>
                    <a:lnTo>
                      <a:pt x="1162" y="57"/>
                    </a:lnTo>
                    <a:lnTo>
                      <a:pt x="1155" y="57"/>
                    </a:lnTo>
                    <a:lnTo>
                      <a:pt x="1149" y="55"/>
                    </a:lnTo>
                    <a:lnTo>
                      <a:pt x="1144" y="55"/>
                    </a:lnTo>
                    <a:lnTo>
                      <a:pt x="1134" y="55"/>
                    </a:lnTo>
                    <a:lnTo>
                      <a:pt x="1127" y="55"/>
                    </a:lnTo>
                    <a:lnTo>
                      <a:pt x="1119" y="55"/>
                    </a:lnTo>
                    <a:lnTo>
                      <a:pt x="1111" y="56"/>
                    </a:lnTo>
                    <a:lnTo>
                      <a:pt x="1103" y="56"/>
                    </a:lnTo>
                    <a:lnTo>
                      <a:pt x="1096" y="57"/>
                    </a:lnTo>
                    <a:lnTo>
                      <a:pt x="1087" y="58"/>
                    </a:lnTo>
                    <a:lnTo>
                      <a:pt x="1080" y="60"/>
                    </a:lnTo>
                    <a:lnTo>
                      <a:pt x="1072" y="60"/>
                    </a:lnTo>
                    <a:lnTo>
                      <a:pt x="1064" y="62"/>
                    </a:lnTo>
                    <a:lnTo>
                      <a:pt x="1057" y="63"/>
                    </a:lnTo>
                    <a:lnTo>
                      <a:pt x="1050" y="65"/>
                    </a:lnTo>
                    <a:lnTo>
                      <a:pt x="1043" y="66"/>
                    </a:lnTo>
                    <a:lnTo>
                      <a:pt x="1035" y="69"/>
                    </a:lnTo>
                    <a:lnTo>
                      <a:pt x="1028" y="71"/>
                    </a:lnTo>
                    <a:lnTo>
                      <a:pt x="1022" y="74"/>
                    </a:lnTo>
                    <a:lnTo>
                      <a:pt x="1014" y="75"/>
                    </a:lnTo>
                    <a:lnTo>
                      <a:pt x="1007" y="77"/>
                    </a:lnTo>
                    <a:lnTo>
                      <a:pt x="1000" y="79"/>
                    </a:lnTo>
                    <a:lnTo>
                      <a:pt x="993" y="82"/>
                    </a:lnTo>
                    <a:lnTo>
                      <a:pt x="986" y="84"/>
                    </a:lnTo>
                    <a:lnTo>
                      <a:pt x="979" y="86"/>
                    </a:lnTo>
                    <a:lnTo>
                      <a:pt x="972" y="89"/>
                    </a:lnTo>
                    <a:lnTo>
                      <a:pt x="965" y="92"/>
                    </a:lnTo>
                    <a:lnTo>
                      <a:pt x="958" y="95"/>
                    </a:lnTo>
                    <a:lnTo>
                      <a:pt x="952" y="98"/>
                    </a:lnTo>
                    <a:lnTo>
                      <a:pt x="944" y="101"/>
                    </a:lnTo>
                    <a:lnTo>
                      <a:pt x="938" y="104"/>
                    </a:lnTo>
                    <a:lnTo>
                      <a:pt x="931" y="107"/>
                    </a:lnTo>
                    <a:lnTo>
                      <a:pt x="925" y="110"/>
                    </a:lnTo>
                    <a:lnTo>
                      <a:pt x="918" y="113"/>
                    </a:lnTo>
                    <a:lnTo>
                      <a:pt x="912" y="117"/>
                    </a:lnTo>
                    <a:lnTo>
                      <a:pt x="904" y="115"/>
                    </a:lnTo>
                    <a:lnTo>
                      <a:pt x="896" y="114"/>
                    </a:lnTo>
                    <a:lnTo>
                      <a:pt x="888" y="112"/>
                    </a:lnTo>
                    <a:lnTo>
                      <a:pt x="881" y="111"/>
                    </a:lnTo>
                    <a:lnTo>
                      <a:pt x="872" y="109"/>
                    </a:lnTo>
                    <a:lnTo>
                      <a:pt x="865" y="108"/>
                    </a:lnTo>
                    <a:lnTo>
                      <a:pt x="857" y="106"/>
                    </a:lnTo>
                    <a:lnTo>
                      <a:pt x="849" y="105"/>
                    </a:lnTo>
                    <a:lnTo>
                      <a:pt x="841" y="103"/>
                    </a:lnTo>
                    <a:lnTo>
                      <a:pt x="834" y="102"/>
                    </a:lnTo>
                    <a:lnTo>
                      <a:pt x="825" y="100"/>
                    </a:lnTo>
                    <a:lnTo>
                      <a:pt x="818" y="99"/>
                    </a:lnTo>
                    <a:lnTo>
                      <a:pt x="810" y="97"/>
                    </a:lnTo>
                    <a:lnTo>
                      <a:pt x="802" y="96"/>
                    </a:lnTo>
                    <a:lnTo>
                      <a:pt x="795" y="93"/>
                    </a:lnTo>
                    <a:lnTo>
                      <a:pt x="788" y="92"/>
                    </a:lnTo>
                    <a:lnTo>
                      <a:pt x="778" y="90"/>
                    </a:lnTo>
                    <a:lnTo>
                      <a:pt x="771" y="89"/>
                    </a:lnTo>
                    <a:lnTo>
                      <a:pt x="763" y="87"/>
                    </a:lnTo>
                    <a:lnTo>
                      <a:pt x="755" y="86"/>
                    </a:lnTo>
                    <a:lnTo>
                      <a:pt x="746" y="84"/>
                    </a:lnTo>
                    <a:lnTo>
                      <a:pt x="739" y="84"/>
                    </a:lnTo>
                    <a:lnTo>
                      <a:pt x="730" y="82"/>
                    </a:lnTo>
                    <a:lnTo>
                      <a:pt x="723" y="82"/>
                    </a:lnTo>
                    <a:lnTo>
                      <a:pt x="715" y="80"/>
                    </a:lnTo>
                    <a:lnTo>
                      <a:pt x="707" y="79"/>
                    </a:lnTo>
                    <a:lnTo>
                      <a:pt x="699" y="78"/>
                    </a:lnTo>
                    <a:lnTo>
                      <a:pt x="692" y="78"/>
                    </a:lnTo>
                    <a:lnTo>
                      <a:pt x="683" y="77"/>
                    </a:lnTo>
                    <a:lnTo>
                      <a:pt x="676" y="76"/>
                    </a:lnTo>
                    <a:lnTo>
                      <a:pt x="668" y="76"/>
                    </a:lnTo>
                    <a:lnTo>
                      <a:pt x="661" y="76"/>
                    </a:lnTo>
                    <a:lnTo>
                      <a:pt x="651" y="75"/>
                    </a:lnTo>
                    <a:lnTo>
                      <a:pt x="644" y="74"/>
                    </a:lnTo>
                    <a:lnTo>
                      <a:pt x="635" y="74"/>
                    </a:lnTo>
                    <a:lnTo>
                      <a:pt x="628" y="74"/>
                    </a:lnTo>
                    <a:lnTo>
                      <a:pt x="620" y="74"/>
                    </a:lnTo>
                    <a:lnTo>
                      <a:pt x="612" y="74"/>
                    </a:lnTo>
                    <a:lnTo>
                      <a:pt x="604" y="74"/>
                    </a:lnTo>
                    <a:lnTo>
                      <a:pt x="597" y="75"/>
                    </a:lnTo>
                    <a:lnTo>
                      <a:pt x="588" y="75"/>
                    </a:lnTo>
                    <a:lnTo>
                      <a:pt x="581" y="75"/>
                    </a:lnTo>
                    <a:lnTo>
                      <a:pt x="573" y="76"/>
                    </a:lnTo>
                    <a:lnTo>
                      <a:pt x="566" y="77"/>
                    </a:lnTo>
                    <a:lnTo>
                      <a:pt x="557" y="78"/>
                    </a:lnTo>
                    <a:lnTo>
                      <a:pt x="551" y="80"/>
                    </a:lnTo>
                    <a:lnTo>
                      <a:pt x="543" y="81"/>
                    </a:lnTo>
                    <a:lnTo>
                      <a:pt x="536" y="83"/>
                    </a:lnTo>
                    <a:lnTo>
                      <a:pt x="528" y="84"/>
                    </a:lnTo>
                    <a:lnTo>
                      <a:pt x="521" y="86"/>
                    </a:lnTo>
                    <a:lnTo>
                      <a:pt x="513" y="87"/>
                    </a:lnTo>
                    <a:lnTo>
                      <a:pt x="506" y="90"/>
                    </a:lnTo>
                    <a:lnTo>
                      <a:pt x="499" y="92"/>
                    </a:lnTo>
                    <a:lnTo>
                      <a:pt x="491" y="96"/>
                    </a:lnTo>
                    <a:lnTo>
                      <a:pt x="484" y="99"/>
                    </a:lnTo>
                    <a:lnTo>
                      <a:pt x="478" y="102"/>
                    </a:lnTo>
                    <a:lnTo>
                      <a:pt x="471" y="105"/>
                    </a:lnTo>
                    <a:lnTo>
                      <a:pt x="463" y="108"/>
                    </a:lnTo>
                    <a:lnTo>
                      <a:pt x="456" y="111"/>
                    </a:lnTo>
                    <a:lnTo>
                      <a:pt x="450" y="115"/>
                    </a:lnTo>
                    <a:lnTo>
                      <a:pt x="442" y="119"/>
                    </a:lnTo>
                    <a:lnTo>
                      <a:pt x="436" y="124"/>
                    </a:lnTo>
                    <a:lnTo>
                      <a:pt x="430" y="128"/>
                    </a:lnTo>
                    <a:lnTo>
                      <a:pt x="424" y="134"/>
                    </a:lnTo>
                    <a:lnTo>
                      <a:pt x="413" y="134"/>
                    </a:lnTo>
                    <a:lnTo>
                      <a:pt x="404" y="135"/>
                    </a:lnTo>
                    <a:lnTo>
                      <a:pt x="394" y="134"/>
                    </a:lnTo>
                    <a:lnTo>
                      <a:pt x="385" y="134"/>
                    </a:lnTo>
                    <a:lnTo>
                      <a:pt x="375" y="132"/>
                    </a:lnTo>
                    <a:lnTo>
                      <a:pt x="365" y="130"/>
                    </a:lnTo>
                    <a:lnTo>
                      <a:pt x="356" y="127"/>
                    </a:lnTo>
                    <a:lnTo>
                      <a:pt x="346" y="125"/>
                    </a:lnTo>
                    <a:lnTo>
                      <a:pt x="336" y="121"/>
                    </a:lnTo>
                    <a:lnTo>
                      <a:pt x="326" y="117"/>
                    </a:lnTo>
                    <a:lnTo>
                      <a:pt x="316" y="114"/>
                    </a:lnTo>
                    <a:lnTo>
                      <a:pt x="307" y="111"/>
                    </a:lnTo>
                    <a:lnTo>
                      <a:pt x="297" y="107"/>
                    </a:lnTo>
                    <a:lnTo>
                      <a:pt x="288" y="104"/>
                    </a:lnTo>
                    <a:lnTo>
                      <a:pt x="278" y="101"/>
                    </a:lnTo>
                    <a:lnTo>
                      <a:pt x="269" y="98"/>
                    </a:lnTo>
                    <a:lnTo>
                      <a:pt x="259" y="93"/>
                    </a:lnTo>
                    <a:lnTo>
                      <a:pt x="249" y="90"/>
                    </a:lnTo>
                    <a:lnTo>
                      <a:pt x="239" y="87"/>
                    </a:lnTo>
                    <a:lnTo>
                      <a:pt x="229" y="86"/>
                    </a:lnTo>
                    <a:lnTo>
                      <a:pt x="220" y="83"/>
                    </a:lnTo>
                    <a:lnTo>
                      <a:pt x="211" y="83"/>
                    </a:lnTo>
                    <a:lnTo>
                      <a:pt x="201" y="82"/>
                    </a:lnTo>
                    <a:lnTo>
                      <a:pt x="192" y="83"/>
                    </a:lnTo>
                    <a:lnTo>
                      <a:pt x="182" y="83"/>
                    </a:lnTo>
                    <a:lnTo>
                      <a:pt x="173" y="85"/>
                    </a:lnTo>
                    <a:lnTo>
                      <a:pt x="164" y="88"/>
                    </a:lnTo>
                    <a:lnTo>
                      <a:pt x="155" y="92"/>
                    </a:lnTo>
                    <a:lnTo>
                      <a:pt x="146" y="96"/>
                    </a:lnTo>
                    <a:lnTo>
                      <a:pt x="138" y="102"/>
                    </a:lnTo>
                    <a:lnTo>
                      <a:pt x="129" y="108"/>
                    </a:lnTo>
                    <a:lnTo>
                      <a:pt x="122" y="117"/>
                    </a:lnTo>
                    <a:lnTo>
                      <a:pt x="115" y="120"/>
                    </a:lnTo>
                    <a:lnTo>
                      <a:pt x="108" y="123"/>
                    </a:lnTo>
                    <a:lnTo>
                      <a:pt x="102" y="126"/>
                    </a:lnTo>
                    <a:lnTo>
                      <a:pt x="96" y="130"/>
                    </a:lnTo>
                    <a:lnTo>
                      <a:pt x="90" y="133"/>
                    </a:lnTo>
                    <a:lnTo>
                      <a:pt x="83" y="137"/>
                    </a:lnTo>
                    <a:lnTo>
                      <a:pt x="77" y="140"/>
                    </a:lnTo>
                    <a:lnTo>
                      <a:pt x="71" y="145"/>
                    </a:lnTo>
                    <a:lnTo>
                      <a:pt x="63" y="147"/>
                    </a:lnTo>
                    <a:lnTo>
                      <a:pt x="57" y="149"/>
                    </a:lnTo>
                    <a:lnTo>
                      <a:pt x="51" y="150"/>
                    </a:lnTo>
                    <a:lnTo>
                      <a:pt x="45" y="151"/>
                    </a:lnTo>
                    <a:lnTo>
                      <a:pt x="37" y="150"/>
                    </a:lnTo>
                    <a:lnTo>
                      <a:pt x="31" y="148"/>
                    </a:lnTo>
                    <a:lnTo>
                      <a:pt x="25" y="145"/>
                    </a:lnTo>
                    <a:lnTo>
                      <a:pt x="19" y="141"/>
                    </a:lnTo>
                    <a:lnTo>
                      <a:pt x="11" y="131"/>
                    </a:lnTo>
                    <a:lnTo>
                      <a:pt x="5" y="123"/>
                    </a:lnTo>
                    <a:lnTo>
                      <a:pt x="2" y="117"/>
                    </a:lnTo>
                    <a:lnTo>
                      <a:pt x="1" y="112"/>
                    </a:lnTo>
                    <a:lnTo>
                      <a:pt x="0" y="106"/>
                    </a:lnTo>
                    <a:lnTo>
                      <a:pt x="1" y="100"/>
                    </a:lnTo>
                    <a:lnTo>
                      <a:pt x="7" y="96"/>
                    </a:lnTo>
                    <a:lnTo>
                      <a:pt x="13" y="91"/>
                    </a:lnTo>
                    <a:lnTo>
                      <a:pt x="20" y="88"/>
                    </a:lnTo>
                    <a:lnTo>
                      <a:pt x="26" y="85"/>
                    </a:lnTo>
                    <a:lnTo>
                      <a:pt x="32" y="81"/>
                    </a:lnTo>
                    <a:lnTo>
                      <a:pt x="38" y="77"/>
                    </a:lnTo>
                    <a:lnTo>
                      <a:pt x="45" y="74"/>
                    </a:lnTo>
                    <a:lnTo>
                      <a:pt x="52" y="71"/>
                    </a:lnTo>
                    <a:lnTo>
                      <a:pt x="58" y="66"/>
                    </a:lnTo>
                    <a:lnTo>
                      <a:pt x="64" y="62"/>
                    </a:lnTo>
                    <a:lnTo>
                      <a:pt x="71" y="58"/>
                    </a:lnTo>
                    <a:lnTo>
                      <a:pt x="78" y="55"/>
                    </a:lnTo>
                    <a:lnTo>
                      <a:pt x="84" y="51"/>
                    </a:lnTo>
                    <a:lnTo>
                      <a:pt x="92" y="48"/>
                    </a:lnTo>
                    <a:lnTo>
                      <a:pt x="99" y="44"/>
                    </a:lnTo>
                    <a:lnTo>
                      <a:pt x="106" y="41"/>
                    </a:lnTo>
                    <a:lnTo>
                      <a:pt x="113" y="37"/>
                    </a:lnTo>
                    <a:lnTo>
                      <a:pt x="119" y="34"/>
                    </a:lnTo>
                    <a:lnTo>
                      <a:pt x="125" y="31"/>
                    </a:lnTo>
                    <a:lnTo>
                      <a:pt x="132" y="28"/>
                    </a:lnTo>
                    <a:lnTo>
                      <a:pt x="139" y="25"/>
                    </a:lnTo>
                    <a:lnTo>
                      <a:pt x="146" y="21"/>
                    </a:lnTo>
                    <a:lnTo>
                      <a:pt x="153" y="18"/>
                    </a:lnTo>
                    <a:lnTo>
                      <a:pt x="161" y="16"/>
                    </a:lnTo>
                    <a:lnTo>
                      <a:pt x="167" y="13"/>
                    </a:lnTo>
                    <a:lnTo>
                      <a:pt x="174" y="10"/>
                    </a:lnTo>
                    <a:lnTo>
                      <a:pt x="181" y="8"/>
                    </a:lnTo>
                    <a:lnTo>
                      <a:pt x="189" y="6"/>
                    </a:lnTo>
                    <a:lnTo>
                      <a:pt x="196" y="4"/>
                    </a:lnTo>
                    <a:lnTo>
                      <a:pt x="203" y="3"/>
                    </a:lnTo>
                    <a:lnTo>
                      <a:pt x="211" y="1"/>
                    </a:lnTo>
                    <a:lnTo>
                      <a:pt x="219" y="0"/>
                    </a:lnTo>
                    <a:lnTo>
                      <a:pt x="228" y="8"/>
                    </a:lnTo>
                    <a:lnTo>
                      <a:pt x="239" y="14"/>
                    </a:lnTo>
                    <a:lnTo>
                      <a:pt x="249" y="19"/>
                    </a:lnTo>
                    <a:lnTo>
                      <a:pt x="260" y="26"/>
                    </a:lnTo>
                    <a:lnTo>
                      <a:pt x="269" y="32"/>
                    </a:lnTo>
                    <a:lnTo>
                      <a:pt x="280" y="39"/>
                    </a:lnTo>
                    <a:lnTo>
                      <a:pt x="284" y="42"/>
                    </a:lnTo>
                    <a:lnTo>
                      <a:pt x="289" y="49"/>
                    </a:lnTo>
                    <a:lnTo>
                      <a:pt x="294" y="54"/>
                    </a:lnTo>
                    <a:lnTo>
                      <a:pt x="29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7" name="Freeform 193"/>
              <p:cNvSpPr>
                <a:spLocks/>
              </p:cNvSpPr>
              <p:nvPr/>
            </p:nvSpPr>
            <p:spPr bwMode="auto">
              <a:xfrm>
                <a:off x="2560" y="3587"/>
                <a:ext cx="43" cy="45"/>
              </a:xfrm>
              <a:custGeom>
                <a:avLst/>
                <a:gdLst>
                  <a:gd name="T0" fmla="*/ 42 w 85"/>
                  <a:gd name="T1" fmla="*/ 12 h 90"/>
                  <a:gd name="T2" fmla="*/ 41 w 85"/>
                  <a:gd name="T3" fmla="*/ 16 h 90"/>
                  <a:gd name="T4" fmla="*/ 42 w 85"/>
                  <a:gd name="T5" fmla="*/ 21 h 90"/>
                  <a:gd name="T6" fmla="*/ 42 w 85"/>
                  <a:gd name="T7" fmla="*/ 26 h 90"/>
                  <a:gd name="T8" fmla="*/ 43 w 85"/>
                  <a:gd name="T9" fmla="*/ 30 h 90"/>
                  <a:gd name="T10" fmla="*/ 42 w 85"/>
                  <a:gd name="T11" fmla="*/ 34 h 90"/>
                  <a:gd name="T12" fmla="*/ 41 w 85"/>
                  <a:gd name="T13" fmla="*/ 38 h 90"/>
                  <a:gd name="T14" fmla="*/ 38 w 85"/>
                  <a:gd name="T15" fmla="*/ 41 h 90"/>
                  <a:gd name="T16" fmla="*/ 34 w 85"/>
                  <a:gd name="T17" fmla="*/ 45 h 90"/>
                  <a:gd name="T18" fmla="*/ 30 w 85"/>
                  <a:gd name="T19" fmla="*/ 45 h 90"/>
                  <a:gd name="T20" fmla="*/ 27 w 85"/>
                  <a:gd name="T21" fmla="*/ 45 h 90"/>
                  <a:gd name="T22" fmla="*/ 25 w 85"/>
                  <a:gd name="T23" fmla="*/ 45 h 90"/>
                  <a:gd name="T24" fmla="*/ 22 w 85"/>
                  <a:gd name="T25" fmla="*/ 45 h 90"/>
                  <a:gd name="T26" fmla="*/ 17 w 85"/>
                  <a:gd name="T27" fmla="*/ 44 h 90"/>
                  <a:gd name="T28" fmla="*/ 14 w 85"/>
                  <a:gd name="T29" fmla="*/ 43 h 90"/>
                  <a:gd name="T30" fmla="*/ 9 w 85"/>
                  <a:gd name="T31" fmla="*/ 40 h 90"/>
                  <a:gd name="T32" fmla="*/ 6 w 85"/>
                  <a:gd name="T33" fmla="*/ 37 h 90"/>
                  <a:gd name="T34" fmla="*/ 3 w 85"/>
                  <a:gd name="T35" fmla="*/ 32 h 90"/>
                  <a:gd name="T36" fmla="*/ 1 w 85"/>
                  <a:gd name="T37" fmla="*/ 28 h 90"/>
                  <a:gd name="T38" fmla="*/ 0 w 85"/>
                  <a:gd name="T39" fmla="*/ 25 h 90"/>
                  <a:gd name="T40" fmla="*/ 0 w 85"/>
                  <a:gd name="T41" fmla="*/ 22 h 90"/>
                  <a:gd name="T42" fmla="*/ 0 w 85"/>
                  <a:gd name="T43" fmla="*/ 19 h 90"/>
                  <a:gd name="T44" fmla="*/ 1 w 85"/>
                  <a:gd name="T45" fmla="*/ 18 h 90"/>
                  <a:gd name="T46" fmla="*/ 2 w 85"/>
                  <a:gd name="T47" fmla="*/ 14 h 90"/>
                  <a:gd name="T48" fmla="*/ 5 w 85"/>
                  <a:gd name="T49" fmla="*/ 12 h 90"/>
                  <a:gd name="T50" fmla="*/ 7 w 85"/>
                  <a:gd name="T51" fmla="*/ 8 h 90"/>
                  <a:gd name="T52" fmla="*/ 11 w 85"/>
                  <a:gd name="T53" fmla="*/ 6 h 90"/>
                  <a:gd name="T54" fmla="*/ 14 w 85"/>
                  <a:gd name="T55" fmla="*/ 3 h 90"/>
                  <a:gd name="T56" fmla="*/ 18 w 85"/>
                  <a:gd name="T57" fmla="*/ 0 h 90"/>
                  <a:gd name="T58" fmla="*/ 22 w 85"/>
                  <a:gd name="T59" fmla="*/ 0 h 90"/>
                  <a:gd name="T60" fmla="*/ 26 w 85"/>
                  <a:gd name="T61" fmla="*/ 0 h 90"/>
                  <a:gd name="T62" fmla="*/ 29 w 85"/>
                  <a:gd name="T63" fmla="*/ 0 h 90"/>
                  <a:gd name="T64" fmla="*/ 33 w 85"/>
                  <a:gd name="T65" fmla="*/ 1 h 90"/>
                  <a:gd name="T66" fmla="*/ 36 w 85"/>
                  <a:gd name="T67" fmla="*/ 2 h 90"/>
                  <a:gd name="T68" fmla="*/ 39 w 85"/>
                  <a:gd name="T69" fmla="*/ 5 h 90"/>
                  <a:gd name="T70" fmla="*/ 41 w 85"/>
                  <a:gd name="T71" fmla="*/ 7 h 90"/>
                  <a:gd name="T72" fmla="*/ 42 w 85"/>
                  <a:gd name="T73" fmla="*/ 12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5" h="90">
                    <a:moveTo>
                      <a:pt x="84" y="24"/>
                    </a:moveTo>
                    <a:lnTo>
                      <a:pt x="82" y="32"/>
                    </a:lnTo>
                    <a:lnTo>
                      <a:pt x="83" y="42"/>
                    </a:lnTo>
                    <a:lnTo>
                      <a:pt x="83" y="51"/>
                    </a:lnTo>
                    <a:lnTo>
                      <a:pt x="85" y="60"/>
                    </a:lnTo>
                    <a:lnTo>
                      <a:pt x="84" y="68"/>
                    </a:lnTo>
                    <a:lnTo>
                      <a:pt x="82" y="76"/>
                    </a:lnTo>
                    <a:lnTo>
                      <a:pt x="76" y="82"/>
                    </a:lnTo>
                    <a:lnTo>
                      <a:pt x="67" y="90"/>
                    </a:lnTo>
                    <a:lnTo>
                      <a:pt x="60" y="90"/>
                    </a:lnTo>
                    <a:lnTo>
                      <a:pt x="54" y="90"/>
                    </a:lnTo>
                    <a:lnTo>
                      <a:pt x="49" y="90"/>
                    </a:lnTo>
                    <a:lnTo>
                      <a:pt x="43" y="90"/>
                    </a:lnTo>
                    <a:lnTo>
                      <a:pt x="34" y="87"/>
                    </a:lnTo>
                    <a:lnTo>
                      <a:pt x="27" y="85"/>
                    </a:lnTo>
                    <a:lnTo>
                      <a:pt x="18" y="80"/>
                    </a:lnTo>
                    <a:lnTo>
                      <a:pt x="12" y="74"/>
                    </a:lnTo>
                    <a:lnTo>
                      <a:pt x="6" y="64"/>
                    </a:lnTo>
                    <a:lnTo>
                      <a:pt x="2" y="55"/>
                    </a:lnTo>
                    <a:lnTo>
                      <a:pt x="0" y="49"/>
                    </a:lnTo>
                    <a:lnTo>
                      <a:pt x="0" y="44"/>
                    </a:lnTo>
                    <a:lnTo>
                      <a:pt x="0" y="38"/>
                    </a:lnTo>
                    <a:lnTo>
                      <a:pt x="1" y="35"/>
                    </a:lnTo>
                    <a:lnTo>
                      <a:pt x="3" y="28"/>
                    </a:lnTo>
                    <a:lnTo>
                      <a:pt x="9" y="23"/>
                    </a:lnTo>
                    <a:lnTo>
                      <a:pt x="14" y="16"/>
                    </a:lnTo>
                    <a:lnTo>
                      <a:pt x="22" y="12"/>
                    </a:lnTo>
                    <a:lnTo>
                      <a:pt x="28" y="6"/>
                    </a:lnTo>
                    <a:lnTo>
                      <a:pt x="36" y="0"/>
                    </a:lnTo>
                    <a:lnTo>
                      <a:pt x="43" y="0"/>
                    </a:lnTo>
                    <a:lnTo>
                      <a:pt x="51" y="0"/>
                    </a:lnTo>
                    <a:lnTo>
                      <a:pt x="58" y="0"/>
                    </a:lnTo>
                    <a:lnTo>
                      <a:pt x="66" y="2"/>
                    </a:lnTo>
                    <a:lnTo>
                      <a:pt x="72" y="4"/>
                    </a:lnTo>
                    <a:lnTo>
                      <a:pt x="78" y="9"/>
                    </a:lnTo>
                    <a:lnTo>
                      <a:pt x="81" y="14"/>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8" name="Freeform 194"/>
              <p:cNvSpPr>
                <a:spLocks/>
              </p:cNvSpPr>
              <p:nvPr/>
            </p:nvSpPr>
            <p:spPr bwMode="auto">
              <a:xfrm>
                <a:off x="2330" y="3594"/>
                <a:ext cx="44" cy="42"/>
              </a:xfrm>
              <a:custGeom>
                <a:avLst/>
                <a:gdLst>
                  <a:gd name="T0" fmla="*/ 44 w 88"/>
                  <a:gd name="T1" fmla="*/ 18 h 84"/>
                  <a:gd name="T2" fmla="*/ 44 w 88"/>
                  <a:gd name="T3" fmla="*/ 22 h 84"/>
                  <a:gd name="T4" fmla="*/ 42 w 88"/>
                  <a:gd name="T5" fmla="*/ 26 h 84"/>
                  <a:gd name="T6" fmla="*/ 40 w 88"/>
                  <a:gd name="T7" fmla="*/ 30 h 84"/>
                  <a:gd name="T8" fmla="*/ 37 w 88"/>
                  <a:gd name="T9" fmla="*/ 33 h 84"/>
                  <a:gd name="T10" fmla="*/ 34 w 88"/>
                  <a:gd name="T11" fmla="*/ 35 h 84"/>
                  <a:gd name="T12" fmla="*/ 31 w 88"/>
                  <a:gd name="T13" fmla="*/ 38 h 84"/>
                  <a:gd name="T14" fmla="*/ 28 w 88"/>
                  <a:gd name="T15" fmla="*/ 40 h 84"/>
                  <a:gd name="T16" fmla="*/ 25 w 88"/>
                  <a:gd name="T17" fmla="*/ 42 h 84"/>
                  <a:gd name="T18" fmla="*/ 22 w 88"/>
                  <a:gd name="T19" fmla="*/ 41 h 84"/>
                  <a:gd name="T20" fmla="*/ 19 w 88"/>
                  <a:gd name="T21" fmla="*/ 41 h 84"/>
                  <a:gd name="T22" fmla="*/ 17 w 88"/>
                  <a:gd name="T23" fmla="*/ 40 h 84"/>
                  <a:gd name="T24" fmla="*/ 14 w 88"/>
                  <a:gd name="T25" fmla="*/ 39 h 84"/>
                  <a:gd name="T26" fmla="*/ 10 w 88"/>
                  <a:gd name="T27" fmla="*/ 37 h 84"/>
                  <a:gd name="T28" fmla="*/ 7 w 88"/>
                  <a:gd name="T29" fmla="*/ 34 h 84"/>
                  <a:gd name="T30" fmla="*/ 4 w 88"/>
                  <a:gd name="T31" fmla="*/ 31 h 84"/>
                  <a:gd name="T32" fmla="*/ 2 w 88"/>
                  <a:gd name="T33" fmla="*/ 27 h 84"/>
                  <a:gd name="T34" fmla="*/ 1 w 88"/>
                  <a:gd name="T35" fmla="*/ 22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1 h 84"/>
                  <a:gd name="T50" fmla="*/ 16 w 88"/>
                  <a:gd name="T51" fmla="*/ 0 h 84"/>
                  <a:gd name="T52" fmla="*/ 20 w 88"/>
                  <a:gd name="T53" fmla="*/ 1 h 84"/>
                  <a:gd name="T54" fmla="*/ 23 w 88"/>
                  <a:gd name="T55" fmla="*/ 1 h 84"/>
                  <a:gd name="T56" fmla="*/ 27 w 88"/>
                  <a:gd name="T57" fmla="*/ 2 h 84"/>
                  <a:gd name="T58" fmla="*/ 31 w 88"/>
                  <a:gd name="T59" fmla="*/ 4 h 84"/>
                  <a:gd name="T60" fmla="*/ 35 w 88"/>
                  <a:gd name="T61" fmla="*/ 6 h 84"/>
                  <a:gd name="T62" fmla="*/ 37 w 88"/>
                  <a:gd name="T63" fmla="*/ 8 h 84"/>
                  <a:gd name="T64" fmla="*/ 40 w 88"/>
                  <a:gd name="T65" fmla="*/ 11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1"/>
                    </a:lnTo>
                    <a:lnTo>
                      <a:pt x="80" y="59"/>
                    </a:lnTo>
                    <a:lnTo>
                      <a:pt x="74" y="66"/>
                    </a:lnTo>
                    <a:lnTo>
                      <a:pt x="67" y="70"/>
                    </a:lnTo>
                    <a:lnTo>
                      <a:pt x="61" y="75"/>
                    </a:lnTo>
                    <a:lnTo>
                      <a:pt x="55" y="80"/>
                    </a:lnTo>
                    <a:lnTo>
                      <a:pt x="49" y="84"/>
                    </a:lnTo>
                    <a:lnTo>
                      <a:pt x="43" y="82"/>
                    </a:lnTo>
                    <a:lnTo>
                      <a:pt x="38" y="81"/>
                    </a:lnTo>
                    <a:lnTo>
                      <a:pt x="33" y="79"/>
                    </a:lnTo>
                    <a:lnTo>
                      <a:pt x="28" y="78"/>
                    </a:lnTo>
                    <a:lnTo>
                      <a:pt x="20" y="73"/>
                    </a:lnTo>
                    <a:lnTo>
                      <a:pt x="14" y="68"/>
                    </a:lnTo>
                    <a:lnTo>
                      <a:pt x="8" y="61"/>
                    </a:lnTo>
                    <a:lnTo>
                      <a:pt x="4" y="54"/>
                    </a:lnTo>
                    <a:lnTo>
                      <a:pt x="1" y="44"/>
                    </a:lnTo>
                    <a:lnTo>
                      <a:pt x="1" y="36"/>
                    </a:lnTo>
                    <a:lnTo>
                      <a:pt x="0" y="25"/>
                    </a:lnTo>
                    <a:lnTo>
                      <a:pt x="2" y="18"/>
                    </a:lnTo>
                    <a:lnTo>
                      <a:pt x="6" y="12"/>
                    </a:lnTo>
                    <a:lnTo>
                      <a:pt x="11" y="8"/>
                    </a:lnTo>
                    <a:lnTo>
                      <a:pt x="16" y="3"/>
                    </a:lnTo>
                    <a:lnTo>
                      <a:pt x="23" y="1"/>
                    </a:lnTo>
                    <a:lnTo>
                      <a:pt x="31" y="0"/>
                    </a:lnTo>
                    <a:lnTo>
                      <a:pt x="39" y="1"/>
                    </a:lnTo>
                    <a:lnTo>
                      <a:pt x="46" y="1"/>
                    </a:lnTo>
                    <a:lnTo>
                      <a:pt x="54" y="4"/>
                    </a:lnTo>
                    <a:lnTo>
                      <a:pt x="61" y="7"/>
                    </a:lnTo>
                    <a:lnTo>
                      <a:pt x="69" y="12"/>
                    </a:lnTo>
                    <a:lnTo>
                      <a:pt x="74" y="15"/>
                    </a:lnTo>
                    <a:lnTo>
                      <a:pt x="80" y="21"/>
                    </a:lnTo>
                    <a:lnTo>
                      <a:pt x="84" y="27"/>
                    </a:lnTo>
                    <a:lnTo>
                      <a:pt x="8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9" name="Freeform 195"/>
              <p:cNvSpPr>
                <a:spLocks/>
              </p:cNvSpPr>
              <p:nvPr/>
            </p:nvSpPr>
            <p:spPr bwMode="auto">
              <a:xfrm>
                <a:off x="1908" y="3643"/>
                <a:ext cx="817" cy="69"/>
              </a:xfrm>
              <a:custGeom>
                <a:avLst/>
                <a:gdLst>
                  <a:gd name="T0" fmla="*/ 453 w 1634"/>
                  <a:gd name="T1" fmla="*/ 16 h 139"/>
                  <a:gd name="T2" fmla="*/ 477 w 1634"/>
                  <a:gd name="T3" fmla="*/ 11 h 139"/>
                  <a:gd name="T4" fmla="*/ 502 w 1634"/>
                  <a:gd name="T5" fmla="*/ 7 h 139"/>
                  <a:gd name="T6" fmla="*/ 527 w 1634"/>
                  <a:gd name="T7" fmla="*/ 5 h 139"/>
                  <a:gd name="T8" fmla="*/ 551 w 1634"/>
                  <a:gd name="T9" fmla="*/ 4 h 139"/>
                  <a:gd name="T10" fmla="*/ 575 w 1634"/>
                  <a:gd name="T11" fmla="*/ 7 h 139"/>
                  <a:gd name="T12" fmla="*/ 599 w 1634"/>
                  <a:gd name="T13" fmla="*/ 13 h 139"/>
                  <a:gd name="T14" fmla="*/ 622 w 1634"/>
                  <a:gd name="T15" fmla="*/ 24 h 139"/>
                  <a:gd name="T16" fmla="*/ 650 w 1634"/>
                  <a:gd name="T17" fmla="*/ 28 h 139"/>
                  <a:gd name="T18" fmla="*/ 673 w 1634"/>
                  <a:gd name="T19" fmla="*/ 29 h 139"/>
                  <a:gd name="T20" fmla="*/ 697 w 1634"/>
                  <a:gd name="T21" fmla="*/ 29 h 139"/>
                  <a:gd name="T22" fmla="*/ 723 w 1634"/>
                  <a:gd name="T23" fmla="*/ 27 h 139"/>
                  <a:gd name="T24" fmla="*/ 754 w 1634"/>
                  <a:gd name="T25" fmla="*/ 24 h 139"/>
                  <a:gd name="T26" fmla="*/ 783 w 1634"/>
                  <a:gd name="T27" fmla="*/ 20 h 139"/>
                  <a:gd name="T28" fmla="*/ 813 w 1634"/>
                  <a:gd name="T29" fmla="*/ 21 h 139"/>
                  <a:gd name="T30" fmla="*/ 807 w 1634"/>
                  <a:gd name="T31" fmla="*/ 43 h 139"/>
                  <a:gd name="T32" fmla="*/ 779 w 1634"/>
                  <a:gd name="T33" fmla="*/ 53 h 139"/>
                  <a:gd name="T34" fmla="*/ 750 w 1634"/>
                  <a:gd name="T35" fmla="*/ 58 h 139"/>
                  <a:gd name="T36" fmla="*/ 720 w 1634"/>
                  <a:gd name="T37" fmla="*/ 64 h 139"/>
                  <a:gd name="T38" fmla="*/ 693 w 1634"/>
                  <a:gd name="T39" fmla="*/ 69 h 139"/>
                  <a:gd name="T40" fmla="*/ 664 w 1634"/>
                  <a:gd name="T41" fmla="*/ 67 h 139"/>
                  <a:gd name="T42" fmla="*/ 640 w 1634"/>
                  <a:gd name="T43" fmla="*/ 64 h 139"/>
                  <a:gd name="T44" fmla="*/ 615 w 1634"/>
                  <a:gd name="T45" fmla="*/ 61 h 139"/>
                  <a:gd name="T46" fmla="*/ 589 w 1634"/>
                  <a:gd name="T47" fmla="*/ 58 h 139"/>
                  <a:gd name="T48" fmla="*/ 564 w 1634"/>
                  <a:gd name="T49" fmla="*/ 55 h 139"/>
                  <a:gd name="T50" fmla="*/ 539 w 1634"/>
                  <a:gd name="T51" fmla="*/ 54 h 139"/>
                  <a:gd name="T52" fmla="*/ 514 w 1634"/>
                  <a:gd name="T53" fmla="*/ 53 h 139"/>
                  <a:gd name="T54" fmla="*/ 481 w 1634"/>
                  <a:gd name="T55" fmla="*/ 62 h 139"/>
                  <a:gd name="T56" fmla="*/ 439 w 1634"/>
                  <a:gd name="T57" fmla="*/ 68 h 139"/>
                  <a:gd name="T58" fmla="*/ 397 w 1634"/>
                  <a:gd name="T59" fmla="*/ 66 h 139"/>
                  <a:gd name="T60" fmla="*/ 357 w 1634"/>
                  <a:gd name="T61" fmla="*/ 55 h 139"/>
                  <a:gd name="T62" fmla="*/ 322 w 1634"/>
                  <a:gd name="T63" fmla="*/ 38 h 139"/>
                  <a:gd name="T64" fmla="*/ 281 w 1634"/>
                  <a:gd name="T65" fmla="*/ 37 h 139"/>
                  <a:gd name="T66" fmla="*/ 243 w 1634"/>
                  <a:gd name="T67" fmla="*/ 39 h 139"/>
                  <a:gd name="T68" fmla="*/ 205 w 1634"/>
                  <a:gd name="T69" fmla="*/ 44 h 139"/>
                  <a:gd name="T70" fmla="*/ 168 w 1634"/>
                  <a:gd name="T71" fmla="*/ 52 h 139"/>
                  <a:gd name="T72" fmla="*/ 142 w 1634"/>
                  <a:gd name="T73" fmla="*/ 39 h 139"/>
                  <a:gd name="T74" fmla="*/ 114 w 1634"/>
                  <a:gd name="T75" fmla="*/ 33 h 139"/>
                  <a:gd name="T76" fmla="*/ 86 w 1634"/>
                  <a:gd name="T77" fmla="*/ 35 h 139"/>
                  <a:gd name="T78" fmla="*/ 58 w 1634"/>
                  <a:gd name="T79" fmla="*/ 44 h 139"/>
                  <a:gd name="T80" fmla="*/ 30 w 1634"/>
                  <a:gd name="T81" fmla="*/ 50 h 139"/>
                  <a:gd name="T82" fmla="*/ 2 w 1634"/>
                  <a:gd name="T83" fmla="*/ 48 h 139"/>
                  <a:gd name="T84" fmla="*/ 13 w 1634"/>
                  <a:gd name="T85" fmla="*/ 23 h 139"/>
                  <a:gd name="T86" fmla="*/ 43 w 1634"/>
                  <a:gd name="T87" fmla="*/ 12 h 139"/>
                  <a:gd name="T88" fmla="*/ 70 w 1634"/>
                  <a:gd name="T89" fmla="*/ 9 h 139"/>
                  <a:gd name="T90" fmla="*/ 97 w 1634"/>
                  <a:gd name="T91" fmla="*/ 2 h 139"/>
                  <a:gd name="T92" fmla="*/ 122 w 1634"/>
                  <a:gd name="T93" fmla="*/ 2 h 139"/>
                  <a:gd name="T94" fmla="*/ 146 w 1634"/>
                  <a:gd name="T95" fmla="*/ 18 h 139"/>
                  <a:gd name="T96" fmla="*/ 177 w 1634"/>
                  <a:gd name="T97" fmla="*/ 18 h 139"/>
                  <a:gd name="T98" fmla="*/ 208 w 1634"/>
                  <a:gd name="T99" fmla="*/ 15 h 139"/>
                  <a:gd name="T100" fmla="*/ 241 w 1634"/>
                  <a:gd name="T101" fmla="*/ 9 h 139"/>
                  <a:gd name="T102" fmla="*/ 274 w 1634"/>
                  <a:gd name="T103" fmla="*/ 4 h 139"/>
                  <a:gd name="T104" fmla="*/ 307 w 1634"/>
                  <a:gd name="T105" fmla="*/ 0 h 139"/>
                  <a:gd name="T106" fmla="*/ 339 w 1634"/>
                  <a:gd name="T107" fmla="*/ 1 h 139"/>
                  <a:gd name="T108" fmla="*/ 369 w 1634"/>
                  <a:gd name="T109" fmla="*/ 8 h 139"/>
                  <a:gd name="T110" fmla="*/ 431 w 1634"/>
                  <a:gd name="T111" fmla="*/ 21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4" h="139">
                    <a:moveTo>
                      <a:pt x="862" y="42"/>
                    </a:moveTo>
                    <a:lnTo>
                      <a:pt x="867" y="40"/>
                    </a:lnTo>
                    <a:lnTo>
                      <a:pt x="874" y="39"/>
                    </a:lnTo>
                    <a:lnTo>
                      <a:pt x="880" y="37"/>
                    </a:lnTo>
                    <a:lnTo>
                      <a:pt x="886" y="37"/>
                    </a:lnTo>
                    <a:lnTo>
                      <a:pt x="892" y="35"/>
                    </a:lnTo>
                    <a:lnTo>
                      <a:pt x="899" y="34"/>
                    </a:lnTo>
                    <a:lnTo>
                      <a:pt x="905" y="32"/>
                    </a:lnTo>
                    <a:lnTo>
                      <a:pt x="911" y="32"/>
                    </a:lnTo>
                    <a:lnTo>
                      <a:pt x="916" y="30"/>
                    </a:lnTo>
                    <a:lnTo>
                      <a:pt x="923" y="29"/>
                    </a:lnTo>
                    <a:lnTo>
                      <a:pt x="929" y="28"/>
                    </a:lnTo>
                    <a:lnTo>
                      <a:pt x="935" y="26"/>
                    </a:lnTo>
                    <a:lnTo>
                      <a:pt x="941" y="24"/>
                    </a:lnTo>
                    <a:lnTo>
                      <a:pt x="948" y="24"/>
                    </a:lnTo>
                    <a:lnTo>
                      <a:pt x="954" y="22"/>
                    </a:lnTo>
                    <a:lnTo>
                      <a:pt x="960" y="22"/>
                    </a:lnTo>
                    <a:lnTo>
                      <a:pt x="965" y="20"/>
                    </a:lnTo>
                    <a:lnTo>
                      <a:pt x="972" y="19"/>
                    </a:lnTo>
                    <a:lnTo>
                      <a:pt x="978" y="18"/>
                    </a:lnTo>
                    <a:lnTo>
                      <a:pt x="984" y="18"/>
                    </a:lnTo>
                    <a:lnTo>
                      <a:pt x="990" y="17"/>
                    </a:lnTo>
                    <a:lnTo>
                      <a:pt x="997" y="16"/>
                    </a:lnTo>
                    <a:lnTo>
                      <a:pt x="1003" y="15"/>
                    </a:lnTo>
                    <a:lnTo>
                      <a:pt x="1009" y="15"/>
                    </a:lnTo>
                    <a:lnTo>
                      <a:pt x="1015" y="14"/>
                    </a:lnTo>
                    <a:lnTo>
                      <a:pt x="1022" y="13"/>
                    </a:lnTo>
                    <a:lnTo>
                      <a:pt x="1028" y="12"/>
                    </a:lnTo>
                    <a:lnTo>
                      <a:pt x="1034" y="12"/>
                    </a:lnTo>
                    <a:lnTo>
                      <a:pt x="1041" y="11"/>
                    </a:lnTo>
                    <a:lnTo>
                      <a:pt x="1047" y="11"/>
                    </a:lnTo>
                    <a:lnTo>
                      <a:pt x="1053" y="11"/>
                    </a:lnTo>
                    <a:lnTo>
                      <a:pt x="1059" y="11"/>
                    </a:lnTo>
                    <a:lnTo>
                      <a:pt x="1065" y="10"/>
                    </a:lnTo>
                    <a:lnTo>
                      <a:pt x="1071" y="10"/>
                    </a:lnTo>
                    <a:lnTo>
                      <a:pt x="1077" y="9"/>
                    </a:lnTo>
                    <a:lnTo>
                      <a:pt x="1083" y="9"/>
                    </a:lnTo>
                    <a:lnTo>
                      <a:pt x="1089" y="9"/>
                    </a:lnTo>
                    <a:lnTo>
                      <a:pt x="1095" y="9"/>
                    </a:lnTo>
                    <a:lnTo>
                      <a:pt x="1101" y="9"/>
                    </a:lnTo>
                    <a:lnTo>
                      <a:pt x="1107" y="10"/>
                    </a:lnTo>
                    <a:lnTo>
                      <a:pt x="1113" y="10"/>
                    </a:lnTo>
                    <a:lnTo>
                      <a:pt x="1119" y="10"/>
                    </a:lnTo>
                    <a:lnTo>
                      <a:pt x="1125" y="11"/>
                    </a:lnTo>
                    <a:lnTo>
                      <a:pt x="1131" y="12"/>
                    </a:lnTo>
                    <a:lnTo>
                      <a:pt x="1138" y="12"/>
                    </a:lnTo>
                    <a:lnTo>
                      <a:pt x="1144" y="13"/>
                    </a:lnTo>
                    <a:lnTo>
                      <a:pt x="1150" y="14"/>
                    </a:lnTo>
                    <a:lnTo>
                      <a:pt x="1156" y="16"/>
                    </a:lnTo>
                    <a:lnTo>
                      <a:pt x="1162" y="16"/>
                    </a:lnTo>
                    <a:lnTo>
                      <a:pt x="1168" y="18"/>
                    </a:lnTo>
                    <a:lnTo>
                      <a:pt x="1173" y="19"/>
                    </a:lnTo>
                    <a:lnTo>
                      <a:pt x="1179" y="21"/>
                    </a:lnTo>
                    <a:lnTo>
                      <a:pt x="1185" y="22"/>
                    </a:lnTo>
                    <a:lnTo>
                      <a:pt x="1191" y="24"/>
                    </a:lnTo>
                    <a:lnTo>
                      <a:pt x="1197" y="26"/>
                    </a:lnTo>
                    <a:lnTo>
                      <a:pt x="1203" y="30"/>
                    </a:lnTo>
                    <a:lnTo>
                      <a:pt x="1209" y="31"/>
                    </a:lnTo>
                    <a:lnTo>
                      <a:pt x="1215" y="33"/>
                    </a:lnTo>
                    <a:lnTo>
                      <a:pt x="1220" y="36"/>
                    </a:lnTo>
                    <a:lnTo>
                      <a:pt x="1226" y="39"/>
                    </a:lnTo>
                    <a:lnTo>
                      <a:pt x="1232" y="42"/>
                    </a:lnTo>
                    <a:lnTo>
                      <a:pt x="1238" y="45"/>
                    </a:lnTo>
                    <a:lnTo>
                      <a:pt x="1244" y="48"/>
                    </a:lnTo>
                    <a:lnTo>
                      <a:pt x="1250" y="53"/>
                    </a:lnTo>
                    <a:lnTo>
                      <a:pt x="1261" y="54"/>
                    </a:lnTo>
                    <a:lnTo>
                      <a:pt x="1272" y="55"/>
                    </a:lnTo>
                    <a:lnTo>
                      <a:pt x="1277" y="55"/>
                    </a:lnTo>
                    <a:lnTo>
                      <a:pt x="1284" y="56"/>
                    </a:lnTo>
                    <a:lnTo>
                      <a:pt x="1289" y="56"/>
                    </a:lnTo>
                    <a:lnTo>
                      <a:pt x="1295" y="57"/>
                    </a:lnTo>
                    <a:lnTo>
                      <a:pt x="1300" y="57"/>
                    </a:lnTo>
                    <a:lnTo>
                      <a:pt x="1306" y="57"/>
                    </a:lnTo>
                    <a:lnTo>
                      <a:pt x="1312" y="57"/>
                    </a:lnTo>
                    <a:lnTo>
                      <a:pt x="1318" y="58"/>
                    </a:lnTo>
                    <a:lnTo>
                      <a:pt x="1323" y="58"/>
                    </a:lnTo>
                    <a:lnTo>
                      <a:pt x="1329" y="58"/>
                    </a:lnTo>
                    <a:lnTo>
                      <a:pt x="1335" y="58"/>
                    </a:lnTo>
                    <a:lnTo>
                      <a:pt x="1341" y="59"/>
                    </a:lnTo>
                    <a:lnTo>
                      <a:pt x="1346" y="59"/>
                    </a:lnTo>
                    <a:lnTo>
                      <a:pt x="1353" y="59"/>
                    </a:lnTo>
                    <a:lnTo>
                      <a:pt x="1358" y="59"/>
                    </a:lnTo>
                    <a:lnTo>
                      <a:pt x="1364" y="59"/>
                    </a:lnTo>
                    <a:lnTo>
                      <a:pt x="1369" y="59"/>
                    </a:lnTo>
                    <a:lnTo>
                      <a:pt x="1376" y="59"/>
                    </a:lnTo>
                    <a:lnTo>
                      <a:pt x="1382" y="59"/>
                    </a:lnTo>
                    <a:lnTo>
                      <a:pt x="1388" y="59"/>
                    </a:lnTo>
                    <a:lnTo>
                      <a:pt x="1393" y="58"/>
                    </a:lnTo>
                    <a:lnTo>
                      <a:pt x="1400" y="58"/>
                    </a:lnTo>
                    <a:lnTo>
                      <a:pt x="1405" y="58"/>
                    </a:lnTo>
                    <a:lnTo>
                      <a:pt x="1411" y="58"/>
                    </a:lnTo>
                    <a:lnTo>
                      <a:pt x="1416" y="57"/>
                    </a:lnTo>
                    <a:lnTo>
                      <a:pt x="1423" y="57"/>
                    </a:lnTo>
                    <a:lnTo>
                      <a:pt x="1429" y="57"/>
                    </a:lnTo>
                    <a:lnTo>
                      <a:pt x="1435" y="57"/>
                    </a:lnTo>
                    <a:lnTo>
                      <a:pt x="1446" y="55"/>
                    </a:lnTo>
                    <a:lnTo>
                      <a:pt x="1457" y="55"/>
                    </a:lnTo>
                    <a:lnTo>
                      <a:pt x="1462" y="54"/>
                    </a:lnTo>
                    <a:lnTo>
                      <a:pt x="1469" y="53"/>
                    </a:lnTo>
                    <a:lnTo>
                      <a:pt x="1475" y="53"/>
                    </a:lnTo>
                    <a:lnTo>
                      <a:pt x="1481" y="53"/>
                    </a:lnTo>
                    <a:lnTo>
                      <a:pt x="1491" y="51"/>
                    </a:lnTo>
                    <a:lnTo>
                      <a:pt x="1503" y="49"/>
                    </a:lnTo>
                    <a:lnTo>
                      <a:pt x="1508" y="48"/>
                    </a:lnTo>
                    <a:lnTo>
                      <a:pt x="1514" y="48"/>
                    </a:lnTo>
                    <a:lnTo>
                      <a:pt x="1521" y="47"/>
                    </a:lnTo>
                    <a:lnTo>
                      <a:pt x="1527" y="47"/>
                    </a:lnTo>
                    <a:lnTo>
                      <a:pt x="1537" y="45"/>
                    </a:lnTo>
                    <a:lnTo>
                      <a:pt x="1549" y="44"/>
                    </a:lnTo>
                    <a:lnTo>
                      <a:pt x="1554" y="43"/>
                    </a:lnTo>
                    <a:lnTo>
                      <a:pt x="1560" y="42"/>
                    </a:lnTo>
                    <a:lnTo>
                      <a:pt x="1566" y="41"/>
                    </a:lnTo>
                    <a:lnTo>
                      <a:pt x="1572" y="41"/>
                    </a:lnTo>
                    <a:lnTo>
                      <a:pt x="1582" y="39"/>
                    </a:lnTo>
                    <a:lnTo>
                      <a:pt x="1594" y="38"/>
                    </a:lnTo>
                    <a:lnTo>
                      <a:pt x="1599" y="37"/>
                    </a:lnTo>
                    <a:lnTo>
                      <a:pt x="1605" y="37"/>
                    </a:lnTo>
                    <a:lnTo>
                      <a:pt x="1610" y="36"/>
                    </a:lnTo>
                    <a:lnTo>
                      <a:pt x="1617" y="36"/>
                    </a:lnTo>
                    <a:lnTo>
                      <a:pt x="1625" y="43"/>
                    </a:lnTo>
                    <a:lnTo>
                      <a:pt x="1631" y="53"/>
                    </a:lnTo>
                    <a:lnTo>
                      <a:pt x="1632" y="58"/>
                    </a:lnTo>
                    <a:lnTo>
                      <a:pt x="1634" y="64"/>
                    </a:lnTo>
                    <a:lnTo>
                      <a:pt x="1634" y="70"/>
                    </a:lnTo>
                    <a:lnTo>
                      <a:pt x="1634" y="77"/>
                    </a:lnTo>
                    <a:lnTo>
                      <a:pt x="1627" y="80"/>
                    </a:lnTo>
                    <a:lnTo>
                      <a:pt x="1621" y="83"/>
                    </a:lnTo>
                    <a:lnTo>
                      <a:pt x="1614" y="86"/>
                    </a:lnTo>
                    <a:lnTo>
                      <a:pt x="1607" y="90"/>
                    </a:lnTo>
                    <a:lnTo>
                      <a:pt x="1600" y="92"/>
                    </a:lnTo>
                    <a:lnTo>
                      <a:pt x="1593" y="95"/>
                    </a:lnTo>
                    <a:lnTo>
                      <a:pt x="1585" y="97"/>
                    </a:lnTo>
                    <a:lnTo>
                      <a:pt x="1579" y="101"/>
                    </a:lnTo>
                    <a:lnTo>
                      <a:pt x="1572" y="102"/>
                    </a:lnTo>
                    <a:lnTo>
                      <a:pt x="1565" y="104"/>
                    </a:lnTo>
                    <a:lnTo>
                      <a:pt x="1557" y="106"/>
                    </a:lnTo>
                    <a:lnTo>
                      <a:pt x="1550" y="108"/>
                    </a:lnTo>
                    <a:lnTo>
                      <a:pt x="1543" y="109"/>
                    </a:lnTo>
                    <a:lnTo>
                      <a:pt x="1535" y="111"/>
                    </a:lnTo>
                    <a:lnTo>
                      <a:pt x="1528" y="113"/>
                    </a:lnTo>
                    <a:lnTo>
                      <a:pt x="1522" y="115"/>
                    </a:lnTo>
                    <a:lnTo>
                      <a:pt x="1513" y="115"/>
                    </a:lnTo>
                    <a:lnTo>
                      <a:pt x="1506" y="117"/>
                    </a:lnTo>
                    <a:lnTo>
                      <a:pt x="1499" y="117"/>
                    </a:lnTo>
                    <a:lnTo>
                      <a:pt x="1491" y="119"/>
                    </a:lnTo>
                    <a:lnTo>
                      <a:pt x="1483" y="120"/>
                    </a:lnTo>
                    <a:lnTo>
                      <a:pt x="1477" y="121"/>
                    </a:lnTo>
                    <a:lnTo>
                      <a:pt x="1469" y="123"/>
                    </a:lnTo>
                    <a:lnTo>
                      <a:pt x="1462" y="125"/>
                    </a:lnTo>
                    <a:lnTo>
                      <a:pt x="1454" y="126"/>
                    </a:lnTo>
                    <a:lnTo>
                      <a:pt x="1447" y="128"/>
                    </a:lnTo>
                    <a:lnTo>
                      <a:pt x="1439" y="129"/>
                    </a:lnTo>
                    <a:lnTo>
                      <a:pt x="1432" y="131"/>
                    </a:lnTo>
                    <a:lnTo>
                      <a:pt x="1424" y="132"/>
                    </a:lnTo>
                    <a:lnTo>
                      <a:pt x="1417" y="134"/>
                    </a:lnTo>
                    <a:lnTo>
                      <a:pt x="1409" y="136"/>
                    </a:lnTo>
                    <a:lnTo>
                      <a:pt x="1403" y="139"/>
                    </a:lnTo>
                    <a:lnTo>
                      <a:pt x="1396" y="138"/>
                    </a:lnTo>
                    <a:lnTo>
                      <a:pt x="1391" y="138"/>
                    </a:lnTo>
                    <a:lnTo>
                      <a:pt x="1385" y="138"/>
                    </a:lnTo>
                    <a:lnTo>
                      <a:pt x="1380" y="138"/>
                    </a:lnTo>
                    <a:lnTo>
                      <a:pt x="1368" y="137"/>
                    </a:lnTo>
                    <a:lnTo>
                      <a:pt x="1358" y="137"/>
                    </a:lnTo>
                    <a:lnTo>
                      <a:pt x="1352" y="136"/>
                    </a:lnTo>
                    <a:lnTo>
                      <a:pt x="1345" y="135"/>
                    </a:lnTo>
                    <a:lnTo>
                      <a:pt x="1339" y="135"/>
                    </a:lnTo>
                    <a:lnTo>
                      <a:pt x="1334" y="135"/>
                    </a:lnTo>
                    <a:lnTo>
                      <a:pt x="1328" y="134"/>
                    </a:lnTo>
                    <a:lnTo>
                      <a:pt x="1322" y="133"/>
                    </a:lnTo>
                    <a:lnTo>
                      <a:pt x="1316" y="133"/>
                    </a:lnTo>
                    <a:lnTo>
                      <a:pt x="1311" y="133"/>
                    </a:lnTo>
                    <a:lnTo>
                      <a:pt x="1305" y="132"/>
                    </a:lnTo>
                    <a:lnTo>
                      <a:pt x="1298" y="131"/>
                    </a:lnTo>
                    <a:lnTo>
                      <a:pt x="1292" y="130"/>
                    </a:lnTo>
                    <a:lnTo>
                      <a:pt x="1286" y="130"/>
                    </a:lnTo>
                    <a:lnTo>
                      <a:pt x="1280" y="129"/>
                    </a:lnTo>
                    <a:lnTo>
                      <a:pt x="1273" y="128"/>
                    </a:lnTo>
                    <a:lnTo>
                      <a:pt x="1267" y="127"/>
                    </a:lnTo>
                    <a:lnTo>
                      <a:pt x="1261" y="127"/>
                    </a:lnTo>
                    <a:lnTo>
                      <a:pt x="1255" y="126"/>
                    </a:lnTo>
                    <a:lnTo>
                      <a:pt x="1248" y="125"/>
                    </a:lnTo>
                    <a:lnTo>
                      <a:pt x="1242" y="124"/>
                    </a:lnTo>
                    <a:lnTo>
                      <a:pt x="1236" y="124"/>
                    </a:lnTo>
                    <a:lnTo>
                      <a:pt x="1229" y="123"/>
                    </a:lnTo>
                    <a:lnTo>
                      <a:pt x="1223" y="123"/>
                    </a:lnTo>
                    <a:lnTo>
                      <a:pt x="1217" y="121"/>
                    </a:lnTo>
                    <a:lnTo>
                      <a:pt x="1212" y="121"/>
                    </a:lnTo>
                    <a:lnTo>
                      <a:pt x="1204" y="120"/>
                    </a:lnTo>
                    <a:lnTo>
                      <a:pt x="1198" y="119"/>
                    </a:lnTo>
                    <a:lnTo>
                      <a:pt x="1192" y="118"/>
                    </a:lnTo>
                    <a:lnTo>
                      <a:pt x="1186" y="118"/>
                    </a:lnTo>
                    <a:lnTo>
                      <a:pt x="1178" y="117"/>
                    </a:lnTo>
                    <a:lnTo>
                      <a:pt x="1172" y="116"/>
                    </a:lnTo>
                    <a:lnTo>
                      <a:pt x="1166" y="115"/>
                    </a:lnTo>
                    <a:lnTo>
                      <a:pt x="1160" y="115"/>
                    </a:lnTo>
                    <a:lnTo>
                      <a:pt x="1153" y="114"/>
                    </a:lnTo>
                    <a:lnTo>
                      <a:pt x="1147" y="113"/>
                    </a:lnTo>
                    <a:lnTo>
                      <a:pt x="1141" y="112"/>
                    </a:lnTo>
                    <a:lnTo>
                      <a:pt x="1134" y="112"/>
                    </a:lnTo>
                    <a:lnTo>
                      <a:pt x="1128" y="111"/>
                    </a:lnTo>
                    <a:lnTo>
                      <a:pt x="1122" y="111"/>
                    </a:lnTo>
                    <a:lnTo>
                      <a:pt x="1116" y="111"/>
                    </a:lnTo>
                    <a:lnTo>
                      <a:pt x="1109" y="111"/>
                    </a:lnTo>
                    <a:lnTo>
                      <a:pt x="1103" y="110"/>
                    </a:lnTo>
                    <a:lnTo>
                      <a:pt x="1097" y="109"/>
                    </a:lnTo>
                    <a:lnTo>
                      <a:pt x="1091" y="108"/>
                    </a:lnTo>
                    <a:lnTo>
                      <a:pt x="1084" y="108"/>
                    </a:lnTo>
                    <a:lnTo>
                      <a:pt x="1078" y="108"/>
                    </a:lnTo>
                    <a:lnTo>
                      <a:pt x="1072" y="108"/>
                    </a:lnTo>
                    <a:lnTo>
                      <a:pt x="1066" y="108"/>
                    </a:lnTo>
                    <a:lnTo>
                      <a:pt x="1059" y="108"/>
                    </a:lnTo>
                    <a:lnTo>
                      <a:pt x="1053" y="107"/>
                    </a:lnTo>
                    <a:lnTo>
                      <a:pt x="1047" y="107"/>
                    </a:lnTo>
                    <a:lnTo>
                      <a:pt x="1041" y="107"/>
                    </a:lnTo>
                    <a:lnTo>
                      <a:pt x="1034" y="107"/>
                    </a:lnTo>
                    <a:lnTo>
                      <a:pt x="1028" y="107"/>
                    </a:lnTo>
                    <a:lnTo>
                      <a:pt x="1023" y="107"/>
                    </a:lnTo>
                    <a:lnTo>
                      <a:pt x="1017" y="107"/>
                    </a:lnTo>
                    <a:lnTo>
                      <a:pt x="1011" y="108"/>
                    </a:lnTo>
                    <a:lnTo>
                      <a:pt x="1000" y="106"/>
                    </a:lnTo>
                    <a:lnTo>
                      <a:pt x="990" y="108"/>
                    </a:lnTo>
                    <a:lnTo>
                      <a:pt x="981" y="112"/>
                    </a:lnTo>
                    <a:lnTo>
                      <a:pt x="973" y="121"/>
                    </a:lnTo>
                    <a:lnTo>
                      <a:pt x="961" y="124"/>
                    </a:lnTo>
                    <a:lnTo>
                      <a:pt x="952" y="127"/>
                    </a:lnTo>
                    <a:lnTo>
                      <a:pt x="940" y="129"/>
                    </a:lnTo>
                    <a:lnTo>
                      <a:pt x="931" y="131"/>
                    </a:lnTo>
                    <a:lnTo>
                      <a:pt x="919" y="132"/>
                    </a:lnTo>
                    <a:lnTo>
                      <a:pt x="910" y="134"/>
                    </a:lnTo>
                    <a:lnTo>
                      <a:pt x="899" y="135"/>
                    </a:lnTo>
                    <a:lnTo>
                      <a:pt x="889" y="137"/>
                    </a:lnTo>
                    <a:lnTo>
                      <a:pt x="878" y="137"/>
                    </a:lnTo>
                    <a:lnTo>
                      <a:pt x="867" y="138"/>
                    </a:lnTo>
                    <a:lnTo>
                      <a:pt x="856" y="138"/>
                    </a:lnTo>
                    <a:lnTo>
                      <a:pt x="846" y="138"/>
                    </a:lnTo>
                    <a:lnTo>
                      <a:pt x="835" y="137"/>
                    </a:lnTo>
                    <a:lnTo>
                      <a:pt x="824" y="137"/>
                    </a:lnTo>
                    <a:lnTo>
                      <a:pt x="814" y="136"/>
                    </a:lnTo>
                    <a:lnTo>
                      <a:pt x="805" y="135"/>
                    </a:lnTo>
                    <a:lnTo>
                      <a:pt x="793" y="133"/>
                    </a:lnTo>
                    <a:lnTo>
                      <a:pt x="783" y="131"/>
                    </a:lnTo>
                    <a:lnTo>
                      <a:pt x="772" y="129"/>
                    </a:lnTo>
                    <a:lnTo>
                      <a:pt x="763" y="127"/>
                    </a:lnTo>
                    <a:lnTo>
                      <a:pt x="752" y="124"/>
                    </a:lnTo>
                    <a:lnTo>
                      <a:pt x="742" y="120"/>
                    </a:lnTo>
                    <a:lnTo>
                      <a:pt x="733" y="117"/>
                    </a:lnTo>
                    <a:lnTo>
                      <a:pt x="723" y="114"/>
                    </a:lnTo>
                    <a:lnTo>
                      <a:pt x="714" y="110"/>
                    </a:lnTo>
                    <a:lnTo>
                      <a:pt x="704" y="106"/>
                    </a:lnTo>
                    <a:lnTo>
                      <a:pt x="695" y="102"/>
                    </a:lnTo>
                    <a:lnTo>
                      <a:pt x="687" y="97"/>
                    </a:lnTo>
                    <a:lnTo>
                      <a:pt x="677" y="92"/>
                    </a:lnTo>
                    <a:lnTo>
                      <a:pt x="670" y="87"/>
                    </a:lnTo>
                    <a:lnTo>
                      <a:pt x="662" y="82"/>
                    </a:lnTo>
                    <a:lnTo>
                      <a:pt x="654" y="77"/>
                    </a:lnTo>
                    <a:lnTo>
                      <a:pt x="643" y="76"/>
                    </a:lnTo>
                    <a:lnTo>
                      <a:pt x="632" y="76"/>
                    </a:lnTo>
                    <a:lnTo>
                      <a:pt x="622" y="75"/>
                    </a:lnTo>
                    <a:lnTo>
                      <a:pt x="613" y="75"/>
                    </a:lnTo>
                    <a:lnTo>
                      <a:pt x="602" y="75"/>
                    </a:lnTo>
                    <a:lnTo>
                      <a:pt x="592" y="75"/>
                    </a:lnTo>
                    <a:lnTo>
                      <a:pt x="582" y="75"/>
                    </a:lnTo>
                    <a:lnTo>
                      <a:pt x="573" y="75"/>
                    </a:lnTo>
                    <a:lnTo>
                      <a:pt x="562" y="75"/>
                    </a:lnTo>
                    <a:lnTo>
                      <a:pt x="553" y="75"/>
                    </a:lnTo>
                    <a:lnTo>
                      <a:pt x="543" y="75"/>
                    </a:lnTo>
                    <a:lnTo>
                      <a:pt x="533" y="76"/>
                    </a:lnTo>
                    <a:lnTo>
                      <a:pt x="524" y="76"/>
                    </a:lnTo>
                    <a:lnTo>
                      <a:pt x="514" y="77"/>
                    </a:lnTo>
                    <a:lnTo>
                      <a:pt x="505" y="78"/>
                    </a:lnTo>
                    <a:lnTo>
                      <a:pt x="496" y="79"/>
                    </a:lnTo>
                    <a:lnTo>
                      <a:pt x="485" y="79"/>
                    </a:lnTo>
                    <a:lnTo>
                      <a:pt x="476" y="80"/>
                    </a:lnTo>
                    <a:lnTo>
                      <a:pt x="466" y="81"/>
                    </a:lnTo>
                    <a:lnTo>
                      <a:pt x="457" y="82"/>
                    </a:lnTo>
                    <a:lnTo>
                      <a:pt x="448" y="83"/>
                    </a:lnTo>
                    <a:lnTo>
                      <a:pt x="438" y="85"/>
                    </a:lnTo>
                    <a:lnTo>
                      <a:pt x="429" y="86"/>
                    </a:lnTo>
                    <a:lnTo>
                      <a:pt x="419" y="88"/>
                    </a:lnTo>
                    <a:lnTo>
                      <a:pt x="409" y="89"/>
                    </a:lnTo>
                    <a:lnTo>
                      <a:pt x="400" y="91"/>
                    </a:lnTo>
                    <a:lnTo>
                      <a:pt x="390" y="93"/>
                    </a:lnTo>
                    <a:lnTo>
                      <a:pt x="381" y="96"/>
                    </a:lnTo>
                    <a:lnTo>
                      <a:pt x="371" y="99"/>
                    </a:lnTo>
                    <a:lnTo>
                      <a:pt x="362" y="102"/>
                    </a:lnTo>
                    <a:lnTo>
                      <a:pt x="353" y="105"/>
                    </a:lnTo>
                    <a:lnTo>
                      <a:pt x="343" y="108"/>
                    </a:lnTo>
                    <a:lnTo>
                      <a:pt x="336" y="104"/>
                    </a:lnTo>
                    <a:lnTo>
                      <a:pt x="330" y="100"/>
                    </a:lnTo>
                    <a:lnTo>
                      <a:pt x="322" y="96"/>
                    </a:lnTo>
                    <a:lnTo>
                      <a:pt x="316" y="93"/>
                    </a:lnTo>
                    <a:lnTo>
                      <a:pt x="309" y="89"/>
                    </a:lnTo>
                    <a:lnTo>
                      <a:pt x="303" y="86"/>
                    </a:lnTo>
                    <a:lnTo>
                      <a:pt x="296" y="84"/>
                    </a:lnTo>
                    <a:lnTo>
                      <a:pt x="290" y="82"/>
                    </a:lnTo>
                    <a:lnTo>
                      <a:pt x="283" y="79"/>
                    </a:lnTo>
                    <a:lnTo>
                      <a:pt x="275" y="76"/>
                    </a:lnTo>
                    <a:lnTo>
                      <a:pt x="269" y="73"/>
                    </a:lnTo>
                    <a:lnTo>
                      <a:pt x="263" y="72"/>
                    </a:lnTo>
                    <a:lnTo>
                      <a:pt x="256" y="70"/>
                    </a:lnTo>
                    <a:lnTo>
                      <a:pt x="248" y="69"/>
                    </a:lnTo>
                    <a:lnTo>
                      <a:pt x="242" y="68"/>
                    </a:lnTo>
                    <a:lnTo>
                      <a:pt x="236" y="68"/>
                    </a:lnTo>
                    <a:lnTo>
                      <a:pt x="228" y="67"/>
                    </a:lnTo>
                    <a:lnTo>
                      <a:pt x="221" y="66"/>
                    </a:lnTo>
                    <a:lnTo>
                      <a:pt x="214" y="66"/>
                    </a:lnTo>
                    <a:lnTo>
                      <a:pt x="208" y="66"/>
                    </a:lnTo>
                    <a:lnTo>
                      <a:pt x="200" y="66"/>
                    </a:lnTo>
                    <a:lnTo>
                      <a:pt x="193" y="67"/>
                    </a:lnTo>
                    <a:lnTo>
                      <a:pt x="186" y="68"/>
                    </a:lnTo>
                    <a:lnTo>
                      <a:pt x="179" y="70"/>
                    </a:lnTo>
                    <a:lnTo>
                      <a:pt x="172" y="70"/>
                    </a:lnTo>
                    <a:lnTo>
                      <a:pt x="165" y="72"/>
                    </a:lnTo>
                    <a:lnTo>
                      <a:pt x="159" y="75"/>
                    </a:lnTo>
                    <a:lnTo>
                      <a:pt x="152" y="78"/>
                    </a:lnTo>
                    <a:lnTo>
                      <a:pt x="145" y="80"/>
                    </a:lnTo>
                    <a:lnTo>
                      <a:pt x="138" y="83"/>
                    </a:lnTo>
                    <a:lnTo>
                      <a:pt x="131" y="87"/>
                    </a:lnTo>
                    <a:lnTo>
                      <a:pt x="125" y="91"/>
                    </a:lnTo>
                    <a:lnTo>
                      <a:pt x="116" y="88"/>
                    </a:lnTo>
                    <a:lnTo>
                      <a:pt x="108" y="87"/>
                    </a:lnTo>
                    <a:lnTo>
                      <a:pt x="100" y="87"/>
                    </a:lnTo>
                    <a:lnTo>
                      <a:pt x="94" y="89"/>
                    </a:lnTo>
                    <a:lnTo>
                      <a:pt x="86" y="90"/>
                    </a:lnTo>
                    <a:lnTo>
                      <a:pt x="80" y="92"/>
                    </a:lnTo>
                    <a:lnTo>
                      <a:pt x="74" y="95"/>
                    </a:lnTo>
                    <a:lnTo>
                      <a:pt x="68" y="99"/>
                    </a:lnTo>
                    <a:lnTo>
                      <a:pt x="60" y="101"/>
                    </a:lnTo>
                    <a:lnTo>
                      <a:pt x="53" y="104"/>
                    </a:lnTo>
                    <a:lnTo>
                      <a:pt x="46" y="106"/>
                    </a:lnTo>
                    <a:lnTo>
                      <a:pt x="40" y="108"/>
                    </a:lnTo>
                    <a:lnTo>
                      <a:pt x="31" y="108"/>
                    </a:lnTo>
                    <a:lnTo>
                      <a:pt x="23" y="109"/>
                    </a:lnTo>
                    <a:lnTo>
                      <a:pt x="14" y="109"/>
                    </a:lnTo>
                    <a:lnTo>
                      <a:pt x="7" y="108"/>
                    </a:lnTo>
                    <a:lnTo>
                      <a:pt x="3" y="97"/>
                    </a:lnTo>
                    <a:lnTo>
                      <a:pt x="1" y="89"/>
                    </a:lnTo>
                    <a:lnTo>
                      <a:pt x="0" y="81"/>
                    </a:lnTo>
                    <a:lnTo>
                      <a:pt x="2" y="75"/>
                    </a:lnTo>
                    <a:lnTo>
                      <a:pt x="4" y="68"/>
                    </a:lnTo>
                    <a:lnTo>
                      <a:pt x="8" y="62"/>
                    </a:lnTo>
                    <a:lnTo>
                      <a:pt x="13" y="57"/>
                    </a:lnTo>
                    <a:lnTo>
                      <a:pt x="20" y="53"/>
                    </a:lnTo>
                    <a:lnTo>
                      <a:pt x="26" y="47"/>
                    </a:lnTo>
                    <a:lnTo>
                      <a:pt x="32" y="44"/>
                    </a:lnTo>
                    <a:lnTo>
                      <a:pt x="40" y="40"/>
                    </a:lnTo>
                    <a:lnTo>
                      <a:pt x="48" y="37"/>
                    </a:lnTo>
                    <a:lnTo>
                      <a:pt x="55" y="34"/>
                    </a:lnTo>
                    <a:lnTo>
                      <a:pt x="64" y="31"/>
                    </a:lnTo>
                    <a:lnTo>
                      <a:pt x="72" y="28"/>
                    </a:lnTo>
                    <a:lnTo>
                      <a:pt x="80" y="25"/>
                    </a:lnTo>
                    <a:lnTo>
                      <a:pt x="86" y="25"/>
                    </a:lnTo>
                    <a:lnTo>
                      <a:pt x="93" y="25"/>
                    </a:lnTo>
                    <a:lnTo>
                      <a:pt x="99" y="25"/>
                    </a:lnTo>
                    <a:lnTo>
                      <a:pt x="105" y="25"/>
                    </a:lnTo>
                    <a:lnTo>
                      <a:pt x="112" y="23"/>
                    </a:lnTo>
                    <a:lnTo>
                      <a:pt x="119" y="22"/>
                    </a:lnTo>
                    <a:lnTo>
                      <a:pt x="125" y="21"/>
                    </a:lnTo>
                    <a:lnTo>
                      <a:pt x="132" y="20"/>
                    </a:lnTo>
                    <a:lnTo>
                      <a:pt x="139" y="18"/>
                    </a:lnTo>
                    <a:lnTo>
                      <a:pt x="145" y="16"/>
                    </a:lnTo>
                    <a:lnTo>
                      <a:pt x="152" y="14"/>
                    </a:lnTo>
                    <a:lnTo>
                      <a:pt x="160" y="13"/>
                    </a:lnTo>
                    <a:lnTo>
                      <a:pt x="166" y="11"/>
                    </a:lnTo>
                    <a:lnTo>
                      <a:pt x="172" y="10"/>
                    </a:lnTo>
                    <a:lnTo>
                      <a:pt x="179" y="8"/>
                    </a:lnTo>
                    <a:lnTo>
                      <a:pt x="187" y="7"/>
                    </a:lnTo>
                    <a:lnTo>
                      <a:pt x="193" y="5"/>
                    </a:lnTo>
                    <a:lnTo>
                      <a:pt x="199" y="4"/>
                    </a:lnTo>
                    <a:lnTo>
                      <a:pt x="205" y="2"/>
                    </a:lnTo>
                    <a:lnTo>
                      <a:pt x="212" y="2"/>
                    </a:lnTo>
                    <a:lnTo>
                      <a:pt x="218" y="1"/>
                    </a:lnTo>
                    <a:lnTo>
                      <a:pt x="224" y="1"/>
                    </a:lnTo>
                    <a:lnTo>
                      <a:pt x="231" y="2"/>
                    </a:lnTo>
                    <a:lnTo>
                      <a:pt x="238" y="5"/>
                    </a:lnTo>
                    <a:lnTo>
                      <a:pt x="243" y="5"/>
                    </a:lnTo>
                    <a:lnTo>
                      <a:pt x="249" y="8"/>
                    </a:lnTo>
                    <a:lnTo>
                      <a:pt x="256" y="10"/>
                    </a:lnTo>
                    <a:lnTo>
                      <a:pt x="262" y="14"/>
                    </a:lnTo>
                    <a:lnTo>
                      <a:pt x="267" y="17"/>
                    </a:lnTo>
                    <a:lnTo>
                      <a:pt x="273" y="23"/>
                    </a:lnTo>
                    <a:lnTo>
                      <a:pt x="279" y="29"/>
                    </a:lnTo>
                    <a:lnTo>
                      <a:pt x="285" y="36"/>
                    </a:lnTo>
                    <a:lnTo>
                      <a:pt x="291" y="36"/>
                    </a:lnTo>
                    <a:lnTo>
                      <a:pt x="299" y="37"/>
                    </a:lnTo>
                    <a:lnTo>
                      <a:pt x="306" y="37"/>
                    </a:lnTo>
                    <a:lnTo>
                      <a:pt x="314" y="38"/>
                    </a:lnTo>
                    <a:lnTo>
                      <a:pt x="321" y="38"/>
                    </a:lnTo>
                    <a:lnTo>
                      <a:pt x="330" y="38"/>
                    </a:lnTo>
                    <a:lnTo>
                      <a:pt x="337" y="38"/>
                    </a:lnTo>
                    <a:lnTo>
                      <a:pt x="345" y="38"/>
                    </a:lnTo>
                    <a:lnTo>
                      <a:pt x="353" y="37"/>
                    </a:lnTo>
                    <a:lnTo>
                      <a:pt x="361" y="36"/>
                    </a:lnTo>
                    <a:lnTo>
                      <a:pt x="368" y="35"/>
                    </a:lnTo>
                    <a:lnTo>
                      <a:pt x="377" y="35"/>
                    </a:lnTo>
                    <a:lnTo>
                      <a:pt x="384" y="34"/>
                    </a:lnTo>
                    <a:lnTo>
                      <a:pt x="392" y="34"/>
                    </a:lnTo>
                    <a:lnTo>
                      <a:pt x="400" y="33"/>
                    </a:lnTo>
                    <a:lnTo>
                      <a:pt x="409" y="33"/>
                    </a:lnTo>
                    <a:lnTo>
                      <a:pt x="416" y="31"/>
                    </a:lnTo>
                    <a:lnTo>
                      <a:pt x="425" y="30"/>
                    </a:lnTo>
                    <a:lnTo>
                      <a:pt x="432" y="28"/>
                    </a:lnTo>
                    <a:lnTo>
                      <a:pt x="440" y="26"/>
                    </a:lnTo>
                    <a:lnTo>
                      <a:pt x="448" y="24"/>
                    </a:lnTo>
                    <a:lnTo>
                      <a:pt x="457" y="23"/>
                    </a:lnTo>
                    <a:lnTo>
                      <a:pt x="464" y="22"/>
                    </a:lnTo>
                    <a:lnTo>
                      <a:pt x="474" y="21"/>
                    </a:lnTo>
                    <a:lnTo>
                      <a:pt x="481" y="19"/>
                    </a:lnTo>
                    <a:lnTo>
                      <a:pt x="489" y="18"/>
                    </a:lnTo>
                    <a:lnTo>
                      <a:pt x="498" y="16"/>
                    </a:lnTo>
                    <a:lnTo>
                      <a:pt x="507" y="15"/>
                    </a:lnTo>
                    <a:lnTo>
                      <a:pt x="514" y="13"/>
                    </a:lnTo>
                    <a:lnTo>
                      <a:pt x="523" y="13"/>
                    </a:lnTo>
                    <a:lnTo>
                      <a:pt x="531" y="11"/>
                    </a:lnTo>
                    <a:lnTo>
                      <a:pt x="541" y="11"/>
                    </a:lnTo>
                    <a:lnTo>
                      <a:pt x="548" y="9"/>
                    </a:lnTo>
                    <a:lnTo>
                      <a:pt x="556" y="8"/>
                    </a:lnTo>
                    <a:lnTo>
                      <a:pt x="564" y="6"/>
                    </a:lnTo>
                    <a:lnTo>
                      <a:pt x="573" y="5"/>
                    </a:lnTo>
                    <a:lnTo>
                      <a:pt x="580" y="4"/>
                    </a:lnTo>
                    <a:lnTo>
                      <a:pt x="589" y="2"/>
                    </a:lnTo>
                    <a:lnTo>
                      <a:pt x="596" y="2"/>
                    </a:lnTo>
                    <a:lnTo>
                      <a:pt x="605" y="2"/>
                    </a:lnTo>
                    <a:lnTo>
                      <a:pt x="613" y="1"/>
                    </a:lnTo>
                    <a:lnTo>
                      <a:pt x="621" y="0"/>
                    </a:lnTo>
                    <a:lnTo>
                      <a:pt x="628" y="0"/>
                    </a:lnTo>
                    <a:lnTo>
                      <a:pt x="638" y="0"/>
                    </a:lnTo>
                    <a:lnTo>
                      <a:pt x="645" y="0"/>
                    </a:lnTo>
                    <a:lnTo>
                      <a:pt x="653" y="0"/>
                    </a:lnTo>
                    <a:lnTo>
                      <a:pt x="661" y="1"/>
                    </a:lnTo>
                    <a:lnTo>
                      <a:pt x="670" y="2"/>
                    </a:lnTo>
                    <a:lnTo>
                      <a:pt x="677" y="2"/>
                    </a:lnTo>
                    <a:lnTo>
                      <a:pt x="685" y="2"/>
                    </a:lnTo>
                    <a:lnTo>
                      <a:pt x="692" y="4"/>
                    </a:lnTo>
                    <a:lnTo>
                      <a:pt x="700" y="6"/>
                    </a:lnTo>
                    <a:lnTo>
                      <a:pt x="708" y="7"/>
                    </a:lnTo>
                    <a:lnTo>
                      <a:pt x="716" y="9"/>
                    </a:lnTo>
                    <a:lnTo>
                      <a:pt x="723" y="11"/>
                    </a:lnTo>
                    <a:lnTo>
                      <a:pt x="732" y="14"/>
                    </a:lnTo>
                    <a:lnTo>
                      <a:pt x="738" y="16"/>
                    </a:lnTo>
                    <a:lnTo>
                      <a:pt x="746" y="18"/>
                    </a:lnTo>
                    <a:lnTo>
                      <a:pt x="752" y="21"/>
                    </a:lnTo>
                    <a:lnTo>
                      <a:pt x="761" y="25"/>
                    </a:lnTo>
                    <a:lnTo>
                      <a:pt x="767" y="29"/>
                    </a:lnTo>
                    <a:lnTo>
                      <a:pt x="775" y="33"/>
                    </a:lnTo>
                    <a:lnTo>
                      <a:pt x="782" y="37"/>
                    </a:lnTo>
                    <a:lnTo>
                      <a:pt x="790" y="42"/>
                    </a:lnTo>
                    <a:lnTo>
                      <a:pt x="86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0" name="Freeform 196"/>
              <p:cNvSpPr>
                <a:spLocks/>
              </p:cNvSpPr>
              <p:nvPr/>
            </p:nvSpPr>
            <p:spPr bwMode="auto">
              <a:xfrm>
                <a:off x="2174" y="3723"/>
                <a:ext cx="41" cy="41"/>
              </a:xfrm>
              <a:custGeom>
                <a:avLst/>
                <a:gdLst>
                  <a:gd name="T0" fmla="*/ 41 w 83"/>
                  <a:gd name="T1" fmla="*/ 13 h 82"/>
                  <a:gd name="T2" fmla="*/ 41 w 83"/>
                  <a:gd name="T3" fmla="*/ 18 h 82"/>
                  <a:gd name="T4" fmla="*/ 41 w 83"/>
                  <a:gd name="T5" fmla="*/ 22 h 82"/>
                  <a:gd name="T6" fmla="*/ 39 w 83"/>
                  <a:gd name="T7" fmla="*/ 26 h 82"/>
                  <a:gd name="T8" fmla="*/ 38 w 83"/>
                  <a:gd name="T9" fmla="*/ 31 h 82"/>
                  <a:gd name="T10" fmla="*/ 35 w 83"/>
                  <a:gd name="T11" fmla="*/ 34 h 82"/>
                  <a:gd name="T12" fmla="*/ 32 w 83"/>
                  <a:gd name="T13" fmla="*/ 37 h 82"/>
                  <a:gd name="T14" fmla="*/ 29 w 83"/>
                  <a:gd name="T15" fmla="*/ 39 h 82"/>
                  <a:gd name="T16" fmla="*/ 25 w 83"/>
                  <a:gd name="T17" fmla="*/ 41 h 82"/>
                  <a:gd name="T18" fmla="*/ 20 w 83"/>
                  <a:gd name="T19" fmla="*/ 41 h 82"/>
                  <a:gd name="T20" fmla="*/ 15 w 83"/>
                  <a:gd name="T21" fmla="*/ 41 h 82"/>
                  <a:gd name="T22" fmla="*/ 11 w 83"/>
                  <a:gd name="T23" fmla="*/ 39 h 82"/>
                  <a:gd name="T24" fmla="*/ 8 w 83"/>
                  <a:gd name="T25" fmla="*/ 38 h 82"/>
                  <a:gd name="T26" fmla="*/ 5 w 83"/>
                  <a:gd name="T27" fmla="*/ 36 h 82"/>
                  <a:gd name="T28" fmla="*/ 3 w 83"/>
                  <a:gd name="T29" fmla="*/ 33 h 82"/>
                  <a:gd name="T30" fmla="*/ 1 w 83"/>
                  <a:gd name="T31" fmla="*/ 30 h 82"/>
                  <a:gd name="T32" fmla="*/ 1 w 83"/>
                  <a:gd name="T33" fmla="*/ 26 h 82"/>
                  <a:gd name="T34" fmla="*/ 0 w 83"/>
                  <a:gd name="T35" fmla="*/ 21 h 82"/>
                  <a:gd name="T36" fmla="*/ 0 w 83"/>
                  <a:gd name="T37" fmla="*/ 18 h 82"/>
                  <a:gd name="T38" fmla="*/ 1 w 83"/>
                  <a:gd name="T39" fmla="*/ 14 h 82"/>
                  <a:gd name="T40" fmla="*/ 3 w 83"/>
                  <a:gd name="T41" fmla="*/ 11 h 82"/>
                  <a:gd name="T42" fmla="*/ 7 w 83"/>
                  <a:gd name="T43" fmla="*/ 6 h 82"/>
                  <a:gd name="T44" fmla="*/ 10 w 83"/>
                  <a:gd name="T45" fmla="*/ 1 h 82"/>
                  <a:gd name="T46" fmla="*/ 14 w 83"/>
                  <a:gd name="T47" fmla="*/ 0 h 82"/>
                  <a:gd name="T48" fmla="*/ 18 w 83"/>
                  <a:gd name="T49" fmla="*/ 0 h 82"/>
                  <a:gd name="T50" fmla="*/ 22 w 83"/>
                  <a:gd name="T51" fmla="*/ 0 h 82"/>
                  <a:gd name="T52" fmla="*/ 27 w 83"/>
                  <a:gd name="T53" fmla="*/ 2 h 82"/>
                  <a:gd name="T54" fmla="*/ 31 w 83"/>
                  <a:gd name="T55" fmla="*/ 3 h 82"/>
                  <a:gd name="T56" fmla="*/ 34 w 83"/>
                  <a:gd name="T57" fmla="*/ 6 h 82"/>
                  <a:gd name="T58" fmla="*/ 37 w 83"/>
                  <a:gd name="T59" fmla="*/ 9 h 82"/>
                  <a:gd name="T60" fmla="*/ 41 w 83"/>
                  <a:gd name="T61" fmla="*/ 13 h 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 h="82">
                    <a:moveTo>
                      <a:pt x="83" y="26"/>
                    </a:moveTo>
                    <a:lnTo>
                      <a:pt x="83" y="35"/>
                    </a:lnTo>
                    <a:lnTo>
                      <a:pt x="83" y="44"/>
                    </a:lnTo>
                    <a:lnTo>
                      <a:pt x="79" y="52"/>
                    </a:lnTo>
                    <a:lnTo>
                      <a:pt x="76" y="61"/>
                    </a:lnTo>
                    <a:lnTo>
                      <a:pt x="71" y="67"/>
                    </a:lnTo>
                    <a:lnTo>
                      <a:pt x="65" y="73"/>
                    </a:lnTo>
                    <a:lnTo>
                      <a:pt x="58" y="77"/>
                    </a:lnTo>
                    <a:lnTo>
                      <a:pt x="51" y="82"/>
                    </a:lnTo>
                    <a:lnTo>
                      <a:pt x="40" y="82"/>
                    </a:lnTo>
                    <a:lnTo>
                      <a:pt x="31" y="82"/>
                    </a:lnTo>
                    <a:lnTo>
                      <a:pt x="23" y="78"/>
                    </a:lnTo>
                    <a:lnTo>
                      <a:pt x="17" y="76"/>
                    </a:lnTo>
                    <a:lnTo>
                      <a:pt x="11" y="71"/>
                    </a:lnTo>
                    <a:lnTo>
                      <a:pt x="7" y="66"/>
                    </a:lnTo>
                    <a:lnTo>
                      <a:pt x="3" y="59"/>
                    </a:lnTo>
                    <a:lnTo>
                      <a:pt x="2" y="51"/>
                    </a:lnTo>
                    <a:lnTo>
                      <a:pt x="0" y="42"/>
                    </a:lnTo>
                    <a:lnTo>
                      <a:pt x="1" y="35"/>
                    </a:lnTo>
                    <a:lnTo>
                      <a:pt x="3" y="27"/>
                    </a:lnTo>
                    <a:lnTo>
                      <a:pt x="7" y="22"/>
                    </a:lnTo>
                    <a:lnTo>
                      <a:pt x="14" y="12"/>
                    </a:lnTo>
                    <a:lnTo>
                      <a:pt x="20" y="2"/>
                    </a:lnTo>
                    <a:lnTo>
                      <a:pt x="28" y="0"/>
                    </a:lnTo>
                    <a:lnTo>
                      <a:pt x="37" y="0"/>
                    </a:lnTo>
                    <a:lnTo>
                      <a:pt x="45" y="0"/>
                    </a:lnTo>
                    <a:lnTo>
                      <a:pt x="54" y="3"/>
                    </a:lnTo>
                    <a:lnTo>
                      <a:pt x="62" y="6"/>
                    </a:lnTo>
                    <a:lnTo>
                      <a:pt x="69" y="12"/>
                    </a:lnTo>
                    <a:lnTo>
                      <a:pt x="75" y="17"/>
                    </a:lnTo>
                    <a:lnTo>
                      <a:pt x="8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1" name="Freeform 197"/>
              <p:cNvSpPr>
                <a:spLocks/>
              </p:cNvSpPr>
              <p:nvPr/>
            </p:nvSpPr>
            <p:spPr bwMode="auto">
              <a:xfrm>
                <a:off x="2673" y="3735"/>
                <a:ext cx="41" cy="41"/>
              </a:xfrm>
              <a:custGeom>
                <a:avLst/>
                <a:gdLst>
                  <a:gd name="T0" fmla="*/ 40 w 83"/>
                  <a:gd name="T1" fmla="*/ 21 h 84"/>
                  <a:gd name="T2" fmla="*/ 41 w 83"/>
                  <a:gd name="T3" fmla="*/ 25 h 84"/>
                  <a:gd name="T4" fmla="*/ 41 w 83"/>
                  <a:gd name="T5" fmla="*/ 29 h 84"/>
                  <a:gd name="T6" fmla="*/ 39 w 83"/>
                  <a:gd name="T7" fmla="*/ 31 h 84"/>
                  <a:gd name="T8" fmla="*/ 37 w 83"/>
                  <a:gd name="T9" fmla="*/ 34 h 84"/>
                  <a:gd name="T10" fmla="*/ 34 w 83"/>
                  <a:gd name="T11" fmla="*/ 35 h 84"/>
                  <a:gd name="T12" fmla="*/ 31 w 83"/>
                  <a:gd name="T13" fmla="*/ 36 h 84"/>
                  <a:gd name="T14" fmla="*/ 27 w 83"/>
                  <a:gd name="T15" fmla="*/ 38 h 84"/>
                  <a:gd name="T16" fmla="*/ 25 w 83"/>
                  <a:gd name="T17" fmla="*/ 41 h 84"/>
                  <a:gd name="T18" fmla="*/ 21 w 83"/>
                  <a:gd name="T19" fmla="*/ 41 h 84"/>
                  <a:gd name="T20" fmla="*/ 18 w 83"/>
                  <a:gd name="T21" fmla="*/ 41 h 84"/>
                  <a:gd name="T22" fmla="*/ 14 w 83"/>
                  <a:gd name="T23" fmla="*/ 41 h 84"/>
                  <a:gd name="T24" fmla="*/ 11 w 83"/>
                  <a:gd name="T25" fmla="*/ 41 h 84"/>
                  <a:gd name="T26" fmla="*/ 8 w 83"/>
                  <a:gd name="T27" fmla="*/ 39 h 84"/>
                  <a:gd name="T28" fmla="*/ 4 w 83"/>
                  <a:gd name="T29" fmla="*/ 38 h 84"/>
                  <a:gd name="T30" fmla="*/ 2 w 83"/>
                  <a:gd name="T31" fmla="*/ 35 h 84"/>
                  <a:gd name="T32" fmla="*/ 0 w 83"/>
                  <a:gd name="T33" fmla="*/ 32 h 84"/>
                  <a:gd name="T34" fmla="*/ 0 w 83"/>
                  <a:gd name="T35" fmla="*/ 27 h 84"/>
                  <a:gd name="T36" fmla="*/ 0 w 83"/>
                  <a:gd name="T37" fmla="*/ 22 h 84"/>
                  <a:gd name="T38" fmla="*/ 0 w 83"/>
                  <a:gd name="T39" fmla="*/ 18 h 84"/>
                  <a:gd name="T40" fmla="*/ 0 w 83"/>
                  <a:gd name="T41" fmla="*/ 13 h 84"/>
                  <a:gd name="T42" fmla="*/ 1 w 83"/>
                  <a:gd name="T43" fmla="*/ 8 h 84"/>
                  <a:gd name="T44" fmla="*/ 3 w 83"/>
                  <a:gd name="T45" fmla="*/ 5 h 84"/>
                  <a:gd name="T46" fmla="*/ 5 w 83"/>
                  <a:gd name="T47" fmla="*/ 3 h 84"/>
                  <a:gd name="T48" fmla="*/ 7 w 83"/>
                  <a:gd name="T49" fmla="*/ 2 h 84"/>
                  <a:gd name="T50" fmla="*/ 9 w 83"/>
                  <a:gd name="T51" fmla="*/ 1 h 84"/>
                  <a:gd name="T52" fmla="*/ 13 w 83"/>
                  <a:gd name="T53" fmla="*/ 1 h 84"/>
                  <a:gd name="T54" fmla="*/ 15 w 83"/>
                  <a:gd name="T55" fmla="*/ 0 h 84"/>
                  <a:gd name="T56" fmla="*/ 18 w 83"/>
                  <a:gd name="T57" fmla="*/ 0 h 84"/>
                  <a:gd name="T58" fmla="*/ 20 w 83"/>
                  <a:gd name="T59" fmla="*/ 0 h 84"/>
                  <a:gd name="T60" fmla="*/ 23 w 83"/>
                  <a:gd name="T61" fmla="*/ 0 h 84"/>
                  <a:gd name="T62" fmla="*/ 26 w 83"/>
                  <a:gd name="T63" fmla="*/ 2 h 84"/>
                  <a:gd name="T64" fmla="*/ 30 w 83"/>
                  <a:gd name="T65" fmla="*/ 5 h 84"/>
                  <a:gd name="T66" fmla="*/ 32 w 83"/>
                  <a:gd name="T67" fmla="*/ 8 h 84"/>
                  <a:gd name="T68" fmla="*/ 34 w 83"/>
                  <a:gd name="T69" fmla="*/ 12 h 84"/>
                  <a:gd name="T70" fmla="*/ 37 w 83"/>
                  <a:gd name="T71" fmla="*/ 17 h 84"/>
                  <a:gd name="T72" fmla="*/ 40 w 83"/>
                  <a:gd name="T73" fmla="*/ 21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4">
                    <a:moveTo>
                      <a:pt x="81" y="42"/>
                    </a:moveTo>
                    <a:lnTo>
                      <a:pt x="83" y="51"/>
                    </a:lnTo>
                    <a:lnTo>
                      <a:pt x="83" y="59"/>
                    </a:lnTo>
                    <a:lnTo>
                      <a:pt x="78" y="64"/>
                    </a:lnTo>
                    <a:lnTo>
                      <a:pt x="74" y="69"/>
                    </a:lnTo>
                    <a:lnTo>
                      <a:pt x="68" y="71"/>
                    </a:lnTo>
                    <a:lnTo>
                      <a:pt x="62" y="74"/>
                    </a:lnTo>
                    <a:lnTo>
                      <a:pt x="55" y="78"/>
                    </a:lnTo>
                    <a:lnTo>
                      <a:pt x="50" y="84"/>
                    </a:lnTo>
                    <a:lnTo>
                      <a:pt x="43" y="83"/>
                    </a:lnTo>
                    <a:lnTo>
                      <a:pt x="36" y="83"/>
                    </a:lnTo>
                    <a:lnTo>
                      <a:pt x="28" y="83"/>
                    </a:lnTo>
                    <a:lnTo>
                      <a:pt x="22" y="83"/>
                    </a:lnTo>
                    <a:lnTo>
                      <a:pt x="16" y="79"/>
                    </a:lnTo>
                    <a:lnTo>
                      <a:pt x="9" y="77"/>
                    </a:lnTo>
                    <a:lnTo>
                      <a:pt x="4" y="72"/>
                    </a:lnTo>
                    <a:lnTo>
                      <a:pt x="1" y="66"/>
                    </a:lnTo>
                    <a:lnTo>
                      <a:pt x="1" y="55"/>
                    </a:lnTo>
                    <a:lnTo>
                      <a:pt x="1" y="46"/>
                    </a:lnTo>
                    <a:lnTo>
                      <a:pt x="0" y="36"/>
                    </a:lnTo>
                    <a:lnTo>
                      <a:pt x="1" y="26"/>
                    </a:lnTo>
                    <a:lnTo>
                      <a:pt x="2" y="17"/>
                    </a:lnTo>
                    <a:lnTo>
                      <a:pt x="7" y="11"/>
                    </a:lnTo>
                    <a:lnTo>
                      <a:pt x="10" y="7"/>
                    </a:lnTo>
                    <a:lnTo>
                      <a:pt x="15" y="5"/>
                    </a:lnTo>
                    <a:lnTo>
                      <a:pt x="19" y="3"/>
                    </a:lnTo>
                    <a:lnTo>
                      <a:pt x="26" y="3"/>
                    </a:lnTo>
                    <a:lnTo>
                      <a:pt x="31" y="0"/>
                    </a:lnTo>
                    <a:lnTo>
                      <a:pt x="37" y="0"/>
                    </a:lnTo>
                    <a:lnTo>
                      <a:pt x="41" y="0"/>
                    </a:lnTo>
                    <a:lnTo>
                      <a:pt x="46" y="1"/>
                    </a:lnTo>
                    <a:lnTo>
                      <a:pt x="52" y="4"/>
                    </a:lnTo>
                    <a:lnTo>
                      <a:pt x="60" y="11"/>
                    </a:lnTo>
                    <a:lnTo>
                      <a:pt x="64" y="17"/>
                    </a:lnTo>
                    <a:lnTo>
                      <a:pt x="69" y="25"/>
                    </a:lnTo>
                    <a:lnTo>
                      <a:pt x="74" y="34"/>
                    </a:lnTo>
                    <a:lnTo>
                      <a:pt x="8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2" name="Freeform 198"/>
              <p:cNvSpPr>
                <a:spLocks/>
              </p:cNvSpPr>
              <p:nvPr/>
            </p:nvSpPr>
            <p:spPr bwMode="auto">
              <a:xfrm>
                <a:off x="2453" y="3738"/>
                <a:ext cx="38" cy="41"/>
              </a:xfrm>
              <a:custGeom>
                <a:avLst/>
                <a:gdLst>
                  <a:gd name="T0" fmla="*/ 37 w 76"/>
                  <a:gd name="T1" fmla="*/ 14 h 83"/>
                  <a:gd name="T2" fmla="*/ 38 w 76"/>
                  <a:gd name="T3" fmla="*/ 17 h 83"/>
                  <a:gd name="T4" fmla="*/ 38 w 76"/>
                  <a:gd name="T5" fmla="*/ 21 h 83"/>
                  <a:gd name="T6" fmla="*/ 37 w 76"/>
                  <a:gd name="T7" fmla="*/ 25 h 83"/>
                  <a:gd name="T8" fmla="*/ 35 w 76"/>
                  <a:gd name="T9" fmla="*/ 29 h 83"/>
                  <a:gd name="T10" fmla="*/ 31 w 76"/>
                  <a:gd name="T11" fmla="*/ 33 h 83"/>
                  <a:gd name="T12" fmla="*/ 28 w 76"/>
                  <a:gd name="T13" fmla="*/ 36 h 83"/>
                  <a:gd name="T14" fmla="*/ 25 w 76"/>
                  <a:gd name="T15" fmla="*/ 39 h 83"/>
                  <a:gd name="T16" fmla="*/ 21 w 76"/>
                  <a:gd name="T17" fmla="*/ 41 h 83"/>
                  <a:gd name="T18" fmla="*/ 18 w 76"/>
                  <a:gd name="T19" fmla="*/ 39 h 83"/>
                  <a:gd name="T20" fmla="*/ 15 w 76"/>
                  <a:gd name="T21" fmla="*/ 38 h 83"/>
                  <a:gd name="T22" fmla="*/ 12 w 76"/>
                  <a:gd name="T23" fmla="*/ 37 h 83"/>
                  <a:gd name="T24" fmla="*/ 8 w 76"/>
                  <a:gd name="T25" fmla="*/ 37 h 83"/>
                  <a:gd name="T26" fmla="*/ 5 w 76"/>
                  <a:gd name="T27" fmla="*/ 36 h 83"/>
                  <a:gd name="T28" fmla="*/ 2 w 76"/>
                  <a:gd name="T29" fmla="*/ 35 h 83"/>
                  <a:gd name="T30" fmla="*/ 0 w 76"/>
                  <a:gd name="T31" fmla="*/ 33 h 83"/>
                  <a:gd name="T32" fmla="*/ 0 w 76"/>
                  <a:gd name="T33" fmla="*/ 29 h 83"/>
                  <a:gd name="T34" fmla="*/ 0 w 76"/>
                  <a:gd name="T35" fmla="*/ 25 h 83"/>
                  <a:gd name="T36" fmla="*/ 0 w 76"/>
                  <a:gd name="T37" fmla="*/ 21 h 83"/>
                  <a:gd name="T38" fmla="*/ 0 w 76"/>
                  <a:gd name="T39" fmla="*/ 17 h 83"/>
                  <a:gd name="T40" fmla="*/ 1 w 76"/>
                  <a:gd name="T41" fmla="*/ 13 h 83"/>
                  <a:gd name="T42" fmla="*/ 1 w 76"/>
                  <a:gd name="T43" fmla="*/ 9 h 83"/>
                  <a:gd name="T44" fmla="*/ 2 w 76"/>
                  <a:gd name="T45" fmla="*/ 6 h 83"/>
                  <a:gd name="T46" fmla="*/ 5 w 76"/>
                  <a:gd name="T47" fmla="*/ 3 h 83"/>
                  <a:gd name="T48" fmla="*/ 9 w 76"/>
                  <a:gd name="T49" fmla="*/ 2 h 83"/>
                  <a:gd name="T50" fmla="*/ 14 w 76"/>
                  <a:gd name="T51" fmla="*/ 0 h 83"/>
                  <a:gd name="T52" fmla="*/ 18 w 76"/>
                  <a:gd name="T53" fmla="*/ 0 h 83"/>
                  <a:gd name="T54" fmla="*/ 21 w 76"/>
                  <a:gd name="T55" fmla="*/ 1 h 83"/>
                  <a:gd name="T56" fmla="*/ 25 w 76"/>
                  <a:gd name="T57" fmla="*/ 3 h 83"/>
                  <a:gd name="T58" fmla="*/ 27 w 76"/>
                  <a:gd name="T59" fmla="*/ 4 h 83"/>
                  <a:gd name="T60" fmla="*/ 30 w 76"/>
                  <a:gd name="T61" fmla="*/ 7 h 83"/>
                  <a:gd name="T62" fmla="*/ 33 w 76"/>
                  <a:gd name="T63" fmla="*/ 10 h 83"/>
                  <a:gd name="T64" fmla="*/ 37 w 76"/>
                  <a:gd name="T65" fmla="*/ 14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83">
                    <a:moveTo>
                      <a:pt x="73" y="28"/>
                    </a:moveTo>
                    <a:lnTo>
                      <a:pt x="76" y="34"/>
                    </a:lnTo>
                    <a:lnTo>
                      <a:pt x="76" y="42"/>
                    </a:lnTo>
                    <a:lnTo>
                      <a:pt x="73" y="51"/>
                    </a:lnTo>
                    <a:lnTo>
                      <a:pt x="70" y="59"/>
                    </a:lnTo>
                    <a:lnTo>
                      <a:pt x="62" y="66"/>
                    </a:lnTo>
                    <a:lnTo>
                      <a:pt x="56" y="73"/>
                    </a:lnTo>
                    <a:lnTo>
                      <a:pt x="49" y="79"/>
                    </a:lnTo>
                    <a:lnTo>
                      <a:pt x="41" y="83"/>
                    </a:lnTo>
                    <a:lnTo>
                      <a:pt x="35" y="78"/>
                    </a:lnTo>
                    <a:lnTo>
                      <a:pt x="30" y="76"/>
                    </a:lnTo>
                    <a:lnTo>
                      <a:pt x="23" y="75"/>
                    </a:lnTo>
                    <a:lnTo>
                      <a:pt x="16" y="75"/>
                    </a:lnTo>
                    <a:lnTo>
                      <a:pt x="9" y="73"/>
                    </a:lnTo>
                    <a:lnTo>
                      <a:pt x="4" y="71"/>
                    </a:lnTo>
                    <a:lnTo>
                      <a:pt x="0" y="66"/>
                    </a:lnTo>
                    <a:lnTo>
                      <a:pt x="0" y="59"/>
                    </a:lnTo>
                    <a:lnTo>
                      <a:pt x="0" y="51"/>
                    </a:lnTo>
                    <a:lnTo>
                      <a:pt x="0" y="42"/>
                    </a:lnTo>
                    <a:lnTo>
                      <a:pt x="0" y="34"/>
                    </a:lnTo>
                    <a:lnTo>
                      <a:pt x="1" y="27"/>
                    </a:lnTo>
                    <a:lnTo>
                      <a:pt x="1" y="19"/>
                    </a:lnTo>
                    <a:lnTo>
                      <a:pt x="4" y="13"/>
                    </a:lnTo>
                    <a:lnTo>
                      <a:pt x="9" y="7"/>
                    </a:lnTo>
                    <a:lnTo>
                      <a:pt x="17" y="4"/>
                    </a:lnTo>
                    <a:lnTo>
                      <a:pt x="27" y="0"/>
                    </a:lnTo>
                    <a:lnTo>
                      <a:pt x="36" y="1"/>
                    </a:lnTo>
                    <a:lnTo>
                      <a:pt x="42" y="3"/>
                    </a:lnTo>
                    <a:lnTo>
                      <a:pt x="50" y="6"/>
                    </a:lnTo>
                    <a:lnTo>
                      <a:pt x="54" y="9"/>
                    </a:lnTo>
                    <a:lnTo>
                      <a:pt x="60" y="15"/>
                    </a:lnTo>
                    <a:lnTo>
                      <a:pt x="65" y="21"/>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3" name="Freeform 199"/>
              <p:cNvSpPr>
                <a:spLocks/>
              </p:cNvSpPr>
              <p:nvPr/>
            </p:nvSpPr>
            <p:spPr bwMode="auto">
              <a:xfrm>
                <a:off x="1947" y="3761"/>
                <a:ext cx="782" cy="83"/>
              </a:xfrm>
              <a:custGeom>
                <a:avLst/>
                <a:gdLst>
                  <a:gd name="T0" fmla="*/ 306 w 1565"/>
                  <a:gd name="T1" fmla="*/ 20 h 166"/>
                  <a:gd name="T2" fmla="*/ 336 w 1565"/>
                  <a:gd name="T3" fmla="*/ 11 h 166"/>
                  <a:gd name="T4" fmla="*/ 355 w 1565"/>
                  <a:gd name="T5" fmla="*/ 9 h 166"/>
                  <a:gd name="T6" fmla="*/ 377 w 1565"/>
                  <a:gd name="T7" fmla="*/ 13 h 166"/>
                  <a:gd name="T8" fmla="*/ 406 w 1565"/>
                  <a:gd name="T9" fmla="*/ 30 h 166"/>
                  <a:gd name="T10" fmla="*/ 437 w 1565"/>
                  <a:gd name="T11" fmla="*/ 46 h 166"/>
                  <a:gd name="T12" fmla="*/ 470 w 1565"/>
                  <a:gd name="T13" fmla="*/ 56 h 166"/>
                  <a:gd name="T14" fmla="*/ 495 w 1565"/>
                  <a:gd name="T15" fmla="*/ 59 h 166"/>
                  <a:gd name="T16" fmla="*/ 517 w 1565"/>
                  <a:gd name="T17" fmla="*/ 57 h 166"/>
                  <a:gd name="T18" fmla="*/ 534 w 1565"/>
                  <a:gd name="T19" fmla="*/ 51 h 166"/>
                  <a:gd name="T20" fmla="*/ 558 w 1565"/>
                  <a:gd name="T21" fmla="*/ 40 h 166"/>
                  <a:gd name="T22" fmla="*/ 591 w 1565"/>
                  <a:gd name="T23" fmla="*/ 35 h 166"/>
                  <a:gd name="T24" fmla="*/ 624 w 1565"/>
                  <a:gd name="T25" fmla="*/ 39 h 166"/>
                  <a:gd name="T26" fmla="*/ 657 w 1565"/>
                  <a:gd name="T27" fmla="*/ 46 h 166"/>
                  <a:gd name="T28" fmla="*/ 690 w 1565"/>
                  <a:gd name="T29" fmla="*/ 53 h 166"/>
                  <a:gd name="T30" fmla="*/ 715 w 1565"/>
                  <a:gd name="T31" fmla="*/ 55 h 166"/>
                  <a:gd name="T32" fmla="*/ 738 w 1565"/>
                  <a:gd name="T33" fmla="*/ 53 h 166"/>
                  <a:gd name="T34" fmla="*/ 761 w 1565"/>
                  <a:gd name="T35" fmla="*/ 55 h 166"/>
                  <a:gd name="T36" fmla="*/ 782 w 1565"/>
                  <a:gd name="T37" fmla="*/ 80 h 166"/>
                  <a:gd name="T38" fmla="*/ 754 w 1565"/>
                  <a:gd name="T39" fmla="*/ 81 h 166"/>
                  <a:gd name="T40" fmla="*/ 727 w 1565"/>
                  <a:gd name="T41" fmla="*/ 80 h 166"/>
                  <a:gd name="T42" fmla="*/ 700 w 1565"/>
                  <a:gd name="T43" fmla="*/ 77 h 166"/>
                  <a:gd name="T44" fmla="*/ 674 w 1565"/>
                  <a:gd name="T45" fmla="*/ 73 h 166"/>
                  <a:gd name="T46" fmla="*/ 647 w 1565"/>
                  <a:gd name="T47" fmla="*/ 69 h 166"/>
                  <a:gd name="T48" fmla="*/ 621 w 1565"/>
                  <a:gd name="T49" fmla="*/ 65 h 166"/>
                  <a:gd name="T50" fmla="*/ 595 w 1565"/>
                  <a:gd name="T51" fmla="*/ 63 h 166"/>
                  <a:gd name="T52" fmla="*/ 570 w 1565"/>
                  <a:gd name="T53" fmla="*/ 64 h 166"/>
                  <a:gd name="T54" fmla="*/ 544 w 1565"/>
                  <a:gd name="T55" fmla="*/ 67 h 166"/>
                  <a:gd name="T56" fmla="*/ 520 w 1565"/>
                  <a:gd name="T57" fmla="*/ 75 h 166"/>
                  <a:gd name="T58" fmla="*/ 494 w 1565"/>
                  <a:gd name="T59" fmla="*/ 83 h 166"/>
                  <a:gd name="T60" fmla="*/ 467 w 1565"/>
                  <a:gd name="T61" fmla="*/ 82 h 166"/>
                  <a:gd name="T62" fmla="*/ 441 w 1565"/>
                  <a:gd name="T63" fmla="*/ 75 h 166"/>
                  <a:gd name="T64" fmla="*/ 416 w 1565"/>
                  <a:gd name="T65" fmla="*/ 64 h 166"/>
                  <a:gd name="T66" fmla="*/ 392 w 1565"/>
                  <a:gd name="T67" fmla="*/ 52 h 166"/>
                  <a:gd name="T68" fmla="*/ 368 w 1565"/>
                  <a:gd name="T69" fmla="*/ 40 h 166"/>
                  <a:gd name="T70" fmla="*/ 346 w 1565"/>
                  <a:gd name="T71" fmla="*/ 39 h 166"/>
                  <a:gd name="T72" fmla="*/ 313 w 1565"/>
                  <a:gd name="T73" fmla="*/ 45 h 166"/>
                  <a:gd name="T74" fmla="*/ 282 w 1565"/>
                  <a:gd name="T75" fmla="*/ 57 h 166"/>
                  <a:gd name="T76" fmla="*/ 250 w 1565"/>
                  <a:gd name="T77" fmla="*/ 66 h 166"/>
                  <a:gd name="T78" fmla="*/ 218 w 1565"/>
                  <a:gd name="T79" fmla="*/ 67 h 166"/>
                  <a:gd name="T80" fmla="*/ 189 w 1565"/>
                  <a:gd name="T81" fmla="*/ 58 h 166"/>
                  <a:gd name="T82" fmla="*/ 170 w 1565"/>
                  <a:gd name="T83" fmla="*/ 52 h 166"/>
                  <a:gd name="T84" fmla="*/ 151 w 1565"/>
                  <a:gd name="T85" fmla="*/ 42 h 166"/>
                  <a:gd name="T86" fmla="*/ 132 w 1565"/>
                  <a:gd name="T87" fmla="*/ 33 h 166"/>
                  <a:gd name="T88" fmla="*/ 113 w 1565"/>
                  <a:gd name="T89" fmla="*/ 25 h 166"/>
                  <a:gd name="T90" fmla="*/ 93 w 1565"/>
                  <a:gd name="T91" fmla="*/ 23 h 166"/>
                  <a:gd name="T92" fmla="*/ 1 w 1565"/>
                  <a:gd name="T93" fmla="*/ 44 h 166"/>
                  <a:gd name="T94" fmla="*/ 15 w 1565"/>
                  <a:gd name="T95" fmla="*/ 29 h 166"/>
                  <a:gd name="T96" fmla="*/ 45 w 1565"/>
                  <a:gd name="T97" fmla="*/ 17 h 166"/>
                  <a:gd name="T98" fmla="*/ 75 w 1565"/>
                  <a:gd name="T99" fmla="*/ 7 h 166"/>
                  <a:gd name="T100" fmla="*/ 105 w 1565"/>
                  <a:gd name="T101" fmla="*/ 0 h 166"/>
                  <a:gd name="T102" fmla="*/ 135 w 1565"/>
                  <a:gd name="T103" fmla="*/ 5 h 166"/>
                  <a:gd name="T104" fmla="*/ 164 w 1565"/>
                  <a:gd name="T105" fmla="*/ 20 h 166"/>
                  <a:gd name="T106" fmla="*/ 184 w 1565"/>
                  <a:gd name="T107" fmla="*/ 30 h 166"/>
                  <a:gd name="T108" fmla="*/ 206 w 1565"/>
                  <a:gd name="T109" fmla="*/ 37 h 166"/>
                  <a:gd name="T110" fmla="*/ 230 w 1565"/>
                  <a:gd name="T111" fmla="*/ 42 h 166"/>
                  <a:gd name="T112" fmla="*/ 253 w 1565"/>
                  <a:gd name="T113" fmla="*/ 41 h 166"/>
                  <a:gd name="T114" fmla="*/ 276 w 1565"/>
                  <a:gd name="T115" fmla="*/ 33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65" h="166">
                    <a:moveTo>
                      <a:pt x="561" y="63"/>
                    </a:moveTo>
                    <a:lnTo>
                      <a:pt x="570" y="58"/>
                    </a:lnTo>
                    <a:lnTo>
                      <a:pt x="580" y="53"/>
                    </a:lnTo>
                    <a:lnTo>
                      <a:pt x="591" y="47"/>
                    </a:lnTo>
                    <a:lnTo>
                      <a:pt x="601" y="44"/>
                    </a:lnTo>
                    <a:lnTo>
                      <a:pt x="612" y="39"/>
                    </a:lnTo>
                    <a:lnTo>
                      <a:pt x="623" y="35"/>
                    </a:lnTo>
                    <a:lnTo>
                      <a:pt x="634" y="32"/>
                    </a:lnTo>
                    <a:lnTo>
                      <a:pt x="645" y="28"/>
                    </a:lnTo>
                    <a:lnTo>
                      <a:pt x="656" y="25"/>
                    </a:lnTo>
                    <a:lnTo>
                      <a:pt x="667" y="22"/>
                    </a:lnTo>
                    <a:lnTo>
                      <a:pt x="673" y="21"/>
                    </a:lnTo>
                    <a:lnTo>
                      <a:pt x="680" y="20"/>
                    </a:lnTo>
                    <a:lnTo>
                      <a:pt x="686" y="19"/>
                    </a:lnTo>
                    <a:lnTo>
                      <a:pt x="692" y="19"/>
                    </a:lnTo>
                    <a:lnTo>
                      <a:pt x="698" y="18"/>
                    </a:lnTo>
                    <a:lnTo>
                      <a:pt x="705" y="18"/>
                    </a:lnTo>
                    <a:lnTo>
                      <a:pt x="711" y="18"/>
                    </a:lnTo>
                    <a:lnTo>
                      <a:pt x="717" y="18"/>
                    </a:lnTo>
                    <a:lnTo>
                      <a:pt x="723" y="18"/>
                    </a:lnTo>
                    <a:lnTo>
                      <a:pt x="730" y="18"/>
                    </a:lnTo>
                    <a:lnTo>
                      <a:pt x="737" y="19"/>
                    </a:lnTo>
                    <a:lnTo>
                      <a:pt x="744" y="21"/>
                    </a:lnTo>
                    <a:lnTo>
                      <a:pt x="754" y="26"/>
                    </a:lnTo>
                    <a:lnTo>
                      <a:pt x="763" y="32"/>
                    </a:lnTo>
                    <a:lnTo>
                      <a:pt x="773" y="37"/>
                    </a:lnTo>
                    <a:lnTo>
                      <a:pt x="782" y="43"/>
                    </a:lnTo>
                    <a:lnTo>
                      <a:pt x="791" y="48"/>
                    </a:lnTo>
                    <a:lnTo>
                      <a:pt x="802" y="55"/>
                    </a:lnTo>
                    <a:lnTo>
                      <a:pt x="812" y="60"/>
                    </a:lnTo>
                    <a:lnTo>
                      <a:pt x="823" y="66"/>
                    </a:lnTo>
                    <a:lnTo>
                      <a:pt x="832" y="71"/>
                    </a:lnTo>
                    <a:lnTo>
                      <a:pt x="842" y="77"/>
                    </a:lnTo>
                    <a:lnTo>
                      <a:pt x="853" y="82"/>
                    </a:lnTo>
                    <a:lnTo>
                      <a:pt x="863" y="87"/>
                    </a:lnTo>
                    <a:lnTo>
                      <a:pt x="874" y="91"/>
                    </a:lnTo>
                    <a:lnTo>
                      <a:pt x="885" y="96"/>
                    </a:lnTo>
                    <a:lnTo>
                      <a:pt x="896" y="101"/>
                    </a:lnTo>
                    <a:lnTo>
                      <a:pt x="907" y="105"/>
                    </a:lnTo>
                    <a:lnTo>
                      <a:pt x="918" y="107"/>
                    </a:lnTo>
                    <a:lnTo>
                      <a:pt x="929" y="110"/>
                    </a:lnTo>
                    <a:lnTo>
                      <a:pt x="940" y="112"/>
                    </a:lnTo>
                    <a:lnTo>
                      <a:pt x="951" y="115"/>
                    </a:lnTo>
                    <a:lnTo>
                      <a:pt x="961" y="116"/>
                    </a:lnTo>
                    <a:lnTo>
                      <a:pt x="973" y="118"/>
                    </a:lnTo>
                    <a:lnTo>
                      <a:pt x="978" y="118"/>
                    </a:lnTo>
                    <a:lnTo>
                      <a:pt x="983" y="118"/>
                    </a:lnTo>
                    <a:lnTo>
                      <a:pt x="990" y="118"/>
                    </a:lnTo>
                    <a:lnTo>
                      <a:pt x="996" y="119"/>
                    </a:lnTo>
                    <a:lnTo>
                      <a:pt x="1006" y="117"/>
                    </a:lnTo>
                    <a:lnTo>
                      <a:pt x="1018" y="116"/>
                    </a:lnTo>
                    <a:lnTo>
                      <a:pt x="1023" y="115"/>
                    </a:lnTo>
                    <a:lnTo>
                      <a:pt x="1029" y="114"/>
                    </a:lnTo>
                    <a:lnTo>
                      <a:pt x="1035" y="113"/>
                    </a:lnTo>
                    <a:lnTo>
                      <a:pt x="1041" y="112"/>
                    </a:lnTo>
                    <a:lnTo>
                      <a:pt x="1046" y="110"/>
                    </a:lnTo>
                    <a:lnTo>
                      <a:pt x="1051" y="108"/>
                    </a:lnTo>
                    <a:lnTo>
                      <a:pt x="1057" y="106"/>
                    </a:lnTo>
                    <a:lnTo>
                      <a:pt x="1064" y="104"/>
                    </a:lnTo>
                    <a:lnTo>
                      <a:pt x="1069" y="101"/>
                    </a:lnTo>
                    <a:lnTo>
                      <a:pt x="1074" y="98"/>
                    </a:lnTo>
                    <a:lnTo>
                      <a:pt x="1080" y="95"/>
                    </a:lnTo>
                    <a:lnTo>
                      <a:pt x="1087" y="93"/>
                    </a:lnTo>
                    <a:lnTo>
                      <a:pt x="1096" y="87"/>
                    </a:lnTo>
                    <a:lnTo>
                      <a:pt x="1108" y="83"/>
                    </a:lnTo>
                    <a:lnTo>
                      <a:pt x="1117" y="80"/>
                    </a:lnTo>
                    <a:lnTo>
                      <a:pt x="1128" y="77"/>
                    </a:lnTo>
                    <a:lnTo>
                      <a:pt x="1139" y="73"/>
                    </a:lnTo>
                    <a:lnTo>
                      <a:pt x="1150" y="72"/>
                    </a:lnTo>
                    <a:lnTo>
                      <a:pt x="1161" y="71"/>
                    </a:lnTo>
                    <a:lnTo>
                      <a:pt x="1172" y="71"/>
                    </a:lnTo>
                    <a:lnTo>
                      <a:pt x="1183" y="70"/>
                    </a:lnTo>
                    <a:lnTo>
                      <a:pt x="1194" y="70"/>
                    </a:lnTo>
                    <a:lnTo>
                      <a:pt x="1205" y="71"/>
                    </a:lnTo>
                    <a:lnTo>
                      <a:pt x="1216" y="72"/>
                    </a:lnTo>
                    <a:lnTo>
                      <a:pt x="1227" y="73"/>
                    </a:lnTo>
                    <a:lnTo>
                      <a:pt x="1238" y="75"/>
                    </a:lnTo>
                    <a:lnTo>
                      <a:pt x="1249" y="78"/>
                    </a:lnTo>
                    <a:lnTo>
                      <a:pt x="1260" y="81"/>
                    </a:lnTo>
                    <a:lnTo>
                      <a:pt x="1270" y="82"/>
                    </a:lnTo>
                    <a:lnTo>
                      <a:pt x="1282" y="84"/>
                    </a:lnTo>
                    <a:lnTo>
                      <a:pt x="1292" y="86"/>
                    </a:lnTo>
                    <a:lnTo>
                      <a:pt x="1304" y="89"/>
                    </a:lnTo>
                    <a:lnTo>
                      <a:pt x="1314" y="91"/>
                    </a:lnTo>
                    <a:lnTo>
                      <a:pt x="1326" y="94"/>
                    </a:lnTo>
                    <a:lnTo>
                      <a:pt x="1336" y="96"/>
                    </a:lnTo>
                    <a:lnTo>
                      <a:pt x="1348" y="99"/>
                    </a:lnTo>
                    <a:lnTo>
                      <a:pt x="1358" y="101"/>
                    </a:lnTo>
                    <a:lnTo>
                      <a:pt x="1370" y="103"/>
                    </a:lnTo>
                    <a:lnTo>
                      <a:pt x="1380" y="105"/>
                    </a:lnTo>
                    <a:lnTo>
                      <a:pt x="1392" y="107"/>
                    </a:lnTo>
                    <a:lnTo>
                      <a:pt x="1402" y="108"/>
                    </a:lnTo>
                    <a:lnTo>
                      <a:pt x="1413" y="109"/>
                    </a:lnTo>
                    <a:lnTo>
                      <a:pt x="1419" y="109"/>
                    </a:lnTo>
                    <a:lnTo>
                      <a:pt x="1424" y="110"/>
                    </a:lnTo>
                    <a:lnTo>
                      <a:pt x="1430" y="110"/>
                    </a:lnTo>
                    <a:lnTo>
                      <a:pt x="1436" y="111"/>
                    </a:lnTo>
                    <a:lnTo>
                      <a:pt x="1445" y="108"/>
                    </a:lnTo>
                    <a:lnTo>
                      <a:pt x="1453" y="107"/>
                    </a:lnTo>
                    <a:lnTo>
                      <a:pt x="1461" y="106"/>
                    </a:lnTo>
                    <a:lnTo>
                      <a:pt x="1470" y="106"/>
                    </a:lnTo>
                    <a:lnTo>
                      <a:pt x="1477" y="106"/>
                    </a:lnTo>
                    <a:lnTo>
                      <a:pt x="1485" y="106"/>
                    </a:lnTo>
                    <a:lnTo>
                      <a:pt x="1493" y="107"/>
                    </a:lnTo>
                    <a:lnTo>
                      <a:pt x="1501" y="108"/>
                    </a:lnTo>
                    <a:lnTo>
                      <a:pt x="1507" y="108"/>
                    </a:lnTo>
                    <a:lnTo>
                      <a:pt x="1516" y="109"/>
                    </a:lnTo>
                    <a:lnTo>
                      <a:pt x="1523" y="110"/>
                    </a:lnTo>
                    <a:lnTo>
                      <a:pt x="1531" y="112"/>
                    </a:lnTo>
                    <a:lnTo>
                      <a:pt x="1539" y="113"/>
                    </a:lnTo>
                    <a:lnTo>
                      <a:pt x="1547" y="115"/>
                    </a:lnTo>
                    <a:lnTo>
                      <a:pt x="1555" y="116"/>
                    </a:lnTo>
                    <a:lnTo>
                      <a:pt x="1565" y="118"/>
                    </a:lnTo>
                    <a:lnTo>
                      <a:pt x="1565" y="159"/>
                    </a:lnTo>
                    <a:lnTo>
                      <a:pt x="1555" y="159"/>
                    </a:lnTo>
                    <a:lnTo>
                      <a:pt x="1546" y="160"/>
                    </a:lnTo>
                    <a:lnTo>
                      <a:pt x="1537" y="160"/>
                    </a:lnTo>
                    <a:lnTo>
                      <a:pt x="1527" y="161"/>
                    </a:lnTo>
                    <a:lnTo>
                      <a:pt x="1518" y="161"/>
                    </a:lnTo>
                    <a:lnTo>
                      <a:pt x="1509" y="161"/>
                    </a:lnTo>
                    <a:lnTo>
                      <a:pt x="1500" y="161"/>
                    </a:lnTo>
                    <a:lnTo>
                      <a:pt x="1492" y="162"/>
                    </a:lnTo>
                    <a:lnTo>
                      <a:pt x="1482" y="161"/>
                    </a:lnTo>
                    <a:lnTo>
                      <a:pt x="1473" y="160"/>
                    </a:lnTo>
                    <a:lnTo>
                      <a:pt x="1464" y="159"/>
                    </a:lnTo>
                    <a:lnTo>
                      <a:pt x="1455" y="159"/>
                    </a:lnTo>
                    <a:lnTo>
                      <a:pt x="1446" y="158"/>
                    </a:lnTo>
                    <a:lnTo>
                      <a:pt x="1437" y="157"/>
                    </a:lnTo>
                    <a:lnTo>
                      <a:pt x="1428" y="156"/>
                    </a:lnTo>
                    <a:lnTo>
                      <a:pt x="1420" y="156"/>
                    </a:lnTo>
                    <a:lnTo>
                      <a:pt x="1410" y="154"/>
                    </a:lnTo>
                    <a:lnTo>
                      <a:pt x="1401" y="153"/>
                    </a:lnTo>
                    <a:lnTo>
                      <a:pt x="1392" y="152"/>
                    </a:lnTo>
                    <a:lnTo>
                      <a:pt x="1383" y="151"/>
                    </a:lnTo>
                    <a:lnTo>
                      <a:pt x="1374" y="149"/>
                    </a:lnTo>
                    <a:lnTo>
                      <a:pt x="1365" y="147"/>
                    </a:lnTo>
                    <a:lnTo>
                      <a:pt x="1356" y="146"/>
                    </a:lnTo>
                    <a:lnTo>
                      <a:pt x="1348" y="145"/>
                    </a:lnTo>
                    <a:lnTo>
                      <a:pt x="1338" y="143"/>
                    </a:lnTo>
                    <a:lnTo>
                      <a:pt x="1330" y="142"/>
                    </a:lnTo>
                    <a:lnTo>
                      <a:pt x="1322" y="140"/>
                    </a:lnTo>
                    <a:lnTo>
                      <a:pt x="1313" y="139"/>
                    </a:lnTo>
                    <a:lnTo>
                      <a:pt x="1304" y="137"/>
                    </a:lnTo>
                    <a:lnTo>
                      <a:pt x="1295" y="137"/>
                    </a:lnTo>
                    <a:lnTo>
                      <a:pt x="1287" y="135"/>
                    </a:lnTo>
                    <a:lnTo>
                      <a:pt x="1279" y="135"/>
                    </a:lnTo>
                    <a:lnTo>
                      <a:pt x="1269" y="133"/>
                    </a:lnTo>
                    <a:lnTo>
                      <a:pt x="1260" y="132"/>
                    </a:lnTo>
                    <a:lnTo>
                      <a:pt x="1252" y="130"/>
                    </a:lnTo>
                    <a:lnTo>
                      <a:pt x="1243" y="129"/>
                    </a:lnTo>
                    <a:lnTo>
                      <a:pt x="1234" y="128"/>
                    </a:lnTo>
                    <a:lnTo>
                      <a:pt x="1226" y="127"/>
                    </a:lnTo>
                    <a:lnTo>
                      <a:pt x="1217" y="127"/>
                    </a:lnTo>
                    <a:lnTo>
                      <a:pt x="1209" y="127"/>
                    </a:lnTo>
                    <a:lnTo>
                      <a:pt x="1199" y="126"/>
                    </a:lnTo>
                    <a:lnTo>
                      <a:pt x="1191" y="125"/>
                    </a:lnTo>
                    <a:lnTo>
                      <a:pt x="1183" y="125"/>
                    </a:lnTo>
                    <a:lnTo>
                      <a:pt x="1174" y="125"/>
                    </a:lnTo>
                    <a:lnTo>
                      <a:pt x="1165" y="125"/>
                    </a:lnTo>
                    <a:lnTo>
                      <a:pt x="1157" y="125"/>
                    </a:lnTo>
                    <a:lnTo>
                      <a:pt x="1148" y="126"/>
                    </a:lnTo>
                    <a:lnTo>
                      <a:pt x="1141" y="127"/>
                    </a:lnTo>
                    <a:lnTo>
                      <a:pt x="1132" y="127"/>
                    </a:lnTo>
                    <a:lnTo>
                      <a:pt x="1123" y="127"/>
                    </a:lnTo>
                    <a:lnTo>
                      <a:pt x="1115" y="128"/>
                    </a:lnTo>
                    <a:lnTo>
                      <a:pt x="1107" y="130"/>
                    </a:lnTo>
                    <a:lnTo>
                      <a:pt x="1097" y="131"/>
                    </a:lnTo>
                    <a:lnTo>
                      <a:pt x="1089" y="133"/>
                    </a:lnTo>
                    <a:lnTo>
                      <a:pt x="1080" y="135"/>
                    </a:lnTo>
                    <a:lnTo>
                      <a:pt x="1073" y="138"/>
                    </a:lnTo>
                    <a:lnTo>
                      <a:pt x="1064" y="140"/>
                    </a:lnTo>
                    <a:lnTo>
                      <a:pt x="1056" y="142"/>
                    </a:lnTo>
                    <a:lnTo>
                      <a:pt x="1047" y="145"/>
                    </a:lnTo>
                    <a:lnTo>
                      <a:pt x="1040" y="150"/>
                    </a:lnTo>
                    <a:lnTo>
                      <a:pt x="1031" y="153"/>
                    </a:lnTo>
                    <a:lnTo>
                      <a:pt x="1023" y="157"/>
                    </a:lnTo>
                    <a:lnTo>
                      <a:pt x="1015" y="161"/>
                    </a:lnTo>
                    <a:lnTo>
                      <a:pt x="1007" y="166"/>
                    </a:lnTo>
                    <a:lnTo>
                      <a:pt x="998" y="166"/>
                    </a:lnTo>
                    <a:lnTo>
                      <a:pt x="989" y="166"/>
                    </a:lnTo>
                    <a:lnTo>
                      <a:pt x="979" y="166"/>
                    </a:lnTo>
                    <a:lnTo>
                      <a:pt x="970" y="166"/>
                    </a:lnTo>
                    <a:lnTo>
                      <a:pt x="960" y="165"/>
                    </a:lnTo>
                    <a:lnTo>
                      <a:pt x="952" y="165"/>
                    </a:lnTo>
                    <a:lnTo>
                      <a:pt x="944" y="164"/>
                    </a:lnTo>
                    <a:lnTo>
                      <a:pt x="935" y="163"/>
                    </a:lnTo>
                    <a:lnTo>
                      <a:pt x="926" y="161"/>
                    </a:lnTo>
                    <a:lnTo>
                      <a:pt x="917" y="159"/>
                    </a:lnTo>
                    <a:lnTo>
                      <a:pt x="908" y="157"/>
                    </a:lnTo>
                    <a:lnTo>
                      <a:pt x="900" y="155"/>
                    </a:lnTo>
                    <a:lnTo>
                      <a:pt x="890" y="152"/>
                    </a:lnTo>
                    <a:lnTo>
                      <a:pt x="882" y="149"/>
                    </a:lnTo>
                    <a:lnTo>
                      <a:pt x="874" y="145"/>
                    </a:lnTo>
                    <a:lnTo>
                      <a:pt x="866" y="143"/>
                    </a:lnTo>
                    <a:lnTo>
                      <a:pt x="857" y="139"/>
                    </a:lnTo>
                    <a:lnTo>
                      <a:pt x="849" y="135"/>
                    </a:lnTo>
                    <a:lnTo>
                      <a:pt x="840" y="131"/>
                    </a:lnTo>
                    <a:lnTo>
                      <a:pt x="832" y="128"/>
                    </a:lnTo>
                    <a:lnTo>
                      <a:pt x="824" y="123"/>
                    </a:lnTo>
                    <a:lnTo>
                      <a:pt x="815" y="120"/>
                    </a:lnTo>
                    <a:lnTo>
                      <a:pt x="807" y="116"/>
                    </a:lnTo>
                    <a:lnTo>
                      <a:pt x="800" y="113"/>
                    </a:lnTo>
                    <a:lnTo>
                      <a:pt x="791" y="108"/>
                    </a:lnTo>
                    <a:lnTo>
                      <a:pt x="784" y="104"/>
                    </a:lnTo>
                    <a:lnTo>
                      <a:pt x="776" y="99"/>
                    </a:lnTo>
                    <a:lnTo>
                      <a:pt x="768" y="95"/>
                    </a:lnTo>
                    <a:lnTo>
                      <a:pt x="760" y="91"/>
                    </a:lnTo>
                    <a:lnTo>
                      <a:pt x="753" y="87"/>
                    </a:lnTo>
                    <a:lnTo>
                      <a:pt x="744" y="83"/>
                    </a:lnTo>
                    <a:lnTo>
                      <a:pt x="737" y="80"/>
                    </a:lnTo>
                    <a:lnTo>
                      <a:pt x="731" y="78"/>
                    </a:lnTo>
                    <a:lnTo>
                      <a:pt x="725" y="77"/>
                    </a:lnTo>
                    <a:lnTo>
                      <a:pt x="719" y="77"/>
                    </a:lnTo>
                    <a:lnTo>
                      <a:pt x="714" y="77"/>
                    </a:lnTo>
                    <a:lnTo>
                      <a:pt x="703" y="77"/>
                    </a:lnTo>
                    <a:lnTo>
                      <a:pt x="692" y="78"/>
                    </a:lnTo>
                    <a:lnTo>
                      <a:pt x="681" y="78"/>
                    </a:lnTo>
                    <a:lnTo>
                      <a:pt x="670" y="80"/>
                    </a:lnTo>
                    <a:lnTo>
                      <a:pt x="659" y="82"/>
                    </a:lnTo>
                    <a:lnTo>
                      <a:pt x="648" y="85"/>
                    </a:lnTo>
                    <a:lnTo>
                      <a:pt x="637" y="87"/>
                    </a:lnTo>
                    <a:lnTo>
                      <a:pt x="626" y="90"/>
                    </a:lnTo>
                    <a:lnTo>
                      <a:pt x="616" y="93"/>
                    </a:lnTo>
                    <a:lnTo>
                      <a:pt x="606" y="97"/>
                    </a:lnTo>
                    <a:lnTo>
                      <a:pt x="594" y="101"/>
                    </a:lnTo>
                    <a:lnTo>
                      <a:pt x="585" y="106"/>
                    </a:lnTo>
                    <a:lnTo>
                      <a:pt x="573" y="109"/>
                    </a:lnTo>
                    <a:lnTo>
                      <a:pt x="564" y="114"/>
                    </a:lnTo>
                    <a:lnTo>
                      <a:pt x="552" y="117"/>
                    </a:lnTo>
                    <a:lnTo>
                      <a:pt x="542" y="120"/>
                    </a:lnTo>
                    <a:lnTo>
                      <a:pt x="531" y="123"/>
                    </a:lnTo>
                    <a:lnTo>
                      <a:pt x="521" y="127"/>
                    </a:lnTo>
                    <a:lnTo>
                      <a:pt x="509" y="129"/>
                    </a:lnTo>
                    <a:lnTo>
                      <a:pt x="500" y="131"/>
                    </a:lnTo>
                    <a:lnTo>
                      <a:pt x="489" y="133"/>
                    </a:lnTo>
                    <a:lnTo>
                      <a:pt x="479" y="135"/>
                    </a:lnTo>
                    <a:lnTo>
                      <a:pt x="468" y="135"/>
                    </a:lnTo>
                    <a:lnTo>
                      <a:pt x="457" y="135"/>
                    </a:lnTo>
                    <a:lnTo>
                      <a:pt x="447" y="134"/>
                    </a:lnTo>
                    <a:lnTo>
                      <a:pt x="436" y="133"/>
                    </a:lnTo>
                    <a:lnTo>
                      <a:pt x="425" y="130"/>
                    </a:lnTo>
                    <a:lnTo>
                      <a:pt x="416" y="127"/>
                    </a:lnTo>
                    <a:lnTo>
                      <a:pt x="404" y="122"/>
                    </a:lnTo>
                    <a:lnTo>
                      <a:pt x="395" y="118"/>
                    </a:lnTo>
                    <a:lnTo>
                      <a:pt x="386" y="116"/>
                    </a:lnTo>
                    <a:lnTo>
                      <a:pt x="379" y="115"/>
                    </a:lnTo>
                    <a:lnTo>
                      <a:pt x="372" y="113"/>
                    </a:lnTo>
                    <a:lnTo>
                      <a:pt x="365" y="112"/>
                    </a:lnTo>
                    <a:lnTo>
                      <a:pt x="359" y="109"/>
                    </a:lnTo>
                    <a:lnTo>
                      <a:pt x="353" y="107"/>
                    </a:lnTo>
                    <a:lnTo>
                      <a:pt x="347" y="105"/>
                    </a:lnTo>
                    <a:lnTo>
                      <a:pt x="340" y="103"/>
                    </a:lnTo>
                    <a:lnTo>
                      <a:pt x="333" y="99"/>
                    </a:lnTo>
                    <a:lnTo>
                      <a:pt x="327" y="96"/>
                    </a:lnTo>
                    <a:lnTo>
                      <a:pt x="321" y="93"/>
                    </a:lnTo>
                    <a:lnTo>
                      <a:pt x="314" y="90"/>
                    </a:lnTo>
                    <a:lnTo>
                      <a:pt x="308" y="87"/>
                    </a:lnTo>
                    <a:lnTo>
                      <a:pt x="302" y="84"/>
                    </a:lnTo>
                    <a:lnTo>
                      <a:pt x="296" y="81"/>
                    </a:lnTo>
                    <a:lnTo>
                      <a:pt x="290" y="79"/>
                    </a:lnTo>
                    <a:lnTo>
                      <a:pt x="284" y="75"/>
                    </a:lnTo>
                    <a:lnTo>
                      <a:pt x="278" y="72"/>
                    </a:lnTo>
                    <a:lnTo>
                      <a:pt x="271" y="69"/>
                    </a:lnTo>
                    <a:lnTo>
                      <a:pt x="265" y="66"/>
                    </a:lnTo>
                    <a:lnTo>
                      <a:pt x="259" y="63"/>
                    </a:lnTo>
                    <a:lnTo>
                      <a:pt x="253" y="60"/>
                    </a:lnTo>
                    <a:lnTo>
                      <a:pt x="246" y="58"/>
                    </a:lnTo>
                    <a:lnTo>
                      <a:pt x="240" y="56"/>
                    </a:lnTo>
                    <a:lnTo>
                      <a:pt x="233" y="53"/>
                    </a:lnTo>
                    <a:lnTo>
                      <a:pt x="227" y="50"/>
                    </a:lnTo>
                    <a:lnTo>
                      <a:pt x="220" y="48"/>
                    </a:lnTo>
                    <a:lnTo>
                      <a:pt x="214" y="47"/>
                    </a:lnTo>
                    <a:lnTo>
                      <a:pt x="207" y="46"/>
                    </a:lnTo>
                    <a:lnTo>
                      <a:pt x="201" y="45"/>
                    </a:lnTo>
                    <a:lnTo>
                      <a:pt x="193" y="45"/>
                    </a:lnTo>
                    <a:lnTo>
                      <a:pt x="187" y="45"/>
                    </a:lnTo>
                    <a:lnTo>
                      <a:pt x="27" y="111"/>
                    </a:lnTo>
                    <a:lnTo>
                      <a:pt x="22" y="105"/>
                    </a:lnTo>
                    <a:lnTo>
                      <a:pt x="17" y="101"/>
                    </a:lnTo>
                    <a:lnTo>
                      <a:pt x="12" y="96"/>
                    </a:lnTo>
                    <a:lnTo>
                      <a:pt x="7" y="92"/>
                    </a:lnTo>
                    <a:lnTo>
                      <a:pt x="2" y="87"/>
                    </a:lnTo>
                    <a:lnTo>
                      <a:pt x="0" y="82"/>
                    </a:lnTo>
                    <a:lnTo>
                      <a:pt x="0" y="75"/>
                    </a:lnTo>
                    <a:lnTo>
                      <a:pt x="3" y="69"/>
                    </a:lnTo>
                    <a:lnTo>
                      <a:pt x="13" y="65"/>
                    </a:lnTo>
                    <a:lnTo>
                      <a:pt x="22" y="62"/>
                    </a:lnTo>
                    <a:lnTo>
                      <a:pt x="31" y="58"/>
                    </a:lnTo>
                    <a:lnTo>
                      <a:pt x="41" y="55"/>
                    </a:lnTo>
                    <a:lnTo>
                      <a:pt x="50" y="50"/>
                    </a:lnTo>
                    <a:lnTo>
                      <a:pt x="61" y="46"/>
                    </a:lnTo>
                    <a:lnTo>
                      <a:pt x="70" y="42"/>
                    </a:lnTo>
                    <a:lnTo>
                      <a:pt x="80" y="39"/>
                    </a:lnTo>
                    <a:lnTo>
                      <a:pt x="90" y="34"/>
                    </a:lnTo>
                    <a:lnTo>
                      <a:pt x="100" y="30"/>
                    </a:lnTo>
                    <a:lnTo>
                      <a:pt x="110" y="25"/>
                    </a:lnTo>
                    <a:lnTo>
                      <a:pt x="120" y="22"/>
                    </a:lnTo>
                    <a:lnTo>
                      <a:pt x="130" y="19"/>
                    </a:lnTo>
                    <a:lnTo>
                      <a:pt x="140" y="16"/>
                    </a:lnTo>
                    <a:lnTo>
                      <a:pt x="150" y="13"/>
                    </a:lnTo>
                    <a:lnTo>
                      <a:pt x="161" y="11"/>
                    </a:lnTo>
                    <a:lnTo>
                      <a:pt x="170" y="8"/>
                    </a:lnTo>
                    <a:lnTo>
                      <a:pt x="180" y="4"/>
                    </a:lnTo>
                    <a:lnTo>
                      <a:pt x="190" y="2"/>
                    </a:lnTo>
                    <a:lnTo>
                      <a:pt x="201" y="2"/>
                    </a:lnTo>
                    <a:lnTo>
                      <a:pt x="210" y="0"/>
                    </a:lnTo>
                    <a:lnTo>
                      <a:pt x="219" y="0"/>
                    </a:lnTo>
                    <a:lnTo>
                      <a:pt x="230" y="0"/>
                    </a:lnTo>
                    <a:lnTo>
                      <a:pt x="240" y="2"/>
                    </a:lnTo>
                    <a:lnTo>
                      <a:pt x="250" y="3"/>
                    </a:lnTo>
                    <a:lnTo>
                      <a:pt x="260" y="7"/>
                    </a:lnTo>
                    <a:lnTo>
                      <a:pt x="270" y="9"/>
                    </a:lnTo>
                    <a:lnTo>
                      <a:pt x="281" y="14"/>
                    </a:lnTo>
                    <a:lnTo>
                      <a:pt x="290" y="17"/>
                    </a:lnTo>
                    <a:lnTo>
                      <a:pt x="301" y="23"/>
                    </a:lnTo>
                    <a:lnTo>
                      <a:pt x="311" y="30"/>
                    </a:lnTo>
                    <a:lnTo>
                      <a:pt x="322" y="38"/>
                    </a:lnTo>
                    <a:lnTo>
                      <a:pt x="328" y="40"/>
                    </a:lnTo>
                    <a:lnTo>
                      <a:pt x="334" y="43"/>
                    </a:lnTo>
                    <a:lnTo>
                      <a:pt x="340" y="46"/>
                    </a:lnTo>
                    <a:lnTo>
                      <a:pt x="348" y="49"/>
                    </a:lnTo>
                    <a:lnTo>
                      <a:pt x="354" y="53"/>
                    </a:lnTo>
                    <a:lnTo>
                      <a:pt x="361" y="56"/>
                    </a:lnTo>
                    <a:lnTo>
                      <a:pt x="369" y="59"/>
                    </a:lnTo>
                    <a:lnTo>
                      <a:pt x="377" y="62"/>
                    </a:lnTo>
                    <a:lnTo>
                      <a:pt x="383" y="64"/>
                    </a:lnTo>
                    <a:lnTo>
                      <a:pt x="392" y="67"/>
                    </a:lnTo>
                    <a:lnTo>
                      <a:pt x="398" y="69"/>
                    </a:lnTo>
                    <a:lnTo>
                      <a:pt x="406" y="72"/>
                    </a:lnTo>
                    <a:lnTo>
                      <a:pt x="413" y="74"/>
                    </a:lnTo>
                    <a:lnTo>
                      <a:pt x="422" y="77"/>
                    </a:lnTo>
                    <a:lnTo>
                      <a:pt x="429" y="79"/>
                    </a:lnTo>
                    <a:lnTo>
                      <a:pt x="437" y="81"/>
                    </a:lnTo>
                    <a:lnTo>
                      <a:pt x="445" y="82"/>
                    </a:lnTo>
                    <a:lnTo>
                      <a:pt x="453" y="83"/>
                    </a:lnTo>
                    <a:lnTo>
                      <a:pt x="460" y="84"/>
                    </a:lnTo>
                    <a:lnTo>
                      <a:pt x="469" y="85"/>
                    </a:lnTo>
                    <a:lnTo>
                      <a:pt x="476" y="84"/>
                    </a:lnTo>
                    <a:lnTo>
                      <a:pt x="484" y="84"/>
                    </a:lnTo>
                    <a:lnTo>
                      <a:pt x="492" y="84"/>
                    </a:lnTo>
                    <a:lnTo>
                      <a:pt x="500" y="84"/>
                    </a:lnTo>
                    <a:lnTo>
                      <a:pt x="507" y="82"/>
                    </a:lnTo>
                    <a:lnTo>
                      <a:pt x="515" y="81"/>
                    </a:lnTo>
                    <a:lnTo>
                      <a:pt x="522" y="79"/>
                    </a:lnTo>
                    <a:lnTo>
                      <a:pt x="530" y="77"/>
                    </a:lnTo>
                    <a:lnTo>
                      <a:pt x="538" y="73"/>
                    </a:lnTo>
                    <a:lnTo>
                      <a:pt x="545" y="70"/>
                    </a:lnTo>
                    <a:lnTo>
                      <a:pt x="552" y="66"/>
                    </a:lnTo>
                    <a:lnTo>
                      <a:pt x="56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4" name="Freeform 200"/>
              <p:cNvSpPr>
                <a:spLocks/>
              </p:cNvSpPr>
              <p:nvPr/>
            </p:nvSpPr>
            <p:spPr bwMode="auto">
              <a:xfrm>
                <a:off x="2560" y="3590"/>
                <a:ext cx="42" cy="44"/>
              </a:xfrm>
              <a:custGeom>
                <a:avLst/>
                <a:gdLst>
                  <a:gd name="T0" fmla="*/ 41 w 84"/>
                  <a:gd name="T1" fmla="*/ 13 h 89"/>
                  <a:gd name="T2" fmla="*/ 40 w 84"/>
                  <a:gd name="T3" fmla="*/ 16 h 89"/>
                  <a:gd name="T4" fmla="*/ 41 w 84"/>
                  <a:gd name="T5" fmla="*/ 21 h 89"/>
                  <a:gd name="T6" fmla="*/ 41 w 84"/>
                  <a:gd name="T7" fmla="*/ 25 h 89"/>
                  <a:gd name="T8" fmla="*/ 42 w 84"/>
                  <a:gd name="T9" fmla="*/ 29 h 89"/>
                  <a:gd name="T10" fmla="*/ 42 w 84"/>
                  <a:gd name="T11" fmla="*/ 33 h 89"/>
                  <a:gd name="T12" fmla="*/ 41 w 84"/>
                  <a:gd name="T13" fmla="*/ 37 h 89"/>
                  <a:gd name="T14" fmla="*/ 38 w 84"/>
                  <a:gd name="T15" fmla="*/ 40 h 89"/>
                  <a:gd name="T16" fmla="*/ 34 w 84"/>
                  <a:gd name="T17" fmla="*/ 44 h 89"/>
                  <a:gd name="T18" fmla="*/ 30 w 84"/>
                  <a:gd name="T19" fmla="*/ 44 h 89"/>
                  <a:gd name="T20" fmla="*/ 27 w 84"/>
                  <a:gd name="T21" fmla="*/ 44 h 89"/>
                  <a:gd name="T22" fmla="*/ 25 w 84"/>
                  <a:gd name="T23" fmla="*/ 44 h 89"/>
                  <a:gd name="T24" fmla="*/ 22 w 84"/>
                  <a:gd name="T25" fmla="*/ 44 h 89"/>
                  <a:gd name="T26" fmla="*/ 17 w 84"/>
                  <a:gd name="T27" fmla="*/ 43 h 89"/>
                  <a:gd name="T28" fmla="*/ 14 w 84"/>
                  <a:gd name="T29" fmla="*/ 41 h 89"/>
                  <a:gd name="T30" fmla="*/ 9 w 84"/>
                  <a:gd name="T31" fmla="*/ 39 h 89"/>
                  <a:gd name="T32" fmla="*/ 6 w 84"/>
                  <a:gd name="T33" fmla="*/ 36 h 89"/>
                  <a:gd name="T34" fmla="*/ 3 w 84"/>
                  <a:gd name="T35" fmla="*/ 33 h 89"/>
                  <a:gd name="T36" fmla="*/ 1 w 84"/>
                  <a:gd name="T37" fmla="*/ 28 h 89"/>
                  <a:gd name="T38" fmla="*/ 0 w 84"/>
                  <a:gd name="T39" fmla="*/ 25 h 89"/>
                  <a:gd name="T40" fmla="*/ 0 w 84"/>
                  <a:gd name="T41" fmla="*/ 23 h 89"/>
                  <a:gd name="T42" fmla="*/ 0 w 84"/>
                  <a:gd name="T43" fmla="*/ 20 h 89"/>
                  <a:gd name="T44" fmla="*/ 1 w 84"/>
                  <a:gd name="T45" fmla="*/ 19 h 89"/>
                  <a:gd name="T46" fmla="*/ 2 w 84"/>
                  <a:gd name="T47" fmla="*/ 14 h 89"/>
                  <a:gd name="T48" fmla="*/ 5 w 84"/>
                  <a:gd name="T49" fmla="*/ 12 h 89"/>
                  <a:gd name="T50" fmla="*/ 7 w 84"/>
                  <a:gd name="T51" fmla="*/ 9 h 89"/>
                  <a:gd name="T52" fmla="*/ 11 w 84"/>
                  <a:gd name="T53" fmla="*/ 6 h 89"/>
                  <a:gd name="T54" fmla="*/ 14 w 84"/>
                  <a:gd name="T55" fmla="*/ 3 h 89"/>
                  <a:gd name="T56" fmla="*/ 18 w 84"/>
                  <a:gd name="T57" fmla="*/ 1 h 89"/>
                  <a:gd name="T58" fmla="*/ 21 w 84"/>
                  <a:gd name="T59" fmla="*/ 0 h 89"/>
                  <a:gd name="T60" fmla="*/ 25 w 84"/>
                  <a:gd name="T61" fmla="*/ 0 h 89"/>
                  <a:gd name="T62" fmla="*/ 29 w 84"/>
                  <a:gd name="T63" fmla="*/ 0 h 89"/>
                  <a:gd name="T64" fmla="*/ 32 w 84"/>
                  <a:gd name="T65" fmla="*/ 1 h 89"/>
                  <a:gd name="T66" fmla="*/ 35 w 84"/>
                  <a:gd name="T67" fmla="*/ 3 h 89"/>
                  <a:gd name="T68" fmla="*/ 38 w 84"/>
                  <a:gd name="T69" fmla="*/ 5 h 89"/>
                  <a:gd name="T70" fmla="*/ 40 w 84"/>
                  <a:gd name="T71" fmla="*/ 8 h 89"/>
                  <a:gd name="T72" fmla="*/ 41 w 84"/>
                  <a:gd name="T73" fmla="*/ 13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4" h="89">
                    <a:moveTo>
                      <a:pt x="81" y="26"/>
                    </a:moveTo>
                    <a:lnTo>
                      <a:pt x="80" y="33"/>
                    </a:lnTo>
                    <a:lnTo>
                      <a:pt x="81" y="42"/>
                    </a:lnTo>
                    <a:lnTo>
                      <a:pt x="82" y="50"/>
                    </a:lnTo>
                    <a:lnTo>
                      <a:pt x="84" y="59"/>
                    </a:lnTo>
                    <a:lnTo>
                      <a:pt x="83" y="67"/>
                    </a:lnTo>
                    <a:lnTo>
                      <a:pt x="82" y="75"/>
                    </a:lnTo>
                    <a:lnTo>
                      <a:pt x="76" y="81"/>
                    </a:lnTo>
                    <a:lnTo>
                      <a:pt x="67" y="89"/>
                    </a:lnTo>
                    <a:lnTo>
                      <a:pt x="60" y="88"/>
                    </a:lnTo>
                    <a:lnTo>
                      <a:pt x="54" y="88"/>
                    </a:lnTo>
                    <a:lnTo>
                      <a:pt x="49" y="88"/>
                    </a:lnTo>
                    <a:lnTo>
                      <a:pt x="43" y="88"/>
                    </a:lnTo>
                    <a:lnTo>
                      <a:pt x="34" y="86"/>
                    </a:lnTo>
                    <a:lnTo>
                      <a:pt x="27" y="83"/>
                    </a:lnTo>
                    <a:lnTo>
                      <a:pt x="18" y="79"/>
                    </a:lnTo>
                    <a:lnTo>
                      <a:pt x="12" y="73"/>
                    </a:lnTo>
                    <a:lnTo>
                      <a:pt x="6" y="66"/>
                    </a:lnTo>
                    <a:lnTo>
                      <a:pt x="2" y="57"/>
                    </a:lnTo>
                    <a:lnTo>
                      <a:pt x="0" y="51"/>
                    </a:lnTo>
                    <a:lnTo>
                      <a:pt x="0" y="46"/>
                    </a:lnTo>
                    <a:lnTo>
                      <a:pt x="0" y="41"/>
                    </a:lnTo>
                    <a:lnTo>
                      <a:pt x="1" y="38"/>
                    </a:lnTo>
                    <a:lnTo>
                      <a:pt x="3" y="29"/>
                    </a:lnTo>
                    <a:lnTo>
                      <a:pt x="9" y="24"/>
                    </a:lnTo>
                    <a:lnTo>
                      <a:pt x="14" y="18"/>
                    </a:lnTo>
                    <a:lnTo>
                      <a:pt x="22" y="12"/>
                    </a:lnTo>
                    <a:lnTo>
                      <a:pt x="28" y="7"/>
                    </a:lnTo>
                    <a:lnTo>
                      <a:pt x="36" y="2"/>
                    </a:lnTo>
                    <a:lnTo>
                      <a:pt x="42" y="0"/>
                    </a:lnTo>
                    <a:lnTo>
                      <a:pt x="50" y="0"/>
                    </a:lnTo>
                    <a:lnTo>
                      <a:pt x="57" y="0"/>
                    </a:lnTo>
                    <a:lnTo>
                      <a:pt x="64" y="3"/>
                    </a:lnTo>
                    <a:lnTo>
                      <a:pt x="70" y="6"/>
                    </a:lnTo>
                    <a:lnTo>
                      <a:pt x="76" y="11"/>
                    </a:lnTo>
                    <a:lnTo>
                      <a:pt x="79" y="17"/>
                    </a:lnTo>
                    <a:lnTo>
                      <a:pt x="81"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5" name="Freeform 201"/>
              <p:cNvSpPr>
                <a:spLocks/>
              </p:cNvSpPr>
              <p:nvPr/>
            </p:nvSpPr>
            <p:spPr bwMode="auto">
              <a:xfrm>
                <a:off x="2330" y="3596"/>
                <a:ext cx="44" cy="41"/>
              </a:xfrm>
              <a:custGeom>
                <a:avLst/>
                <a:gdLst>
                  <a:gd name="T0" fmla="*/ 44 w 88"/>
                  <a:gd name="T1" fmla="*/ 18 h 84"/>
                  <a:gd name="T2" fmla="*/ 44 w 88"/>
                  <a:gd name="T3" fmla="*/ 21 h 84"/>
                  <a:gd name="T4" fmla="*/ 42 w 88"/>
                  <a:gd name="T5" fmla="*/ 25 h 84"/>
                  <a:gd name="T6" fmla="*/ 40 w 88"/>
                  <a:gd name="T7" fmla="*/ 29 h 84"/>
                  <a:gd name="T8" fmla="*/ 37 w 88"/>
                  <a:gd name="T9" fmla="*/ 32 h 84"/>
                  <a:gd name="T10" fmla="*/ 34 w 88"/>
                  <a:gd name="T11" fmla="*/ 35 h 84"/>
                  <a:gd name="T12" fmla="*/ 31 w 88"/>
                  <a:gd name="T13" fmla="*/ 38 h 84"/>
                  <a:gd name="T14" fmla="*/ 28 w 88"/>
                  <a:gd name="T15" fmla="*/ 39 h 84"/>
                  <a:gd name="T16" fmla="*/ 25 w 88"/>
                  <a:gd name="T17" fmla="*/ 41 h 84"/>
                  <a:gd name="T18" fmla="*/ 22 w 88"/>
                  <a:gd name="T19" fmla="*/ 40 h 84"/>
                  <a:gd name="T20" fmla="*/ 19 w 88"/>
                  <a:gd name="T21" fmla="*/ 40 h 84"/>
                  <a:gd name="T22" fmla="*/ 17 w 88"/>
                  <a:gd name="T23" fmla="*/ 39 h 84"/>
                  <a:gd name="T24" fmla="*/ 14 w 88"/>
                  <a:gd name="T25" fmla="*/ 38 h 84"/>
                  <a:gd name="T26" fmla="*/ 10 w 88"/>
                  <a:gd name="T27" fmla="*/ 36 h 84"/>
                  <a:gd name="T28" fmla="*/ 7 w 88"/>
                  <a:gd name="T29" fmla="*/ 33 h 84"/>
                  <a:gd name="T30" fmla="*/ 4 w 88"/>
                  <a:gd name="T31" fmla="*/ 30 h 84"/>
                  <a:gd name="T32" fmla="*/ 2 w 88"/>
                  <a:gd name="T33" fmla="*/ 26 h 84"/>
                  <a:gd name="T34" fmla="*/ 1 w 88"/>
                  <a:gd name="T35" fmla="*/ 21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0 h 84"/>
                  <a:gd name="T50" fmla="*/ 16 w 88"/>
                  <a:gd name="T51" fmla="*/ 0 h 84"/>
                  <a:gd name="T52" fmla="*/ 20 w 88"/>
                  <a:gd name="T53" fmla="*/ 0 h 84"/>
                  <a:gd name="T54" fmla="*/ 23 w 88"/>
                  <a:gd name="T55" fmla="*/ 0 h 84"/>
                  <a:gd name="T56" fmla="*/ 27 w 88"/>
                  <a:gd name="T57" fmla="*/ 2 h 84"/>
                  <a:gd name="T58" fmla="*/ 31 w 88"/>
                  <a:gd name="T59" fmla="*/ 3 h 84"/>
                  <a:gd name="T60" fmla="*/ 35 w 88"/>
                  <a:gd name="T61" fmla="*/ 6 h 84"/>
                  <a:gd name="T62" fmla="*/ 37 w 88"/>
                  <a:gd name="T63" fmla="*/ 7 h 84"/>
                  <a:gd name="T64" fmla="*/ 40 w 88"/>
                  <a:gd name="T65" fmla="*/ 10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2"/>
                    </a:lnTo>
                    <a:lnTo>
                      <a:pt x="80" y="59"/>
                    </a:lnTo>
                    <a:lnTo>
                      <a:pt x="74" y="66"/>
                    </a:lnTo>
                    <a:lnTo>
                      <a:pt x="67" y="71"/>
                    </a:lnTo>
                    <a:lnTo>
                      <a:pt x="61" y="77"/>
                    </a:lnTo>
                    <a:lnTo>
                      <a:pt x="55" y="80"/>
                    </a:lnTo>
                    <a:lnTo>
                      <a:pt x="49" y="84"/>
                    </a:lnTo>
                    <a:lnTo>
                      <a:pt x="43" y="82"/>
                    </a:lnTo>
                    <a:lnTo>
                      <a:pt x="38" y="81"/>
                    </a:lnTo>
                    <a:lnTo>
                      <a:pt x="33" y="79"/>
                    </a:lnTo>
                    <a:lnTo>
                      <a:pt x="28" y="78"/>
                    </a:lnTo>
                    <a:lnTo>
                      <a:pt x="20" y="74"/>
                    </a:lnTo>
                    <a:lnTo>
                      <a:pt x="14" y="68"/>
                    </a:lnTo>
                    <a:lnTo>
                      <a:pt x="8" y="61"/>
                    </a:lnTo>
                    <a:lnTo>
                      <a:pt x="4" y="54"/>
                    </a:lnTo>
                    <a:lnTo>
                      <a:pt x="1" y="44"/>
                    </a:lnTo>
                    <a:lnTo>
                      <a:pt x="1" y="36"/>
                    </a:lnTo>
                    <a:lnTo>
                      <a:pt x="0" y="26"/>
                    </a:lnTo>
                    <a:lnTo>
                      <a:pt x="2" y="18"/>
                    </a:lnTo>
                    <a:lnTo>
                      <a:pt x="6" y="12"/>
                    </a:lnTo>
                    <a:lnTo>
                      <a:pt x="11" y="8"/>
                    </a:lnTo>
                    <a:lnTo>
                      <a:pt x="16" y="4"/>
                    </a:lnTo>
                    <a:lnTo>
                      <a:pt x="23" y="1"/>
                    </a:lnTo>
                    <a:lnTo>
                      <a:pt x="31" y="0"/>
                    </a:lnTo>
                    <a:lnTo>
                      <a:pt x="39" y="1"/>
                    </a:lnTo>
                    <a:lnTo>
                      <a:pt x="46" y="1"/>
                    </a:lnTo>
                    <a:lnTo>
                      <a:pt x="54" y="5"/>
                    </a:lnTo>
                    <a:lnTo>
                      <a:pt x="61" y="7"/>
                    </a:lnTo>
                    <a:lnTo>
                      <a:pt x="69" y="12"/>
                    </a:lnTo>
                    <a:lnTo>
                      <a:pt x="74" y="15"/>
                    </a:lnTo>
                    <a:lnTo>
                      <a:pt x="80" y="21"/>
                    </a:lnTo>
                    <a:lnTo>
                      <a:pt x="84" y="28"/>
                    </a:lnTo>
                    <a:lnTo>
                      <a:pt x="88" y="3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6" name="Freeform 202"/>
              <p:cNvSpPr>
                <a:spLocks/>
              </p:cNvSpPr>
              <p:nvPr/>
            </p:nvSpPr>
            <p:spPr bwMode="auto">
              <a:xfrm>
                <a:off x="2173" y="3725"/>
                <a:ext cx="42" cy="41"/>
              </a:xfrm>
              <a:custGeom>
                <a:avLst/>
                <a:gdLst>
                  <a:gd name="T0" fmla="*/ 42 w 84"/>
                  <a:gd name="T1" fmla="*/ 13 h 82"/>
                  <a:gd name="T2" fmla="*/ 42 w 84"/>
                  <a:gd name="T3" fmla="*/ 18 h 82"/>
                  <a:gd name="T4" fmla="*/ 42 w 84"/>
                  <a:gd name="T5" fmla="*/ 22 h 82"/>
                  <a:gd name="T6" fmla="*/ 40 w 84"/>
                  <a:gd name="T7" fmla="*/ 26 h 82"/>
                  <a:gd name="T8" fmla="*/ 39 w 84"/>
                  <a:gd name="T9" fmla="*/ 30 h 82"/>
                  <a:gd name="T10" fmla="*/ 36 w 84"/>
                  <a:gd name="T11" fmla="*/ 33 h 82"/>
                  <a:gd name="T12" fmla="*/ 33 w 84"/>
                  <a:gd name="T13" fmla="*/ 36 h 82"/>
                  <a:gd name="T14" fmla="*/ 30 w 84"/>
                  <a:gd name="T15" fmla="*/ 39 h 82"/>
                  <a:gd name="T16" fmla="*/ 26 w 84"/>
                  <a:gd name="T17" fmla="*/ 41 h 82"/>
                  <a:gd name="T18" fmla="*/ 21 w 84"/>
                  <a:gd name="T19" fmla="*/ 41 h 82"/>
                  <a:gd name="T20" fmla="*/ 16 w 84"/>
                  <a:gd name="T21" fmla="*/ 41 h 82"/>
                  <a:gd name="T22" fmla="*/ 12 w 84"/>
                  <a:gd name="T23" fmla="*/ 40 h 82"/>
                  <a:gd name="T24" fmla="*/ 9 w 84"/>
                  <a:gd name="T25" fmla="*/ 39 h 82"/>
                  <a:gd name="T26" fmla="*/ 6 w 84"/>
                  <a:gd name="T27" fmla="*/ 36 h 82"/>
                  <a:gd name="T28" fmla="*/ 4 w 84"/>
                  <a:gd name="T29" fmla="*/ 33 h 82"/>
                  <a:gd name="T30" fmla="*/ 2 w 84"/>
                  <a:gd name="T31" fmla="*/ 29 h 82"/>
                  <a:gd name="T32" fmla="*/ 2 w 84"/>
                  <a:gd name="T33" fmla="*/ 25 h 82"/>
                  <a:gd name="T34" fmla="*/ 0 w 84"/>
                  <a:gd name="T35" fmla="*/ 21 h 82"/>
                  <a:gd name="T36" fmla="*/ 0 w 84"/>
                  <a:gd name="T37" fmla="*/ 18 h 82"/>
                  <a:gd name="T38" fmla="*/ 1 w 84"/>
                  <a:gd name="T39" fmla="*/ 15 h 82"/>
                  <a:gd name="T40" fmla="*/ 3 w 84"/>
                  <a:gd name="T41" fmla="*/ 12 h 82"/>
                  <a:gd name="T42" fmla="*/ 5 w 84"/>
                  <a:gd name="T43" fmla="*/ 9 h 82"/>
                  <a:gd name="T44" fmla="*/ 8 w 84"/>
                  <a:gd name="T45" fmla="*/ 7 h 82"/>
                  <a:gd name="T46" fmla="*/ 9 w 84"/>
                  <a:gd name="T47" fmla="*/ 4 h 82"/>
                  <a:gd name="T48" fmla="*/ 11 w 84"/>
                  <a:gd name="T49" fmla="*/ 1 h 82"/>
                  <a:gd name="T50" fmla="*/ 15 w 84"/>
                  <a:gd name="T51" fmla="*/ 0 h 82"/>
                  <a:gd name="T52" fmla="*/ 19 w 84"/>
                  <a:gd name="T53" fmla="*/ 0 h 82"/>
                  <a:gd name="T54" fmla="*/ 23 w 84"/>
                  <a:gd name="T55" fmla="*/ 0 h 82"/>
                  <a:gd name="T56" fmla="*/ 28 w 84"/>
                  <a:gd name="T57" fmla="*/ 2 h 82"/>
                  <a:gd name="T58" fmla="*/ 32 w 84"/>
                  <a:gd name="T59" fmla="*/ 3 h 82"/>
                  <a:gd name="T60" fmla="*/ 35 w 84"/>
                  <a:gd name="T61" fmla="*/ 6 h 82"/>
                  <a:gd name="T62" fmla="*/ 38 w 84"/>
                  <a:gd name="T63" fmla="*/ 9 h 82"/>
                  <a:gd name="T64" fmla="*/ 42 w 84"/>
                  <a:gd name="T65" fmla="*/ 13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82">
                    <a:moveTo>
                      <a:pt x="84" y="26"/>
                    </a:moveTo>
                    <a:lnTo>
                      <a:pt x="84" y="35"/>
                    </a:lnTo>
                    <a:lnTo>
                      <a:pt x="84" y="43"/>
                    </a:lnTo>
                    <a:lnTo>
                      <a:pt x="80" y="51"/>
                    </a:lnTo>
                    <a:lnTo>
                      <a:pt x="77" y="60"/>
                    </a:lnTo>
                    <a:lnTo>
                      <a:pt x="72" y="66"/>
                    </a:lnTo>
                    <a:lnTo>
                      <a:pt x="66" y="72"/>
                    </a:lnTo>
                    <a:lnTo>
                      <a:pt x="59" y="78"/>
                    </a:lnTo>
                    <a:lnTo>
                      <a:pt x="52" y="82"/>
                    </a:lnTo>
                    <a:lnTo>
                      <a:pt x="41" y="82"/>
                    </a:lnTo>
                    <a:lnTo>
                      <a:pt x="32" y="82"/>
                    </a:lnTo>
                    <a:lnTo>
                      <a:pt x="24" y="80"/>
                    </a:lnTo>
                    <a:lnTo>
                      <a:pt x="18" y="77"/>
                    </a:lnTo>
                    <a:lnTo>
                      <a:pt x="12" y="71"/>
                    </a:lnTo>
                    <a:lnTo>
                      <a:pt x="8" y="65"/>
                    </a:lnTo>
                    <a:lnTo>
                      <a:pt x="4" y="58"/>
                    </a:lnTo>
                    <a:lnTo>
                      <a:pt x="3" y="50"/>
                    </a:lnTo>
                    <a:lnTo>
                      <a:pt x="0" y="41"/>
                    </a:lnTo>
                    <a:lnTo>
                      <a:pt x="0" y="35"/>
                    </a:lnTo>
                    <a:lnTo>
                      <a:pt x="2" y="29"/>
                    </a:lnTo>
                    <a:lnTo>
                      <a:pt x="6" y="23"/>
                    </a:lnTo>
                    <a:lnTo>
                      <a:pt x="10" y="17"/>
                    </a:lnTo>
                    <a:lnTo>
                      <a:pt x="15" y="13"/>
                    </a:lnTo>
                    <a:lnTo>
                      <a:pt x="18" y="8"/>
                    </a:lnTo>
                    <a:lnTo>
                      <a:pt x="21" y="2"/>
                    </a:lnTo>
                    <a:lnTo>
                      <a:pt x="29" y="0"/>
                    </a:lnTo>
                    <a:lnTo>
                      <a:pt x="38" y="0"/>
                    </a:lnTo>
                    <a:lnTo>
                      <a:pt x="46" y="0"/>
                    </a:lnTo>
                    <a:lnTo>
                      <a:pt x="55" y="3"/>
                    </a:lnTo>
                    <a:lnTo>
                      <a:pt x="63" y="6"/>
                    </a:lnTo>
                    <a:lnTo>
                      <a:pt x="70" y="11"/>
                    </a:lnTo>
                    <a:lnTo>
                      <a:pt x="76" y="17"/>
                    </a:lnTo>
                    <a:lnTo>
                      <a:pt x="84"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7" name="Freeform 203"/>
              <p:cNvSpPr>
                <a:spLocks/>
              </p:cNvSpPr>
              <p:nvPr/>
            </p:nvSpPr>
            <p:spPr bwMode="auto">
              <a:xfrm>
                <a:off x="2673" y="3737"/>
                <a:ext cx="41" cy="41"/>
              </a:xfrm>
              <a:custGeom>
                <a:avLst/>
                <a:gdLst>
                  <a:gd name="T0" fmla="*/ 40 w 83"/>
                  <a:gd name="T1" fmla="*/ 20 h 82"/>
                  <a:gd name="T2" fmla="*/ 41 w 83"/>
                  <a:gd name="T3" fmla="*/ 25 h 82"/>
                  <a:gd name="T4" fmla="*/ 41 w 83"/>
                  <a:gd name="T5" fmla="*/ 29 h 82"/>
                  <a:gd name="T6" fmla="*/ 39 w 83"/>
                  <a:gd name="T7" fmla="*/ 32 h 82"/>
                  <a:gd name="T8" fmla="*/ 37 w 83"/>
                  <a:gd name="T9" fmla="*/ 34 h 82"/>
                  <a:gd name="T10" fmla="*/ 34 w 83"/>
                  <a:gd name="T11" fmla="*/ 36 h 82"/>
                  <a:gd name="T12" fmla="*/ 31 w 83"/>
                  <a:gd name="T13" fmla="*/ 37 h 82"/>
                  <a:gd name="T14" fmla="*/ 27 w 83"/>
                  <a:gd name="T15" fmla="*/ 39 h 82"/>
                  <a:gd name="T16" fmla="*/ 25 w 83"/>
                  <a:gd name="T17" fmla="*/ 41 h 82"/>
                  <a:gd name="T18" fmla="*/ 21 w 83"/>
                  <a:gd name="T19" fmla="*/ 41 h 82"/>
                  <a:gd name="T20" fmla="*/ 18 w 83"/>
                  <a:gd name="T21" fmla="*/ 41 h 82"/>
                  <a:gd name="T22" fmla="*/ 14 w 83"/>
                  <a:gd name="T23" fmla="*/ 41 h 82"/>
                  <a:gd name="T24" fmla="*/ 11 w 83"/>
                  <a:gd name="T25" fmla="*/ 41 h 82"/>
                  <a:gd name="T26" fmla="*/ 8 w 83"/>
                  <a:gd name="T27" fmla="*/ 39 h 82"/>
                  <a:gd name="T28" fmla="*/ 4 w 83"/>
                  <a:gd name="T29" fmla="*/ 38 h 82"/>
                  <a:gd name="T30" fmla="*/ 2 w 83"/>
                  <a:gd name="T31" fmla="*/ 35 h 82"/>
                  <a:gd name="T32" fmla="*/ 0 w 83"/>
                  <a:gd name="T33" fmla="*/ 32 h 82"/>
                  <a:gd name="T34" fmla="*/ 0 w 83"/>
                  <a:gd name="T35" fmla="*/ 27 h 82"/>
                  <a:gd name="T36" fmla="*/ 0 w 83"/>
                  <a:gd name="T37" fmla="*/ 22 h 82"/>
                  <a:gd name="T38" fmla="*/ 0 w 83"/>
                  <a:gd name="T39" fmla="*/ 17 h 82"/>
                  <a:gd name="T40" fmla="*/ 0 w 83"/>
                  <a:gd name="T41" fmla="*/ 13 h 82"/>
                  <a:gd name="T42" fmla="*/ 1 w 83"/>
                  <a:gd name="T43" fmla="*/ 8 h 82"/>
                  <a:gd name="T44" fmla="*/ 3 w 83"/>
                  <a:gd name="T45" fmla="*/ 5 h 82"/>
                  <a:gd name="T46" fmla="*/ 5 w 83"/>
                  <a:gd name="T47" fmla="*/ 3 h 82"/>
                  <a:gd name="T48" fmla="*/ 7 w 83"/>
                  <a:gd name="T49" fmla="*/ 2 h 82"/>
                  <a:gd name="T50" fmla="*/ 9 w 83"/>
                  <a:gd name="T51" fmla="*/ 1 h 82"/>
                  <a:gd name="T52" fmla="*/ 13 w 83"/>
                  <a:gd name="T53" fmla="*/ 1 h 82"/>
                  <a:gd name="T54" fmla="*/ 15 w 83"/>
                  <a:gd name="T55" fmla="*/ 0 h 82"/>
                  <a:gd name="T56" fmla="*/ 18 w 83"/>
                  <a:gd name="T57" fmla="*/ 0 h 82"/>
                  <a:gd name="T58" fmla="*/ 20 w 83"/>
                  <a:gd name="T59" fmla="*/ 0 h 82"/>
                  <a:gd name="T60" fmla="*/ 23 w 83"/>
                  <a:gd name="T61" fmla="*/ 1 h 82"/>
                  <a:gd name="T62" fmla="*/ 26 w 83"/>
                  <a:gd name="T63" fmla="*/ 2 h 82"/>
                  <a:gd name="T64" fmla="*/ 30 w 83"/>
                  <a:gd name="T65" fmla="*/ 5 h 82"/>
                  <a:gd name="T66" fmla="*/ 32 w 83"/>
                  <a:gd name="T67" fmla="*/ 8 h 82"/>
                  <a:gd name="T68" fmla="*/ 34 w 83"/>
                  <a:gd name="T69" fmla="*/ 12 h 82"/>
                  <a:gd name="T70" fmla="*/ 37 w 83"/>
                  <a:gd name="T71" fmla="*/ 16 h 82"/>
                  <a:gd name="T72" fmla="*/ 40 w 83"/>
                  <a:gd name="T73" fmla="*/ 20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2">
                    <a:moveTo>
                      <a:pt x="81" y="40"/>
                    </a:moveTo>
                    <a:lnTo>
                      <a:pt x="83" y="49"/>
                    </a:lnTo>
                    <a:lnTo>
                      <a:pt x="83" y="58"/>
                    </a:lnTo>
                    <a:lnTo>
                      <a:pt x="78" y="63"/>
                    </a:lnTo>
                    <a:lnTo>
                      <a:pt x="74" y="68"/>
                    </a:lnTo>
                    <a:lnTo>
                      <a:pt x="68" y="71"/>
                    </a:lnTo>
                    <a:lnTo>
                      <a:pt x="62" y="74"/>
                    </a:lnTo>
                    <a:lnTo>
                      <a:pt x="55" y="78"/>
                    </a:lnTo>
                    <a:lnTo>
                      <a:pt x="50" y="82"/>
                    </a:lnTo>
                    <a:lnTo>
                      <a:pt x="43" y="81"/>
                    </a:lnTo>
                    <a:lnTo>
                      <a:pt x="36" y="81"/>
                    </a:lnTo>
                    <a:lnTo>
                      <a:pt x="28" y="81"/>
                    </a:lnTo>
                    <a:lnTo>
                      <a:pt x="22" y="81"/>
                    </a:lnTo>
                    <a:lnTo>
                      <a:pt x="16" y="78"/>
                    </a:lnTo>
                    <a:lnTo>
                      <a:pt x="9" y="75"/>
                    </a:lnTo>
                    <a:lnTo>
                      <a:pt x="4" y="70"/>
                    </a:lnTo>
                    <a:lnTo>
                      <a:pt x="1" y="64"/>
                    </a:lnTo>
                    <a:lnTo>
                      <a:pt x="1" y="54"/>
                    </a:lnTo>
                    <a:lnTo>
                      <a:pt x="1" y="44"/>
                    </a:lnTo>
                    <a:lnTo>
                      <a:pt x="0" y="34"/>
                    </a:lnTo>
                    <a:lnTo>
                      <a:pt x="1" y="25"/>
                    </a:lnTo>
                    <a:lnTo>
                      <a:pt x="2" y="16"/>
                    </a:lnTo>
                    <a:lnTo>
                      <a:pt x="7" y="9"/>
                    </a:lnTo>
                    <a:lnTo>
                      <a:pt x="10" y="6"/>
                    </a:lnTo>
                    <a:lnTo>
                      <a:pt x="15" y="3"/>
                    </a:lnTo>
                    <a:lnTo>
                      <a:pt x="19" y="2"/>
                    </a:lnTo>
                    <a:lnTo>
                      <a:pt x="26" y="2"/>
                    </a:lnTo>
                    <a:lnTo>
                      <a:pt x="31" y="0"/>
                    </a:lnTo>
                    <a:lnTo>
                      <a:pt x="37" y="0"/>
                    </a:lnTo>
                    <a:lnTo>
                      <a:pt x="41" y="0"/>
                    </a:lnTo>
                    <a:lnTo>
                      <a:pt x="46" y="1"/>
                    </a:lnTo>
                    <a:lnTo>
                      <a:pt x="52" y="3"/>
                    </a:lnTo>
                    <a:lnTo>
                      <a:pt x="60" y="10"/>
                    </a:lnTo>
                    <a:lnTo>
                      <a:pt x="64" y="16"/>
                    </a:lnTo>
                    <a:lnTo>
                      <a:pt x="69" y="23"/>
                    </a:lnTo>
                    <a:lnTo>
                      <a:pt x="74" y="32"/>
                    </a:lnTo>
                    <a:lnTo>
                      <a:pt x="8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8" name="Freeform 204"/>
              <p:cNvSpPr>
                <a:spLocks/>
              </p:cNvSpPr>
              <p:nvPr/>
            </p:nvSpPr>
            <p:spPr bwMode="auto">
              <a:xfrm>
                <a:off x="2453" y="3740"/>
                <a:ext cx="38" cy="42"/>
              </a:xfrm>
              <a:custGeom>
                <a:avLst/>
                <a:gdLst>
                  <a:gd name="T0" fmla="*/ 37 w 77"/>
                  <a:gd name="T1" fmla="*/ 14 h 82"/>
                  <a:gd name="T2" fmla="*/ 38 w 77"/>
                  <a:gd name="T3" fmla="*/ 17 h 82"/>
                  <a:gd name="T4" fmla="*/ 38 w 77"/>
                  <a:gd name="T5" fmla="*/ 20 h 82"/>
                  <a:gd name="T6" fmla="*/ 37 w 77"/>
                  <a:gd name="T7" fmla="*/ 25 h 82"/>
                  <a:gd name="T8" fmla="*/ 35 w 77"/>
                  <a:gd name="T9" fmla="*/ 29 h 82"/>
                  <a:gd name="T10" fmla="*/ 31 w 77"/>
                  <a:gd name="T11" fmla="*/ 33 h 82"/>
                  <a:gd name="T12" fmla="*/ 28 w 77"/>
                  <a:gd name="T13" fmla="*/ 37 h 82"/>
                  <a:gd name="T14" fmla="*/ 25 w 77"/>
                  <a:gd name="T15" fmla="*/ 39 h 82"/>
                  <a:gd name="T16" fmla="*/ 21 w 77"/>
                  <a:gd name="T17" fmla="*/ 42 h 82"/>
                  <a:gd name="T18" fmla="*/ 18 w 77"/>
                  <a:gd name="T19" fmla="*/ 39 h 82"/>
                  <a:gd name="T20" fmla="*/ 15 w 77"/>
                  <a:gd name="T21" fmla="*/ 38 h 82"/>
                  <a:gd name="T22" fmla="*/ 12 w 77"/>
                  <a:gd name="T23" fmla="*/ 38 h 82"/>
                  <a:gd name="T24" fmla="*/ 8 w 77"/>
                  <a:gd name="T25" fmla="*/ 38 h 82"/>
                  <a:gd name="T26" fmla="*/ 5 w 77"/>
                  <a:gd name="T27" fmla="*/ 37 h 82"/>
                  <a:gd name="T28" fmla="*/ 2 w 77"/>
                  <a:gd name="T29" fmla="*/ 36 h 82"/>
                  <a:gd name="T30" fmla="*/ 0 w 77"/>
                  <a:gd name="T31" fmla="*/ 33 h 82"/>
                  <a:gd name="T32" fmla="*/ 0 w 77"/>
                  <a:gd name="T33" fmla="*/ 29 h 82"/>
                  <a:gd name="T34" fmla="*/ 0 w 77"/>
                  <a:gd name="T35" fmla="*/ 26 h 82"/>
                  <a:gd name="T36" fmla="*/ 0 w 77"/>
                  <a:gd name="T37" fmla="*/ 22 h 82"/>
                  <a:gd name="T38" fmla="*/ 0 w 77"/>
                  <a:gd name="T39" fmla="*/ 17 h 82"/>
                  <a:gd name="T40" fmla="*/ 0 w 77"/>
                  <a:gd name="T41" fmla="*/ 14 h 82"/>
                  <a:gd name="T42" fmla="*/ 0 w 77"/>
                  <a:gd name="T43" fmla="*/ 9 h 82"/>
                  <a:gd name="T44" fmla="*/ 2 w 77"/>
                  <a:gd name="T45" fmla="*/ 6 h 82"/>
                  <a:gd name="T46" fmla="*/ 4 w 77"/>
                  <a:gd name="T47" fmla="*/ 3 h 82"/>
                  <a:gd name="T48" fmla="*/ 9 w 77"/>
                  <a:gd name="T49" fmla="*/ 1 h 82"/>
                  <a:gd name="T50" fmla="*/ 14 w 77"/>
                  <a:gd name="T51" fmla="*/ 0 h 82"/>
                  <a:gd name="T52" fmla="*/ 18 w 77"/>
                  <a:gd name="T53" fmla="*/ 1 h 82"/>
                  <a:gd name="T54" fmla="*/ 21 w 77"/>
                  <a:gd name="T55" fmla="*/ 1 h 82"/>
                  <a:gd name="T56" fmla="*/ 25 w 77"/>
                  <a:gd name="T57" fmla="*/ 3 h 82"/>
                  <a:gd name="T58" fmla="*/ 27 w 77"/>
                  <a:gd name="T59" fmla="*/ 5 h 82"/>
                  <a:gd name="T60" fmla="*/ 30 w 77"/>
                  <a:gd name="T61" fmla="*/ 8 h 82"/>
                  <a:gd name="T62" fmla="*/ 33 w 77"/>
                  <a:gd name="T63" fmla="*/ 10 h 82"/>
                  <a:gd name="T64" fmla="*/ 37 w 77"/>
                  <a:gd name="T65" fmla="*/ 14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82">
                    <a:moveTo>
                      <a:pt x="74" y="27"/>
                    </a:moveTo>
                    <a:lnTo>
                      <a:pt x="77" y="33"/>
                    </a:lnTo>
                    <a:lnTo>
                      <a:pt x="77" y="40"/>
                    </a:lnTo>
                    <a:lnTo>
                      <a:pt x="74" y="49"/>
                    </a:lnTo>
                    <a:lnTo>
                      <a:pt x="71" y="57"/>
                    </a:lnTo>
                    <a:lnTo>
                      <a:pt x="63" y="64"/>
                    </a:lnTo>
                    <a:lnTo>
                      <a:pt x="57" y="72"/>
                    </a:lnTo>
                    <a:lnTo>
                      <a:pt x="50" y="77"/>
                    </a:lnTo>
                    <a:lnTo>
                      <a:pt x="42" y="82"/>
                    </a:lnTo>
                    <a:lnTo>
                      <a:pt x="36" y="77"/>
                    </a:lnTo>
                    <a:lnTo>
                      <a:pt x="31" y="75"/>
                    </a:lnTo>
                    <a:lnTo>
                      <a:pt x="24" y="74"/>
                    </a:lnTo>
                    <a:lnTo>
                      <a:pt x="17" y="74"/>
                    </a:lnTo>
                    <a:lnTo>
                      <a:pt x="10" y="73"/>
                    </a:lnTo>
                    <a:lnTo>
                      <a:pt x="5" y="70"/>
                    </a:lnTo>
                    <a:lnTo>
                      <a:pt x="1" y="64"/>
                    </a:lnTo>
                    <a:lnTo>
                      <a:pt x="1" y="57"/>
                    </a:lnTo>
                    <a:lnTo>
                      <a:pt x="1" y="50"/>
                    </a:lnTo>
                    <a:lnTo>
                      <a:pt x="1" y="42"/>
                    </a:lnTo>
                    <a:lnTo>
                      <a:pt x="0" y="34"/>
                    </a:lnTo>
                    <a:lnTo>
                      <a:pt x="0" y="27"/>
                    </a:lnTo>
                    <a:lnTo>
                      <a:pt x="0" y="18"/>
                    </a:lnTo>
                    <a:lnTo>
                      <a:pt x="4" y="12"/>
                    </a:lnTo>
                    <a:lnTo>
                      <a:pt x="9" y="6"/>
                    </a:lnTo>
                    <a:lnTo>
                      <a:pt x="18" y="2"/>
                    </a:lnTo>
                    <a:lnTo>
                      <a:pt x="28" y="0"/>
                    </a:lnTo>
                    <a:lnTo>
                      <a:pt x="37" y="1"/>
                    </a:lnTo>
                    <a:lnTo>
                      <a:pt x="43" y="2"/>
                    </a:lnTo>
                    <a:lnTo>
                      <a:pt x="51" y="6"/>
                    </a:lnTo>
                    <a:lnTo>
                      <a:pt x="55" y="9"/>
                    </a:lnTo>
                    <a:lnTo>
                      <a:pt x="61" y="15"/>
                    </a:lnTo>
                    <a:lnTo>
                      <a:pt x="66" y="20"/>
                    </a:lnTo>
                    <a:lnTo>
                      <a:pt x="74" y="27"/>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44" name="Group 205"/>
            <p:cNvGrpSpPr>
              <a:grpSpLocks/>
            </p:cNvGrpSpPr>
            <p:nvPr/>
          </p:nvGrpSpPr>
          <p:grpSpPr bwMode="auto">
            <a:xfrm>
              <a:off x="4208" y="2667"/>
              <a:ext cx="922" cy="809"/>
              <a:chOff x="934" y="2809"/>
              <a:chExt cx="1088" cy="955"/>
            </a:xfrm>
          </p:grpSpPr>
          <p:sp>
            <p:nvSpPr>
              <p:cNvPr id="18455" name="Freeform 206"/>
              <p:cNvSpPr>
                <a:spLocks/>
              </p:cNvSpPr>
              <p:nvPr/>
            </p:nvSpPr>
            <p:spPr bwMode="auto">
              <a:xfrm>
                <a:off x="1374" y="2809"/>
                <a:ext cx="648" cy="618"/>
              </a:xfrm>
              <a:custGeom>
                <a:avLst/>
                <a:gdLst>
                  <a:gd name="T0" fmla="*/ 192 w 1295"/>
                  <a:gd name="T1" fmla="*/ 55 h 1235"/>
                  <a:gd name="T2" fmla="*/ 227 w 1295"/>
                  <a:gd name="T3" fmla="*/ 101 h 1235"/>
                  <a:gd name="T4" fmla="*/ 274 w 1295"/>
                  <a:gd name="T5" fmla="*/ 141 h 1235"/>
                  <a:gd name="T6" fmla="*/ 320 w 1295"/>
                  <a:gd name="T7" fmla="*/ 183 h 1235"/>
                  <a:gd name="T8" fmla="*/ 369 w 1295"/>
                  <a:gd name="T9" fmla="*/ 207 h 1235"/>
                  <a:gd name="T10" fmla="*/ 417 w 1295"/>
                  <a:gd name="T11" fmla="*/ 230 h 1235"/>
                  <a:gd name="T12" fmla="*/ 552 w 1295"/>
                  <a:gd name="T13" fmla="*/ 402 h 1235"/>
                  <a:gd name="T14" fmla="*/ 582 w 1295"/>
                  <a:gd name="T15" fmla="*/ 468 h 1235"/>
                  <a:gd name="T16" fmla="*/ 602 w 1295"/>
                  <a:gd name="T17" fmla="*/ 536 h 1235"/>
                  <a:gd name="T18" fmla="*/ 648 w 1295"/>
                  <a:gd name="T19" fmla="*/ 581 h 1235"/>
                  <a:gd name="T20" fmla="*/ 591 w 1295"/>
                  <a:gd name="T21" fmla="*/ 617 h 1235"/>
                  <a:gd name="T22" fmla="*/ 527 w 1295"/>
                  <a:gd name="T23" fmla="*/ 593 h 1235"/>
                  <a:gd name="T24" fmla="*/ 468 w 1295"/>
                  <a:gd name="T25" fmla="*/ 600 h 1235"/>
                  <a:gd name="T26" fmla="*/ 481 w 1295"/>
                  <a:gd name="T27" fmla="*/ 551 h 1235"/>
                  <a:gd name="T28" fmla="*/ 471 w 1295"/>
                  <a:gd name="T29" fmla="*/ 502 h 1235"/>
                  <a:gd name="T30" fmla="*/ 421 w 1295"/>
                  <a:gd name="T31" fmla="*/ 466 h 1235"/>
                  <a:gd name="T32" fmla="*/ 373 w 1295"/>
                  <a:gd name="T33" fmla="*/ 425 h 1235"/>
                  <a:gd name="T34" fmla="*/ 411 w 1295"/>
                  <a:gd name="T35" fmla="*/ 487 h 1235"/>
                  <a:gd name="T36" fmla="*/ 451 w 1295"/>
                  <a:gd name="T37" fmla="*/ 533 h 1235"/>
                  <a:gd name="T38" fmla="*/ 439 w 1295"/>
                  <a:gd name="T39" fmla="*/ 596 h 1235"/>
                  <a:gd name="T40" fmla="*/ 377 w 1295"/>
                  <a:gd name="T41" fmla="*/ 591 h 1235"/>
                  <a:gd name="T42" fmla="*/ 331 w 1295"/>
                  <a:gd name="T43" fmla="*/ 549 h 1235"/>
                  <a:gd name="T44" fmla="*/ 288 w 1295"/>
                  <a:gd name="T45" fmla="*/ 499 h 1235"/>
                  <a:gd name="T46" fmla="*/ 238 w 1295"/>
                  <a:gd name="T47" fmla="*/ 463 h 1235"/>
                  <a:gd name="T48" fmla="*/ 157 w 1295"/>
                  <a:gd name="T49" fmla="*/ 430 h 1235"/>
                  <a:gd name="T50" fmla="*/ 94 w 1295"/>
                  <a:gd name="T51" fmla="*/ 358 h 1235"/>
                  <a:gd name="T52" fmla="*/ 54 w 1295"/>
                  <a:gd name="T53" fmla="*/ 267 h 1235"/>
                  <a:gd name="T54" fmla="*/ 24 w 1295"/>
                  <a:gd name="T55" fmla="*/ 170 h 1235"/>
                  <a:gd name="T56" fmla="*/ 11 w 1295"/>
                  <a:gd name="T57" fmla="*/ 113 h 1235"/>
                  <a:gd name="T58" fmla="*/ 43 w 1295"/>
                  <a:gd name="T59" fmla="*/ 210 h 1235"/>
                  <a:gd name="T60" fmla="*/ 79 w 1295"/>
                  <a:gd name="T61" fmla="*/ 310 h 1235"/>
                  <a:gd name="T62" fmla="*/ 133 w 1295"/>
                  <a:gd name="T63" fmla="*/ 396 h 1235"/>
                  <a:gd name="T64" fmla="*/ 222 w 1295"/>
                  <a:gd name="T65" fmla="*/ 453 h 1235"/>
                  <a:gd name="T66" fmla="*/ 291 w 1295"/>
                  <a:gd name="T67" fmla="*/ 492 h 1235"/>
                  <a:gd name="T68" fmla="*/ 348 w 1295"/>
                  <a:gd name="T69" fmla="*/ 552 h 1235"/>
                  <a:gd name="T70" fmla="*/ 415 w 1295"/>
                  <a:gd name="T71" fmla="*/ 592 h 1235"/>
                  <a:gd name="T72" fmla="*/ 453 w 1295"/>
                  <a:gd name="T73" fmla="*/ 555 h 1235"/>
                  <a:gd name="T74" fmla="*/ 416 w 1295"/>
                  <a:gd name="T75" fmla="*/ 507 h 1235"/>
                  <a:gd name="T76" fmla="*/ 379 w 1295"/>
                  <a:gd name="T77" fmla="*/ 462 h 1235"/>
                  <a:gd name="T78" fmla="*/ 349 w 1295"/>
                  <a:gd name="T79" fmla="*/ 415 h 1235"/>
                  <a:gd name="T80" fmla="*/ 336 w 1295"/>
                  <a:gd name="T81" fmla="*/ 360 h 1235"/>
                  <a:gd name="T82" fmla="*/ 349 w 1295"/>
                  <a:gd name="T83" fmla="*/ 336 h 1235"/>
                  <a:gd name="T84" fmla="*/ 355 w 1295"/>
                  <a:gd name="T85" fmla="*/ 387 h 1235"/>
                  <a:gd name="T86" fmla="*/ 385 w 1295"/>
                  <a:gd name="T87" fmla="*/ 393 h 1235"/>
                  <a:gd name="T88" fmla="*/ 433 w 1295"/>
                  <a:gd name="T89" fmla="*/ 389 h 1235"/>
                  <a:gd name="T90" fmla="*/ 486 w 1295"/>
                  <a:gd name="T91" fmla="*/ 437 h 1235"/>
                  <a:gd name="T92" fmla="*/ 500 w 1295"/>
                  <a:gd name="T93" fmla="*/ 480 h 1235"/>
                  <a:gd name="T94" fmla="*/ 495 w 1295"/>
                  <a:gd name="T95" fmla="*/ 527 h 1235"/>
                  <a:gd name="T96" fmla="*/ 518 w 1295"/>
                  <a:gd name="T97" fmla="*/ 569 h 1235"/>
                  <a:gd name="T98" fmla="*/ 549 w 1295"/>
                  <a:gd name="T99" fmla="*/ 556 h 1235"/>
                  <a:gd name="T100" fmla="*/ 554 w 1295"/>
                  <a:gd name="T101" fmla="*/ 507 h 1235"/>
                  <a:gd name="T102" fmla="*/ 554 w 1295"/>
                  <a:gd name="T103" fmla="*/ 456 h 1235"/>
                  <a:gd name="T104" fmla="*/ 549 w 1295"/>
                  <a:gd name="T105" fmla="*/ 408 h 1235"/>
                  <a:gd name="T106" fmla="*/ 521 w 1295"/>
                  <a:gd name="T107" fmla="*/ 356 h 1235"/>
                  <a:gd name="T108" fmla="*/ 475 w 1295"/>
                  <a:gd name="T109" fmla="*/ 304 h 1235"/>
                  <a:gd name="T110" fmla="*/ 430 w 1295"/>
                  <a:gd name="T111" fmla="*/ 254 h 1235"/>
                  <a:gd name="T112" fmla="*/ 377 w 1295"/>
                  <a:gd name="T113" fmla="*/ 216 h 1235"/>
                  <a:gd name="T114" fmla="*/ 314 w 1295"/>
                  <a:gd name="T115" fmla="*/ 192 h 1235"/>
                  <a:gd name="T116" fmla="*/ 263 w 1295"/>
                  <a:gd name="T117" fmla="*/ 148 h 1235"/>
                  <a:gd name="T118" fmla="*/ 214 w 1295"/>
                  <a:gd name="T119" fmla="*/ 105 h 1235"/>
                  <a:gd name="T120" fmla="*/ 178 w 1295"/>
                  <a:gd name="T121" fmla="*/ 54 h 1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95" h="1235">
                    <a:moveTo>
                      <a:pt x="367" y="0"/>
                    </a:moveTo>
                    <a:lnTo>
                      <a:pt x="365" y="8"/>
                    </a:lnTo>
                    <a:lnTo>
                      <a:pt x="365" y="16"/>
                    </a:lnTo>
                    <a:lnTo>
                      <a:pt x="365" y="25"/>
                    </a:lnTo>
                    <a:lnTo>
                      <a:pt x="365" y="34"/>
                    </a:lnTo>
                    <a:lnTo>
                      <a:pt x="365" y="41"/>
                    </a:lnTo>
                    <a:lnTo>
                      <a:pt x="366" y="50"/>
                    </a:lnTo>
                    <a:lnTo>
                      <a:pt x="367" y="58"/>
                    </a:lnTo>
                    <a:lnTo>
                      <a:pt x="369" y="66"/>
                    </a:lnTo>
                    <a:lnTo>
                      <a:pt x="370" y="73"/>
                    </a:lnTo>
                    <a:lnTo>
                      <a:pt x="372" y="81"/>
                    </a:lnTo>
                    <a:lnTo>
                      <a:pt x="376" y="87"/>
                    </a:lnTo>
                    <a:lnTo>
                      <a:pt x="379" y="96"/>
                    </a:lnTo>
                    <a:lnTo>
                      <a:pt x="381" y="102"/>
                    </a:lnTo>
                    <a:lnTo>
                      <a:pt x="384" y="109"/>
                    </a:lnTo>
                    <a:lnTo>
                      <a:pt x="387" y="116"/>
                    </a:lnTo>
                    <a:lnTo>
                      <a:pt x="391" y="124"/>
                    </a:lnTo>
                    <a:lnTo>
                      <a:pt x="394" y="130"/>
                    </a:lnTo>
                    <a:lnTo>
                      <a:pt x="397" y="136"/>
                    </a:lnTo>
                    <a:lnTo>
                      <a:pt x="402" y="143"/>
                    </a:lnTo>
                    <a:lnTo>
                      <a:pt x="407" y="149"/>
                    </a:lnTo>
                    <a:lnTo>
                      <a:pt x="410" y="154"/>
                    </a:lnTo>
                    <a:lnTo>
                      <a:pt x="415" y="160"/>
                    </a:lnTo>
                    <a:lnTo>
                      <a:pt x="419" y="167"/>
                    </a:lnTo>
                    <a:lnTo>
                      <a:pt x="426" y="173"/>
                    </a:lnTo>
                    <a:lnTo>
                      <a:pt x="430" y="178"/>
                    </a:lnTo>
                    <a:lnTo>
                      <a:pt x="435" y="184"/>
                    </a:lnTo>
                    <a:lnTo>
                      <a:pt x="440" y="189"/>
                    </a:lnTo>
                    <a:lnTo>
                      <a:pt x="447" y="196"/>
                    </a:lnTo>
                    <a:lnTo>
                      <a:pt x="453" y="201"/>
                    </a:lnTo>
                    <a:lnTo>
                      <a:pt x="459" y="207"/>
                    </a:lnTo>
                    <a:lnTo>
                      <a:pt x="465" y="212"/>
                    </a:lnTo>
                    <a:lnTo>
                      <a:pt x="472" y="219"/>
                    </a:lnTo>
                    <a:lnTo>
                      <a:pt x="477" y="223"/>
                    </a:lnTo>
                    <a:lnTo>
                      <a:pt x="483" y="229"/>
                    </a:lnTo>
                    <a:lnTo>
                      <a:pt x="489" y="233"/>
                    </a:lnTo>
                    <a:lnTo>
                      <a:pt x="496" y="240"/>
                    </a:lnTo>
                    <a:lnTo>
                      <a:pt x="502" y="244"/>
                    </a:lnTo>
                    <a:lnTo>
                      <a:pt x="508" y="250"/>
                    </a:lnTo>
                    <a:lnTo>
                      <a:pt x="514" y="254"/>
                    </a:lnTo>
                    <a:lnTo>
                      <a:pt x="522" y="260"/>
                    </a:lnTo>
                    <a:lnTo>
                      <a:pt x="528" y="265"/>
                    </a:lnTo>
                    <a:lnTo>
                      <a:pt x="534" y="271"/>
                    </a:lnTo>
                    <a:lnTo>
                      <a:pt x="540" y="275"/>
                    </a:lnTo>
                    <a:lnTo>
                      <a:pt x="547" y="281"/>
                    </a:lnTo>
                    <a:lnTo>
                      <a:pt x="553" y="287"/>
                    </a:lnTo>
                    <a:lnTo>
                      <a:pt x="560" y="292"/>
                    </a:lnTo>
                    <a:lnTo>
                      <a:pt x="567" y="297"/>
                    </a:lnTo>
                    <a:lnTo>
                      <a:pt x="574" y="303"/>
                    </a:lnTo>
                    <a:lnTo>
                      <a:pt x="580" y="308"/>
                    </a:lnTo>
                    <a:lnTo>
                      <a:pt x="586" y="314"/>
                    </a:lnTo>
                    <a:lnTo>
                      <a:pt x="593" y="319"/>
                    </a:lnTo>
                    <a:lnTo>
                      <a:pt x="599" y="325"/>
                    </a:lnTo>
                    <a:lnTo>
                      <a:pt x="605" y="330"/>
                    </a:lnTo>
                    <a:lnTo>
                      <a:pt x="611" y="336"/>
                    </a:lnTo>
                    <a:lnTo>
                      <a:pt x="618" y="342"/>
                    </a:lnTo>
                    <a:lnTo>
                      <a:pt x="624" y="348"/>
                    </a:lnTo>
                    <a:lnTo>
                      <a:pt x="629" y="353"/>
                    </a:lnTo>
                    <a:lnTo>
                      <a:pt x="634" y="360"/>
                    </a:lnTo>
                    <a:lnTo>
                      <a:pt x="640" y="365"/>
                    </a:lnTo>
                    <a:lnTo>
                      <a:pt x="646" y="371"/>
                    </a:lnTo>
                    <a:lnTo>
                      <a:pt x="651" y="377"/>
                    </a:lnTo>
                    <a:lnTo>
                      <a:pt x="656" y="384"/>
                    </a:lnTo>
                    <a:lnTo>
                      <a:pt x="662" y="390"/>
                    </a:lnTo>
                    <a:lnTo>
                      <a:pt x="668" y="397"/>
                    </a:lnTo>
                    <a:lnTo>
                      <a:pt x="674" y="398"/>
                    </a:lnTo>
                    <a:lnTo>
                      <a:pt x="681" y="400"/>
                    </a:lnTo>
                    <a:lnTo>
                      <a:pt x="688" y="401"/>
                    </a:lnTo>
                    <a:lnTo>
                      <a:pt x="695" y="403"/>
                    </a:lnTo>
                    <a:lnTo>
                      <a:pt x="701" y="405"/>
                    </a:lnTo>
                    <a:lnTo>
                      <a:pt x="709" y="407"/>
                    </a:lnTo>
                    <a:lnTo>
                      <a:pt x="716" y="408"/>
                    </a:lnTo>
                    <a:lnTo>
                      <a:pt x="723" y="411"/>
                    </a:lnTo>
                    <a:lnTo>
                      <a:pt x="729" y="412"/>
                    </a:lnTo>
                    <a:lnTo>
                      <a:pt x="737" y="414"/>
                    </a:lnTo>
                    <a:lnTo>
                      <a:pt x="743" y="416"/>
                    </a:lnTo>
                    <a:lnTo>
                      <a:pt x="750" y="419"/>
                    </a:lnTo>
                    <a:lnTo>
                      <a:pt x="757" y="421"/>
                    </a:lnTo>
                    <a:lnTo>
                      <a:pt x="764" y="423"/>
                    </a:lnTo>
                    <a:lnTo>
                      <a:pt x="770" y="426"/>
                    </a:lnTo>
                    <a:lnTo>
                      <a:pt x="777" y="430"/>
                    </a:lnTo>
                    <a:lnTo>
                      <a:pt x="784" y="432"/>
                    </a:lnTo>
                    <a:lnTo>
                      <a:pt x="790" y="435"/>
                    </a:lnTo>
                    <a:lnTo>
                      <a:pt x="796" y="438"/>
                    </a:lnTo>
                    <a:lnTo>
                      <a:pt x="802" y="441"/>
                    </a:lnTo>
                    <a:lnTo>
                      <a:pt x="809" y="444"/>
                    </a:lnTo>
                    <a:lnTo>
                      <a:pt x="815" y="448"/>
                    </a:lnTo>
                    <a:lnTo>
                      <a:pt x="821" y="453"/>
                    </a:lnTo>
                    <a:lnTo>
                      <a:pt x="829" y="457"/>
                    </a:lnTo>
                    <a:lnTo>
                      <a:pt x="834" y="460"/>
                    </a:lnTo>
                    <a:lnTo>
                      <a:pt x="840" y="464"/>
                    </a:lnTo>
                    <a:lnTo>
                      <a:pt x="846" y="468"/>
                    </a:lnTo>
                    <a:lnTo>
                      <a:pt x="853" y="473"/>
                    </a:lnTo>
                    <a:lnTo>
                      <a:pt x="858" y="478"/>
                    </a:lnTo>
                    <a:lnTo>
                      <a:pt x="864" y="483"/>
                    </a:lnTo>
                    <a:lnTo>
                      <a:pt x="869" y="488"/>
                    </a:lnTo>
                    <a:lnTo>
                      <a:pt x="876" y="494"/>
                    </a:lnTo>
                    <a:lnTo>
                      <a:pt x="1101" y="733"/>
                    </a:lnTo>
                    <a:lnTo>
                      <a:pt x="1098" y="744"/>
                    </a:lnTo>
                    <a:lnTo>
                      <a:pt x="1098" y="754"/>
                    </a:lnTo>
                    <a:lnTo>
                      <a:pt x="1098" y="765"/>
                    </a:lnTo>
                    <a:lnTo>
                      <a:pt x="1099" y="775"/>
                    </a:lnTo>
                    <a:lnTo>
                      <a:pt x="1099" y="784"/>
                    </a:lnTo>
                    <a:lnTo>
                      <a:pt x="1101" y="794"/>
                    </a:lnTo>
                    <a:lnTo>
                      <a:pt x="1104" y="803"/>
                    </a:lnTo>
                    <a:lnTo>
                      <a:pt x="1107" y="814"/>
                    </a:lnTo>
                    <a:lnTo>
                      <a:pt x="1109" y="822"/>
                    </a:lnTo>
                    <a:lnTo>
                      <a:pt x="1112" y="831"/>
                    </a:lnTo>
                    <a:lnTo>
                      <a:pt x="1117" y="840"/>
                    </a:lnTo>
                    <a:lnTo>
                      <a:pt x="1121" y="849"/>
                    </a:lnTo>
                    <a:lnTo>
                      <a:pt x="1124" y="858"/>
                    </a:lnTo>
                    <a:lnTo>
                      <a:pt x="1129" y="867"/>
                    </a:lnTo>
                    <a:lnTo>
                      <a:pt x="1133" y="875"/>
                    </a:lnTo>
                    <a:lnTo>
                      <a:pt x="1139" y="885"/>
                    </a:lnTo>
                    <a:lnTo>
                      <a:pt x="1142" y="893"/>
                    </a:lnTo>
                    <a:lnTo>
                      <a:pt x="1147" y="901"/>
                    </a:lnTo>
                    <a:lnTo>
                      <a:pt x="1150" y="910"/>
                    </a:lnTo>
                    <a:lnTo>
                      <a:pt x="1155" y="919"/>
                    </a:lnTo>
                    <a:lnTo>
                      <a:pt x="1159" y="927"/>
                    </a:lnTo>
                    <a:lnTo>
                      <a:pt x="1164" y="936"/>
                    </a:lnTo>
                    <a:lnTo>
                      <a:pt x="1168" y="945"/>
                    </a:lnTo>
                    <a:lnTo>
                      <a:pt x="1172" y="955"/>
                    </a:lnTo>
                    <a:lnTo>
                      <a:pt x="1174" y="963"/>
                    </a:lnTo>
                    <a:lnTo>
                      <a:pt x="1177" y="972"/>
                    </a:lnTo>
                    <a:lnTo>
                      <a:pt x="1179" y="982"/>
                    </a:lnTo>
                    <a:lnTo>
                      <a:pt x="1182" y="992"/>
                    </a:lnTo>
                    <a:lnTo>
                      <a:pt x="1183" y="1002"/>
                    </a:lnTo>
                    <a:lnTo>
                      <a:pt x="1186" y="1012"/>
                    </a:lnTo>
                    <a:lnTo>
                      <a:pt x="1187" y="1022"/>
                    </a:lnTo>
                    <a:lnTo>
                      <a:pt x="1188" y="1034"/>
                    </a:lnTo>
                    <a:lnTo>
                      <a:pt x="1188" y="1040"/>
                    </a:lnTo>
                    <a:lnTo>
                      <a:pt x="1190" y="1047"/>
                    </a:lnTo>
                    <a:lnTo>
                      <a:pt x="1192" y="1053"/>
                    </a:lnTo>
                    <a:lnTo>
                      <a:pt x="1196" y="1060"/>
                    </a:lnTo>
                    <a:lnTo>
                      <a:pt x="1203" y="1071"/>
                    </a:lnTo>
                    <a:lnTo>
                      <a:pt x="1215" y="1081"/>
                    </a:lnTo>
                    <a:lnTo>
                      <a:pt x="1220" y="1085"/>
                    </a:lnTo>
                    <a:lnTo>
                      <a:pt x="1226" y="1089"/>
                    </a:lnTo>
                    <a:lnTo>
                      <a:pt x="1233" y="1093"/>
                    </a:lnTo>
                    <a:lnTo>
                      <a:pt x="1239" y="1099"/>
                    </a:lnTo>
                    <a:lnTo>
                      <a:pt x="1245" y="1103"/>
                    </a:lnTo>
                    <a:lnTo>
                      <a:pt x="1251" y="1107"/>
                    </a:lnTo>
                    <a:lnTo>
                      <a:pt x="1258" y="1111"/>
                    </a:lnTo>
                    <a:lnTo>
                      <a:pt x="1264" y="1116"/>
                    </a:lnTo>
                    <a:lnTo>
                      <a:pt x="1274" y="1124"/>
                    </a:lnTo>
                    <a:lnTo>
                      <a:pt x="1284" y="1132"/>
                    </a:lnTo>
                    <a:lnTo>
                      <a:pt x="1290" y="1141"/>
                    </a:lnTo>
                    <a:lnTo>
                      <a:pt x="1295" y="1152"/>
                    </a:lnTo>
                    <a:lnTo>
                      <a:pt x="1295" y="1156"/>
                    </a:lnTo>
                    <a:lnTo>
                      <a:pt x="1295" y="1161"/>
                    </a:lnTo>
                    <a:lnTo>
                      <a:pt x="1294" y="1168"/>
                    </a:lnTo>
                    <a:lnTo>
                      <a:pt x="1293" y="1175"/>
                    </a:lnTo>
                    <a:lnTo>
                      <a:pt x="1289" y="1181"/>
                    </a:lnTo>
                    <a:lnTo>
                      <a:pt x="1286" y="1187"/>
                    </a:lnTo>
                    <a:lnTo>
                      <a:pt x="1279" y="1195"/>
                    </a:lnTo>
                    <a:lnTo>
                      <a:pt x="1274" y="1204"/>
                    </a:lnTo>
                    <a:lnTo>
                      <a:pt x="1263" y="1206"/>
                    </a:lnTo>
                    <a:lnTo>
                      <a:pt x="1252" y="1208"/>
                    </a:lnTo>
                    <a:lnTo>
                      <a:pt x="1241" y="1211"/>
                    </a:lnTo>
                    <a:lnTo>
                      <a:pt x="1230" y="1215"/>
                    </a:lnTo>
                    <a:lnTo>
                      <a:pt x="1219" y="1218"/>
                    </a:lnTo>
                    <a:lnTo>
                      <a:pt x="1209" y="1222"/>
                    </a:lnTo>
                    <a:lnTo>
                      <a:pt x="1197" y="1228"/>
                    </a:lnTo>
                    <a:lnTo>
                      <a:pt x="1188" y="1235"/>
                    </a:lnTo>
                    <a:lnTo>
                      <a:pt x="1181" y="1234"/>
                    </a:lnTo>
                    <a:lnTo>
                      <a:pt x="1175" y="1234"/>
                    </a:lnTo>
                    <a:lnTo>
                      <a:pt x="1170" y="1234"/>
                    </a:lnTo>
                    <a:lnTo>
                      <a:pt x="1165" y="1234"/>
                    </a:lnTo>
                    <a:lnTo>
                      <a:pt x="1153" y="1232"/>
                    </a:lnTo>
                    <a:lnTo>
                      <a:pt x="1144" y="1231"/>
                    </a:lnTo>
                    <a:lnTo>
                      <a:pt x="1134" y="1227"/>
                    </a:lnTo>
                    <a:lnTo>
                      <a:pt x="1125" y="1224"/>
                    </a:lnTo>
                    <a:lnTo>
                      <a:pt x="1116" y="1220"/>
                    </a:lnTo>
                    <a:lnTo>
                      <a:pt x="1107" y="1216"/>
                    </a:lnTo>
                    <a:lnTo>
                      <a:pt x="1098" y="1210"/>
                    </a:lnTo>
                    <a:lnTo>
                      <a:pt x="1088" y="1205"/>
                    </a:lnTo>
                    <a:lnTo>
                      <a:pt x="1080" y="1200"/>
                    </a:lnTo>
                    <a:lnTo>
                      <a:pt x="1072" y="1196"/>
                    </a:lnTo>
                    <a:lnTo>
                      <a:pt x="1062" y="1191"/>
                    </a:lnTo>
                    <a:lnTo>
                      <a:pt x="1053" y="1186"/>
                    </a:lnTo>
                    <a:lnTo>
                      <a:pt x="1044" y="1183"/>
                    </a:lnTo>
                    <a:lnTo>
                      <a:pt x="1035" y="1180"/>
                    </a:lnTo>
                    <a:lnTo>
                      <a:pt x="1027" y="1186"/>
                    </a:lnTo>
                    <a:lnTo>
                      <a:pt x="1020" y="1195"/>
                    </a:lnTo>
                    <a:lnTo>
                      <a:pt x="1011" y="1202"/>
                    </a:lnTo>
                    <a:lnTo>
                      <a:pt x="1003" y="1209"/>
                    </a:lnTo>
                    <a:lnTo>
                      <a:pt x="991" y="1215"/>
                    </a:lnTo>
                    <a:lnTo>
                      <a:pt x="981" y="1219"/>
                    </a:lnTo>
                    <a:lnTo>
                      <a:pt x="975" y="1219"/>
                    </a:lnTo>
                    <a:lnTo>
                      <a:pt x="968" y="1220"/>
                    </a:lnTo>
                    <a:lnTo>
                      <a:pt x="962" y="1219"/>
                    </a:lnTo>
                    <a:lnTo>
                      <a:pt x="956" y="1218"/>
                    </a:lnTo>
                    <a:lnTo>
                      <a:pt x="947" y="1211"/>
                    </a:lnTo>
                    <a:lnTo>
                      <a:pt x="940" y="1205"/>
                    </a:lnTo>
                    <a:lnTo>
                      <a:pt x="935" y="1199"/>
                    </a:lnTo>
                    <a:lnTo>
                      <a:pt x="933" y="1194"/>
                    </a:lnTo>
                    <a:lnTo>
                      <a:pt x="931" y="1186"/>
                    </a:lnTo>
                    <a:lnTo>
                      <a:pt x="931" y="1180"/>
                    </a:lnTo>
                    <a:lnTo>
                      <a:pt x="931" y="1173"/>
                    </a:lnTo>
                    <a:lnTo>
                      <a:pt x="933" y="1167"/>
                    </a:lnTo>
                    <a:lnTo>
                      <a:pt x="934" y="1158"/>
                    </a:lnTo>
                    <a:lnTo>
                      <a:pt x="937" y="1151"/>
                    </a:lnTo>
                    <a:lnTo>
                      <a:pt x="939" y="1143"/>
                    </a:lnTo>
                    <a:lnTo>
                      <a:pt x="942" y="1136"/>
                    </a:lnTo>
                    <a:lnTo>
                      <a:pt x="944" y="1128"/>
                    </a:lnTo>
                    <a:lnTo>
                      <a:pt x="947" y="1121"/>
                    </a:lnTo>
                    <a:lnTo>
                      <a:pt x="948" y="1113"/>
                    </a:lnTo>
                    <a:lnTo>
                      <a:pt x="949" y="1107"/>
                    </a:lnTo>
                    <a:lnTo>
                      <a:pt x="955" y="1104"/>
                    </a:lnTo>
                    <a:lnTo>
                      <a:pt x="962" y="1101"/>
                    </a:lnTo>
                    <a:lnTo>
                      <a:pt x="965" y="1097"/>
                    </a:lnTo>
                    <a:lnTo>
                      <a:pt x="969" y="1092"/>
                    </a:lnTo>
                    <a:lnTo>
                      <a:pt x="972" y="1082"/>
                    </a:lnTo>
                    <a:lnTo>
                      <a:pt x="972" y="1072"/>
                    </a:lnTo>
                    <a:lnTo>
                      <a:pt x="969" y="1064"/>
                    </a:lnTo>
                    <a:lnTo>
                      <a:pt x="968" y="1058"/>
                    </a:lnTo>
                    <a:lnTo>
                      <a:pt x="966" y="1052"/>
                    </a:lnTo>
                    <a:lnTo>
                      <a:pt x="965" y="1045"/>
                    </a:lnTo>
                    <a:lnTo>
                      <a:pt x="964" y="1038"/>
                    </a:lnTo>
                    <a:lnTo>
                      <a:pt x="964" y="1032"/>
                    </a:lnTo>
                    <a:lnTo>
                      <a:pt x="964" y="1026"/>
                    </a:lnTo>
                    <a:lnTo>
                      <a:pt x="966" y="1020"/>
                    </a:lnTo>
                    <a:lnTo>
                      <a:pt x="957" y="1014"/>
                    </a:lnTo>
                    <a:lnTo>
                      <a:pt x="950" y="1009"/>
                    </a:lnTo>
                    <a:lnTo>
                      <a:pt x="941" y="1004"/>
                    </a:lnTo>
                    <a:lnTo>
                      <a:pt x="934" y="998"/>
                    </a:lnTo>
                    <a:lnTo>
                      <a:pt x="927" y="993"/>
                    </a:lnTo>
                    <a:lnTo>
                      <a:pt x="919" y="988"/>
                    </a:lnTo>
                    <a:lnTo>
                      <a:pt x="912" y="983"/>
                    </a:lnTo>
                    <a:lnTo>
                      <a:pt x="906" y="979"/>
                    </a:lnTo>
                    <a:lnTo>
                      <a:pt x="898" y="973"/>
                    </a:lnTo>
                    <a:lnTo>
                      <a:pt x="891" y="969"/>
                    </a:lnTo>
                    <a:lnTo>
                      <a:pt x="885" y="964"/>
                    </a:lnTo>
                    <a:lnTo>
                      <a:pt x="879" y="960"/>
                    </a:lnTo>
                    <a:lnTo>
                      <a:pt x="872" y="955"/>
                    </a:lnTo>
                    <a:lnTo>
                      <a:pt x="866" y="950"/>
                    </a:lnTo>
                    <a:lnTo>
                      <a:pt x="860" y="945"/>
                    </a:lnTo>
                    <a:lnTo>
                      <a:pt x="854" y="941"/>
                    </a:lnTo>
                    <a:lnTo>
                      <a:pt x="847" y="935"/>
                    </a:lnTo>
                    <a:lnTo>
                      <a:pt x="841" y="931"/>
                    </a:lnTo>
                    <a:lnTo>
                      <a:pt x="835" y="924"/>
                    </a:lnTo>
                    <a:lnTo>
                      <a:pt x="829" y="920"/>
                    </a:lnTo>
                    <a:lnTo>
                      <a:pt x="822" y="914"/>
                    </a:lnTo>
                    <a:lnTo>
                      <a:pt x="816" y="909"/>
                    </a:lnTo>
                    <a:lnTo>
                      <a:pt x="810" y="903"/>
                    </a:lnTo>
                    <a:lnTo>
                      <a:pt x="804" y="898"/>
                    </a:lnTo>
                    <a:lnTo>
                      <a:pt x="797" y="891"/>
                    </a:lnTo>
                    <a:lnTo>
                      <a:pt x="791" y="885"/>
                    </a:lnTo>
                    <a:lnTo>
                      <a:pt x="785" y="878"/>
                    </a:lnTo>
                    <a:lnTo>
                      <a:pt x="778" y="872"/>
                    </a:lnTo>
                    <a:lnTo>
                      <a:pt x="772" y="865"/>
                    </a:lnTo>
                    <a:lnTo>
                      <a:pt x="766" y="859"/>
                    </a:lnTo>
                    <a:lnTo>
                      <a:pt x="760" y="851"/>
                    </a:lnTo>
                    <a:lnTo>
                      <a:pt x="754" y="844"/>
                    </a:lnTo>
                    <a:lnTo>
                      <a:pt x="746" y="849"/>
                    </a:lnTo>
                    <a:lnTo>
                      <a:pt x="741" y="854"/>
                    </a:lnTo>
                    <a:lnTo>
                      <a:pt x="738" y="860"/>
                    </a:lnTo>
                    <a:lnTo>
                      <a:pt x="738" y="866"/>
                    </a:lnTo>
                    <a:lnTo>
                      <a:pt x="739" y="876"/>
                    </a:lnTo>
                    <a:lnTo>
                      <a:pt x="747" y="888"/>
                    </a:lnTo>
                    <a:lnTo>
                      <a:pt x="755" y="898"/>
                    </a:lnTo>
                    <a:lnTo>
                      <a:pt x="765" y="909"/>
                    </a:lnTo>
                    <a:lnTo>
                      <a:pt x="773" y="919"/>
                    </a:lnTo>
                    <a:lnTo>
                      <a:pt x="778" y="931"/>
                    </a:lnTo>
                    <a:lnTo>
                      <a:pt x="787" y="941"/>
                    </a:lnTo>
                    <a:lnTo>
                      <a:pt x="798" y="953"/>
                    </a:lnTo>
                    <a:lnTo>
                      <a:pt x="804" y="958"/>
                    </a:lnTo>
                    <a:lnTo>
                      <a:pt x="809" y="963"/>
                    </a:lnTo>
                    <a:lnTo>
                      <a:pt x="815" y="968"/>
                    </a:lnTo>
                    <a:lnTo>
                      <a:pt x="821" y="974"/>
                    </a:lnTo>
                    <a:lnTo>
                      <a:pt x="826" y="980"/>
                    </a:lnTo>
                    <a:lnTo>
                      <a:pt x="833" y="986"/>
                    </a:lnTo>
                    <a:lnTo>
                      <a:pt x="839" y="991"/>
                    </a:lnTo>
                    <a:lnTo>
                      <a:pt x="845" y="997"/>
                    </a:lnTo>
                    <a:lnTo>
                      <a:pt x="850" y="1004"/>
                    </a:lnTo>
                    <a:lnTo>
                      <a:pt x="857" y="1010"/>
                    </a:lnTo>
                    <a:lnTo>
                      <a:pt x="863" y="1016"/>
                    </a:lnTo>
                    <a:lnTo>
                      <a:pt x="869" y="1022"/>
                    </a:lnTo>
                    <a:lnTo>
                      <a:pt x="873" y="1029"/>
                    </a:lnTo>
                    <a:lnTo>
                      <a:pt x="879" y="1035"/>
                    </a:lnTo>
                    <a:lnTo>
                      <a:pt x="884" y="1041"/>
                    </a:lnTo>
                    <a:lnTo>
                      <a:pt x="889" y="1048"/>
                    </a:lnTo>
                    <a:lnTo>
                      <a:pt x="893" y="1054"/>
                    </a:lnTo>
                    <a:lnTo>
                      <a:pt x="897" y="1060"/>
                    </a:lnTo>
                    <a:lnTo>
                      <a:pt x="901" y="1066"/>
                    </a:lnTo>
                    <a:lnTo>
                      <a:pt x="905" y="1074"/>
                    </a:lnTo>
                    <a:lnTo>
                      <a:pt x="907" y="1080"/>
                    </a:lnTo>
                    <a:lnTo>
                      <a:pt x="910" y="1087"/>
                    </a:lnTo>
                    <a:lnTo>
                      <a:pt x="911" y="1095"/>
                    </a:lnTo>
                    <a:lnTo>
                      <a:pt x="913" y="1102"/>
                    </a:lnTo>
                    <a:lnTo>
                      <a:pt x="913" y="1108"/>
                    </a:lnTo>
                    <a:lnTo>
                      <a:pt x="914" y="1115"/>
                    </a:lnTo>
                    <a:lnTo>
                      <a:pt x="914" y="1123"/>
                    </a:lnTo>
                    <a:lnTo>
                      <a:pt x="914" y="1131"/>
                    </a:lnTo>
                    <a:lnTo>
                      <a:pt x="910" y="1141"/>
                    </a:lnTo>
                    <a:lnTo>
                      <a:pt x="905" y="1153"/>
                    </a:lnTo>
                    <a:lnTo>
                      <a:pt x="898" y="1162"/>
                    </a:lnTo>
                    <a:lnTo>
                      <a:pt x="893" y="1173"/>
                    </a:lnTo>
                    <a:lnTo>
                      <a:pt x="885" y="1182"/>
                    </a:lnTo>
                    <a:lnTo>
                      <a:pt x="878" y="1192"/>
                    </a:lnTo>
                    <a:lnTo>
                      <a:pt x="868" y="1201"/>
                    </a:lnTo>
                    <a:lnTo>
                      <a:pt x="859" y="1211"/>
                    </a:lnTo>
                    <a:lnTo>
                      <a:pt x="849" y="1210"/>
                    </a:lnTo>
                    <a:lnTo>
                      <a:pt x="840" y="1210"/>
                    </a:lnTo>
                    <a:lnTo>
                      <a:pt x="831" y="1209"/>
                    </a:lnTo>
                    <a:lnTo>
                      <a:pt x="822" y="1208"/>
                    </a:lnTo>
                    <a:lnTo>
                      <a:pt x="813" y="1206"/>
                    </a:lnTo>
                    <a:lnTo>
                      <a:pt x="806" y="1204"/>
                    </a:lnTo>
                    <a:lnTo>
                      <a:pt x="797" y="1201"/>
                    </a:lnTo>
                    <a:lnTo>
                      <a:pt x="790" y="1199"/>
                    </a:lnTo>
                    <a:lnTo>
                      <a:pt x="782" y="1195"/>
                    </a:lnTo>
                    <a:lnTo>
                      <a:pt x="774" y="1192"/>
                    </a:lnTo>
                    <a:lnTo>
                      <a:pt x="767" y="1188"/>
                    </a:lnTo>
                    <a:lnTo>
                      <a:pt x="761" y="1185"/>
                    </a:lnTo>
                    <a:lnTo>
                      <a:pt x="753" y="1181"/>
                    </a:lnTo>
                    <a:lnTo>
                      <a:pt x="746" y="1177"/>
                    </a:lnTo>
                    <a:lnTo>
                      <a:pt x="740" y="1173"/>
                    </a:lnTo>
                    <a:lnTo>
                      <a:pt x="734" y="1169"/>
                    </a:lnTo>
                    <a:lnTo>
                      <a:pt x="726" y="1162"/>
                    </a:lnTo>
                    <a:lnTo>
                      <a:pt x="720" y="1157"/>
                    </a:lnTo>
                    <a:lnTo>
                      <a:pt x="714" y="1152"/>
                    </a:lnTo>
                    <a:lnTo>
                      <a:pt x="707" y="1147"/>
                    </a:lnTo>
                    <a:lnTo>
                      <a:pt x="701" y="1140"/>
                    </a:lnTo>
                    <a:lnTo>
                      <a:pt x="695" y="1134"/>
                    </a:lnTo>
                    <a:lnTo>
                      <a:pt x="689" y="1128"/>
                    </a:lnTo>
                    <a:lnTo>
                      <a:pt x="683" y="1123"/>
                    </a:lnTo>
                    <a:lnTo>
                      <a:pt x="677" y="1116"/>
                    </a:lnTo>
                    <a:lnTo>
                      <a:pt x="671" y="1110"/>
                    </a:lnTo>
                    <a:lnTo>
                      <a:pt x="666" y="1104"/>
                    </a:lnTo>
                    <a:lnTo>
                      <a:pt x="661" y="1098"/>
                    </a:lnTo>
                    <a:lnTo>
                      <a:pt x="654" y="1090"/>
                    </a:lnTo>
                    <a:lnTo>
                      <a:pt x="649" y="1084"/>
                    </a:lnTo>
                    <a:lnTo>
                      <a:pt x="644" y="1078"/>
                    </a:lnTo>
                    <a:lnTo>
                      <a:pt x="639" y="1072"/>
                    </a:lnTo>
                    <a:lnTo>
                      <a:pt x="632" y="1064"/>
                    </a:lnTo>
                    <a:lnTo>
                      <a:pt x="626" y="1057"/>
                    </a:lnTo>
                    <a:lnTo>
                      <a:pt x="621" y="1050"/>
                    </a:lnTo>
                    <a:lnTo>
                      <a:pt x="616" y="1043"/>
                    </a:lnTo>
                    <a:lnTo>
                      <a:pt x="609" y="1036"/>
                    </a:lnTo>
                    <a:lnTo>
                      <a:pt x="603" y="1030"/>
                    </a:lnTo>
                    <a:lnTo>
                      <a:pt x="598" y="1024"/>
                    </a:lnTo>
                    <a:lnTo>
                      <a:pt x="593" y="1017"/>
                    </a:lnTo>
                    <a:lnTo>
                      <a:pt x="586" y="1011"/>
                    </a:lnTo>
                    <a:lnTo>
                      <a:pt x="581" y="1005"/>
                    </a:lnTo>
                    <a:lnTo>
                      <a:pt x="575" y="998"/>
                    </a:lnTo>
                    <a:lnTo>
                      <a:pt x="570" y="992"/>
                    </a:lnTo>
                    <a:lnTo>
                      <a:pt x="563" y="986"/>
                    </a:lnTo>
                    <a:lnTo>
                      <a:pt x="557" y="980"/>
                    </a:lnTo>
                    <a:lnTo>
                      <a:pt x="551" y="974"/>
                    </a:lnTo>
                    <a:lnTo>
                      <a:pt x="546" y="970"/>
                    </a:lnTo>
                    <a:lnTo>
                      <a:pt x="538" y="964"/>
                    </a:lnTo>
                    <a:lnTo>
                      <a:pt x="532" y="959"/>
                    </a:lnTo>
                    <a:lnTo>
                      <a:pt x="526" y="954"/>
                    </a:lnTo>
                    <a:lnTo>
                      <a:pt x="520" y="949"/>
                    </a:lnTo>
                    <a:lnTo>
                      <a:pt x="512" y="944"/>
                    </a:lnTo>
                    <a:lnTo>
                      <a:pt x="505" y="940"/>
                    </a:lnTo>
                    <a:lnTo>
                      <a:pt x="498" y="937"/>
                    </a:lnTo>
                    <a:lnTo>
                      <a:pt x="491" y="934"/>
                    </a:lnTo>
                    <a:lnTo>
                      <a:pt x="483" y="930"/>
                    </a:lnTo>
                    <a:lnTo>
                      <a:pt x="476" y="926"/>
                    </a:lnTo>
                    <a:lnTo>
                      <a:pt x="468" y="924"/>
                    </a:lnTo>
                    <a:lnTo>
                      <a:pt x="461" y="922"/>
                    </a:lnTo>
                    <a:lnTo>
                      <a:pt x="453" y="919"/>
                    </a:lnTo>
                    <a:lnTo>
                      <a:pt x="445" y="918"/>
                    </a:lnTo>
                    <a:lnTo>
                      <a:pt x="437" y="917"/>
                    </a:lnTo>
                    <a:lnTo>
                      <a:pt x="430" y="917"/>
                    </a:lnTo>
                    <a:lnTo>
                      <a:pt x="414" y="911"/>
                    </a:lnTo>
                    <a:lnTo>
                      <a:pt x="401" y="906"/>
                    </a:lnTo>
                    <a:lnTo>
                      <a:pt x="386" y="899"/>
                    </a:lnTo>
                    <a:lnTo>
                      <a:pt x="373" y="894"/>
                    </a:lnTo>
                    <a:lnTo>
                      <a:pt x="361" y="887"/>
                    </a:lnTo>
                    <a:lnTo>
                      <a:pt x="348" y="881"/>
                    </a:lnTo>
                    <a:lnTo>
                      <a:pt x="336" y="873"/>
                    </a:lnTo>
                    <a:lnTo>
                      <a:pt x="325" y="867"/>
                    </a:lnTo>
                    <a:lnTo>
                      <a:pt x="313" y="859"/>
                    </a:lnTo>
                    <a:lnTo>
                      <a:pt x="302" y="850"/>
                    </a:lnTo>
                    <a:lnTo>
                      <a:pt x="292" y="842"/>
                    </a:lnTo>
                    <a:lnTo>
                      <a:pt x="283" y="835"/>
                    </a:lnTo>
                    <a:lnTo>
                      <a:pt x="272" y="825"/>
                    </a:lnTo>
                    <a:lnTo>
                      <a:pt x="263" y="817"/>
                    </a:lnTo>
                    <a:lnTo>
                      <a:pt x="254" y="807"/>
                    </a:lnTo>
                    <a:lnTo>
                      <a:pt x="246" y="799"/>
                    </a:lnTo>
                    <a:lnTo>
                      <a:pt x="237" y="789"/>
                    </a:lnTo>
                    <a:lnTo>
                      <a:pt x="228" y="778"/>
                    </a:lnTo>
                    <a:lnTo>
                      <a:pt x="220" y="768"/>
                    </a:lnTo>
                    <a:lnTo>
                      <a:pt x="214" y="758"/>
                    </a:lnTo>
                    <a:lnTo>
                      <a:pt x="205" y="747"/>
                    </a:lnTo>
                    <a:lnTo>
                      <a:pt x="199" y="736"/>
                    </a:lnTo>
                    <a:lnTo>
                      <a:pt x="193" y="725"/>
                    </a:lnTo>
                    <a:lnTo>
                      <a:pt x="187" y="715"/>
                    </a:lnTo>
                    <a:lnTo>
                      <a:pt x="179" y="703"/>
                    </a:lnTo>
                    <a:lnTo>
                      <a:pt x="173" y="692"/>
                    </a:lnTo>
                    <a:lnTo>
                      <a:pt x="167" y="680"/>
                    </a:lnTo>
                    <a:lnTo>
                      <a:pt x="162" y="669"/>
                    </a:lnTo>
                    <a:lnTo>
                      <a:pt x="155" y="656"/>
                    </a:lnTo>
                    <a:lnTo>
                      <a:pt x="151" y="645"/>
                    </a:lnTo>
                    <a:lnTo>
                      <a:pt x="146" y="633"/>
                    </a:lnTo>
                    <a:lnTo>
                      <a:pt x="142" y="622"/>
                    </a:lnTo>
                    <a:lnTo>
                      <a:pt x="135" y="608"/>
                    </a:lnTo>
                    <a:lnTo>
                      <a:pt x="131" y="596"/>
                    </a:lnTo>
                    <a:lnTo>
                      <a:pt x="126" y="583"/>
                    </a:lnTo>
                    <a:lnTo>
                      <a:pt x="122" y="570"/>
                    </a:lnTo>
                    <a:lnTo>
                      <a:pt x="117" y="558"/>
                    </a:lnTo>
                    <a:lnTo>
                      <a:pt x="112" y="545"/>
                    </a:lnTo>
                    <a:lnTo>
                      <a:pt x="107" y="533"/>
                    </a:lnTo>
                    <a:lnTo>
                      <a:pt x="104" y="520"/>
                    </a:lnTo>
                    <a:lnTo>
                      <a:pt x="99" y="507"/>
                    </a:lnTo>
                    <a:lnTo>
                      <a:pt x="95" y="494"/>
                    </a:lnTo>
                    <a:lnTo>
                      <a:pt x="91" y="481"/>
                    </a:lnTo>
                    <a:lnTo>
                      <a:pt x="87" y="468"/>
                    </a:lnTo>
                    <a:lnTo>
                      <a:pt x="83" y="455"/>
                    </a:lnTo>
                    <a:lnTo>
                      <a:pt x="79" y="442"/>
                    </a:lnTo>
                    <a:lnTo>
                      <a:pt x="75" y="430"/>
                    </a:lnTo>
                    <a:lnTo>
                      <a:pt x="72" y="417"/>
                    </a:lnTo>
                    <a:lnTo>
                      <a:pt x="67" y="403"/>
                    </a:lnTo>
                    <a:lnTo>
                      <a:pt x="63" y="391"/>
                    </a:lnTo>
                    <a:lnTo>
                      <a:pt x="58" y="377"/>
                    </a:lnTo>
                    <a:lnTo>
                      <a:pt x="55" y="365"/>
                    </a:lnTo>
                    <a:lnTo>
                      <a:pt x="50" y="352"/>
                    </a:lnTo>
                    <a:lnTo>
                      <a:pt x="47" y="340"/>
                    </a:lnTo>
                    <a:lnTo>
                      <a:pt x="42" y="327"/>
                    </a:lnTo>
                    <a:lnTo>
                      <a:pt x="38" y="316"/>
                    </a:lnTo>
                    <a:lnTo>
                      <a:pt x="33" y="303"/>
                    </a:lnTo>
                    <a:lnTo>
                      <a:pt x="29" y="291"/>
                    </a:lnTo>
                    <a:lnTo>
                      <a:pt x="24" y="278"/>
                    </a:lnTo>
                    <a:lnTo>
                      <a:pt x="20" y="267"/>
                    </a:lnTo>
                    <a:lnTo>
                      <a:pt x="14" y="254"/>
                    </a:lnTo>
                    <a:lnTo>
                      <a:pt x="9" y="243"/>
                    </a:lnTo>
                    <a:lnTo>
                      <a:pt x="4" y="231"/>
                    </a:lnTo>
                    <a:lnTo>
                      <a:pt x="0" y="221"/>
                    </a:lnTo>
                    <a:lnTo>
                      <a:pt x="0" y="189"/>
                    </a:lnTo>
                    <a:lnTo>
                      <a:pt x="7" y="189"/>
                    </a:lnTo>
                    <a:lnTo>
                      <a:pt x="11" y="201"/>
                    </a:lnTo>
                    <a:lnTo>
                      <a:pt x="16" y="212"/>
                    </a:lnTo>
                    <a:lnTo>
                      <a:pt x="21" y="225"/>
                    </a:lnTo>
                    <a:lnTo>
                      <a:pt x="26" y="238"/>
                    </a:lnTo>
                    <a:lnTo>
                      <a:pt x="30" y="250"/>
                    </a:lnTo>
                    <a:lnTo>
                      <a:pt x="35" y="263"/>
                    </a:lnTo>
                    <a:lnTo>
                      <a:pt x="39" y="275"/>
                    </a:lnTo>
                    <a:lnTo>
                      <a:pt x="45" y="289"/>
                    </a:lnTo>
                    <a:lnTo>
                      <a:pt x="49" y="301"/>
                    </a:lnTo>
                    <a:lnTo>
                      <a:pt x="53" y="314"/>
                    </a:lnTo>
                    <a:lnTo>
                      <a:pt x="57" y="327"/>
                    </a:lnTo>
                    <a:lnTo>
                      <a:pt x="61" y="341"/>
                    </a:lnTo>
                    <a:lnTo>
                      <a:pt x="66" y="353"/>
                    </a:lnTo>
                    <a:lnTo>
                      <a:pt x="70" y="367"/>
                    </a:lnTo>
                    <a:lnTo>
                      <a:pt x="74" y="381"/>
                    </a:lnTo>
                    <a:lnTo>
                      <a:pt x="79" y="394"/>
                    </a:lnTo>
                    <a:lnTo>
                      <a:pt x="82" y="407"/>
                    </a:lnTo>
                    <a:lnTo>
                      <a:pt x="86" y="420"/>
                    </a:lnTo>
                    <a:lnTo>
                      <a:pt x="91" y="434"/>
                    </a:lnTo>
                    <a:lnTo>
                      <a:pt x="95" y="447"/>
                    </a:lnTo>
                    <a:lnTo>
                      <a:pt x="99" y="460"/>
                    </a:lnTo>
                    <a:lnTo>
                      <a:pt x="103" y="474"/>
                    </a:lnTo>
                    <a:lnTo>
                      <a:pt x="107" y="487"/>
                    </a:lnTo>
                    <a:lnTo>
                      <a:pt x="112" y="502"/>
                    </a:lnTo>
                    <a:lnTo>
                      <a:pt x="116" y="514"/>
                    </a:lnTo>
                    <a:lnTo>
                      <a:pt x="121" y="528"/>
                    </a:lnTo>
                    <a:lnTo>
                      <a:pt x="125" y="540"/>
                    </a:lnTo>
                    <a:lnTo>
                      <a:pt x="130" y="554"/>
                    </a:lnTo>
                    <a:lnTo>
                      <a:pt x="135" y="566"/>
                    </a:lnTo>
                    <a:lnTo>
                      <a:pt x="141" y="580"/>
                    </a:lnTo>
                    <a:lnTo>
                      <a:pt x="146" y="593"/>
                    </a:lnTo>
                    <a:lnTo>
                      <a:pt x="152" y="607"/>
                    </a:lnTo>
                    <a:lnTo>
                      <a:pt x="157" y="619"/>
                    </a:lnTo>
                    <a:lnTo>
                      <a:pt x="163" y="631"/>
                    </a:lnTo>
                    <a:lnTo>
                      <a:pt x="169" y="644"/>
                    </a:lnTo>
                    <a:lnTo>
                      <a:pt x="175" y="656"/>
                    </a:lnTo>
                    <a:lnTo>
                      <a:pt x="180" y="668"/>
                    </a:lnTo>
                    <a:lnTo>
                      <a:pt x="187" y="680"/>
                    </a:lnTo>
                    <a:lnTo>
                      <a:pt x="194" y="692"/>
                    </a:lnTo>
                    <a:lnTo>
                      <a:pt x="201" y="704"/>
                    </a:lnTo>
                    <a:lnTo>
                      <a:pt x="207" y="715"/>
                    </a:lnTo>
                    <a:lnTo>
                      <a:pt x="215" y="726"/>
                    </a:lnTo>
                    <a:lnTo>
                      <a:pt x="222" y="738"/>
                    </a:lnTo>
                    <a:lnTo>
                      <a:pt x="230" y="749"/>
                    </a:lnTo>
                    <a:lnTo>
                      <a:pt x="239" y="759"/>
                    </a:lnTo>
                    <a:lnTo>
                      <a:pt x="247" y="770"/>
                    </a:lnTo>
                    <a:lnTo>
                      <a:pt x="257" y="780"/>
                    </a:lnTo>
                    <a:lnTo>
                      <a:pt x="266" y="791"/>
                    </a:lnTo>
                    <a:lnTo>
                      <a:pt x="274" y="799"/>
                    </a:lnTo>
                    <a:lnTo>
                      <a:pt x="284" y="808"/>
                    </a:lnTo>
                    <a:lnTo>
                      <a:pt x="294" y="818"/>
                    </a:lnTo>
                    <a:lnTo>
                      <a:pt x="305" y="827"/>
                    </a:lnTo>
                    <a:lnTo>
                      <a:pt x="315" y="835"/>
                    </a:lnTo>
                    <a:lnTo>
                      <a:pt x="326" y="843"/>
                    </a:lnTo>
                    <a:lnTo>
                      <a:pt x="338" y="851"/>
                    </a:lnTo>
                    <a:lnTo>
                      <a:pt x="350" y="860"/>
                    </a:lnTo>
                    <a:lnTo>
                      <a:pt x="362" y="867"/>
                    </a:lnTo>
                    <a:lnTo>
                      <a:pt x="374" y="874"/>
                    </a:lnTo>
                    <a:lnTo>
                      <a:pt x="387" y="881"/>
                    </a:lnTo>
                    <a:lnTo>
                      <a:pt x="401" y="888"/>
                    </a:lnTo>
                    <a:lnTo>
                      <a:pt x="414" y="893"/>
                    </a:lnTo>
                    <a:lnTo>
                      <a:pt x="429" y="899"/>
                    </a:lnTo>
                    <a:lnTo>
                      <a:pt x="444" y="905"/>
                    </a:lnTo>
                    <a:lnTo>
                      <a:pt x="460" y="910"/>
                    </a:lnTo>
                    <a:lnTo>
                      <a:pt x="471" y="913"/>
                    </a:lnTo>
                    <a:lnTo>
                      <a:pt x="481" y="916"/>
                    </a:lnTo>
                    <a:lnTo>
                      <a:pt x="490" y="919"/>
                    </a:lnTo>
                    <a:lnTo>
                      <a:pt x="501" y="923"/>
                    </a:lnTo>
                    <a:lnTo>
                      <a:pt x="510" y="926"/>
                    </a:lnTo>
                    <a:lnTo>
                      <a:pt x="520" y="932"/>
                    </a:lnTo>
                    <a:lnTo>
                      <a:pt x="529" y="936"/>
                    </a:lnTo>
                    <a:lnTo>
                      <a:pt x="538" y="942"/>
                    </a:lnTo>
                    <a:lnTo>
                      <a:pt x="546" y="946"/>
                    </a:lnTo>
                    <a:lnTo>
                      <a:pt x="553" y="953"/>
                    </a:lnTo>
                    <a:lnTo>
                      <a:pt x="560" y="959"/>
                    </a:lnTo>
                    <a:lnTo>
                      <a:pt x="569" y="967"/>
                    </a:lnTo>
                    <a:lnTo>
                      <a:pt x="575" y="974"/>
                    </a:lnTo>
                    <a:lnTo>
                      <a:pt x="582" y="984"/>
                    </a:lnTo>
                    <a:lnTo>
                      <a:pt x="588" y="992"/>
                    </a:lnTo>
                    <a:lnTo>
                      <a:pt x="596" y="1004"/>
                    </a:lnTo>
                    <a:lnTo>
                      <a:pt x="603" y="1010"/>
                    </a:lnTo>
                    <a:lnTo>
                      <a:pt x="611" y="1016"/>
                    </a:lnTo>
                    <a:lnTo>
                      <a:pt x="619" y="1024"/>
                    </a:lnTo>
                    <a:lnTo>
                      <a:pt x="627" y="1032"/>
                    </a:lnTo>
                    <a:lnTo>
                      <a:pt x="634" y="1039"/>
                    </a:lnTo>
                    <a:lnTo>
                      <a:pt x="643" y="1048"/>
                    </a:lnTo>
                    <a:lnTo>
                      <a:pt x="650" y="1055"/>
                    </a:lnTo>
                    <a:lnTo>
                      <a:pt x="658" y="1064"/>
                    </a:lnTo>
                    <a:lnTo>
                      <a:pt x="666" y="1072"/>
                    </a:lnTo>
                    <a:lnTo>
                      <a:pt x="673" y="1080"/>
                    </a:lnTo>
                    <a:lnTo>
                      <a:pt x="680" y="1088"/>
                    </a:lnTo>
                    <a:lnTo>
                      <a:pt x="689" y="1097"/>
                    </a:lnTo>
                    <a:lnTo>
                      <a:pt x="696" y="1104"/>
                    </a:lnTo>
                    <a:lnTo>
                      <a:pt x="704" y="1112"/>
                    </a:lnTo>
                    <a:lnTo>
                      <a:pt x="712" y="1121"/>
                    </a:lnTo>
                    <a:lnTo>
                      <a:pt x="721" y="1129"/>
                    </a:lnTo>
                    <a:lnTo>
                      <a:pt x="728" y="1135"/>
                    </a:lnTo>
                    <a:lnTo>
                      <a:pt x="737" y="1143"/>
                    </a:lnTo>
                    <a:lnTo>
                      <a:pt x="744" y="1149"/>
                    </a:lnTo>
                    <a:lnTo>
                      <a:pt x="753" y="1155"/>
                    </a:lnTo>
                    <a:lnTo>
                      <a:pt x="762" y="1160"/>
                    </a:lnTo>
                    <a:lnTo>
                      <a:pt x="771" y="1166"/>
                    </a:lnTo>
                    <a:lnTo>
                      <a:pt x="781" y="1170"/>
                    </a:lnTo>
                    <a:lnTo>
                      <a:pt x="790" y="1175"/>
                    </a:lnTo>
                    <a:lnTo>
                      <a:pt x="799" y="1177"/>
                    </a:lnTo>
                    <a:lnTo>
                      <a:pt x="809" y="1180"/>
                    </a:lnTo>
                    <a:lnTo>
                      <a:pt x="818" y="1181"/>
                    </a:lnTo>
                    <a:lnTo>
                      <a:pt x="830" y="1183"/>
                    </a:lnTo>
                    <a:lnTo>
                      <a:pt x="840" y="1183"/>
                    </a:lnTo>
                    <a:lnTo>
                      <a:pt x="852" y="1183"/>
                    </a:lnTo>
                    <a:lnTo>
                      <a:pt x="857" y="1182"/>
                    </a:lnTo>
                    <a:lnTo>
                      <a:pt x="863" y="1181"/>
                    </a:lnTo>
                    <a:lnTo>
                      <a:pt x="869" y="1180"/>
                    </a:lnTo>
                    <a:lnTo>
                      <a:pt x="876" y="1180"/>
                    </a:lnTo>
                    <a:lnTo>
                      <a:pt x="884" y="1172"/>
                    </a:lnTo>
                    <a:lnTo>
                      <a:pt x="893" y="1163"/>
                    </a:lnTo>
                    <a:lnTo>
                      <a:pt x="898" y="1153"/>
                    </a:lnTo>
                    <a:lnTo>
                      <a:pt x="905" y="1144"/>
                    </a:lnTo>
                    <a:lnTo>
                      <a:pt x="906" y="1137"/>
                    </a:lnTo>
                    <a:lnTo>
                      <a:pt x="907" y="1132"/>
                    </a:lnTo>
                    <a:lnTo>
                      <a:pt x="907" y="1126"/>
                    </a:lnTo>
                    <a:lnTo>
                      <a:pt x="907" y="1121"/>
                    </a:lnTo>
                    <a:lnTo>
                      <a:pt x="905" y="1109"/>
                    </a:lnTo>
                    <a:lnTo>
                      <a:pt x="901" y="1100"/>
                    </a:lnTo>
                    <a:lnTo>
                      <a:pt x="895" y="1092"/>
                    </a:lnTo>
                    <a:lnTo>
                      <a:pt x="890" y="1086"/>
                    </a:lnTo>
                    <a:lnTo>
                      <a:pt x="885" y="1080"/>
                    </a:lnTo>
                    <a:lnTo>
                      <a:pt x="881" y="1074"/>
                    </a:lnTo>
                    <a:lnTo>
                      <a:pt x="876" y="1067"/>
                    </a:lnTo>
                    <a:lnTo>
                      <a:pt x="871" y="1061"/>
                    </a:lnTo>
                    <a:lnTo>
                      <a:pt x="866" y="1055"/>
                    </a:lnTo>
                    <a:lnTo>
                      <a:pt x="862" y="1050"/>
                    </a:lnTo>
                    <a:lnTo>
                      <a:pt x="857" y="1043"/>
                    </a:lnTo>
                    <a:lnTo>
                      <a:pt x="852" y="1037"/>
                    </a:lnTo>
                    <a:lnTo>
                      <a:pt x="846" y="1031"/>
                    </a:lnTo>
                    <a:lnTo>
                      <a:pt x="842" y="1026"/>
                    </a:lnTo>
                    <a:lnTo>
                      <a:pt x="837" y="1019"/>
                    </a:lnTo>
                    <a:lnTo>
                      <a:pt x="832" y="1014"/>
                    </a:lnTo>
                    <a:lnTo>
                      <a:pt x="826" y="1008"/>
                    </a:lnTo>
                    <a:lnTo>
                      <a:pt x="822" y="1003"/>
                    </a:lnTo>
                    <a:lnTo>
                      <a:pt x="816" y="996"/>
                    </a:lnTo>
                    <a:lnTo>
                      <a:pt x="812" y="990"/>
                    </a:lnTo>
                    <a:lnTo>
                      <a:pt x="806" y="984"/>
                    </a:lnTo>
                    <a:lnTo>
                      <a:pt x="801" y="979"/>
                    </a:lnTo>
                    <a:lnTo>
                      <a:pt x="796" y="972"/>
                    </a:lnTo>
                    <a:lnTo>
                      <a:pt x="791" y="966"/>
                    </a:lnTo>
                    <a:lnTo>
                      <a:pt x="786" y="960"/>
                    </a:lnTo>
                    <a:lnTo>
                      <a:pt x="782" y="955"/>
                    </a:lnTo>
                    <a:lnTo>
                      <a:pt x="775" y="948"/>
                    </a:lnTo>
                    <a:lnTo>
                      <a:pt x="771" y="942"/>
                    </a:lnTo>
                    <a:lnTo>
                      <a:pt x="766" y="936"/>
                    </a:lnTo>
                    <a:lnTo>
                      <a:pt x="762" y="931"/>
                    </a:lnTo>
                    <a:lnTo>
                      <a:pt x="757" y="924"/>
                    </a:lnTo>
                    <a:lnTo>
                      <a:pt x="752" y="919"/>
                    </a:lnTo>
                    <a:lnTo>
                      <a:pt x="747" y="913"/>
                    </a:lnTo>
                    <a:lnTo>
                      <a:pt x="744" y="908"/>
                    </a:lnTo>
                    <a:lnTo>
                      <a:pt x="739" y="900"/>
                    </a:lnTo>
                    <a:lnTo>
                      <a:pt x="735" y="894"/>
                    </a:lnTo>
                    <a:lnTo>
                      <a:pt x="729" y="888"/>
                    </a:lnTo>
                    <a:lnTo>
                      <a:pt x="726" y="882"/>
                    </a:lnTo>
                    <a:lnTo>
                      <a:pt x="722" y="875"/>
                    </a:lnTo>
                    <a:lnTo>
                      <a:pt x="718" y="869"/>
                    </a:lnTo>
                    <a:lnTo>
                      <a:pt x="714" y="863"/>
                    </a:lnTo>
                    <a:lnTo>
                      <a:pt x="711" y="857"/>
                    </a:lnTo>
                    <a:lnTo>
                      <a:pt x="706" y="849"/>
                    </a:lnTo>
                    <a:lnTo>
                      <a:pt x="703" y="843"/>
                    </a:lnTo>
                    <a:lnTo>
                      <a:pt x="700" y="837"/>
                    </a:lnTo>
                    <a:lnTo>
                      <a:pt x="697" y="830"/>
                    </a:lnTo>
                    <a:lnTo>
                      <a:pt x="694" y="823"/>
                    </a:lnTo>
                    <a:lnTo>
                      <a:pt x="692" y="817"/>
                    </a:lnTo>
                    <a:lnTo>
                      <a:pt x="690" y="810"/>
                    </a:lnTo>
                    <a:lnTo>
                      <a:pt x="688" y="803"/>
                    </a:lnTo>
                    <a:lnTo>
                      <a:pt x="685" y="795"/>
                    </a:lnTo>
                    <a:lnTo>
                      <a:pt x="682" y="789"/>
                    </a:lnTo>
                    <a:lnTo>
                      <a:pt x="680" y="780"/>
                    </a:lnTo>
                    <a:lnTo>
                      <a:pt x="679" y="774"/>
                    </a:lnTo>
                    <a:lnTo>
                      <a:pt x="676" y="766"/>
                    </a:lnTo>
                    <a:lnTo>
                      <a:pt x="675" y="758"/>
                    </a:lnTo>
                    <a:lnTo>
                      <a:pt x="674" y="751"/>
                    </a:lnTo>
                    <a:lnTo>
                      <a:pt x="674" y="744"/>
                    </a:lnTo>
                    <a:lnTo>
                      <a:pt x="673" y="735"/>
                    </a:lnTo>
                    <a:lnTo>
                      <a:pt x="672" y="727"/>
                    </a:lnTo>
                    <a:lnTo>
                      <a:pt x="672" y="719"/>
                    </a:lnTo>
                    <a:lnTo>
                      <a:pt x="672" y="711"/>
                    </a:lnTo>
                    <a:lnTo>
                      <a:pt x="672" y="702"/>
                    </a:lnTo>
                    <a:lnTo>
                      <a:pt x="672" y="695"/>
                    </a:lnTo>
                    <a:lnTo>
                      <a:pt x="673" y="685"/>
                    </a:lnTo>
                    <a:lnTo>
                      <a:pt x="675" y="678"/>
                    </a:lnTo>
                    <a:lnTo>
                      <a:pt x="675" y="619"/>
                    </a:lnTo>
                    <a:lnTo>
                      <a:pt x="693" y="619"/>
                    </a:lnTo>
                    <a:lnTo>
                      <a:pt x="693" y="625"/>
                    </a:lnTo>
                    <a:lnTo>
                      <a:pt x="694" y="631"/>
                    </a:lnTo>
                    <a:lnTo>
                      <a:pt x="695" y="637"/>
                    </a:lnTo>
                    <a:lnTo>
                      <a:pt x="696" y="645"/>
                    </a:lnTo>
                    <a:lnTo>
                      <a:pt x="696" y="651"/>
                    </a:lnTo>
                    <a:lnTo>
                      <a:pt x="697" y="657"/>
                    </a:lnTo>
                    <a:lnTo>
                      <a:pt x="697" y="664"/>
                    </a:lnTo>
                    <a:lnTo>
                      <a:pt x="698" y="672"/>
                    </a:lnTo>
                    <a:lnTo>
                      <a:pt x="698" y="678"/>
                    </a:lnTo>
                    <a:lnTo>
                      <a:pt x="698" y="685"/>
                    </a:lnTo>
                    <a:lnTo>
                      <a:pt x="698" y="693"/>
                    </a:lnTo>
                    <a:lnTo>
                      <a:pt x="699" y="700"/>
                    </a:lnTo>
                    <a:lnTo>
                      <a:pt x="699" y="706"/>
                    </a:lnTo>
                    <a:lnTo>
                      <a:pt x="700" y="714"/>
                    </a:lnTo>
                    <a:lnTo>
                      <a:pt x="701" y="721"/>
                    </a:lnTo>
                    <a:lnTo>
                      <a:pt x="702" y="728"/>
                    </a:lnTo>
                    <a:lnTo>
                      <a:pt x="702" y="734"/>
                    </a:lnTo>
                    <a:lnTo>
                      <a:pt x="703" y="741"/>
                    </a:lnTo>
                    <a:lnTo>
                      <a:pt x="704" y="747"/>
                    </a:lnTo>
                    <a:lnTo>
                      <a:pt x="705" y="754"/>
                    </a:lnTo>
                    <a:lnTo>
                      <a:pt x="705" y="760"/>
                    </a:lnTo>
                    <a:lnTo>
                      <a:pt x="707" y="768"/>
                    </a:lnTo>
                    <a:lnTo>
                      <a:pt x="709" y="774"/>
                    </a:lnTo>
                    <a:lnTo>
                      <a:pt x="712" y="781"/>
                    </a:lnTo>
                    <a:lnTo>
                      <a:pt x="713" y="787"/>
                    </a:lnTo>
                    <a:lnTo>
                      <a:pt x="715" y="793"/>
                    </a:lnTo>
                    <a:lnTo>
                      <a:pt x="717" y="799"/>
                    </a:lnTo>
                    <a:lnTo>
                      <a:pt x="720" y="805"/>
                    </a:lnTo>
                    <a:lnTo>
                      <a:pt x="722" y="812"/>
                    </a:lnTo>
                    <a:lnTo>
                      <a:pt x="725" y="818"/>
                    </a:lnTo>
                    <a:lnTo>
                      <a:pt x="729" y="824"/>
                    </a:lnTo>
                    <a:lnTo>
                      <a:pt x="734" y="830"/>
                    </a:lnTo>
                    <a:lnTo>
                      <a:pt x="743" y="820"/>
                    </a:lnTo>
                    <a:lnTo>
                      <a:pt x="752" y="810"/>
                    </a:lnTo>
                    <a:lnTo>
                      <a:pt x="757" y="803"/>
                    </a:lnTo>
                    <a:lnTo>
                      <a:pt x="761" y="797"/>
                    </a:lnTo>
                    <a:lnTo>
                      <a:pt x="765" y="791"/>
                    </a:lnTo>
                    <a:lnTo>
                      <a:pt x="770" y="786"/>
                    </a:lnTo>
                    <a:lnTo>
                      <a:pt x="773" y="778"/>
                    </a:lnTo>
                    <a:lnTo>
                      <a:pt x="776" y="772"/>
                    </a:lnTo>
                    <a:lnTo>
                      <a:pt x="780" y="766"/>
                    </a:lnTo>
                    <a:lnTo>
                      <a:pt x="784" y="759"/>
                    </a:lnTo>
                    <a:lnTo>
                      <a:pt x="787" y="752"/>
                    </a:lnTo>
                    <a:lnTo>
                      <a:pt x="790" y="746"/>
                    </a:lnTo>
                    <a:lnTo>
                      <a:pt x="793" y="740"/>
                    </a:lnTo>
                    <a:lnTo>
                      <a:pt x="796" y="733"/>
                    </a:lnTo>
                    <a:lnTo>
                      <a:pt x="807" y="736"/>
                    </a:lnTo>
                    <a:lnTo>
                      <a:pt x="818" y="742"/>
                    </a:lnTo>
                    <a:lnTo>
                      <a:pt x="829" y="747"/>
                    </a:lnTo>
                    <a:lnTo>
                      <a:pt x="839" y="754"/>
                    </a:lnTo>
                    <a:lnTo>
                      <a:pt x="847" y="760"/>
                    </a:lnTo>
                    <a:lnTo>
                      <a:pt x="857" y="769"/>
                    </a:lnTo>
                    <a:lnTo>
                      <a:pt x="865" y="777"/>
                    </a:lnTo>
                    <a:lnTo>
                      <a:pt x="874" y="787"/>
                    </a:lnTo>
                    <a:lnTo>
                      <a:pt x="882" y="795"/>
                    </a:lnTo>
                    <a:lnTo>
                      <a:pt x="891" y="803"/>
                    </a:lnTo>
                    <a:lnTo>
                      <a:pt x="900" y="812"/>
                    </a:lnTo>
                    <a:lnTo>
                      <a:pt x="909" y="820"/>
                    </a:lnTo>
                    <a:lnTo>
                      <a:pt x="917" y="826"/>
                    </a:lnTo>
                    <a:lnTo>
                      <a:pt x="927" y="834"/>
                    </a:lnTo>
                    <a:lnTo>
                      <a:pt x="937" y="839"/>
                    </a:lnTo>
                    <a:lnTo>
                      <a:pt x="949" y="844"/>
                    </a:lnTo>
                    <a:lnTo>
                      <a:pt x="973" y="844"/>
                    </a:lnTo>
                    <a:lnTo>
                      <a:pt x="971" y="849"/>
                    </a:lnTo>
                    <a:lnTo>
                      <a:pt x="971" y="855"/>
                    </a:lnTo>
                    <a:lnTo>
                      <a:pt x="971" y="862"/>
                    </a:lnTo>
                    <a:lnTo>
                      <a:pt x="971" y="868"/>
                    </a:lnTo>
                    <a:lnTo>
                      <a:pt x="971" y="874"/>
                    </a:lnTo>
                    <a:lnTo>
                      <a:pt x="973" y="881"/>
                    </a:lnTo>
                    <a:lnTo>
                      <a:pt x="974" y="887"/>
                    </a:lnTo>
                    <a:lnTo>
                      <a:pt x="976" y="893"/>
                    </a:lnTo>
                    <a:lnTo>
                      <a:pt x="976" y="898"/>
                    </a:lnTo>
                    <a:lnTo>
                      <a:pt x="978" y="905"/>
                    </a:lnTo>
                    <a:lnTo>
                      <a:pt x="979" y="911"/>
                    </a:lnTo>
                    <a:lnTo>
                      <a:pt x="981" y="917"/>
                    </a:lnTo>
                    <a:lnTo>
                      <a:pt x="982" y="922"/>
                    </a:lnTo>
                    <a:lnTo>
                      <a:pt x="983" y="929"/>
                    </a:lnTo>
                    <a:lnTo>
                      <a:pt x="984" y="935"/>
                    </a:lnTo>
                    <a:lnTo>
                      <a:pt x="986" y="941"/>
                    </a:lnTo>
                    <a:lnTo>
                      <a:pt x="1011" y="941"/>
                    </a:lnTo>
                    <a:lnTo>
                      <a:pt x="1007" y="946"/>
                    </a:lnTo>
                    <a:lnTo>
                      <a:pt x="1003" y="953"/>
                    </a:lnTo>
                    <a:lnTo>
                      <a:pt x="1000" y="959"/>
                    </a:lnTo>
                    <a:lnTo>
                      <a:pt x="998" y="965"/>
                    </a:lnTo>
                    <a:lnTo>
                      <a:pt x="995" y="971"/>
                    </a:lnTo>
                    <a:lnTo>
                      <a:pt x="992" y="978"/>
                    </a:lnTo>
                    <a:lnTo>
                      <a:pt x="990" y="984"/>
                    </a:lnTo>
                    <a:lnTo>
                      <a:pt x="990" y="990"/>
                    </a:lnTo>
                    <a:lnTo>
                      <a:pt x="988" y="996"/>
                    </a:lnTo>
                    <a:lnTo>
                      <a:pt x="987" y="1003"/>
                    </a:lnTo>
                    <a:lnTo>
                      <a:pt x="986" y="1009"/>
                    </a:lnTo>
                    <a:lnTo>
                      <a:pt x="986" y="1016"/>
                    </a:lnTo>
                    <a:lnTo>
                      <a:pt x="986" y="1022"/>
                    </a:lnTo>
                    <a:lnTo>
                      <a:pt x="986" y="1029"/>
                    </a:lnTo>
                    <a:lnTo>
                      <a:pt x="987" y="1035"/>
                    </a:lnTo>
                    <a:lnTo>
                      <a:pt x="988" y="1042"/>
                    </a:lnTo>
                    <a:lnTo>
                      <a:pt x="988" y="1048"/>
                    </a:lnTo>
                    <a:lnTo>
                      <a:pt x="989" y="1054"/>
                    </a:lnTo>
                    <a:lnTo>
                      <a:pt x="990" y="1060"/>
                    </a:lnTo>
                    <a:lnTo>
                      <a:pt x="992" y="1066"/>
                    </a:lnTo>
                    <a:lnTo>
                      <a:pt x="993" y="1073"/>
                    </a:lnTo>
                    <a:lnTo>
                      <a:pt x="996" y="1079"/>
                    </a:lnTo>
                    <a:lnTo>
                      <a:pt x="999" y="1085"/>
                    </a:lnTo>
                    <a:lnTo>
                      <a:pt x="1002" y="1091"/>
                    </a:lnTo>
                    <a:lnTo>
                      <a:pt x="1004" y="1097"/>
                    </a:lnTo>
                    <a:lnTo>
                      <a:pt x="1006" y="1103"/>
                    </a:lnTo>
                    <a:lnTo>
                      <a:pt x="1009" y="1109"/>
                    </a:lnTo>
                    <a:lnTo>
                      <a:pt x="1013" y="1115"/>
                    </a:lnTo>
                    <a:lnTo>
                      <a:pt x="1016" y="1121"/>
                    </a:lnTo>
                    <a:lnTo>
                      <a:pt x="1020" y="1127"/>
                    </a:lnTo>
                    <a:lnTo>
                      <a:pt x="1024" y="1132"/>
                    </a:lnTo>
                    <a:lnTo>
                      <a:pt x="1028" y="1138"/>
                    </a:lnTo>
                    <a:lnTo>
                      <a:pt x="1035" y="1138"/>
                    </a:lnTo>
                    <a:lnTo>
                      <a:pt x="1043" y="1141"/>
                    </a:lnTo>
                    <a:lnTo>
                      <a:pt x="1050" y="1147"/>
                    </a:lnTo>
                    <a:lnTo>
                      <a:pt x="1057" y="1154"/>
                    </a:lnTo>
                    <a:lnTo>
                      <a:pt x="1063" y="1159"/>
                    </a:lnTo>
                    <a:lnTo>
                      <a:pt x="1072" y="1163"/>
                    </a:lnTo>
                    <a:lnTo>
                      <a:pt x="1080" y="1164"/>
                    </a:lnTo>
                    <a:lnTo>
                      <a:pt x="1091" y="1162"/>
                    </a:lnTo>
                    <a:lnTo>
                      <a:pt x="1091" y="1156"/>
                    </a:lnTo>
                    <a:lnTo>
                      <a:pt x="1092" y="1150"/>
                    </a:lnTo>
                    <a:lnTo>
                      <a:pt x="1093" y="1144"/>
                    </a:lnTo>
                    <a:lnTo>
                      <a:pt x="1094" y="1137"/>
                    </a:lnTo>
                    <a:lnTo>
                      <a:pt x="1094" y="1131"/>
                    </a:lnTo>
                    <a:lnTo>
                      <a:pt x="1096" y="1125"/>
                    </a:lnTo>
                    <a:lnTo>
                      <a:pt x="1096" y="1119"/>
                    </a:lnTo>
                    <a:lnTo>
                      <a:pt x="1098" y="1112"/>
                    </a:lnTo>
                    <a:lnTo>
                      <a:pt x="1098" y="1105"/>
                    </a:lnTo>
                    <a:lnTo>
                      <a:pt x="1099" y="1099"/>
                    </a:lnTo>
                    <a:lnTo>
                      <a:pt x="1100" y="1092"/>
                    </a:lnTo>
                    <a:lnTo>
                      <a:pt x="1101" y="1086"/>
                    </a:lnTo>
                    <a:lnTo>
                      <a:pt x="1101" y="1079"/>
                    </a:lnTo>
                    <a:lnTo>
                      <a:pt x="1102" y="1073"/>
                    </a:lnTo>
                    <a:lnTo>
                      <a:pt x="1103" y="1066"/>
                    </a:lnTo>
                    <a:lnTo>
                      <a:pt x="1104" y="1060"/>
                    </a:lnTo>
                    <a:lnTo>
                      <a:pt x="1104" y="1053"/>
                    </a:lnTo>
                    <a:lnTo>
                      <a:pt x="1105" y="1047"/>
                    </a:lnTo>
                    <a:lnTo>
                      <a:pt x="1105" y="1039"/>
                    </a:lnTo>
                    <a:lnTo>
                      <a:pt x="1106" y="1033"/>
                    </a:lnTo>
                    <a:lnTo>
                      <a:pt x="1106" y="1026"/>
                    </a:lnTo>
                    <a:lnTo>
                      <a:pt x="1107" y="1019"/>
                    </a:lnTo>
                    <a:lnTo>
                      <a:pt x="1107" y="1013"/>
                    </a:lnTo>
                    <a:lnTo>
                      <a:pt x="1108" y="1007"/>
                    </a:lnTo>
                    <a:lnTo>
                      <a:pt x="1108" y="1000"/>
                    </a:lnTo>
                    <a:lnTo>
                      <a:pt x="1108" y="993"/>
                    </a:lnTo>
                    <a:lnTo>
                      <a:pt x="1108" y="986"/>
                    </a:lnTo>
                    <a:lnTo>
                      <a:pt x="1109" y="980"/>
                    </a:lnTo>
                    <a:lnTo>
                      <a:pt x="1109" y="972"/>
                    </a:lnTo>
                    <a:lnTo>
                      <a:pt x="1109" y="966"/>
                    </a:lnTo>
                    <a:lnTo>
                      <a:pt x="1109" y="960"/>
                    </a:lnTo>
                    <a:lnTo>
                      <a:pt x="1110" y="954"/>
                    </a:lnTo>
                    <a:lnTo>
                      <a:pt x="1109" y="946"/>
                    </a:lnTo>
                    <a:lnTo>
                      <a:pt x="1109" y="939"/>
                    </a:lnTo>
                    <a:lnTo>
                      <a:pt x="1109" y="932"/>
                    </a:lnTo>
                    <a:lnTo>
                      <a:pt x="1109" y="925"/>
                    </a:lnTo>
                    <a:lnTo>
                      <a:pt x="1108" y="918"/>
                    </a:lnTo>
                    <a:lnTo>
                      <a:pt x="1108" y="912"/>
                    </a:lnTo>
                    <a:lnTo>
                      <a:pt x="1108" y="906"/>
                    </a:lnTo>
                    <a:lnTo>
                      <a:pt x="1108" y="899"/>
                    </a:lnTo>
                    <a:lnTo>
                      <a:pt x="1107" y="892"/>
                    </a:lnTo>
                    <a:lnTo>
                      <a:pt x="1106" y="886"/>
                    </a:lnTo>
                    <a:lnTo>
                      <a:pt x="1105" y="878"/>
                    </a:lnTo>
                    <a:lnTo>
                      <a:pt x="1105" y="872"/>
                    </a:lnTo>
                    <a:lnTo>
                      <a:pt x="1104" y="866"/>
                    </a:lnTo>
                    <a:lnTo>
                      <a:pt x="1104" y="860"/>
                    </a:lnTo>
                    <a:lnTo>
                      <a:pt x="1103" y="853"/>
                    </a:lnTo>
                    <a:lnTo>
                      <a:pt x="1103" y="847"/>
                    </a:lnTo>
                    <a:lnTo>
                      <a:pt x="1101" y="840"/>
                    </a:lnTo>
                    <a:lnTo>
                      <a:pt x="1101" y="834"/>
                    </a:lnTo>
                    <a:lnTo>
                      <a:pt x="1099" y="827"/>
                    </a:lnTo>
                    <a:lnTo>
                      <a:pt x="1099" y="821"/>
                    </a:lnTo>
                    <a:lnTo>
                      <a:pt x="1097" y="815"/>
                    </a:lnTo>
                    <a:lnTo>
                      <a:pt x="1097" y="808"/>
                    </a:lnTo>
                    <a:lnTo>
                      <a:pt x="1095" y="802"/>
                    </a:lnTo>
                    <a:lnTo>
                      <a:pt x="1095" y="797"/>
                    </a:lnTo>
                    <a:lnTo>
                      <a:pt x="1093" y="791"/>
                    </a:lnTo>
                    <a:lnTo>
                      <a:pt x="1092" y="784"/>
                    </a:lnTo>
                    <a:lnTo>
                      <a:pt x="1090" y="778"/>
                    </a:lnTo>
                    <a:lnTo>
                      <a:pt x="1088" y="772"/>
                    </a:lnTo>
                    <a:lnTo>
                      <a:pt x="1085" y="760"/>
                    </a:lnTo>
                    <a:lnTo>
                      <a:pt x="1083" y="750"/>
                    </a:lnTo>
                    <a:lnTo>
                      <a:pt x="1076" y="744"/>
                    </a:lnTo>
                    <a:lnTo>
                      <a:pt x="1069" y="738"/>
                    </a:lnTo>
                    <a:lnTo>
                      <a:pt x="1061" y="731"/>
                    </a:lnTo>
                    <a:lnTo>
                      <a:pt x="1055" y="725"/>
                    </a:lnTo>
                    <a:lnTo>
                      <a:pt x="1048" y="718"/>
                    </a:lnTo>
                    <a:lnTo>
                      <a:pt x="1042" y="711"/>
                    </a:lnTo>
                    <a:lnTo>
                      <a:pt x="1035" y="705"/>
                    </a:lnTo>
                    <a:lnTo>
                      <a:pt x="1029" y="699"/>
                    </a:lnTo>
                    <a:lnTo>
                      <a:pt x="1023" y="692"/>
                    </a:lnTo>
                    <a:lnTo>
                      <a:pt x="1016" y="684"/>
                    </a:lnTo>
                    <a:lnTo>
                      <a:pt x="1010" y="677"/>
                    </a:lnTo>
                    <a:lnTo>
                      <a:pt x="1004" y="671"/>
                    </a:lnTo>
                    <a:lnTo>
                      <a:pt x="998" y="663"/>
                    </a:lnTo>
                    <a:lnTo>
                      <a:pt x="992" y="657"/>
                    </a:lnTo>
                    <a:lnTo>
                      <a:pt x="986" y="650"/>
                    </a:lnTo>
                    <a:lnTo>
                      <a:pt x="981" y="644"/>
                    </a:lnTo>
                    <a:lnTo>
                      <a:pt x="975" y="635"/>
                    </a:lnTo>
                    <a:lnTo>
                      <a:pt x="968" y="629"/>
                    </a:lnTo>
                    <a:lnTo>
                      <a:pt x="962" y="621"/>
                    </a:lnTo>
                    <a:lnTo>
                      <a:pt x="956" y="614"/>
                    </a:lnTo>
                    <a:lnTo>
                      <a:pt x="950" y="607"/>
                    </a:lnTo>
                    <a:lnTo>
                      <a:pt x="944" y="600"/>
                    </a:lnTo>
                    <a:lnTo>
                      <a:pt x="938" y="592"/>
                    </a:lnTo>
                    <a:lnTo>
                      <a:pt x="933" y="586"/>
                    </a:lnTo>
                    <a:lnTo>
                      <a:pt x="927" y="579"/>
                    </a:lnTo>
                    <a:lnTo>
                      <a:pt x="920" y="572"/>
                    </a:lnTo>
                    <a:lnTo>
                      <a:pt x="914" y="565"/>
                    </a:lnTo>
                    <a:lnTo>
                      <a:pt x="908" y="559"/>
                    </a:lnTo>
                    <a:lnTo>
                      <a:pt x="902" y="552"/>
                    </a:lnTo>
                    <a:lnTo>
                      <a:pt x="896" y="545"/>
                    </a:lnTo>
                    <a:lnTo>
                      <a:pt x="890" y="539"/>
                    </a:lnTo>
                    <a:lnTo>
                      <a:pt x="885" y="533"/>
                    </a:lnTo>
                    <a:lnTo>
                      <a:pt x="878" y="526"/>
                    </a:lnTo>
                    <a:lnTo>
                      <a:pt x="871" y="519"/>
                    </a:lnTo>
                    <a:lnTo>
                      <a:pt x="865" y="513"/>
                    </a:lnTo>
                    <a:lnTo>
                      <a:pt x="859" y="507"/>
                    </a:lnTo>
                    <a:lnTo>
                      <a:pt x="853" y="501"/>
                    </a:lnTo>
                    <a:lnTo>
                      <a:pt x="846" y="494"/>
                    </a:lnTo>
                    <a:lnTo>
                      <a:pt x="840" y="488"/>
                    </a:lnTo>
                    <a:lnTo>
                      <a:pt x="834" y="483"/>
                    </a:lnTo>
                    <a:lnTo>
                      <a:pt x="826" y="477"/>
                    </a:lnTo>
                    <a:lnTo>
                      <a:pt x="820" y="471"/>
                    </a:lnTo>
                    <a:lnTo>
                      <a:pt x="813" y="466"/>
                    </a:lnTo>
                    <a:lnTo>
                      <a:pt x="807" y="461"/>
                    </a:lnTo>
                    <a:lnTo>
                      <a:pt x="799" y="456"/>
                    </a:lnTo>
                    <a:lnTo>
                      <a:pt x="792" y="451"/>
                    </a:lnTo>
                    <a:lnTo>
                      <a:pt x="785" y="446"/>
                    </a:lnTo>
                    <a:lnTo>
                      <a:pt x="778" y="443"/>
                    </a:lnTo>
                    <a:lnTo>
                      <a:pt x="770" y="438"/>
                    </a:lnTo>
                    <a:lnTo>
                      <a:pt x="763" y="434"/>
                    </a:lnTo>
                    <a:lnTo>
                      <a:pt x="754" y="431"/>
                    </a:lnTo>
                    <a:lnTo>
                      <a:pt x="747" y="427"/>
                    </a:lnTo>
                    <a:lnTo>
                      <a:pt x="739" y="423"/>
                    </a:lnTo>
                    <a:lnTo>
                      <a:pt x="730" y="420"/>
                    </a:lnTo>
                    <a:lnTo>
                      <a:pt x="722" y="417"/>
                    </a:lnTo>
                    <a:lnTo>
                      <a:pt x="715" y="415"/>
                    </a:lnTo>
                    <a:lnTo>
                      <a:pt x="705" y="412"/>
                    </a:lnTo>
                    <a:lnTo>
                      <a:pt x="697" y="410"/>
                    </a:lnTo>
                    <a:lnTo>
                      <a:pt x="689" y="408"/>
                    </a:lnTo>
                    <a:lnTo>
                      <a:pt x="680" y="407"/>
                    </a:lnTo>
                    <a:lnTo>
                      <a:pt x="671" y="406"/>
                    </a:lnTo>
                    <a:lnTo>
                      <a:pt x="662" y="405"/>
                    </a:lnTo>
                    <a:lnTo>
                      <a:pt x="652" y="405"/>
                    </a:lnTo>
                    <a:lnTo>
                      <a:pt x="644" y="405"/>
                    </a:lnTo>
                    <a:lnTo>
                      <a:pt x="635" y="393"/>
                    </a:lnTo>
                    <a:lnTo>
                      <a:pt x="627" y="383"/>
                    </a:lnTo>
                    <a:lnTo>
                      <a:pt x="617" y="372"/>
                    </a:lnTo>
                    <a:lnTo>
                      <a:pt x="607" y="363"/>
                    </a:lnTo>
                    <a:lnTo>
                      <a:pt x="601" y="357"/>
                    </a:lnTo>
                    <a:lnTo>
                      <a:pt x="596" y="352"/>
                    </a:lnTo>
                    <a:lnTo>
                      <a:pt x="590" y="346"/>
                    </a:lnTo>
                    <a:lnTo>
                      <a:pt x="584" y="342"/>
                    </a:lnTo>
                    <a:lnTo>
                      <a:pt x="578" y="337"/>
                    </a:lnTo>
                    <a:lnTo>
                      <a:pt x="572" y="331"/>
                    </a:lnTo>
                    <a:lnTo>
                      <a:pt x="566" y="326"/>
                    </a:lnTo>
                    <a:lnTo>
                      <a:pt x="560" y="322"/>
                    </a:lnTo>
                    <a:lnTo>
                      <a:pt x="553" y="316"/>
                    </a:lnTo>
                    <a:lnTo>
                      <a:pt x="547" y="311"/>
                    </a:lnTo>
                    <a:lnTo>
                      <a:pt x="539" y="305"/>
                    </a:lnTo>
                    <a:lnTo>
                      <a:pt x="533" y="301"/>
                    </a:lnTo>
                    <a:lnTo>
                      <a:pt x="526" y="295"/>
                    </a:lnTo>
                    <a:lnTo>
                      <a:pt x="520" y="290"/>
                    </a:lnTo>
                    <a:lnTo>
                      <a:pt x="512" y="284"/>
                    </a:lnTo>
                    <a:lnTo>
                      <a:pt x="506" y="280"/>
                    </a:lnTo>
                    <a:lnTo>
                      <a:pt x="499" y="274"/>
                    </a:lnTo>
                    <a:lnTo>
                      <a:pt x="491" y="269"/>
                    </a:lnTo>
                    <a:lnTo>
                      <a:pt x="485" y="263"/>
                    </a:lnTo>
                    <a:lnTo>
                      <a:pt x="479" y="257"/>
                    </a:lnTo>
                    <a:lnTo>
                      <a:pt x="472" y="251"/>
                    </a:lnTo>
                    <a:lnTo>
                      <a:pt x="465" y="246"/>
                    </a:lnTo>
                    <a:lnTo>
                      <a:pt x="459" y="241"/>
                    </a:lnTo>
                    <a:lnTo>
                      <a:pt x="453" y="235"/>
                    </a:lnTo>
                    <a:lnTo>
                      <a:pt x="445" y="229"/>
                    </a:lnTo>
                    <a:lnTo>
                      <a:pt x="439" y="223"/>
                    </a:lnTo>
                    <a:lnTo>
                      <a:pt x="433" y="217"/>
                    </a:lnTo>
                    <a:lnTo>
                      <a:pt x="427" y="210"/>
                    </a:lnTo>
                    <a:lnTo>
                      <a:pt x="420" y="204"/>
                    </a:lnTo>
                    <a:lnTo>
                      <a:pt x="414" y="198"/>
                    </a:lnTo>
                    <a:lnTo>
                      <a:pt x="409" y="192"/>
                    </a:lnTo>
                    <a:lnTo>
                      <a:pt x="404" y="185"/>
                    </a:lnTo>
                    <a:lnTo>
                      <a:pt x="397" y="178"/>
                    </a:lnTo>
                    <a:lnTo>
                      <a:pt x="392" y="172"/>
                    </a:lnTo>
                    <a:lnTo>
                      <a:pt x="387" y="164"/>
                    </a:lnTo>
                    <a:lnTo>
                      <a:pt x="383" y="158"/>
                    </a:lnTo>
                    <a:lnTo>
                      <a:pt x="378" y="151"/>
                    </a:lnTo>
                    <a:lnTo>
                      <a:pt x="373" y="145"/>
                    </a:lnTo>
                    <a:lnTo>
                      <a:pt x="370" y="137"/>
                    </a:lnTo>
                    <a:lnTo>
                      <a:pt x="367" y="131"/>
                    </a:lnTo>
                    <a:lnTo>
                      <a:pt x="363" y="123"/>
                    </a:lnTo>
                    <a:lnTo>
                      <a:pt x="359" y="115"/>
                    </a:lnTo>
                    <a:lnTo>
                      <a:pt x="356" y="108"/>
                    </a:lnTo>
                    <a:lnTo>
                      <a:pt x="354" y="101"/>
                    </a:lnTo>
                    <a:lnTo>
                      <a:pt x="350" y="92"/>
                    </a:lnTo>
                    <a:lnTo>
                      <a:pt x="348" y="85"/>
                    </a:lnTo>
                    <a:lnTo>
                      <a:pt x="346" y="77"/>
                    </a:lnTo>
                    <a:lnTo>
                      <a:pt x="346" y="69"/>
                    </a:lnTo>
                    <a:lnTo>
                      <a:pt x="344" y="60"/>
                    </a:lnTo>
                    <a:lnTo>
                      <a:pt x="344" y="52"/>
                    </a:lnTo>
                    <a:lnTo>
                      <a:pt x="344" y="43"/>
                    </a:lnTo>
                    <a:lnTo>
                      <a:pt x="344" y="35"/>
                    </a:lnTo>
                    <a:lnTo>
                      <a:pt x="344" y="26"/>
                    </a:lnTo>
                    <a:lnTo>
                      <a:pt x="345" y="17"/>
                    </a:lnTo>
                    <a:lnTo>
                      <a:pt x="346" y="8"/>
                    </a:lnTo>
                    <a:lnTo>
                      <a:pt x="349" y="0"/>
                    </a:lnTo>
                    <a:lnTo>
                      <a:pt x="3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6" name="Freeform 207"/>
              <p:cNvSpPr>
                <a:spLocks/>
              </p:cNvSpPr>
              <p:nvPr/>
            </p:nvSpPr>
            <p:spPr bwMode="auto">
              <a:xfrm>
                <a:off x="1497" y="3111"/>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7 h 160"/>
                  <a:gd name="T10" fmla="*/ 49 w 121"/>
                  <a:gd name="T11" fmla="*/ 77 h 160"/>
                  <a:gd name="T12" fmla="*/ 45 w 121"/>
                  <a:gd name="T13" fmla="*/ 75 h 160"/>
                  <a:gd name="T14" fmla="*/ 40 w 121"/>
                  <a:gd name="T15" fmla="*/ 73 h 160"/>
                  <a:gd name="T16" fmla="*/ 35 w 121"/>
                  <a:gd name="T17" fmla="*/ 71 h 160"/>
                  <a:gd name="T18" fmla="*/ 31 w 121"/>
                  <a:gd name="T19" fmla="*/ 69 h 160"/>
                  <a:gd name="T20" fmla="*/ 26 w 121"/>
                  <a:gd name="T21" fmla="*/ 65 h 160"/>
                  <a:gd name="T22" fmla="*/ 23 w 121"/>
                  <a:gd name="T23" fmla="*/ 63 h 160"/>
                  <a:gd name="T24" fmla="*/ 19 w 121"/>
                  <a:gd name="T25" fmla="*/ 59 h 160"/>
                  <a:gd name="T26" fmla="*/ 15 w 121"/>
                  <a:gd name="T27" fmla="*/ 56 h 160"/>
                  <a:gd name="T28" fmla="*/ 12 w 121"/>
                  <a:gd name="T29" fmla="*/ 52 h 160"/>
                  <a:gd name="T30" fmla="*/ 10 w 121"/>
                  <a:gd name="T31" fmla="*/ 49 h 160"/>
                  <a:gd name="T32" fmla="*/ 7 w 121"/>
                  <a:gd name="T33" fmla="*/ 45 h 160"/>
                  <a:gd name="T34" fmla="*/ 4 w 121"/>
                  <a:gd name="T35" fmla="*/ 41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7 h 160"/>
                  <a:gd name="T50" fmla="*/ 15 w 121"/>
                  <a:gd name="T51" fmla="*/ 22 h 160"/>
                  <a:gd name="T52" fmla="*/ 18 w 121"/>
                  <a:gd name="T53" fmla="*/ 27 h 160"/>
                  <a:gd name="T54" fmla="*/ 20 w 121"/>
                  <a:gd name="T55" fmla="*/ 33 h 160"/>
                  <a:gd name="T56" fmla="*/ 23 w 121"/>
                  <a:gd name="T57" fmla="*/ 38 h 160"/>
                  <a:gd name="T58" fmla="*/ 26 w 121"/>
                  <a:gd name="T59" fmla="*/ 43 h 160"/>
                  <a:gd name="T60" fmla="*/ 30 w 121"/>
                  <a:gd name="T61" fmla="*/ 48 h 160"/>
                  <a:gd name="T62" fmla="*/ 33 w 121"/>
                  <a:gd name="T63" fmla="*/ 52 h 160"/>
                  <a:gd name="T64" fmla="*/ 37 w 121"/>
                  <a:gd name="T65" fmla="*/ 57 h 160"/>
                  <a:gd name="T66" fmla="*/ 42 w 121"/>
                  <a:gd name="T67" fmla="*/ 59 h 160"/>
                  <a:gd name="T68" fmla="*/ 47 w 121"/>
                  <a:gd name="T69" fmla="*/ 62 h 160"/>
                  <a:gd name="T70" fmla="*/ 50 w 121"/>
                  <a:gd name="T71" fmla="*/ 62 h 160"/>
                  <a:gd name="T72" fmla="*/ 54 w 121"/>
                  <a:gd name="T73" fmla="*/ 63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4"/>
                    </a:lnTo>
                    <a:lnTo>
                      <a:pt x="98" y="153"/>
                    </a:lnTo>
                    <a:lnTo>
                      <a:pt x="89" y="149"/>
                    </a:lnTo>
                    <a:lnTo>
                      <a:pt x="79" y="146"/>
                    </a:lnTo>
                    <a:lnTo>
                      <a:pt x="70" y="141"/>
                    </a:lnTo>
                    <a:lnTo>
                      <a:pt x="61" y="137"/>
                    </a:lnTo>
                    <a:lnTo>
                      <a:pt x="52" y="130"/>
                    </a:lnTo>
                    <a:lnTo>
                      <a:pt x="46" y="125"/>
                    </a:lnTo>
                    <a:lnTo>
                      <a:pt x="38" y="118"/>
                    </a:lnTo>
                    <a:lnTo>
                      <a:pt x="30" y="112"/>
                    </a:lnTo>
                    <a:lnTo>
                      <a:pt x="24" y="104"/>
                    </a:lnTo>
                    <a:lnTo>
                      <a:pt x="19" y="97"/>
                    </a:lnTo>
                    <a:lnTo>
                      <a:pt x="13" y="89"/>
                    </a:lnTo>
                    <a:lnTo>
                      <a:pt x="8" y="81"/>
                    </a:lnTo>
                    <a:lnTo>
                      <a:pt x="3" y="73"/>
                    </a:lnTo>
                    <a:lnTo>
                      <a:pt x="0" y="66"/>
                    </a:lnTo>
                    <a:lnTo>
                      <a:pt x="0" y="0"/>
                    </a:lnTo>
                    <a:lnTo>
                      <a:pt x="6" y="6"/>
                    </a:lnTo>
                    <a:lnTo>
                      <a:pt x="14" y="15"/>
                    </a:lnTo>
                    <a:lnTo>
                      <a:pt x="19" y="23"/>
                    </a:lnTo>
                    <a:lnTo>
                      <a:pt x="25" y="33"/>
                    </a:lnTo>
                    <a:lnTo>
                      <a:pt x="29" y="43"/>
                    </a:lnTo>
                    <a:lnTo>
                      <a:pt x="36" y="54"/>
                    </a:lnTo>
                    <a:lnTo>
                      <a:pt x="40" y="65"/>
                    </a:lnTo>
                    <a:lnTo>
                      <a:pt x="46" y="76"/>
                    </a:lnTo>
                    <a:lnTo>
                      <a:pt x="51" y="86"/>
                    </a:lnTo>
                    <a:lnTo>
                      <a:pt x="59" y="96"/>
                    </a:lnTo>
                    <a:lnTo>
                      <a:pt x="65" y="104"/>
                    </a:lnTo>
                    <a:lnTo>
                      <a:pt x="74" y="113"/>
                    </a:lnTo>
                    <a:lnTo>
                      <a:pt x="83" y="118"/>
                    </a:lnTo>
                    <a:lnTo>
                      <a:pt x="94" y="123"/>
                    </a:lnTo>
                    <a:lnTo>
                      <a:pt x="100" y="124"/>
                    </a:lnTo>
                    <a:lnTo>
                      <a:pt x="107" y="126"/>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208"/>
              <p:cNvSpPr>
                <a:spLocks/>
              </p:cNvSpPr>
              <p:nvPr/>
            </p:nvSpPr>
            <p:spPr bwMode="auto">
              <a:xfrm>
                <a:off x="1919" y="3111"/>
                <a:ext cx="45" cy="68"/>
              </a:xfrm>
              <a:custGeom>
                <a:avLst/>
                <a:gdLst>
                  <a:gd name="T0" fmla="*/ 45 w 89"/>
                  <a:gd name="T1" fmla="*/ 7 h 136"/>
                  <a:gd name="T2" fmla="*/ 44 w 89"/>
                  <a:gd name="T3" fmla="*/ 11 h 136"/>
                  <a:gd name="T4" fmla="*/ 44 w 89"/>
                  <a:gd name="T5" fmla="*/ 15 h 136"/>
                  <a:gd name="T6" fmla="*/ 44 w 89"/>
                  <a:gd name="T7" fmla="*/ 18 h 136"/>
                  <a:gd name="T8" fmla="*/ 44 w 89"/>
                  <a:gd name="T9" fmla="*/ 23 h 136"/>
                  <a:gd name="T10" fmla="*/ 44 w 89"/>
                  <a:gd name="T11" fmla="*/ 26 h 136"/>
                  <a:gd name="T12" fmla="*/ 44 w 89"/>
                  <a:gd name="T13" fmla="*/ 31 h 136"/>
                  <a:gd name="T14" fmla="*/ 44 w 89"/>
                  <a:gd name="T15" fmla="*/ 35 h 136"/>
                  <a:gd name="T16" fmla="*/ 45 w 89"/>
                  <a:gd name="T17" fmla="*/ 39 h 136"/>
                  <a:gd name="T18" fmla="*/ 44 w 89"/>
                  <a:gd name="T19" fmla="*/ 43 h 136"/>
                  <a:gd name="T20" fmla="*/ 44 w 89"/>
                  <a:gd name="T21" fmla="*/ 47 h 136"/>
                  <a:gd name="T22" fmla="*/ 44 w 89"/>
                  <a:gd name="T23" fmla="*/ 50 h 136"/>
                  <a:gd name="T24" fmla="*/ 43 w 89"/>
                  <a:gd name="T25" fmla="*/ 55 h 136"/>
                  <a:gd name="T26" fmla="*/ 42 w 89"/>
                  <a:gd name="T27" fmla="*/ 58 h 136"/>
                  <a:gd name="T28" fmla="*/ 41 w 89"/>
                  <a:gd name="T29" fmla="*/ 61 h 136"/>
                  <a:gd name="T30" fmla="*/ 39 w 89"/>
                  <a:gd name="T31" fmla="*/ 64 h 136"/>
                  <a:gd name="T32" fmla="*/ 37 w 89"/>
                  <a:gd name="T33" fmla="*/ 68 h 136"/>
                  <a:gd name="T34" fmla="*/ 37 w 89"/>
                  <a:gd name="T35" fmla="*/ 64 h 136"/>
                  <a:gd name="T36" fmla="*/ 38 w 89"/>
                  <a:gd name="T37" fmla="*/ 60 h 136"/>
                  <a:gd name="T38" fmla="*/ 38 w 89"/>
                  <a:gd name="T39" fmla="*/ 56 h 136"/>
                  <a:gd name="T40" fmla="*/ 38 w 89"/>
                  <a:gd name="T41" fmla="*/ 51 h 136"/>
                  <a:gd name="T42" fmla="*/ 37 w 89"/>
                  <a:gd name="T43" fmla="*/ 47 h 136"/>
                  <a:gd name="T44" fmla="*/ 36 w 89"/>
                  <a:gd name="T45" fmla="*/ 42 h 136"/>
                  <a:gd name="T46" fmla="*/ 34 w 89"/>
                  <a:gd name="T47" fmla="*/ 38 h 136"/>
                  <a:gd name="T48" fmla="*/ 33 w 89"/>
                  <a:gd name="T49" fmla="*/ 35 h 136"/>
                  <a:gd name="T50" fmla="*/ 30 w 89"/>
                  <a:gd name="T51" fmla="*/ 30 h 136"/>
                  <a:gd name="T52" fmla="*/ 28 w 89"/>
                  <a:gd name="T53" fmla="*/ 27 h 136"/>
                  <a:gd name="T54" fmla="*/ 25 w 89"/>
                  <a:gd name="T55" fmla="*/ 24 h 136"/>
                  <a:gd name="T56" fmla="*/ 22 w 89"/>
                  <a:gd name="T57" fmla="*/ 21 h 136"/>
                  <a:gd name="T58" fmla="*/ 18 w 89"/>
                  <a:gd name="T59" fmla="*/ 17 h 136"/>
                  <a:gd name="T60" fmla="*/ 14 w 89"/>
                  <a:gd name="T61" fmla="*/ 15 h 136"/>
                  <a:gd name="T62" fmla="*/ 9 w 89"/>
                  <a:gd name="T63" fmla="*/ 13 h 136"/>
                  <a:gd name="T64" fmla="*/ 5 w 89"/>
                  <a:gd name="T65" fmla="*/ 12 h 136"/>
                  <a:gd name="T66" fmla="*/ 0 w 89"/>
                  <a:gd name="T67" fmla="*/ 0 h 136"/>
                  <a:gd name="T68" fmla="*/ 3 w 89"/>
                  <a:gd name="T69" fmla="*/ 0 h 136"/>
                  <a:gd name="T70" fmla="*/ 6 w 89"/>
                  <a:gd name="T71" fmla="*/ 1 h 136"/>
                  <a:gd name="T72" fmla="*/ 8 w 89"/>
                  <a:gd name="T73" fmla="*/ 1 h 136"/>
                  <a:gd name="T74" fmla="*/ 12 w 89"/>
                  <a:gd name="T75" fmla="*/ 2 h 136"/>
                  <a:gd name="T76" fmla="*/ 14 w 89"/>
                  <a:gd name="T77" fmla="*/ 3 h 136"/>
                  <a:gd name="T78" fmla="*/ 17 w 89"/>
                  <a:gd name="T79" fmla="*/ 3 h 136"/>
                  <a:gd name="T80" fmla="*/ 20 w 89"/>
                  <a:gd name="T81" fmla="*/ 4 h 136"/>
                  <a:gd name="T82" fmla="*/ 23 w 89"/>
                  <a:gd name="T83" fmla="*/ 5 h 136"/>
                  <a:gd name="T84" fmla="*/ 28 w 89"/>
                  <a:gd name="T85" fmla="*/ 5 h 136"/>
                  <a:gd name="T86" fmla="*/ 33 w 89"/>
                  <a:gd name="T87" fmla="*/ 6 h 136"/>
                  <a:gd name="T88" fmla="*/ 36 w 89"/>
                  <a:gd name="T89" fmla="*/ 6 h 136"/>
                  <a:gd name="T90" fmla="*/ 39 w 89"/>
                  <a:gd name="T91" fmla="*/ 6 h 136"/>
                  <a:gd name="T92" fmla="*/ 42 w 89"/>
                  <a:gd name="T93" fmla="*/ 6 h 136"/>
                  <a:gd name="T94" fmla="*/ 45 w 89"/>
                  <a:gd name="T95" fmla="*/ 7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4"/>
                    </a:moveTo>
                    <a:lnTo>
                      <a:pt x="87" y="21"/>
                    </a:lnTo>
                    <a:lnTo>
                      <a:pt x="87" y="29"/>
                    </a:lnTo>
                    <a:lnTo>
                      <a:pt x="87" y="36"/>
                    </a:lnTo>
                    <a:lnTo>
                      <a:pt x="87" y="45"/>
                    </a:lnTo>
                    <a:lnTo>
                      <a:pt x="87" y="52"/>
                    </a:lnTo>
                    <a:lnTo>
                      <a:pt x="88" y="62"/>
                    </a:lnTo>
                    <a:lnTo>
                      <a:pt x="88" y="69"/>
                    </a:lnTo>
                    <a:lnTo>
                      <a:pt x="89" y="78"/>
                    </a:lnTo>
                    <a:lnTo>
                      <a:pt x="88" y="86"/>
                    </a:lnTo>
                    <a:lnTo>
                      <a:pt x="88" y="93"/>
                    </a:lnTo>
                    <a:lnTo>
                      <a:pt x="87" y="100"/>
                    </a:lnTo>
                    <a:lnTo>
                      <a:pt x="86" y="109"/>
                    </a:lnTo>
                    <a:lnTo>
                      <a:pt x="83" y="115"/>
                    </a:lnTo>
                    <a:lnTo>
                      <a:pt x="81" y="122"/>
                    </a:lnTo>
                    <a:lnTo>
                      <a:pt x="77" y="128"/>
                    </a:lnTo>
                    <a:lnTo>
                      <a:pt x="73" y="136"/>
                    </a:lnTo>
                    <a:lnTo>
                      <a:pt x="74" y="127"/>
                    </a:lnTo>
                    <a:lnTo>
                      <a:pt x="75" y="119"/>
                    </a:lnTo>
                    <a:lnTo>
                      <a:pt x="75" y="111"/>
                    </a:lnTo>
                    <a:lnTo>
                      <a:pt x="75" y="102"/>
                    </a:lnTo>
                    <a:lnTo>
                      <a:pt x="73" y="93"/>
                    </a:lnTo>
                    <a:lnTo>
                      <a:pt x="72" y="84"/>
                    </a:lnTo>
                    <a:lnTo>
                      <a:pt x="68" y="76"/>
                    </a:lnTo>
                    <a:lnTo>
                      <a:pt x="65" y="69"/>
                    </a:lnTo>
                    <a:lnTo>
                      <a:pt x="60" y="60"/>
                    </a:lnTo>
                    <a:lnTo>
                      <a:pt x="56" y="53"/>
                    </a:lnTo>
                    <a:lnTo>
                      <a:pt x="50" y="47"/>
                    </a:lnTo>
                    <a:lnTo>
                      <a:pt x="43" y="41"/>
                    </a:lnTo>
                    <a:lnTo>
                      <a:pt x="36" y="34"/>
                    </a:lnTo>
                    <a:lnTo>
                      <a:pt x="28" y="30"/>
                    </a:lnTo>
                    <a:lnTo>
                      <a:pt x="18" y="26"/>
                    </a:lnTo>
                    <a:lnTo>
                      <a:pt x="10" y="24"/>
                    </a:lnTo>
                    <a:lnTo>
                      <a:pt x="0" y="0"/>
                    </a:lnTo>
                    <a:lnTo>
                      <a:pt x="5" y="0"/>
                    </a:lnTo>
                    <a:lnTo>
                      <a:pt x="11" y="2"/>
                    </a:lnTo>
                    <a:lnTo>
                      <a:pt x="16" y="2"/>
                    </a:lnTo>
                    <a:lnTo>
                      <a:pt x="23" y="4"/>
                    </a:lnTo>
                    <a:lnTo>
                      <a:pt x="28" y="5"/>
                    </a:lnTo>
                    <a:lnTo>
                      <a:pt x="34" y="6"/>
                    </a:lnTo>
                    <a:lnTo>
                      <a:pt x="39" y="7"/>
                    </a:lnTo>
                    <a:lnTo>
                      <a:pt x="45" y="9"/>
                    </a:lnTo>
                    <a:lnTo>
                      <a:pt x="55" y="10"/>
                    </a:lnTo>
                    <a:lnTo>
                      <a:pt x="66" y="11"/>
                    </a:lnTo>
                    <a:lnTo>
                      <a:pt x="72" y="11"/>
                    </a:lnTo>
                    <a:lnTo>
                      <a:pt x="77" y="12"/>
                    </a:lnTo>
                    <a:lnTo>
                      <a:pt x="83" y="12"/>
                    </a:lnTo>
                    <a:lnTo>
                      <a:pt x="8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209"/>
              <p:cNvSpPr>
                <a:spLocks/>
              </p:cNvSpPr>
              <p:nvPr/>
            </p:nvSpPr>
            <p:spPr bwMode="auto">
              <a:xfrm>
                <a:off x="1864" y="3175"/>
                <a:ext cx="36" cy="84"/>
              </a:xfrm>
              <a:custGeom>
                <a:avLst/>
                <a:gdLst>
                  <a:gd name="T0" fmla="*/ 36 w 73"/>
                  <a:gd name="T1" fmla="*/ 25 h 168"/>
                  <a:gd name="T2" fmla="*/ 35 w 73"/>
                  <a:gd name="T3" fmla="*/ 29 h 168"/>
                  <a:gd name="T4" fmla="*/ 35 w 73"/>
                  <a:gd name="T5" fmla="*/ 32 h 168"/>
                  <a:gd name="T6" fmla="*/ 35 w 73"/>
                  <a:gd name="T7" fmla="*/ 36 h 168"/>
                  <a:gd name="T8" fmla="*/ 35 w 73"/>
                  <a:gd name="T9" fmla="*/ 40 h 168"/>
                  <a:gd name="T10" fmla="*/ 35 w 73"/>
                  <a:gd name="T11" fmla="*/ 44 h 168"/>
                  <a:gd name="T12" fmla="*/ 35 w 73"/>
                  <a:gd name="T13" fmla="*/ 48 h 168"/>
                  <a:gd name="T14" fmla="*/ 36 w 73"/>
                  <a:gd name="T15" fmla="*/ 52 h 168"/>
                  <a:gd name="T16" fmla="*/ 36 w 73"/>
                  <a:gd name="T17" fmla="*/ 56 h 168"/>
                  <a:gd name="T18" fmla="*/ 36 w 73"/>
                  <a:gd name="T19" fmla="*/ 60 h 168"/>
                  <a:gd name="T20" fmla="*/ 36 w 73"/>
                  <a:gd name="T21" fmla="*/ 64 h 168"/>
                  <a:gd name="T22" fmla="*/ 35 w 73"/>
                  <a:gd name="T23" fmla="*/ 67 h 168"/>
                  <a:gd name="T24" fmla="*/ 35 w 73"/>
                  <a:gd name="T25" fmla="*/ 71 h 168"/>
                  <a:gd name="T26" fmla="*/ 33 w 73"/>
                  <a:gd name="T27" fmla="*/ 74 h 168"/>
                  <a:gd name="T28" fmla="*/ 32 w 73"/>
                  <a:gd name="T29" fmla="*/ 78 h 168"/>
                  <a:gd name="T30" fmla="*/ 29 w 73"/>
                  <a:gd name="T31" fmla="*/ 81 h 168"/>
                  <a:gd name="T32" fmla="*/ 27 w 73"/>
                  <a:gd name="T33" fmla="*/ 84 h 168"/>
                  <a:gd name="T34" fmla="*/ 25 w 73"/>
                  <a:gd name="T35" fmla="*/ 79 h 168"/>
                  <a:gd name="T36" fmla="*/ 24 w 73"/>
                  <a:gd name="T37" fmla="*/ 74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6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5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0"/>
                    </a:moveTo>
                    <a:lnTo>
                      <a:pt x="70" y="57"/>
                    </a:lnTo>
                    <a:lnTo>
                      <a:pt x="70" y="64"/>
                    </a:lnTo>
                    <a:lnTo>
                      <a:pt x="70" y="71"/>
                    </a:lnTo>
                    <a:lnTo>
                      <a:pt x="71" y="80"/>
                    </a:lnTo>
                    <a:lnTo>
                      <a:pt x="71" y="87"/>
                    </a:lnTo>
                    <a:lnTo>
                      <a:pt x="71" y="95"/>
                    </a:lnTo>
                    <a:lnTo>
                      <a:pt x="72" y="104"/>
                    </a:lnTo>
                    <a:lnTo>
                      <a:pt x="73" y="112"/>
                    </a:lnTo>
                    <a:lnTo>
                      <a:pt x="72" y="119"/>
                    </a:lnTo>
                    <a:lnTo>
                      <a:pt x="72" y="127"/>
                    </a:lnTo>
                    <a:lnTo>
                      <a:pt x="71" y="134"/>
                    </a:lnTo>
                    <a:lnTo>
                      <a:pt x="70" y="141"/>
                    </a:lnTo>
                    <a:lnTo>
                      <a:pt x="67" y="147"/>
                    </a:lnTo>
                    <a:lnTo>
                      <a:pt x="64" y="155"/>
                    </a:lnTo>
                    <a:lnTo>
                      <a:pt x="59" y="161"/>
                    </a:lnTo>
                    <a:lnTo>
                      <a:pt x="55" y="168"/>
                    </a:lnTo>
                    <a:lnTo>
                      <a:pt x="51" y="158"/>
                    </a:lnTo>
                    <a:lnTo>
                      <a:pt x="48" y="148"/>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7"/>
                    </a:lnTo>
                    <a:lnTo>
                      <a:pt x="46" y="71"/>
                    </a:lnTo>
                    <a:lnTo>
                      <a:pt x="45" y="65"/>
                    </a:lnTo>
                    <a:lnTo>
                      <a:pt x="44" y="59"/>
                    </a:lnTo>
                    <a:lnTo>
                      <a:pt x="44" y="52"/>
                    </a:lnTo>
                    <a:lnTo>
                      <a:pt x="40" y="41"/>
                    </a:lnTo>
                    <a:lnTo>
                      <a:pt x="36" y="32"/>
                    </a:lnTo>
                    <a:lnTo>
                      <a:pt x="30" y="21"/>
                    </a:lnTo>
                    <a:lnTo>
                      <a:pt x="23" y="14"/>
                    </a:lnTo>
                    <a:lnTo>
                      <a:pt x="18" y="10"/>
                    </a:lnTo>
                    <a:lnTo>
                      <a:pt x="12" y="7"/>
                    </a:lnTo>
                    <a:lnTo>
                      <a:pt x="6" y="3"/>
                    </a:lnTo>
                    <a:lnTo>
                      <a:pt x="0" y="2"/>
                    </a:lnTo>
                    <a:lnTo>
                      <a:pt x="5" y="0"/>
                    </a:lnTo>
                    <a:lnTo>
                      <a:pt x="11" y="0"/>
                    </a:lnTo>
                    <a:lnTo>
                      <a:pt x="17" y="0"/>
                    </a:lnTo>
                    <a:lnTo>
                      <a:pt x="22" y="2"/>
                    </a:lnTo>
                    <a:lnTo>
                      <a:pt x="30" y="8"/>
                    </a:lnTo>
                    <a:lnTo>
                      <a:pt x="40" y="16"/>
                    </a:lnTo>
                    <a:lnTo>
                      <a:pt x="47" y="24"/>
                    </a:lnTo>
                    <a:lnTo>
                      <a:pt x="54" y="34"/>
                    </a:lnTo>
                    <a:lnTo>
                      <a:pt x="63" y="42"/>
                    </a:lnTo>
                    <a:lnTo>
                      <a:pt x="72"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210"/>
              <p:cNvSpPr>
                <a:spLocks/>
              </p:cNvSpPr>
              <p:nvPr/>
            </p:nvSpPr>
            <p:spPr bwMode="auto">
              <a:xfrm>
                <a:off x="1768" y="3200"/>
                <a:ext cx="82" cy="98"/>
              </a:xfrm>
              <a:custGeom>
                <a:avLst/>
                <a:gdLst>
                  <a:gd name="T0" fmla="*/ 80 w 165"/>
                  <a:gd name="T1" fmla="*/ 98 h 198"/>
                  <a:gd name="T2" fmla="*/ 0 w 165"/>
                  <a:gd name="T3" fmla="*/ 28 h 198"/>
                  <a:gd name="T4" fmla="*/ 0 w 165"/>
                  <a:gd name="T5" fmla="*/ 23 h 198"/>
                  <a:gd name="T6" fmla="*/ 0 w 165"/>
                  <a:gd name="T7" fmla="*/ 19 h 198"/>
                  <a:gd name="T8" fmla="*/ 1 w 165"/>
                  <a:gd name="T9" fmla="*/ 15 h 198"/>
                  <a:gd name="T10" fmla="*/ 2 w 165"/>
                  <a:gd name="T11" fmla="*/ 12 h 198"/>
                  <a:gd name="T12" fmla="*/ 4 w 165"/>
                  <a:gd name="T13" fmla="*/ 8 h 198"/>
                  <a:gd name="T14" fmla="*/ 6 w 165"/>
                  <a:gd name="T15" fmla="*/ 5 h 198"/>
                  <a:gd name="T16" fmla="*/ 9 w 165"/>
                  <a:gd name="T17" fmla="*/ 3 h 198"/>
                  <a:gd name="T18" fmla="*/ 13 w 165"/>
                  <a:gd name="T19" fmla="*/ 0 h 198"/>
                  <a:gd name="T20" fmla="*/ 15 w 165"/>
                  <a:gd name="T21" fmla="*/ 1 h 198"/>
                  <a:gd name="T22" fmla="*/ 18 w 165"/>
                  <a:gd name="T23" fmla="*/ 4 h 198"/>
                  <a:gd name="T24" fmla="*/ 21 w 165"/>
                  <a:gd name="T25" fmla="*/ 6 h 198"/>
                  <a:gd name="T26" fmla="*/ 24 w 165"/>
                  <a:gd name="T27" fmla="*/ 8 h 198"/>
                  <a:gd name="T28" fmla="*/ 27 w 165"/>
                  <a:gd name="T29" fmla="*/ 10 h 198"/>
                  <a:gd name="T30" fmla="*/ 31 w 165"/>
                  <a:gd name="T31" fmla="*/ 12 h 198"/>
                  <a:gd name="T32" fmla="*/ 34 w 165"/>
                  <a:gd name="T33" fmla="*/ 15 h 198"/>
                  <a:gd name="T34" fmla="*/ 38 w 165"/>
                  <a:gd name="T35" fmla="*/ 17 h 198"/>
                  <a:gd name="T36" fmla="*/ 41 w 165"/>
                  <a:gd name="T37" fmla="*/ 19 h 198"/>
                  <a:gd name="T38" fmla="*/ 44 w 165"/>
                  <a:gd name="T39" fmla="*/ 22 h 198"/>
                  <a:gd name="T40" fmla="*/ 47 w 165"/>
                  <a:gd name="T41" fmla="*/ 24 h 198"/>
                  <a:gd name="T42" fmla="*/ 51 w 165"/>
                  <a:gd name="T43" fmla="*/ 27 h 198"/>
                  <a:gd name="T44" fmla="*/ 53 w 165"/>
                  <a:gd name="T45" fmla="*/ 29 h 198"/>
                  <a:gd name="T46" fmla="*/ 57 w 165"/>
                  <a:gd name="T47" fmla="*/ 31 h 198"/>
                  <a:gd name="T48" fmla="*/ 60 w 165"/>
                  <a:gd name="T49" fmla="*/ 34 h 198"/>
                  <a:gd name="T50" fmla="*/ 63 w 165"/>
                  <a:gd name="T51" fmla="*/ 37 h 198"/>
                  <a:gd name="T52" fmla="*/ 65 w 165"/>
                  <a:gd name="T53" fmla="*/ 40 h 198"/>
                  <a:gd name="T54" fmla="*/ 68 w 165"/>
                  <a:gd name="T55" fmla="*/ 42 h 198"/>
                  <a:gd name="T56" fmla="*/ 70 w 165"/>
                  <a:gd name="T57" fmla="*/ 45 h 198"/>
                  <a:gd name="T58" fmla="*/ 73 w 165"/>
                  <a:gd name="T59" fmla="*/ 48 h 198"/>
                  <a:gd name="T60" fmla="*/ 74 w 165"/>
                  <a:gd name="T61" fmla="*/ 51 h 198"/>
                  <a:gd name="T62" fmla="*/ 76 w 165"/>
                  <a:gd name="T63" fmla="*/ 54 h 198"/>
                  <a:gd name="T64" fmla="*/ 78 w 165"/>
                  <a:gd name="T65" fmla="*/ 57 h 198"/>
                  <a:gd name="T66" fmla="*/ 80 w 165"/>
                  <a:gd name="T67" fmla="*/ 62 h 198"/>
                  <a:gd name="T68" fmla="*/ 80 w 165"/>
                  <a:gd name="T69" fmla="*/ 65 h 198"/>
                  <a:gd name="T70" fmla="*/ 81 w 165"/>
                  <a:gd name="T71" fmla="*/ 69 h 198"/>
                  <a:gd name="T72" fmla="*/ 82 w 165"/>
                  <a:gd name="T73" fmla="*/ 74 h 198"/>
                  <a:gd name="T74" fmla="*/ 82 w 165"/>
                  <a:gd name="T75" fmla="*/ 78 h 198"/>
                  <a:gd name="T76" fmla="*/ 82 w 165"/>
                  <a:gd name="T77" fmla="*/ 82 h 198"/>
                  <a:gd name="T78" fmla="*/ 82 w 165"/>
                  <a:gd name="T79" fmla="*/ 87 h 198"/>
                  <a:gd name="T80" fmla="*/ 81 w 165"/>
                  <a:gd name="T81" fmla="*/ 92 h 198"/>
                  <a:gd name="T82" fmla="*/ 80 w 165"/>
                  <a:gd name="T83" fmla="*/ 98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8">
                    <a:moveTo>
                      <a:pt x="161" y="198"/>
                    </a:moveTo>
                    <a:lnTo>
                      <a:pt x="1" y="56"/>
                    </a:lnTo>
                    <a:lnTo>
                      <a:pt x="0" y="46"/>
                    </a:lnTo>
                    <a:lnTo>
                      <a:pt x="0" y="38"/>
                    </a:lnTo>
                    <a:lnTo>
                      <a:pt x="2" y="31"/>
                    </a:lnTo>
                    <a:lnTo>
                      <a:pt x="5" y="24"/>
                    </a:lnTo>
                    <a:lnTo>
                      <a:pt x="8" y="17"/>
                    </a:lnTo>
                    <a:lnTo>
                      <a:pt x="13" y="11"/>
                    </a:lnTo>
                    <a:lnTo>
                      <a:pt x="19" y="6"/>
                    </a:lnTo>
                    <a:lnTo>
                      <a:pt x="26" y="0"/>
                    </a:lnTo>
                    <a:lnTo>
                      <a:pt x="31" y="3"/>
                    </a:lnTo>
                    <a:lnTo>
                      <a:pt x="36" y="9"/>
                    </a:lnTo>
                    <a:lnTo>
                      <a:pt x="43" y="12"/>
                    </a:lnTo>
                    <a:lnTo>
                      <a:pt x="49" y="17"/>
                    </a:lnTo>
                    <a:lnTo>
                      <a:pt x="55" y="21"/>
                    </a:lnTo>
                    <a:lnTo>
                      <a:pt x="62" y="25"/>
                    </a:lnTo>
                    <a:lnTo>
                      <a:pt x="69" y="30"/>
                    </a:lnTo>
                    <a:lnTo>
                      <a:pt x="76" y="35"/>
                    </a:lnTo>
                    <a:lnTo>
                      <a:pt x="82" y="39"/>
                    </a:lnTo>
                    <a:lnTo>
                      <a:pt x="89" y="44"/>
                    </a:lnTo>
                    <a:lnTo>
                      <a:pt x="95" y="48"/>
                    </a:lnTo>
                    <a:lnTo>
                      <a:pt x="102" y="54"/>
                    </a:lnTo>
                    <a:lnTo>
                      <a:pt x="107" y="58"/>
                    </a:lnTo>
                    <a:lnTo>
                      <a:pt x="114" y="63"/>
                    </a:lnTo>
                    <a:lnTo>
                      <a:pt x="120" y="68"/>
                    </a:lnTo>
                    <a:lnTo>
                      <a:pt x="126" y="74"/>
                    </a:lnTo>
                    <a:lnTo>
                      <a:pt x="130" y="80"/>
                    </a:lnTo>
                    <a:lnTo>
                      <a:pt x="136" y="85"/>
                    </a:lnTo>
                    <a:lnTo>
                      <a:pt x="141" y="91"/>
                    </a:lnTo>
                    <a:lnTo>
                      <a:pt x="146" y="97"/>
                    </a:lnTo>
                    <a:lnTo>
                      <a:pt x="149" y="104"/>
                    </a:lnTo>
                    <a:lnTo>
                      <a:pt x="153" y="110"/>
                    </a:lnTo>
                    <a:lnTo>
                      <a:pt x="156" y="116"/>
                    </a:lnTo>
                    <a:lnTo>
                      <a:pt x="160" y="125"/>
                    </a:lnTo>
                    <a:lnTo>
                      <a:pt x="161" y="132"/>
                    </a:lnTo>
                    <a:lnTo>
                      <a:pt x="163" y="140"/>
                    </a:lnTo>
                    <a:lnTo>
                      <a:pt x="164" y="149"/>
                    </a:lnTo>
                    <a:lnTo>
                      <a:pt x="165" y="158"/>
                    </a:lnTo>
                    <a:lnTo>
                      <a:pt x="164" y="166"/>
                    </a:lnTo>
                    <a:lnTo>
                      <a:pt x="164" y="176"/>
                    </a:lnTo>
                    <a:lnTo>
                      <a:pt x="162" y="186"/>
                    </a:lnTo>
                    <a:lnTo>
                      <a:pt x="161"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0" name="Freeform 211"/>
              <p:cNvSpPr>
                <a:spLocks/>
              </p:cNvSpPr>
              <p:nvPr/>
            </p:nvSpPr>
            <p:spPr bwMode="auto">
              <a:xfrm>
                <a:off x="934" y="3268"/>
                <a:ext cx="713" cy="446"/>
              </a:xfrm>
              <a:custGeom>
                <a:avLst/>
                <a:gdLst>
                  <a:gd name="T0" fmla="*/ 435 w 1426"/>
                  <a:gd name="T1" fmla="*/ 141 h 893"/>
                  <a:gd name="T2" fmla="*/ 466 w 1426"/>
                  <a:gd name="T3" fmla="*/ 62 h 893"/>
                  <a:gd name="T4" fmla="*/ 513 w 1426"/>
                  <a:gd name="T5" fmla="*/ 55 h 893"/>
                  <a:gd name="T6" fmla="*/ 520 w 1426"/>
                  <a:gd name="T7" fmla="*/ 129 h 893"/>
                  <a:gd name="T8" fmla="*/ 488 w 1426"/>
                  <a:gd name="T9" fmla="*/ 198 h 893"/>
                  <a:gd name="T10" fmla="*/ 527 w 1426"/>
                  <a:gd name="T11" fmla="*/ 161 h 893"/>
                  <a:gd name="T12" fmla="*/ 568 w 1426"/>
                  <a:gd name="T13" fmla="*/ 65 h 893"/>
                  <a:gd name="T14" fmla="*/ 606 w 1426"/>
                  <a:gd name="T15" fmla="*/ 114 h 893"/>
                  <a:gd name="T16" fmla="*/ 668 w 1426"/>
                  <a:gd name="T17" fmla="*/ 109 h 893"/>
                  <a:gd name="T18" fmla="*/ 686 w 1426"/>
                  <a:gd name="T19" fmla="*/ 154 h 893"/>
                  <a:gd name="T20" fmla="*/ 713 w 1426"/>
                  <a:gd name="T21" fmla="*/ 220 h 893"/>
                  <a:gd name="T22" fmla="*/ 696 w 1426"/>
                  <a:gd name="T23" fmla="*/ 303 h 893"/>
                  <a:gd name="T24" fmla="*/ 650 w 1426"/>
                  <a:gd name="T25" fmla="*/ 376 h 893"/>
                  <a:gd name="T26" fmla="*/ 587 w 1426"/>
                  <a:gd name="T27" fmla="*/ 442 h 893"/>
                  <a:gd name="T28" fmla="*/ 505 w 1426"/>
                  <a:gd name="T29" fmla="*/ 442 h 893"/>
                  <a:gd name="T30" fmla="*/ 423 w 1426"/>
                  <a:gd name="T31" fmla="*/ 433 h 893"/>
                  <a:gd name="T32" fmla="*/ 344 w 1426"/>
                  <a:gd name="T33" fmla="*/ 418 h 893"/>
                  <a:gd name="T34" fmla="*/ 255 w 1426"/>
                  <a:gd name="T35" fmla="*/ 374 h 893"/>
                  <a:gd name="T36" fmla="*/ 158 w 1426"/>
                  <a:gd name="T37" fmla="*/ 313 h 893"/>
                  <a:gd name="T38" fmla="*/ 65 w 1426"/>
                  <a:gd name="T39" fmla="*/ 247 h 893"/>
                  <a:gd name="T40" fmla="*/ 15 w 1426"/>
                  <a:gd name="T41" fmla="*/ 189 h 893"/>
                  <a:gd name="T42" fmla="*/ 109 w 1426"/>
                  <a:gd name="T43" fmla="*/ 255 h 893"/>
                  <a:gd name="T44" fmla="*/ 200 w 1426"/>
                  <a:gd name="T45" fmla="*/ 324 h 893"/>
                  <a:gd name="T46" fmla="*/ 296 w 1426"/>
                  <a:gd name="T47" fmla="*/ 390 h 893"/>
                  <a:gd name="T48" fmla="*/ 369 w 1426"/>
                  <a:gd name="T49" fmla="*/ 414 h 893"/>
                  <a:gd name="T50" fmla="*/ 436 w 1426"/>
                  <a:gd name="T51" fmla="*/ 422 h 893"/>
                  <a:gd name="T52" fmla="*/ 501 w 1426"/>
                  <a:gd name="T53" fmla="*/ 431 h 893"/>
                  <a:gd name="T54" fmla="*/ 571 w 1426"/>
                  <a:gd name="T55" fmla="*/ 433 h 893"/>
                  <a:gd name="T56" fmla="*/ 650 w 1426"/>
                  <a:gd name="T57" fmla="*/ 355 h 893"/>
                  <a:gd name="T58" fmla="*/ 696 w 1426"/>
                  <a:gd name="T59" fmla="*/ 278 h 893"/>
                  <a:gd name="T60" fmla="*/ 698 w 1426"/>
                  <a:gd name="T61" fmla="*/ 194 h 893"/>
                  <a:gd name="T62" fmla="*/ 648 w 1426"/>
                  <a:gd name="T63" fmla="*/ 235 h 893"/>
                  <a:gd name="T64" fmla="*/ 645 w 1426"/>
                  <a:gd name="T65" fmla="*/ 297 h 893"/>
                  <a:gd name="T66" fmla="*/ 584 w 1426"/>
                  <a:gd name="T67" fmla="*/ 324 h 893"/>
                  <a:gd name="T68" fmla="*/ 572 w 1426"/>
                  <a:gd name="T69" fmla="*/ 367 h 893"/>
                  <a:gd name="T70" fmla="*/ 492 w 1426"/>
                  <a:gd name="T71" fmla="*/ 379 h 893"/>
                  <a:gd name="T72" fmla="*/ 426 w 1426"/>
                  <a:gd name="T73" fmla="*/ 382 h 893"/>
                  <a:gd name="T74" fmla="*/ 365 w 1426"/>
                  <a:gd name="T75" fmla="*/ 373 h 893"/>
                  <a:gd name="T76" fmla="*/ 306 w 1426"/>
                  <a:gd name="T77" fmla="*/ 354 h 893"/>
                  <a:gd name="T78" fmla="*/ 265 w 1426"/>
                  <a:gd name="T79" fmla="*/ 325 h 893"/>
                  <a:gd name="T80" fmla="*/ 339 w 1426"/>
                  <a:gd name="T81" fmla="*/ 349 h 893"/>
                  <a:gd name="T82" fmla="*/ 402 w 1426"/>
                  <a:gd name="T83" fmla="*/ 369 h 893"/>
                  <a:gd name="T84" fmla="*/ 462 w 1426"/>
                  <a:gd name="T85" fmla="*/ 374 h 893"/>
                  <a:gd name="T86" fmla="*/ 526 w 1426"/>
                  <a:gd name="T87" fmla="*/ 349 h 893"/>
                  <a:gd name="T88" fmla="*/ 568 w 1426"/>
                  <a:gd name="T89" fmla="*/ 301 h 893"/>
                  <a:gd name="T90" fmla="*/ 488 w 1426"/>
                  <a:gd name="T91" fmla="*/ 281 h 893"/>
                  <a:gd name="T92" fmla="*/ 407 w 1426"/>
                  <a:gd name="T93" fmla="*/ 285 h 893"/>
                  <a:gd name="T94" fmla="*/ 360 w 1426"/>
                  <a:gd name="T95" fmla="*/ 209 h 893"/>
                  <a:gd name="T96" fmla="*/ 302 w 1426"/>
                  <a:gd name="T97" fmla="*/ 174 h 893"/>
                  <a:gd name="T98" fmla="*/ 238 w 1426"/>
                  <a:gd name="T99" fmla="*/ 152 h 893"/>
                  <a:gd name="T100" fmla="*/ 260 w 1426"/>
                  <a:gd name="T101" fmla="*/ 139 h 893"/>
                  <a:gd name="T102" fmla="*/ 324 w 1426"/>
                  <a:gd name="T103" fmla="*/ 175 h 893"/>
                  <a:gd name="T104" fmla="*/ 397 w 1426"/>
                  <a:gd name="T105" fmla="*/ 180 h 893"/>
                  <a:gd name="T106" fmla="*/ 388 w 1426"/>
                  <a:gd name="T107" fmla="*/ 114 h 893"/>
                  <a:gd name="T108" fmla="*/ 324 w 1426"/>
                  <a:gd name="T109" fmla="*/ 73 h 893"/>
                  <a:gd name="T110" fmla="*/ 251 w 1426"/>
                  <a:gd name="T111" fmla="*/ 48 h 893"/>
                  <a:gd name="T112" fmla="*/ 178 w 1426"/>
                  <a:gd name="T113" fmla="*/ 28 h 893"/>
                  <a:gd name="T114" fmla="*/ 109 w 1426"/>
                  <a:gd name="T115" fmla="*/ 12 h 893"/>
                  <a:gd name="T116" fmla="*/ 135 w 1426"/>
                  <a:gd name="T117" fmla="*/ 4 h 893"/>
                  <a:gd name="T118" fmla="*/ 215 w 1426"/>
                  <a:gd name="T119" fmla="*/ 25 h 893"/>
                  <a:gd name="T120" fmla="*/ 292 w 1426"/>
                  <a:gd name="T121" fmla="*/ 55 h 893"/>
                  <a:gd name="T122" fmla="*/ 371 w 1426"/>
                  <a:gd name="T123" fmla="*/ 83 h 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26" h="893">
                    <a:moveTo>
                      <a:pt x="741" y="166"/>
                    </a:moveTo>
                    <a:lnTo>
                      <a:pt x="746" y="172"/>
                    </a:lnTo>
                    <a:lnTo>
                      <a:pt x="752" y="181"/>
                    </a:lnTo>
                    <a:lnTo>
                      <a:pt x="759" y="188"/>
                    </a:lnTo>
                    <a:lnTo>
                      <a:pt x="765" y="197"/>
                    </a:lnTo>
                    <a:lnTo>
                      <a:pt x="770" y="206"/>
                    </a:lnTo>
                    <a:lnTo>
                      <a:pt x="776" y="215"/>
                    </a:lnTo>
                    <a:lnTo>
                      <a:pt x="783" y="223"/>
                    </a:lnTo>
                    <a:lnTo>
                      <a:pt x="790" y="233"/>
                    </a:lnTo>
                    <a:lnTo>
                      <a:pt x="796" y="241"/>
                    </a:lnTo>
                    <a:lnTo>
                      <a:pt x="803" y="250"/>
                    </a:lnTo>
                    <a:lnTo>
                      <a:pt x="809" y="258"/>
                    </a:lnTo>
                    <a:lnTo>
                      <a:pt x="817" y="266"/>
                    </a:lnTo>
                    <a:lnTo>
                      <a:pt x="826" y="274"/>
                    </a:lnTo>
                    <a:lnTo>
                      <a:pt x="834" y="282"/>
                    </a:lnTo>
                    <a:lnTo>
                      <a:pt x="843" y="288"/>
                    </a:lnTo>
                    <a:lnTo>
                      <a:pt x="855" y="294"/>
                    </a:lnTo>
                    <a:lnTo>
                      <a:pt x="862" y="288"/>
                    </a:lnTo>
                    <a:lnTo>
                      <a:pt x="870" y="282"/>
                    </a:lnTo>
                    <a:lnTo>
                      <a:pt x="877" y="276"/>
                    </a:lnTo>
                    <a:lnTo>
                      <a:pt x="883" y="269"/>
                    </a:lnTo>
                    <a:lnTo>
                      <a:pt x="888" y="261"/>
                    </a:lnTo>
                    <a:lnTo>
                      <a:pt x="893" y="254"/>
                    </a:lnTo>
                    <a:lnTo>
                      <a:pt x="898" y="246"/>
                    </a:lnTo>
                    <a:lnTo>
                      <a:pt x="902" y="239"/>
                    </a:lnTo>
                    <a:lnTo>
                      <a:pt x="904" y="230"/>
                    </a:lnTo>
                    <a:lnTo>
                      <a:pt x="907" y="221"/>
                    </a:lnTo>
                    <a:lnTo>
                      <a:pt x="909" y="212"/>
                    </a:lnTo>
                    <a:lnTo>
                      <a:pt x="912" y="204"/>
                    </a:lnTo>
                    <a:lnTo>
                      <a:pt x="913" y="194"/>
                    </a:lnTo>
                    <a:lnTo>
                      <a:pt x="916" y="186"/>
                    </a:lnTo>
                    <a:lnTo>
                      <a:pt x="917" y="178"/>
                    </a:lnTo>
                    <a:lnTo>
                      <a:pt x="921" y="169"/>
                    </a:lnTo>
                    <a:lnTo>
                      <a:pt x="922" y="160"/>
                    </a:lnTo>
                    <a:lnTo>
                      <a:pt x="924" y="150"/>
                    </a:lnTo>
                    <a:lnTo>
                      <a:pt x="926" y="142"/>
                    </a:lnTo>
                    <a:lnTo>
                      <a:pt x="929" y="134"/>
                    </a:lnTo>
                    <a:lnTo>
                      <a:pt x="931" y="125"/>
                    </a:lnTo>
                    <a:lnTo>
                      <a:pt x="934" y="118"/>
                    </a:lnTo>
                    <a:lnTo>
                      <a:pt x="938" y="111"/>
                    </a:lnTo>
                    <a:lnTo>
                      <a:pt x="943" y="104"/>
                    </a:lnTo>
                    <a:lnTo>
                      <a:pt x="948" y="98"/>
                    </a:lnTo>
                    <a:lnTo>
                      <a:pt x="954" y="92"/>
                    </a:lnTo>
                    <a:lnTo>
                      <a:pt x="959" y="87"/>
                    </a:lnTo>
                    <a:lnTo>
                      <a:pt x="967" y="83"/>
                    </a:lnTo>
                    <a:lnTo>
                      <a:pt x="975" y="78"/>
                    </a:lnTo>
                    <a:lnTo>
                      <a:pt x="985" y="75"/>
                    </a:lnTo>
                    <a:lnTo>
                      <a:pt x="989" y="73"/>
                    </a:lnTo>
                    <a:lnTo>
                      <a:pt x="995" y="72"/>
                    </a:lnTo>
                    <a:lnTo>
                      <a:pt x="1001" y="72"/>
                    </a:lnTo>
                    <a:lnTo>
                      <a:pt x="1007" y="72"/>
                    </a:lnTo>
                    <a:lnTo>
                      <a:pt x="1010" y="77"/>
                    </a:lnTo>
                    <a:lnTo>
                      <a:pt x="1013" y="84"/>
                    </a:lnTo>
                    <a:lnTo>
                      <a:pt x="1017" y="90"/>
                    </a:lnTo>
                    <a:lnTo>
                      <a:pt x="1021" y="97"/>
                    </a:lnTo>
                    <a:lnTo>
                      <a:pt x="1023" y="103"/>
                    </a:lnTo>
                    <a:lnTo>
                      <a:pt x="1026" y="111"/>
                    </a:lnTo>
                    <a:lnTo>
                      <a:pt x="1028" y="118"/>
                    </a:lnTo>
                    <a:lnTo>
                      <a:pt x="1031" y="125"/>
                    </a:lnTo>
                    <a:lnTo>
                      <a:pt x="1032" y="132"/>
                    </a:lnTo>
                    <a:lnTo>
                      <a:pt x="1034" y="140"/>
                    </a:lnTo>
                    <a:lnTo>
                      <a:pt x="1036" y="147"/>
                    </a:lnTo>
                    <a:lnTo>
                      <a:pt x="1038" y="156"/>
                    </a:lnTo>
                    <a:lnTo>
                      <a:pt x="1038" y="163"/>
                    </a:lnTo>
                    <a:lnTo>
                      <a:pt x="1041" y="171"/>
                    </a:lnTo>
                    <a:lnTo>
                      <a:pt x="1041" y="179"/>
                    </a:lnTo>
                    <a:lnTo>
                      <a:pt x="1043" y="187"/>
                    </a:lnTo>
                    <a:lnTo>
                      <a:pt x="1043" y="194"/>
                    </a:lnTo>
                    <a:lnTo>
                      <a:pt x="1043" y="203"/>
                    </a:lnTo>
                    <a:lnTo>
                      <a:pt x="1043" y="210"/>
                    </a:lnTo>
                    <a:lnTo>
                      <a:pt x="1044" y="218"/>
                    </a:lnTo>
                    <a:lnTo>
                      <a:pt x="1043" y="226"/>
                    </a:lnTo>
                    <a:lnTo>
                      <a:pt x="1043" y="234"/>
                    </a:lnTo>
                    <a:lnTo>
                      <a:pt x="1042" y="242"/>
                    </a:lnTo>
                    <a:lnTo>
                      <a:pt x="1042" y="251"/>
                    </a:lnTo>
                    <a:lnTo>
                      <a:pt x="1040" y="258"/>
                    </a:lnTo>
                    <a:lnTo>
                      <a:pt x="1038" y="265"/>
                    </a:lnTo>
                    <a:lnTo>
                      <a:pt x="1037" y="273"/>
                    </a:lnTo>
                    <a:lnTo>
                      <a:pt x="1036" y="281"/>
                    </a:lnTo>
                    <a:lnTo>
                      <a:pt x="1033" y="288"/>
                    </a:lnTo>
                    <a:lnTo>
                      <a:pt x="1032" y="295"/>
                    </a:lnTo>
                    <a:lnTo>
                      <a:pt x="1029" y="303"/>
                    </a:lnTo>
                    <a:lnTo>
                      <a:pt x="1028" y="311"/>
                    </a:lnTo>
                    <a:lnTo>
                      <a:pt x="1025" y="318"/>
                    </a:lnTo>
                    <a:lnTo>
                      <a:pt x="1023" y="326"/>
                    </a:lnTo>
                    <a:lnTo>
                      <a:pt x="1019" y="333"/>
                    </a:lnTo>
                    <a:lnTo>
                      <a:pt x="1016" y="341"/>
                    </a:lnTo>
                    <a:lnTo>
                      <a:pt x="1010" y="348"/>
                    </a:lnTo>
                    <a:lnTo>
                      <a:pt x="1006" y="355"/>
                    </a:lnTo>
                    <a:lnTo>
                      <a:pt x="1001" y="362"/>
                    </a:lnTo>
                    <a:lnTo>
                      <a:pt x="997" y="370"/>
                    </a:lnTo>
                    <a:lnTo>
                      <a:pt x="990" y="376"/>
                    </a:lnTo>
                    <a:lnTo>
                      <a:pt x="985" y="383"/>
                    </a:lnTo>
                    <a:lnTo>
                      <a:pt x="980" y="389"/>
                    </a:lnTo>
                    <a:lnTo>
                      <a:pt x="975" y="397"/>
                    </a:lnTo>
                    <a:lnTo>
                      <a:pt x="970" y="403"/>
                    </a:lnTo>
                    <a:lnTo>
                      <a:pt x="965" y="409"/>
                    </a:lnTo>
                    <a:lnTo>
                      <a:pt x="962" y="416"/>
                    </a:lnTo>
                    <a:lnTo>
                      <a:pt x="959" y="422"/>
                    </a:lnTo>
                    <a:lnTo>
                      <a:pt x="963" y="428"/>
                    </a:lnTo>
                    <a:lnTo>
                      <a:pt x="971" y="430"/>
                    </a:lnTo>
                    <a:lnTo>
                      <a:pt x="980" y="429"/>
                    </a:lnTo>
                    <a:lnTo>
                      <a:pt x="989" y="429"/>
                    </a:lnTo>
                    <a:lnTo>
                      <a:pt x="998" y="420"/>
                    </a:lnTo>
                    <a:lnTo>
                      <a:pt x="1006" y="411"/>
                    </a:lnTo>
                    <a:lnTo>
                      <a:pt x="1013" y="402"/>
                    </a:lnTo>
                    <a:lnTo>
                      <a:pt x="1021" y="394"/>
                    </a:lnTo>
                    <a:lnTo>
                      <a:pt x="1026" y="383"/>
                    </a:lnTo>
                    <a:lnTo>
                      <a:pt x="1032" y="374"/>
                    </a:lnTo>
                    <a:lnTo>
                      <a:pt x="1037" y="364"/>
                    </a:lnTo>
                    <a:lnTo>
                      <a:pt x="1043" y="355"/>
                    </a:lnTo>
                    <a:lnTo>
                      <a:pt x="1046" y="343"/>
                    </a:lnTo>
                    <a:lnTo>
                      <a:pt x="1050" y="333"/>
                    </a:lnTo>
                    <a:lnTo>
                      <a:pt x="1053" y="322"/>
                    </a:lnTo>
                    <a:lnTo>
                      <a:pt x="1057" y="311"/>
                    </a:lnTo>
                    <a:lnTo>
                      <a:pt x="1059" y="300"/>
                    </a:lnTo>
                    <a:lnTo>
                      <a:pt x="1062" y="289"/>
                    </a:lnTo>
                    <a:lnTo>
                      <a:pt x="1066" y="279"/>
                    </a:lnTo>
                    <a:lnTo>
                      <a:pt x="1069" y="268"/>
                    </a:lnTo>
                    <a:lnTo>
                      <a:pt x="1071" y="257"/>
                    </a:lnTo>
                    <a:lnTo>
                      <a:pt x="1074" y="246"/>
                    </a:lnTo>
                    <a:lnTo>
                      <a:pt x="1077" y="235"/>
                    </a:lnTo>
                    <a:lnTo>
                      <a:pt x="1080" y="224"/>
                    </a:lnTo>
                    <a:lnTo>
                      <a:pt x="1083" y="213"/>
                    </a:lnTo>
                    <a:lnTo>
                      <a:pt x="1086" y="203"/>
                    </a:lnTo>
                    <a:lnTo>
                      <a:pt x="1091" y="193"/>
                    </a:lnTo>
                    <a:lnTo>
                      <a:pt x="1096" y="184"/>
                    </a:lnTo>
                    <a:lnTo>
                      <a:pt x="1100" y="173"/>
                    </a:lnTo>
                    <a:lnTo>
                      <a:pt x="1106" y="164"/>
                    </a:lnTo>
                    <a:lnTo>
                      <a:pt x="1113" y="155"/>
                    </a:lnTo>
                    <a:lnTo>
                      <a:pt x="1120" y="147"/>
                    </a:lnTo>
                    <a:lnTo>
                      <a:pt x="1126" y="138"/>
                    </a:lnTo>
                    <a:lnTo>
                      <a:pt x="1136" y="131"/>
                    </a:lnTo>
                    <a:lnTo>
                      <a:pt x="1145" y="123"/>
                    </a:lnTo>
                    <a:lnTo>
                      <a:pt x="1156" y="117"/>
                    </a:lnTo>
                    <a:lnTo>
                      <a:pt x="1164" y="116"/>
                    </a:lnTo>
                    <a:lnTo>
                      <a:pt x="1172" y="116"/>
                    </a:lnTo>
                    <a:lnTo>
                      <a:pt x="1179" y="118"/>
                    </a:lnTo>
                    <a:lnTo>
                      <a:pt x="1187" y="121"/>
                    </a:lnTo>
                    <a:lnTo>
                      <a:pt x="1193" y="124"/>
                    </a:lnTo>
                    <a:lnTo>
                      <a:pt x="1199" y="130"/>
                    </a:lnTo>
                    <a:lnTo>
                      <a:pt x="1205" y="135"/>
                    </a:lnTo>
                    <a:lnTo>
                      <a:pt x="1212" y="142"/>
                    </a:lnTo>
                    <a:lnTo>
                      <a:pt x="1212" y="151"/>
                    </a:lnTo>
                    <a:lnTo>
                      <a:pt x="1212" y="161"/>
                    </a:lnTo>
                    <a:lnTo>
                      <a:pt x="1212" y="170"/>
                    </a:lnTo>
                    <a:lnTo>
                      <a:pt x="1212" y="181"/>
                    </a:lnTo>
                    <a:lnTo>
                      <a:pt x="1212" y="190"/>
                    </a:lnTo>
                    <a:lnTo>
                      <a:pt x="1212" y="199"/>
                    </a:lnTo>
                    <a:lnTo>
                      <a:pt x="1212" y="209"/>
                    </a:lnTo>
                    <a:lnTo>
                      <a:pt x="1212" y="219"/>
                    </a:lnTo>
                    <a:lnTo>
                      <a:pt x="1212" y="229"/>
                    </a:lnTo>
                    <a:lnTo>
                      <a:pt x="1212" y="238"/>
                    </a:lnTo>
                    <a:lnTo>
                      <a:pt x="1213" y="247"/>
                    </a:lnTo>
                    <a:lnTo>
                      <a:pt x="1214" y="258"/>
                    </a:lnTo>
                    <a:lnTo>
                      <a:pt x="1215" y="266"/>
                    </a:lnTo>
                    <a:lnTo>
                      <a:pt x="1217" y="276"/>
                    </a:lnTo>
                    <a:lnTo>
                      <a:pt x="1219" y="285"/>
                    </a:lnTo>
                    <a:lnTo>
                      <a:pt x="1222" y="294"/>
                    </a:lnTo>
                    <a:lnTo>
                      <a:pt x="1228" y="284"/>
                    </a:lnTo>
                    <a:lnTo>
                      <a:pt x="1237" y="275"/>
                    </a:lnTo>
                    <a:lnTo>
                      <a:pt x="1245" y="266"/>
                    </a:lnTo>
                    <a:lnTo>
                      <a:pt x="1255" y="259"/>
                    </a:lnTo>
                    <a:lnTo>
                      <a:pt x="1263" y="251"/>
                    </a:lnTo>
                    <a:lnTo>
                      <a:pt x="1272" y="244"/>
                    </a:lnTo>
                    <a:lnTo>
                      <a:pt x="1283" y="237"/>
                    </a:lnTo>
                    <a:lnTo>
                      <a:pt x="1293" y="233"/>
                    </a:lnTo>
                    <a:lnTo>
                      <a:pt x="1303" y="227"/>
                    </a:lnTo>
                    <a:lnTo>
                      <a:pt x="1314" y="223"/>
                    </a:lnTo>
                    <a:lnTo>
                      <a:pt x="1324" y="220"/>
                    </a:lnTo>
                    <a:lnTo>
                      <a:pt x="1336" y="219"/>
                    </a:lnTo>
                    <a:lnTo>
                      <a:pt x="1346" y="217"/>
                    </a:lnTo>
                    <a:lnTo>
                      <a:pt x="1358" y="217"/>
                    </a:lnTo>
                    <a:lnTo>
                      <a:pt x="1363" y="217"/>
                    </a:lnTo>
                    <a:lnTo>
                      <a:pt x="1369" y="218"/>
                    </a:lnTo>
                    <a:lnTo>
                      <a:pt x="1375" y="219"/>
                    </a:lnTo>
                    <a:lnTo>
                      <a:pt x="1381" y="221"/>
                    </a:lnTo>
                    <a:lnTo>
                      <a:pt x="1383" y="230"/>
                    </a:lnTo>
                    <a:lnTo>
                      <a:pt x="1384" y="241"/>
                    </a:lnTo>
                    <a:lnTo>
                      <a:pt x="1383" y="246"/>
                    </a:lnTo>
                    <a:lnTo>
                      <a:pt x="1383" y="253"/>
                    </a:lnTo>
                    <a:lnTo>
                      <a:pt x="1383" y="259"/>
                    </a:lnTo>
                    <a:lnTo>
                      <a:pt x="1383" y="265"/>
                    </a:lnTo>
                    <a:lnTo>
                      <a:pt x="1381" y="271"/>
                    </a:lnTo>
                    <a:lnTo>
                      <a:pt x="1380" y="278"/>
                    </a:lnTo>
                    <a:lnTo>
                      <a:pt x="1378" y="284"/>
                    </a:lnTo>
                    <a:lnTo>
                      <a:pt x="1377" y="290"/>
                    </a:lnTo>
                    <a:lnTo>
                      <a:pt x="1375" y="297"/>
                    </a:lnTo>
                    <a:lnTo>
                      <a:pt x="1374" y="303"/>
                    </a:lnTo>
                    <a:lnTo>
                      <a:pt x="1372" y="309"/>
                    </a:lnTo>
                    <a:lnTo>
                      <a:pt x="1372" y="316"/>
                    </a:lnTo>
                    <a:lnTo>
                      <a:pt x="1370" y="322"/>
                    </a:lnTo>
                    <a:lnTo>
                      <a:pt x="1369" y="328"/>
                    </a:lnTo>
                    <a:lnTo>
                      <a:pt x="1369" y="333"/>
                    </a:lnTo>
                    <a:lnTo>
                      <a:pt x="1370" y="339"/>
                    </a:lnTo>
                    <a:lnTo>
                      <a:pt x="1371" y="349"/>
                    </a:lnTo>
                    <a:lnTo>
                      <a:pt x="1376" y="359"/>
                    </a:lnTo>
                    <a:lnTo>
                      <a:pt x="1381" y="366"/>
                    </a:lnTo>
                    <a:lnTo>
                      <a:pt x="1390" y="373"/>
                    </a:lnTo>
                    <a:lnTo>
                      <a:pt x="1395" y="375"/>
                    </a:lnTo>
                    <a:lnTo>
                      <a:pt x="1403" y="377"/>
                    </a:lnTo>
                    <a:lnTo>
                      <a:pt x="1410" y="378"/>
                    </a:lnTo>
                    <a:lnTo>
                      <a:pt x="1419" y="380"/>
                    </a:lnTo>
                    <a:lnTo>
                      <a:pt x="1421" y="389"/>
                    </a:lnTo>
                    <a:lnTo>
                      <a:pt x="1422" y="400"/>
                    </a:lnTo>
                    <a:lnTo>
                      <a:pt x="1423" y="409"/>
                    </a:lnTo>
                    <a:lnTo>
                      <a:pt x="1424" y="420"/>
                    </a:lnTo>
                    <a:lnTo>
                      <a:pt x="1424" y="429"/>
                    </a:lnTo>
                    <a:lnTo>
                      <a:pt x="1425" y="440"/>
                    </a:lnTo>
                    <a:lnTo>
                      <a:pt x="1425" y="449"/>
                    </a:lnTo>
                    <a:lnTo>
                      <a:pt x="1426" y="459"/>
                    </a:lnTo>
                    <a:lnTo>
                      <a:pt x="1425" y="468"/>
                    </a:lnTo>
                    <a:lnTo>
                      <a:pt x="1424" y="477"/>
                    </a:lnTo>
                    <a:lnTo>
                      <a:pt x="1423" y="487"/>
                    </a:lnTo>
                    <a:lnTo>
                      <a:pt x="1423" y="496"/>
                    </a:lnTo>
                    <a:lnTo>
                      <a:pt x="1421" y="504"/>
                    </a:lnTo>
                    <a:lnTo>
                      <a:pt x="1419" y="514"/>
                    </a:lnTo>
                    <a:lnTo>
                      <a:pt x="1418" y="523"/>
                    </a:lnTo>
                    <a:lnTo>
                      <a:pt x="1417" y="532"/>
                    </a:lnTo>
                    <a:lnTo>
                      <a:pt x="1414" y="541"/>
                    </a:lnTo>
                    <a:lnTo>
                      <a:pt x="1412" y="549"/>
                    </a:lnTo>
                    <a:lnTo>
                      <a:pt x="1410" y="557"/>
                    </a:lnTo>
                    <a:lnTo>
                      <a:pt x="1408" y="566"/>
                    </a:lnTo>
                    <a:lnTo>
                      <a:pt x="1405" y="574"/>
                    </a:lnTo>
                    <a:lnTo>
                      <a:pt x="1402" y="583"/>
                    </a:lnTo>
                    <a:lnTo>
                      <a:pt x="1399" y="591"/>
                    </a:lnTo>
                    <a:lnTo>
                      <a:pt x="1397" y="599"/>
                    </a:lnTo>
                    <a:lnTo>
                      <a:pt x="1392" y="607"/>
                    </a:lnTo>
                    <a:lnTo>
                      <a:pt x="1388" y="615"/>
                    </a:lnTo>
                    <a:lnTo>
                      <a:pt x="1384" y="623"/>
                    </a:lnTo>
                    <a:lnTo>
                      <a:pt x="1381" y="632"/>
                    </a:lnTo>
                    <a:lnTo>
                      <a:pt x="1377" y="639"/>
                    </a:lnTo>
                    <a:lnTo>
                      <a:pt x="1372" y="647"/>
                    </a:lnTo>
                    <a:lnTo>
                      <a:pt x="1368" y="656"/>
                    </a:lnTo>
                    <a:lnTo>
                      <a:pt x="1365" y="664"/>
                    </a:lnTo>
                    <a:lnTo>
                      <a:pt x="1360" y="670"/>
                    </a:lnTo>
                    <a:lnTo>
                      <a:pt x="1355" y="679"/>
                    </a:lnTo>
                    <a:lnTo>
                      <a:pt x="1350" y="685"/>
                    </a:lnTo>
                    <a:lnTo>
                      <a:pt x="1344" y="693"/>
                    </a:lnTo>
                    <a:lnTo>
                      <a:pt x="1339" y="700"/>
                    </a:lnTo>
                    <a:lnTo>
                      <a:pt x="1334" y="708"/>
                    </a:lnTo>
                    <a:lnTo>
                      <a:pt x="1329" y="715"/>
                    </a:lnTo>
                    <a:lnTo>
                      <a:pt x="1323" y="723"/>
                    </a:lnTo>
                    <a:lnTo>
                      <a:pt x="1317" y="730"/>
                    </a:lnTo>
                    <a:lnTo>
                      <a:pt x="1311" y="737"/>
                    </a:lnTo>
                    <a:lnTo>
                      <a:pt x="1305" y="744"/>
                    </a:lnTo>
                    <a:lnTo>
                      <a:pt x="1299" y="752"/>
                    </a:lnTo>
                    <a:lnTo>
                      <a:pt x="1293" y="758"/>
                    </a:lnTo>
                    <a:lnTo>
                      <a:pt x="1287" y="766"/>
                    </a:lnTo>
                    <a:lnTo>
                      <a:pt x="1281" y="773"/>
                    </a:lnTo>
                    <a:lnTo>
                      <a:pt x="1275" y="781"/>
                    </a:lnTo>
                    <a:lnTo>
                      <a:pt x="1268" y="787"/>
                    </a:lnTo>
                    <a:lnTo>
                      <a:pt x="1262" y="794"/>
                    </a:lnTo>
                    <a:lnTo>
                      <a:pt x="1255" y="801"/>
                    </a:lnTo>
                    <a:lnTo>
                      <a:pt x="1248" y="808"/>
                    </a:lnTo>
                    <a:lnTo>
                      <a:pt x="1241" y="814"/>
                    </a:lnTo>
                    <a:lnTo>
                      <a:pt x="1235" y="822"/>
                    </a:lnTo>
                    <a:lnTo>
                      <a:pt x="1228" y="829"/>
                    </a:lnTo>
                    <a:lnTo>
                      <a:pt x="1222" y="836"/>
                    </a:lnTo>
                    <a:lnTo>
                      <a:pt x="1215" y="842"/>
                    </a:lnTo>
                    <a:lnTo>
                      <a:pt x="1208" y="850"/>
                    </a:lnTo>
                    <a:lnTo>
                      <a:pt x="1200" y="857"/>
                    </a:lnTo>
                    <a:lnTo>
                      <a:pt x="1194" y="864"/>
                    </a:lnTo>
                    <a:lnTo>
                      <a:pt x="1187" y="871"/>
                    </a:lnTo>
                    <a:lnTo>
                      <a:pt x="1180" y="878"/>
                    </a:lnTo>
                    <a:lnTo>
                      <a:pt x="1173" y="885"/>
                    </a:lnTo>
                    <a:lnTo>
                      <a:pt x="1167" y="893"/>
                    </a:lnTo>
                    <a:lnTo>
                      <a:pt x="1157" y="892"/>
                    </a:lnTo>
                    <a:lnTo>
                      <a:pt x="1149" y="892"/>
                    </a:lnTo>
                    <a:lnTo>
                      <a:pt x="1140" y="892"/>
                    </a:lnTo>
                    <a:lnTo>
                      <a:pt x="1131" y="892"/>
                    </a:lnTo>
                    <a:lnTo>
                      <a:pt x="1122" y="890"/>
                    </a:lnTo>
                    <a:lnTo>
                      <a:pt x="1114" y="890"/>
                    </a:lnTo>
                    <a:lnTo>
                      <a:pt x="1105" y="890"/>
                    </a:lnTo>
                    <a:lnTo>
                      <a:pt x="1097" y="890"/>
                    </a:lnTo>
                    <a:lnTo>
                      <a:pt x="1088" y="889"/>
                    </a:lnTo>
                    <a:lnTo>
                      <a:pt x="1079" y="889"/>
                    </a:lnTo>
                    <a:lnTo>
                      <a:pt x="1071" y="888"/>
                    </a:lnTo>
                    <a:lnTo>
                      <a:pt x="1062" y="888"/>
                    </a:lnTo>
                    <a:lnTo>
                      <a:pt x="1053" y="887"/>
                    </a:lnTo>
                    <a:lnTo>
                      <a:pt x="1045" y="887"/>
                    </a:lnTo>
                    <a:lnTo>
                      <a:pt x="1036" y="887"/>
                    </a:lnTo>
                    <a:lnTo>
                      <a:pt x="1028" y="887"/>
                    </a:lnTo>
                    <a:lnTo>
                      <a:pt x="1019" y="886"/>
                    </a:lnTo>
                    <a:lnTo>
                      <a:pt x="1010" y="885"/>
                    </a:lnTo>
                    <a:lnTo>
                      <a:pt x="1002" y="884"/>
                    </a:lnTo>
                    <a:lnTo>
                      <a:pt x="994" y="884"/>
                    </a:lnTo>
                    <a:lnTo>
                      <a:pt x="984" y="883"/>
                    </a:lnTo>
                    <a:lnTo>
                      <a:pt x="976" y="882"/>
                    </a:lnTo>
                    <a:lnTo>
                      <a:pt x="967" y="881"/>
                    </a:lnTo>
                    <a:lnTo>
                      <a:pt x="959" y="881"/>
                    </a:lnTo>
                    <a:lnTo>
                      <a:pt x="950" y="880"/>
                    </a:lnTo>
                    <a:lnTo>
                      <a:pt x="941" y="879"/>
                    </a:lnTo>
                    <a:lnTo>
                      <a:pt x="933" y="878"/>
                    </a:lnTo>
                    <a:lnTo>
                      <a:pt x="925" y="877"/>
                    </a:lnTo>
                    <a:lnTo>
                      <a:pt x="915" y="876"/>
                    </a:lnTo>
                    <a:lnTo>
                      <a:pt x="907" y="875"/>
                    </a:lnTo>
                    <a:lnTo>
                      <a:pt x="899" y="874"/>
                    </a:lnTo>
                    <a:lnTo>
                      <a:pt x="890" y="874"/>
                    </a:lnTo>
                    <a:lnTo>
                      <a:pt x="881" y="872"/>
                    </a:lnTo>
                    <a:lnTo>
                      <a:pt x="873" y="871"/>
                    </a:lnTo>
                    <a:lnTo>
                      <a:pt x="864" y="869"/>
                    </a:lnTo>
                    <a:lnTo>
                      <a:pt x="856" y="869"/>
                    </a:lnTo>
                    <a:lnTo>
                      <a:pt x="846" y="866"/>
                    </a:lnTo>
                    <a:lnTo>
                      <a:pt x="838" y="865"/>
                    </a:lnTo>
                    <a:lnTo>
                      <a:pt x="830" y="863"/>
                    </a:lnTo>
                    <a:lnTo>
                      <a:pt x="821" y="863"/>
                    </a:lnTo>
                    <a:lnTo>
                      <a:pt x="812" y="861"/>
                    </a:lnTo>
                    <a:lnTo>
                      <a:pt x="804" y="860"/>
                    </a:lnTo>
                    <a:lnTo>
                      <a:pt x="795" y="858"/>
                    </a:lnTo>
                    <a:lnTo>
                      <a:pt x="788" y="857"/>
                    </a:lnTo>
                    <a:lnTo>
                      <a:pt x="779" y="855"/>
                    </a:lnTo>
                    <a:lnTo>
                      <a:pt x="770" y="854"/>
                    </a:lnTo>
                    <a:lnTo>
                      <a:pt x="762" y="853"/>
                    </a:lnTo>
                    <a:lnTo>
                      <a:pt x="755" y="852"/>
                    </a:lnTo>
                    <a:lnTo>
                      <a:pt x="745" y="849"/>
                    </a:lnTo>
                    <a:lnTo>
                      <a:pt x="737" y="848"/>
                    </a:lnTo>
                    <a:lnTo>
                      <a:pt x="728" y="845"/>
                    </a:lnTo>
                    <a:lnTo>
                      <a:pt x="720" y="844"/>
                    </a:lnTo>
                    <a:lnTo>
                      <a:pt x="712" y="841"/>
                    </a:lnTo>
                    <a:lnTo>
                      <a:pt x="703" y="839"/>
                    </a:lnTo>
                    <a:lnTo>
                      <a:pt x="695" y="837"/>
                    </a:lnTo>
                    <a:lnTo>
                      <a:pt x="688" y="836"/>
                    </a:lnTo>
                    <a:lnTo>
                      <a:pt x="678" y="833"/>
                    </a:lnTo>
                    <a:lnTo>
                      <a:pt x="671" y="832"/>
                    </a:lnTo>
                    <a:lnTo>
                      <a:pt x="662" y="829"/>
                    </a:lnTo>
                    <a:lnTo>
                      <a:pt x="654" y="828"/>
                    </a:lnTo>
                    <a:lnTo>
                      <a:pt x="646" y="826"/>
                    </a:lnTo>
                    <a:lnTo>
                      <a:pt x="639" y="824"/>
                    </a:lnTo>
                    <a:lnTo>
                      <a:pt x="630" y="822"/>
                    </a:lnTo>
                    <a:lnTo>
                      <a:pt x="623" y="821"/>
                    </a:lnTo>
                    <a:lnTo>
                      <a:pt x="613" y="813"/>
                    </a:lnTo>
                    <a:lnTo>
                      <a:pt x="602" y="807"/>
                    </a:lnTo>
                    <a:lnTo>
                      <a:pt x="592" y="800"/>
                    </a:lnTo>
                    <a:lnTo>
                      <a:pt x="582" y="793"/>
                    </a:lnTo>
                    <a:lnTo>
                      <a:pt x="572" y="787"/>
                    </a:lnTo>
                    <a:lnTo>
                      <a:pt x="561" y="781"/>
                    </a:lnTo>
                    <a:lnTo>
                      <a:pt x="551" y="775"/>
                    </a:lnTo>
                    <a:lnTo>
                      <a:pt x="542" y="768"/>
                    </a:lnTo>
                    <a:lnTo>
                      <a:pt x="531" y="761"/>
                    </a:lnTo>
                    <a:lnTo>
                      <a:pt x="521" y="755"/>
                    </a:lnTo>
                    <a:lnTo>
                      <a:pt x="510" y="749"/>
                    </a:lnTo>
                    <a:lnTo>
                      <a:pt x="501" y="742"/>
                    </a:lnTo>
                    <a:lnTo>
                      <a:pt x="490" y="736"/>
                    </a:lnTo>
                    <a:lnTo>
                      <a:pt x="480" y="730"/>
                    </a:lnTo>
                    <a:lnTo>
                      <a:pt x="470" y="723"/>
                    </a:lnTo>
                    <a:lnTo>
                      <a:pt x="460" y="717"/>
                    </a:lnTo>
                    <a:lnTo>
                      <a:pt x="449" y="710"/>
                    </a:lnTo>
                    <a:lnTo>
                      <a:pt x="439" y="704"/>
                    </a:lnTo>
                    <a:lnTo>
                      <a:pt x="428" y="697"/>
                    </a:lnTo>
                    <a:lnTo>
                      <a:pt x="418" y="691"/>
                    </a:lnTo>
                    <a:lnTo>
                      <a:pt x="408" y="685"/>
                    </a:lnTo>
                    <a:lnTo>
                      <a:pt x="398" y="679"/>
                    </a:lnTo>
                    <a:lnTo>
                      <a:pt x="387" y="672"/>
                    </a:lnTo>
                    <a:lnTo>
                      <a:pt x="378" y="666"/>
                    </a:lnTo>
                    <a:lnTo>
                      <a:pt x="367" y="659"/>
                    </a:lnTo>
                    <a:lnTo>
                      <a:pt x="357" y="652"/>
                    </a:lnTo>
                    <a:lnTo>
                      <a:pt x="346" y="646"/>
                    </a:lnTo>
                    <a:lnTo>
                      <a:pt x="337" y="640"/>
                    </a:lnTo>
                    <a:lnTo>
                      <a:pt x="327" y="634"/>
                    </a:lnTo>
                    <a:lnTo>
                      <a:pt x="316" y="627"/>
                    </a:lnTo>
                    <a:lnTo>
                      <a:pt x="307" y="621"/>
                    </a:lnTo>
                    <a:lnTo>
                      <a:pt x="297" y="615"/>
                    </a:lnTo>
                    <a:lnTo>
                      <a:pt x="287" y="608"/>
                    </a:lnTo>
                    <a:lnTo>
                      <a:pt x="276" y="600"/>
                    </a:lnTo>
                    <a:lnTo>
                      <a:pt x="266" y="593"/>
                    </a:lnTo>
                    <a:lnTo>
                      <a:pt x="257" y="587"/>
                    </a:lnTo>
                    <a:lnTo>
                      <a:pt x="246" y="579"/>
                    </a:lnTo>
                    <a:lnTo>
                      <a:pt x="236" y="573"/>
                    </a:lnTo>
                    <a:lnTo>
                      <a:pt x="226" y="566"/>
                    </a:lnTo>
                    <a:lnTo>
                      <a:pt x="217" y="560"/>
                    </a:lnTo>
                    <a:lnTo>
                      <a:pt x="207" y="552"/>
                    </a:lnTo>
                    <a:lnTo>
                      <a:pt x="196" y="545"/>
                    </a:lnTo>
                    <a:lnTo>
                      <a:pt x="187" y="538"/>
                    </a:lnTo>
                    <a:lnTo>
                      <a:pt x="177" y="530"/>
                    </a:lnTo>
                    <a:lnTo>
                      <a:pt x="168" y="523"/>
                    </a:lnTo>
                    <a:lnTo>
                      <a:pt x="159" y="516"/>
                    </a:lnTo>
                    <a:lnTo>
                      <a:pt x="149" y="508"/>
                    </a:lnTo>
                    <a:lnTo>
                      <a:pt x="140" y="502"/>
                    </a:lnTo>
                    <a:lnTo>
                      <a:pt x="130" y="494"/>
                    </a:lnTo>
                    <a:lnTo>
                      <a:pt x="121" y="487"/>
                    </a:lnTo>
                    <a:lnTo>
                      <a:pt x="112" y="478"/>
                    </a:lnTo>
                    <a:lnTo>
                      <a:pt x="102" y="471"/>
                    </a:lnTo>
                    <a:lnTo>
                      <a:pt x="93" y="462"/>
                    </a:lnTo>
                    <a:lnTo>
                      <a:pt x="83" y="455"/>
                    </a:lnTo>
                    <a:lnTo>
                      <a:pt x="75" y="447"/>
                    </a:lnTo>
                    <a:lnTo>
                      <a:pt x="67" y="440"/>
                    </a:lnTo>
                    <a:lnTo>
                      <a:pt x="57" y="431"/>
                    </a:lnTo>
                    <a:lnTo>
                      <a:pt x="49" y="423"/>
                    </a:lnTo>
                    <a:lnTo>
                      <a:pt x="41" y="414"/>
                    </a:lnTo>
                    <a:lnTo>
                      <a:pt x="32" y="407"/>
                    </a:lnTo>
                    <a:lnTo>
                      <a:pt x="23" y="398"/>
                    </a:lnTo>
                    <a:lnTo>
                      <a:pt x="16" y="390"/>
                    </a:lnTo>
                    <a:lnTo>
                      <a:pt x="7" y="381"/>
                    </a:lnTo>
                    <a:lnTo>
                      <a:pt x="0" y="374"/>
                    </a:lnTo>
                    <a:lnTo>
                      <a:pt x="0" y="360"/>
                    </a:lnTo>
                    <a:lnTo>
                      <a:pt x="9" y="366"/>
                    </a:lnTo>
                    <a:lnTo>
                      <a:pt x="20" y="373"/>
                    </a:lnTo>
                    <a:lnTo>
                      <a:pt x="30" y="379"/>
                    </a:lnTo>
                    <a:lnTo>
                      <a:pt x="41" y="385"/>
                    </a:lnTo>
                    <a:lnTo>
                      <a:pt x="50" y="392"/>
                    </a:lnTo>
                    <a:lnTo>
                      <a:pt x="60" y="398"/>
                    </a:lnTo>
                    <a:lnTo>
                      <a:pt x="71" y="405"/>
                    </a:lnTo>
                    <a:lnTo>
                      <a:pt x="81" y="412"/>
                    </a:lnTo>
                    <a:lnTo>
                      <a:pt x="91" y="419"/>
                    </a:lnTo>
                    <a:lnTo>
                      <a:pt x="100" y="425"/>
                    </a:lnTo>
                    <a:lnTo>
                      <a:pt x="109" y="432"/>
                    </a:lnTo>
                    <a:lnTo>
                      <a:pt x="120" y="440"/>
                    </a:lnTo>
                    <a:lnTo>
                      <a:pt x="129" y="446"/>
                    </a:lnTo>
                    <a:lnTo>
                      <a:pt x="140" y="453"/>
                    </a:lnTo>
                    <a:lnTo>
                      <a:pt x="149" y="460"/>
                    </a:lnTo>
                    <a:lnTo>
                      <a:pt x="160" y="468"/>
                    </a:lnTo>
                    <a:lnTo>
                      <a:pt x="169" y="474"/>
                    </a:lnTo>
                    <a:lnTo>
                      <a:pt x="178" y="481"/>
                    </a:lnTo>
                    <a:lnTo>
                      <a:pt x="188" y="489"/>
                    </a:lnTo>
                    <a:lnTo>
                      <a:pt x="198" y="496"/>
                    </a:lnTo>
                    <a:lnTo>
                      <a:pt x="208" y="503"/>
                    </a:lnTo>
                    <a:lnTo>
                      <a:pt x="217" y="511"/>
                    </a:lnTo>
                    <a:lnTo>
                      <a:pt x="226" y="518"/>
                    </a:lnTo>
                    <a:lnTo>
                      <a:pt x="237" y="526"/>
                    </a:lnTo>
                    <a:lnTo>
                      <a:pt x="246" y="532"/>
                    </a:lnTo>
                    <a:lnTo>
                      <a:pt x="256" y="541"/>
                    </a:lnTo>
                    <a:lnTo>
                      <a:pt x="265" y="547"/>
                    </a:lnTo>
                    <a:lnTo>
                      <a:pt x="275" y="555"/>
                    </a:lnTo>
                    <a:lnTo>
                      <a:pt x="285" y="563"/>
                    </a:lnTo>
                    <a:lnTo>
                      <a:pt x="294" y="570"/>
                    </a:lnTo>
                    <a:lnTo>
                      <a:pt x="304" y="577"/>
                    </a:lnTo>
                    <a:lnTo>
                      <a:pt x="314" y="586"/>
                    </a:lnTo>
                    <a:lnTo>
                      <a:pt x="323" y="592"/>
                    </a:lnTo>
                    <a:lnTo>
                      <a:pt x="333" y="599"/>
                    </a:lnTo>
                    <a:lnTo>
                      <a:pt x="342" y="607"/>
                    </a:lnTo>
                    <a:lnTo>
                      <a:pt x="352" y="614"/>
                    </a:lnTo>
                    <a:lnTo>
                      <a:pt x="361" y="620"/>
                    </a:lnTo>
                    <a:lnTo>
                      <a:pt x="370" y="628"/>
                    </a:lnTo>
                    <a:lnTo>
                      <a:pt x="380" y="635"/>
                    </a:lnTo>
                    <a:lnTo>
                      <a:pt x="389" y="643"/>
                    </a:lnTo>
                    <a:lnTo>
                      <a:pt x="399" y="649"/>
                    </a:lnTo>
                    <a:lnTo>
                      <a:pt x="408" y="657"/>
                    </a:lnTo>
                    <a:lnTo>
                      <a:pt x="417" y="664"/>
                    </a:lnTo>
                    <a:lnTo>
                      <a:pt x="428" y="671"/>
                    </a:lnTo>
                    <a:lnTo>
                      <a:pt x="437" y="679"/>
                    </a:lnTo>
                    <a:lnTo>
                      <a:pt x="448" y="686"/>
                    </a:lnTo>
                    <a:lnTo>
                      <a:pt x="458" y="693"/>
                    </a:lnTo>
                    <a:lnTo>
                      <a:pt x="469" y="700"/>
                    </a:lnTo>
                    <a:lnTo>
                      <a:pt x="478" y="707"/>
                    </a:lnTo>
                    <a:lnTo>
                      <a:pt x="487" y="714"/>
                    </a:lnTo>
                    <a:lnTo>
                      <a:pt x="498" y="720"/>
                    </a:lnTo>
                    <a:lnTo>
                      <a:pt x="508" y="728"/>
                    </a:lnTo>
                    <a:lnTo>
                      <a:pt x="518" y="734"/>
                    </a:lnTo>
                    <a:lnTo>
                      <a:pt x="528" y="741"/>
                    </a:lnTo>
                    <a:lnTo>
                      <a:pt x="538" y="747"/>
                    </a:lnTo>
                    <a:lnTo>
                      <a:pt x="550" y="755"/>
                    </a:lnTo>
                    <a:lnTo>
                      <a:pt x="559" y="761"/>
                    </a:lnTo>
                    <a:lnTo>
                      <a:pt x="571" y="767"/>
                    </a:lnTo>
                    <a:lnTo>
                      <a:pt x="580" y="774"/>
                    </a:lnTo>
                    <a:lnTo>
                      <a:pt x="592" y="780"/>
                    </a:lnTo>
                    <a:lnTo>
                      <a:pt x="602" y="786"/>
                    </a:lnTo>
                    <a:lnTo>
                      <a:pt x="614" y="792"/>
                    </a:lnTo>
                    <a:lnTo>
                      <a:pt x="624" y="799"/>
                    </a:lnTo>
                    <a:lnTo>
                      <a:pt x="637" y="806"/>
                    </a:lnTo>
                    <a:lnTo>
                      <a:pt x="643" y="807"/>
                    </a:lnTo>
                    <a:lnTo>
                      <a:pt x="649" y="809"/>
                    </a:lnTo>
                    <a:lnTo>
                      <a:pt x="655" y="811"/>
                    </a:lnTo>
                    <a:lnTo>
                      <a:pt x="662" y="813"/>
                    </a:lnTo>
                    <a:lnTo>
                      <a:pt x="668" y="814"/>
                    </a:lnTo>
                    <a:lnTo>
                      <a:pt x="675" y="816"/>
                    </a:lnTo>
                    <a:lnTo>
                      <a:pt x="681" y="818"/>
                    </a:lnTo>
                    <a:lnTo>
                      <a:pt x="689" y="821"/>
                    </a:lnTo>
                    <a:lnTo>
                      <a:pt x="695" y="822"/>
                    </a:lnTo>
                    <a:lnTo>
                      <a:pt x="701" y="823"/>
                    </a:lnTo>
                    <a:lnTo>
                      <a:pt x="709" y="824"/>
                    </a:lnTo>
                    <a:lnTo>
                      <a:pt x="716" y="826"/>
                    </a:lnTo>
                    <a:lnTo>
                      <a:pt x="722" y="827"/>
                    </a:lnTo>
                    <a:lnTo>
                      <a:pt x="730" y="828"/>
                    </a:lnTo>
                    <a:lnTo>
                      <a:pt x="737" y="829"/>
                    </a:lnTo>
                    <a:lnTo>
                      <a:pt x="744" y="831"/>
                    </a:lnTo>
                    <a:lnTo>
                      <a:pt x="750" y="831"/>
                    </a:lnTo>
                    <a:lnTo>
                      <a:pt x="758" y="832"/>
                    </a:lnTo>
                    <a:lnTo>
                      <a:pt x="765" y="833"/>
                    </a:lnTo>
                    <a:lnTo>
                      <a:pt x="772" y="834"/>
                    </a:lnTo>
                    <a:lnTo>
                      <a:pt x="779" y="835"/>
                    </a:lnTo>
                    <a:lnTo>
                      <a:pt x="786" y="836"/>
                    </a:lnTo>
                    <a:lnTo>
                      <a:pt x="793" y="837"/>
                    </a:lnTo>
                    <a:lnTo>
                      <a:pt x="800" y="838"/>
                    </a:lnTo>
                    <a:lnTo>
                      <a:pt x="807" y="838"/>
                    </a:lnTo>
                    <a:lnTo>
                      <a:pt x="814" y="839"/>
                    </a:lnTo>
                    <a:lnTo>
                      <a:pt x="821" y="840"/>
                    </a:lnTo>
                    <a:lnTo>
                      <a:pt x="829" y="841"/>
                    </a:lnTo>
                    <a:lnTo>
                      <a:pt x="835" y="841"/>
                    </a:lnTo>
                    <a:lnTo>
                      <a:pt x="842" y="842"/>
                    </a:lnTo>
                    <a:lnTo>
                      <a:pt x="850" y="844"/>
                    </a:lnTo>
                    <a:lnTo>
                      <a:pt x="858" y="845"/>
                    </a:lnTo>
                    <a:lnTo>
                      <a:pt x="864" y="845"/>
                    </a:lnTo>
                    <a:lnTo>
                      <a:pt x="871" y="845"/>
                    </a:lnTo>
                    <a:lnTo>
                      <a:pt x="878" y="846"/>
                    </a:lnTo>
                    <a:lnTo>
                      <a:pt x="885" y="847"/>
                    </a:lnTo>
                    <a:lnTo>
                      <a:pt x="891" y="847"/>
                    </a:lnTo>
                    <a:lnTo>
                      <a:pt x="899" y="848"/>
                    </a:lnTo>
                    <a:lnTo>
                      <a:pt x="906" y="849"/>
                    </a:lnTo>
                    <a:lnTo>
                      <a:pt x="913" y="850"/>
                    </a:lnTo>
                    <a:lnTo>
                      <a:pt x="919" y="850"/>
                    </a:lnTo>
                    <a:lnTo>
                      <a:pt x="927" y="851"/>
                    </a:lnTo>
                    <a:lnTo>
                      <a:pt x="934" y="852"/>
                    </a:lnTo>
                    <a:lnTo>
                      <a:pt x="941" y="853"/>
                    </a:lnTo>
                    <a:lnTo>
                      <a:pt x="948" y="854"/>
                    </a:lnTo>
                    <a:lnTo>
                      <a:pt x="955" y="855"/>
                    </a:lnTo>
                    <a:lnTo>
                      <a:pt x="962" y="856"/>
                    </a:lnTo>
                    <a:lnTo>
                      <a:pt x="970" y="858"/>
                    </a:lnTo>
                    <a:lnTo>
                      <a:pt x="976" y="858"/>
                    </a:lnTo>
                    <a:lnTo>
                      <a:pt x="982" y="860"/>
                    </a:lnTo>
                    <a:lnTo>
                      <a:pt x="988" y="860"/>
                    </a:lnTo>
                    <a:lnTo>
                      <a:pt x="996" y="862"/>
                    </a:lnTo>
                    <a:lnTo>
                      <a:pt x="1002" y="863"/>
                    </a:lnTo>
                    <a:lnTo>
                      <a:pt x="1009" y="865"/>
                    </a:lnTo>
                    <a:lnTo>
                      <a:pt x="1016" y="866"/>
                    </a:lnTo>
                    <a:lnTo>
                      <a:pt x="1023" y="869"/>
                    </a:lnTo>
                    <a:lnTo>
                      <a:pt x="1029" y="870"/>
                    </a:lnTo>
                    <a:lnTo>
                      <a:pt x="1035" y="872"/>
                    </a:lnTo>
                    <a:lnTo>
                      <a:pt x="1042" y="874"/>
                    </a:lnTo>
                    <a:lnTo>
                      <a:pt x="1049" y="876"/>
                    </a:lnTo>
                    <a:lnTo>
                      <a:pt x="1055" y="878"/>
                    </a:lnTo>
                    <a:lnTo>
                      <a:pt x="1062" y="880"/>
                    </a:lnTo>
                    <a:lnTo>
                      <a:pt x="1069" y="883"/>
                    </a:lnTo>
                    <a:lnTo>
                      <a:pt x="1076" y="886"/>
                    </a:lnTo>
                    <a:lnTo>
                      <a:pt x="1081" y="885"/>
                    </a:lnTo>
                    <a:lnTo>
                      <a:pt x="1088" y="884"/>
                    </a:lnTo>
                    <a:lnTo>
                      <a:pt x="1093" y="883"/>
                    </a:lnTo>
                    <a:lnTo>
                      <a:pt x="1099" y="882"/>
                    </a:lnTo>
                    <a:lnTo>
                      <a:pt x="1109" y="879"/>
                    </a:lnTo>
                    <a:lnTo>
                      <a:pt x="1121" y="876"/>
                    </a:lnTo>
                    <a:lnTo>
                      <a:pt x="1131" y="871"/>
                    </a:lnTo>
                    <a:lnTo>
                      <a:pt x="1142" y="866"/>
                    </a:lnTo>
                    <a:lnTo>
                      <a:pt x="1151" y="861"/>
                    </a:lnTo>
                    <a:lnTo>
                      <a:pt x="1162" y="856"/>
                    </a:lnTo>
                    <a:lnTo>
                      <a:pt x="1170" y="849"/>
                    </a:lnTo>
                    <a:lnTo>
                      <a:pt x="1179" y="842"/>
                    </a:lnTo>
                    <a:lnTo>
                      <a:pt x="1189" y="835"/>
                    </a:lnTo>
                    <a:lnTo>
                      <a:pt x="1198" y="828"/>
                    </a:lnTo>
                    <a:lnTo>
                      <a:pt x="1205" y="819"/>
                    </a:lnTo>
                    <a:lnTo>
                      <a:pt x="1215" y="811"/>
                    </a:lnTo>
                    <a:lnTo>
                      <a:pt x="1222" y="803"/>
                    </a:lnTo>
                    <a:lnTo>
                      <a:pt x="1232" y="794"/>
                    </a:lnTo>
                    <a:lnTo>
                      <a:pt x="1239" y="785"/>
                    </a:lnTo>
                    <a:lnTo>
                      <a:pt x="1246" y="776"/>
                    </a:lnTo>
                    <a:lnTo>
                      <a:pt x="1253" y="766"/>
                    </a:lnTo>
                    <a:lnTo>
                      <a:pt x="1262" y="757"/>
                    </a:lnTo>
                    <a:lnTo>
                      <a:pt x="1269" y="747"/>
                    </a:lnTo>
                    <a:lnTo>
                      <a:pt x="1278" y="738"/>
                    </a:lnTo>
                    <a:lnTo>
                      <a:pt x="1285" y="729"/>
                    </a:lnTo>
                    <a:lnTo>
                      <a:pt x="1293" y="719"/>
                    </a:lnTo>
                    <a:lnTo>
                      <a:pt x="1299" y="710"/>
                    </a:lnTo>
                    <a:lnTo>
                      <a:pt x="1308" y="700"/>
                    </a:lnTo>
                    <a:lnTo>
                      <a:pt x="1315" y="691"/>
                    </a:lnTo>
                    <a:lnTo>
                      <a:pt x="1323" y="683"/>
                    </a:lnTo>
                    <a:lnTo>
                      <a:pt x="1331" y="674"/>
                    </a:lnTo>
                    <a:lnTo>
                      <a:pt x="1339" y="667"/>
                    </a:lnTo>
                    <a:lnTo>
                      <a:pt x="1347" y="660"/>
                    </a:lnTo>
                    <a:lnTo>
                      <a:pt x="1357" y="654"/>
                    </a:lnTo>
                    <a:lnTo>
                      <a:pt x="1360" y="645"/>
                    </a:lnTo>
                    <a:lnTo>
                      <a:pt x="1363" y="638"/>
                    </a:lnTo>
                    <a:lnTo>
                      <a:pt x="1366" y="630"/>
                    </a:lnTo>
                    <a:lnTo>
                      <a:pt x="1369" y="622"/>
                    </a:lnTo>
                    <a:lnTo>
                      <a:pt x="1372" y="614"/>
                    </a:lnTo>
                    <a:lnTo>
                      <a:pt x="1376" y="606"/>
                    </a:lnTo>
                    <a:lnTo>
                      <a:pt x="1379" y="597"/>
                    </a:lnTo>
                    <a:lnTo>
                      <a:pt x="1382" y="590"/>
                    </a:lnTo>
                    <a:lnTo>
                      <a:pt x="1384" y="580"/>
                    </a:lnTo>
                    <a:lnTo>
                      <a:pt x="1386" y="573"/>
                    </a:lnTo>
                    <a:lnTo>
                      <a:pt x="1388" y="564"/>
                    </a:lnTo>
                    <a:lnTo>
                      <a:pt x="1391" y="556"/>
                    </a:lnTo>
                    <a:lnTo>
                      <a:pt x="1392" y="547"/>
                    </a:lnTo>
                    <a:lnTo>
                      <a:pt x="1394" y="540"/>
                    </a:lnTo>
                    <a:lnTo>
                      <a:pt x="1397" y="530"/>
                    </a:lnTo>
                    <a:lnTo>
                      <a:pt x="1399" y="523"/>
                    </a:lnTo>
                    <a:lnTo>
                      <a:pt x="1400" y="514"/>
                    </a:lnTo>
                    <a:lnTo>
                      <a:pt x="1401" y="505"/>
                    </a:lnTo>
                    <a:lnTo>
                      <a:pt x="1402" y="496"/>
                    </a:lnTo>
                    <a:lnTo>
                      <a:pt x="1403" y="488"/>
                    </a:lnTo>
                    <a:lnTo>
                      <a:pt x="1403" y="478"/>
                    </a:lnTo>
                    <a:lnTo>
                      <a:pt x="1403" y="470"/>
                    </a:lnTo>
                    <a:lnTo>
                      <a:pt x="1403" y="460"/>
                    </a:lnTo>
                    <a:lnTo>
                      <a:pt x="1404" y="452"/>
                    </a:lnTo>
                    <a:lnTo>
                      <a:pt x="1403" y="443"/>
                    </a:lnTo>
                    <a:lnTo>
                      <a:pt x="1403" y="433"/>
                    </a:lnTo>
                    <a:lnTo>
                      <a:pt x="1402" y="424"/>
                    </a:lnTo>
                    <a:lnTo>
                      <a:pt x="1401" y="416"/>
                    </a:lnTo>
                    <a:lnTo>
                      <a:pt x="1399" y="406"/>
                    </a:lnTo>
                    <a:lnTo>
                      <a:pt x="1398" y="398"/>
                    </a:lnTo>
                    <a:lnTo>
                      <a:pt x="1395" y="388"/>
                    </a:lnTo>
                    <a:lnTo>
                      <a:pt x="1394" y="380"/>
                    </a:lnTo>
                    <a:lnTo>
                      <a:pt x="1388" y="383"/>
                    </a:lnTo>
                    <a:lnTo>
                      <a:pt x="1382" y="387"/>
                    </a:lnTo>
                    <a:lnTo>
                      <a:pt x="1376" y="392"/>
                    </a:lnTo>
                    <a:lnTo>
                      <a:pt x="1369" y="396"/>
                    </a:lnTo>
                    <a:lnTo>
                      <a:pt x="1363" y="400"/>
                    </a:lnTo>
                    <a:lnTo>
                      <a:pt x="1357" y="405"/>
                    </a:lnTo>
                    <a:lnTo>
                      <a:pt x="1352" y="409"/>
                    </a:lnTo>
                    <a:lnTo>
                      <a:pt x="1346" y="414"/>
                    </a:lnTo>
                    <a:lnTo>
                      <a:pt x="1340" y="419"/>
                    </a:lnTo>
                    <a:lnTo>
                      <a:pt x="1334" y="424"/>
                    </a:lnTo>
                    <a:lnTo>
                      <a:pt x="1329" y="429"/>
                    </a:lnTo>
                    <a:lnTo>
                      <a:pt x="1324" y="435"/>
                    </a:lnTo>
                    <a:lnTo>
                      <a:pt x="1318" y="441"/>
                    </a:lnTo>
                    <a:lnTo>
                      <a:pt x="1314" y="446"/>
                    </a:lnTo>
                    <a:lnTo>
                      <a:pt x="1309" y="452"/>
                    </a:lnTo>
                    <a:lnTo>
                      <a:pt x="1306" y="458"/>
                    </a:lnTo>
                    <a:lnTo>
                      <a:pt x="1300" y="464"/>
                    </a:lnTo>
                    <a:lnTo>
                      <a:pt x="1296" y="470"/>
                    </a:lnTo>
                    <a:lnTo>
                      <a:pt x="1292" y="476"/>
                    </a:lnTo>
                    <a:lnTo>
                      <a:pt x="1289" y="483"/>
                    </a:lnTo>
                    <a:lnTo>
                      <a:pt x="1285" y="490"/>
                    </a:lnTo>
                    <a:lnTo>
                      <a:pt x="1282" y="496"/>
                    </a:lnTo>
                    <a:lnTo>
                      <a:pt x="1279" y="503"/>
                    </a:lnTo>
                    <a:lnTo>
                      <a:pt x="1276" y="512"/>
                    </a:lnTo>
                    <a:lnTo>
                      <a:pt x="1273" y="518"/>
                    </a:lnTo>
                    <a:lnTo>
                      <a:pt x="1271" y="525"/>
                    </a:lnTo>
                    <a:lnTo>
                      <a:pt x="1269" y="532"/>
                    </a:lnTo>
                    <a:lnTo>
                      <a:pt x="1269" y="541"/>
                    </a:lnTo>
                    <a:lnTo>
                      <a:pt x="1267" y="548"/>
                    </a:lnTo>
                    <a:lnTo>
                      <a:pt x="1267" y="556"/>
                    </a:lnTo>
                    <a:lnTo>
                      <a:pt x="1267" y="565"/>
                    </a:lnTo>
                    <a:lnTo>
                      <a:pt x="1267" y="574"/>
                    </a:lnTo>
                    <a:lnTo>
                      <a:pt x="1270" y="577"/>
                    </a:lnTo>
                    <a:lnTo>
                      <a:pt x="1276" y="581"/>
                    </a:lnTo>
                    <a:lnTo>
                      <a:pt x="1282" y="586"/>
                    </a:lnTo>
                    <a:lnTo>
                      <a:pt x="1287" y="590"/>
                    </a:lnTo>
                    <a:lnTo>
                      <a:pt x="1290" y="594"/>
                    </a:lnTo>
                    <a:lnTo>
                      <a:pt x="1293" y="599"/>
                    </a:lnTo>
                    <a:lnTo>
                      <a:pt x="1294" y="606"/>
                    </a:lnTo>
                    <a:lnTo>
                      <a:pt x="1294" y="613"/>
                    </a:lnTo>
                    <a:lnTo>
                      <a:pt x="1284" y="619"/>
                    </a:lnTo>
                    <a:lnTo>
                      <a:pt x="1276" y="610"/>
                    </a:lnTo>
                    <a:lnTo>
                      <a:pt x="1269" y="606"/>
                    </a:lnTo>
                    <a:lnTo>
                      <a:pt x="1260" y="603"/>
                    </a:lnTo>
                    <a:lnTo>
                      <a:pt x="1251" y="604"/>
                    </a:lnTo>
                    <a:lnTo>
                      <a:pt x="1240" y="604"/>
                    </a:lnTo>
                    <a:lnTo>
                      <a:pt x="1231" y="607"/>
                    </a:lnTo>
                    <a:lnTo>
                      <a:pt x="1220" y="606"/>
                    </a:lnTo>
                    <a:lnTo>
                      <a:pt x="1212" y="606"/>
                    </a:lnTo>
                    <a:lnTo>
                      <a:pt x="1207" y="611"/>
                    </a:lnTo>
                    <a:lnTo>
                      <a:pt x="1201" y="617"/>
                    </a:lnTo>
                    <a:lnTo>
                      <a:pt x="1194" y="623"/>
                    </a:lnTo>
                    <a:lnTo>
                      <a:pt x="1188" y="630"/>
                    </a:lnTo>
                    <a:lnTo>
                      <a:pt x="1180" y="636"/>
                    </a:lnTo>
                    <a:lnTo>
                      <a:pt x="1174" y="642"/>
                    </a:lnTo>
                    <a:lnTo>
                      <a:pt x="1167" y="648"/>
                    </a:lnTo>
                    <a:lnTo>
                      <a:pt x="1162" y="657"/>
                    </a:lnTo>
                    <a:lnTo>
                      <a:pt x="1155" y="663"/>
                    </a:lnTo>
                    <a:lnTo>
                      <a:pt x="1150" y="671"/>
                    </a:lnTo>
                    <a:lnTo>
                      <a:pt x="1147" y="679"/>
                    </a:lnTo>
                    <a:lnTo>
                      <a:pt x="1145" y="688"/>
                    </a:lnTo>
                    <a:lnTo>
                      <a:pt x="1144" y="696"/>
                    </a:lnTo>
                    <a:lnTo>
                      <a:pt x="1146" y="706"/>
                    </a:lnTo>
                    <a:lnTo>
                      <a:pt x="1149" y="715"/>
                    </a:lnTo>
                    <a:lnTo>
                      <a:pt x="1156" y="727"/>
                    </a:lnTo>
                    <a:lnTo>
                      <a:pt x="1162" y="729"/>
                    </a:lnTo>
                    <a:lnTo>
                      <a:pt x="1165" y="735"/>
                    </a:lnTo>
                    <a:lnTo>
                      <a:pt x="1166" y="742"/>
                    </a:lnTo>
                    <a:lnTo>
                      <a:pt x="1167" y="751"/>
                    </a:lnTo>
                    <a:lnTo>
                      <a:pt x="1157" y="751"/>
                    </a:lnTo>
                    <a:lnTo>
                      <a:pt x="1152" y="750"/>
                    </a:lnTo>
                    <a:lnTo>
                      <a:pt x="1148" y="746"/>
                    </a:lnTo>
                    <a:lnTo>
                      <a:pt x="1147" y="743"/>
                    </a:lnTo>
                    <a:lnTo>
                      <a:pt x="1145" y="738"/>
                    </a:lnTo>
                    <a:lnTo>
                      <a:pt x="1144" y="734"/>
                    </a:lnTo>
                    <a:lnTo>
                      <a:pt x="1143" y="729"/>
                    </a:lnTo>
                    <a:lnTo>
                      <a:pt x="1142" y="727"/>
                    </a:lnTo>
                    <a:lnTo>
                      <a:pt x="1142" y="716"/>
                    </a:lnTo>
                    <a:lnTo>
                      <a:pt x="1131" y="716"/>
                    </a:lnTo>
                    <a:lnTo>
                      <a:pt x="1122" y="716"/>
                    </a:lnTo>
                    <a:lnTo>
                      <a:pt x="1112" y="717"/>
                    </a:lnTo>
                    <a:lnTo>
                      <a:pt x="1102" y="720"/>
                    </a:lnTo>
                    <a:lnTo>
                      <a:pt x="1092" y="722"/>
                    </a:lnTo>
                    <a:lnTo>
                      <a:pt x="1082" y="726"/>
                    </a:lnTo>
                    <a:lnTo>
                      <a:pt x="1072" y="729"/>
                    </a:lnTo>
                    <a:lnTo>
                      <a:pt x="1062" y="733"/>
                    </a:lnTo>
                    <a:lnTo>
                      <a:pt x="1052" y="736"/>
                    </a:lnTo>
                    <a:lnTo>
                      <a:pt x="1042" y="739"/>
                    </a:lnTo>
                    <a:lnTo>
                      <a:pt x="1031" y="742"/>
                    </a:lnTo>
                    <a:lnTo>
                      <a:pt x="1022" y="746"/>
                    </a:lnTo>
                    <a:lnTo>
                      <a:pt x="1011" y="749"/>
                    </a:lnTo>
                    <a:lnTo>
                      <a:pt x="1002" y="752"/>
                    </a:lnTo>
                    <a:lnTo>
                      <a:pt x="993" y="755"/>
                    </a:lnTo>
                    <a:lnTo>
                      <a:pt x="983" y="758"/>
                    </a:lnTo>
                    <a:lnTo>
                      <a:pt x="975" y="758"/>
                    </a:lnTo>
                    <a:lnTo>
                      <a:pt x="967" y="759"/>
                    </a:lnTo>
                    <a:lnTo>
                      <a:pt x="960" y="760"/>
                    </a:lnTo>
                    <a:lnTo>
                      <a:pt x="954" y="761"/>
                    </a:lnTo>
                    <a:lnTo>
                      <a:pt x="947" y="761"/>
                    </a:lnTo>
                    <a:lnTo>
                      <a:pt x="939" y="762"/>
                    </a:lnTo>
                    <a:lnTo>
                      <a:pt x="932" y="763"/>
                    </a:lnTo>
                    <a:lnTo>
                      <a:pt x="926" y="764"/>
                    </a:lnTo>
                    <a:lnTo>
                      <a:pt x="918" y="764"/>
                    </a:lnTo>
                    <a:lnTo>
                      <a:pt x="912" y="764"/>
                    </a:lnTo>
                    <a:lnTo>
                      <a:pt x="905" y="764"/>
                    </a:lnTo>
                    <a:lnTo>
                      <a:pt x="899" y="765"/>
                    </a:lnTo>
                    <a:lnTo>
                      <a:pt x="891" y="765"/>
                    </a:lnTo>
                    <a:lnTo>
                      <a:pt x="885" y="765"/>
                    </a:lnTo>
                    <a:lnTo>
                      <a:pt x="879" y="765"/>
                    </a:lnTo>
                    <a:lnTo>
                      <a:pt x="873" y="766"/>
                    </a:lnTo>
                    <a:lnTo>
                      <a:pt x="865" y="765"/>
                    </a:lnTo>
                    <a:lnTo>
                      <a:pt x="858" y="765"/>
                    </a:lnTo>
                    <a:lnTo>
                      <a:pt x="851" y="764"/>
                    </a:lnTo>
                    <a:lnTo>
                      <a:pt x="844" y="764"/>
                    </a:lnTo>
                    <a:lnTo>
                      <a:pt x="837" y="763"/>
                    </a:lnTo>
                    <a:lnTo>
                      <a:pt x="831" y="763"/>
                    </a:lnTo>
                    <a:lnTo>
                      <a:pt x="824" y="762"/>
                    </a:lnTo>
                    <a:lnTo>
                      <a:pt x="818" y="762"/>
                    </a:lnTo>
                    <a:lnTo>
                      <a:pt x="812" y="761"/>
                    </a:lnTo>
                    <a:lnTo>
                      <a:pt x="806" y="760"/>
                    </a:lnTo>
                    <a:lnTo>
                      <a:pt x="799" y="759"/>
                    </a:lnTo>
                    <a:lnTo>
                      <a:pt x="793" y="759"/>
                    </a:lnTo>
                    <a:lnTo>
                      <a:pt x="787" y="758"/>
                    </a:lnTo>
                    <a:lnTo>
                      <a:pt x="781" y="757"/>
                    </a:lnTo>
                    <a:lnTo>
                      <a:pt x="774" y="756"/>
                    </a:lnTo>
                    <a:lnTo>
                      <a:pt x="768" y="756"/>
                    </a:lnTo>
                    <a:lnTo>
                      <a:pt x="761" y="754"/>
                    </a:lnTo>
                    <a:lnTo>
                      <a:pt x="755" y="753"/>
                    </a:lnTo>
                    <a:lnTo>
                      <a:pt x="748" y="751"/>
                    </a:lnTo>
                    <a:lnTo>
                      <a:pt x="742" y="750"/>
                    </a:lnTo>
                    <a:lnTo>
                      <a:pt x="736" y="747"/>
                    </a:lnTo>
                    <a:lnTo>
                      <a:pt x="730" y="746"/>
                    </a:lnTo>
                    <a:lnTo>
                      <a:pt x="723" y="744"/>
                    </a:lnTo>
                    <a:lnTo>
                      <a:pt x="717" y="743"/>
                    </a:lnTo>
                    <a:lnTo>
                      <a:pt x="711" y="740"/>
                    </a:lnTo>
                    <a:lnTo>
                      <a:pt x="704" y="739"/>
                    </a:lnTo>
                    <a:lnTo>
                      <a:pt x="698" y="737"/>
                    </a:lnTo>
                    <a:lnTo>
                      <a:pt x="692" y="736"/>
                    </a:lnTo>
                    <a:lnTo>
                      <a:pt x="686" y="733"/>
                    </a:lnTo>
                    <a:lnTo>
                      <a:pt x="679" y="732"/>
                    </a:lnTo>
                    <a:lnTo>
                      <a:pt x="673" y="730"/>
                    </a:lnTo>
                    <a:lnTo>
                      <a:pt x="667" y="729"/>
                    </a:lnTo>
                    <a:lnTo>
                      <a:pt x="661" y="726"/>
                    </a:lnTo>
                    <a:lnTo>
                      <a:pt x="654" y="723"/>
                    </a:lnTo>
                    <a:lnTo>
                      <a:pt x="648" y="721"/>
                    </a:lnTo>
                    <a:lnTo>
                      <a:pt x="642" y="719"/>
                    </a:lnTo>
                    <a:lnTo>
                      <a:pt x="636" y="717"/>
                    </a:lnTo>
                    <a:lnTo>
                      <a:pt x="629" y="715"/>
                    </a:lnTo>
                    <a:lnTo>
                      <a:pt x="623" y="713"/>
                    </a:lnTo>
                    <a:lnTo>
                      <a:pt x="617" y="711"/>
                    </a:lnTo>
                    <a:lnTo>
                      <a:pt x="611" y="708"/>
                    </a:lnTo>
                    <a:lnTo>
                      <a:pt x="604" y="706"/>
                    </a:lnTo>
                    <a:lnTo>
                      <a:pt x="598" y="704"/>
                    </a:lnTo>
                    <a:lnTo>
                      <a:pt x="592" y="702"/>
                    </a:lnTo>
                    <a:lnTo>
                      <a:pt x="585" y="698"/>
                    </a:lnTo>
                    <a:lnTo>
                      <a:pt x="579" y="696"/>
                    </a:lnTo>
                    <a:lnTo>
                      <a:pt x="573" y="694"/>
                    </a:lnTo>
                    <a:lnTo>
                      <a:pt x="568" y="692"/>
                    </a:lnTo>
                    <a:lnTo>
                      <a:pt x="558" y="688"/>
                    </a:lnTo>
                    <a:lnTo>
                      <a:pt x="549" y="686"/>
                    </a:lnTo>
                    <a:lnTo>
                      <a:pt x="538" y="683"/>
                    </a:lnTo>
                    <a:lnTo>
                      <a:pt x="529" y="681"/>
                    </a:lnTo>
                    <a:lnTo>
                      <a:pt x="519" y="675"/>
                    </a:lnTo>
                    <a:lnTo>
                      <a:pt x="511" y="670"/>
                    </a:lnTo>
                    <a:lnTo>
                      <a:pt x="505" y="663"/>
                    </a:lnTo>
                    <a:lnTo>
                      <a:pt x="502" y="654"/>
                    </a:lnTo>
                    <a:lnTo>
                      <a:pt x="502" y="643"/>
                    </a:lnTo>
                    <a:lnTo>
                      <a:pt x="511" y="644"/>
                    </a:lnTo>
                    <a:lnTo>
                      <a:pt x="521" y="648"/>
                    </a:lnTo>
                    <a:lnTo>
                      <a:pt x="530" y="651"/>
                    </a:lnTo>
                    <a:lnTo>
                      <a:pt x="541" y="658"/>
                    </a:lnTo>
                    <a:lnTo>
                      <a:pt x="550" y="662"/>
                    </a:lnTo>
                    <a:lnTo>
                      <a:pt x="561" y="667"/>
                    </a:lnTo>
                    <a:lnTo>
                      <a:pt x="572" y="672"/>
                    </a:lnTo>
                    <a:lnTo>
                      <a:pt x="583" y="679"/>
                    </a:lnTo>
                    <a:lnTo>
                      <a:pt x="594" y="683"/>
                    </a:lnTo>
                    <a:lnTo>
                      <a:pt x="605" y="688"/>
                    </a:lnTo>
                    <a:lnTo>
                      <a:pt x="611" y="690"/>
                    </a:lnTo>
                    <a:lnTo>
                      <a:pt x="616" y="692"/>
                    </a:lnTo>
                    <a:lnTo>
                      <a:pt x="622" y="694"/>
                    </a:lnTo>
                    <a:lnTo>
                      <a:pt x="628" y="696"/>
                    </a:lnTo>
                    <a:lnTo>
                      <a:pt x="633" y="697"/>
                    </a:lnTo>
                    <a:lnTo>
                      <a:pt x="640" y="698"/>
                    </a:lnTo>
                    <a:lnTo>
                      <a:pt x="646" y="698"/>
                    </a:lnTo>
                    <a:lnTo>
                      <a:pt x="652" y="699"/>
                    </a:lnTo>
                    <a:lnTo>
                      <a:pt x="659" y="699"/>
                    </a:lnTo>
                    <a:lnTo>
                      <a:pt x="665" y="699"/>
                    </a:lnTo>
                    <a:lnTo>
                      <a:pt x="671" y="699"/>
                    </a:lnTo>
                    <a:lnTo>
                      <a:pt x="678" y="699"/>
                    </a:lnTo>
                    <a:lnTo>
                      <a:pt x="689" y="703"/>
                    </a:lnTo>
                    <a:lnTo>
                      <a:pt x="700" y="708"/>
                    </a:lnTo>
                    <a:lnTo>
                      <a:pt x="705" y="709"/>
                    </a:lnTo>
                    <a:lnTo>
                      <a:pt x="711" y="711"/>
                    </a:lnTo>
                    <a:lnTo>
                      <a:pt x="717" y="713"/>
                    </a:lnTo>
                    <a:lnTo>
                      <a:pt x="723" y="716"/>
                    </a:lnTo>
                    <a:lnTo>
                      <a:pt x="728" y="717"/>
                    </a:lnTo>
                    <a:lnTo>
                      <a:pt x="735" y="719"/>
                    </a:lnTo>
                    <a:lnTo>
                      <a:pt x="741" y="721"/>
                    </a:lnTo>
                    <a:lnTo>
                      <a:pt x="747" y="723"/>
                    </a:lnTo>
                    <a:lnTo>
                      <a:pt x="754" y="725"/>
                    </a:lnTo>
                    <a:lnTo>
                      <a:pt x="760" y="728"/>
                    </a:lnTo>
                    <a:lnTo>
                      <a:pt x="766" y="729"/>
                    </a:lnTo>
                    <a:lnTo>
                      <a:pt x="772" y="732"/>
                    </a:lnTo>
                    <a:lnTo>
                      <a:pt x="778" y="733"/>
                    </a:lnTo>
                    <a:lnTo>
                      <a:pt x="784" y="734"/>
                    </a:lnTo>
                    <a:lnTo>
                      <a:pt x="790" y="735"/>
                    </a:lnTo>
                    <a:lnTo>
                      <a:pt x="796" y="737"/>
                    </a:lnTo>
                    <a:lnTo>
                      <a:pt x="803" y="738"/>
                    </a:lnTo>
                    <a:lnTo>
                      <a:pt x="809" y="739"/>
                    </a:lnTo>
                    <a:lnTo>
                      <a:pt x="815" y="740"/>
                    </a:lnTo>
                    <a:lnTo>
                      <a:pt x="821" y="742"/>
                    </a:lnTo>
                    <a:lnTo>
                      <a:pt x="828" y="742"/>
                    </a:lnTo>
                    <a:lnTo>
                      <a:pt x="834" y="744"/>
                    </a:lnTo>
                    <a:lnTo>
                      <a:pt x="840" y="744"/>
                    </a:lnTo>
                    <a:lnTo>
                      <a:pt x="847" y="746"/>
                    </a:lnTo>
                    <a:lnTo>
                      <a:pt x="854" y="746"/>
                    </a:lnTo>
                    <a:lnTo>
                      <a:pt x="860" y="747"/>
                    </a:lnTo>
                    <a:lnTo>
                      <a:pt x="866" y="749"/>
                    </a:lnTo>
                    <a:lnTo>
                      <a:pt x="874" y="750"/>
                    </a:lnTo>
                    <a:lnTo>
                      <a:pt x="879" y="750"/>
                    </a:lnTo>
                    <a:lnTo>
                      <a:pt x="885" y="750"/>
                    </a:lnTo>
                    <a:lnTo>
                      <a:pt x="891" y="750"/>
                    </a:lnTo>
                    <a:lnTo>
                      <a:pt x="898" y="750"/>
                    </a:lnTo>
                    <a:lnTo>
                      <a:pt x="904" y="749"/>
                    </a:lnTo>
                    <a:lnTo>
                      <a:pt x="910" y="749"/>
                    </a:lnTo>
                    <a:lnTo>
                      <a:pt x="916" y="749"/>
                    </a:lnTo>
                    <a:lnTo>
                      <a:pt x="923" y="749"/>
                    </a:lnTo>
                    <a:lnTo>
                      <a:pt x="929" y="747"/>
                    </a:lnTo>
                    <a:lnTo>
                      <a:pt x="935" y="746"/>
                    </a:lnTo>
                    <a:lnTo>
                      <a:pt x="941" y="745"/>
                    </a:lnTo>
                    <a:lnTo>
                      <a:pt x="948" y="744"/>
                    </a:lnTo>
                    <a:lnTo>
                      <a:pt x="954" y="743"/>
                    </a:lnTo>
                    <a:lnTo>
                      <a:pt x="960" y="742"/>
                    </a:lnTo>
                    <a:lnTo>
                      <a:pt x="966" y="741"/>
                    </a:lnTo>
                    <a:lnTo>
                      <a:pt x="973" y="740"/>
                    </a:lnTo>
                    <a:lnTo>
                      <a:pt x="978" y="737"/>
                    </a:lnTo>
                    <a:lnTo>
                      <a:pt x="984" y="735"/>
                    </a:lnTo>
                    <a:lnTo>
                      <a:pt x="989" y="733"/>
                    </a:lnTo>
                    <a:lnTo>
                      <a:pt x="996" y="731"/>
                    </a:lnTo>
                    <a:lnTo>
                      <a:pt x="1001" y="728"/>
                    </a:lnTo>
                    <a:lnTo>
                      <a:pt x="1007" y="726"/>
                    </a:lnTo>
                    <a:lnTo>
                      <a:pt x="1012" y="723"/>
                    </a:lnTo>
                    <a:lnTo>
                      <a:pt x="1019" y="721"/>
                    </a:lnTo>
                    <a:lnTo>
                      <a:pt x="1029" y="714"/>
                    </a:lnTo>
                    <a:lnTo>
                      <a:pt x="1041" y="708"/>
                    </a:lnTo>
                    <a:lnTo>
                      <a:pt x="1051" y="699"/>
                    </a:lnTo>
                    <a:lnTo>
                      <a:pt x="1062" y="692"/>
                    </a:lnTo>
                    <a:lnTo>
                      <a:pt x="1071" y="693"/>
                    </a:lnTo>
                    <a:lnTo>
                      <a:pt x="1080" y="692"/>
                    </a:lnTo>
                    <a:lnTo>
                      <a:pt x="1088" y="688"/>
                    </a:lnTo>
                    <a:lnTo>
                      <a:pt x="1095" y="684"/>
                    </a:lnTo>
                    <a:lnTo>
                      <a:pt x="1101" y="678"/>
                    </a:lnTo>
                    <a:lnTo>
                      <a:pt x="1108" y="672"/>
                    </a:lnTo>
                    <a:lnTo>
                      <a:pt x="1116" y="670"/>
                    </a:lnTo>
                    <a:lnTo>
                      <a:pt x="1125" y="671"/>
                    </a:lnTo>
                    <a:lnTo>
                      <a:pt x="1125" y="663"/>
                    </a:lnTo>
                    <a:lnTo>
                      <a:pt x="1127" y="656"/>
                    </a:lnTo>
                    <a:lnTo>
                      <a:pt x="1128" y="647"/>
                    </a:lnTo>
                    <a:lnTo>
                      <a:pt x="1130" y="640"/>
                    </a:lnTo>
                    <a:lnTo>
                      <a:pt x="1131" y="633"/>
                    </a:lnTo>
                    <a:lnTo>
                      <a:pt x="1135" y="625"/>
                    </a:lnTo>
                    <a:lnTo>
                      <a:pt x="1138" y="619"/>
                    </a:lnTo>
                    <a:lnTo>
                      <a:pt x="1142" y="613"/>
                    </a:lnTo>
                    <a:lnTo>
                      <a:pt x="1138" y="607"/>
                    </a:lnTo>
                    <a:lnTo>
                      <a:pt x="1135" y="602"/>
                    </a:lnTo>
                    <a:lnTo>
                      <a:pt x="1130" y="598"/>
                    </a:lnTo>
                    <a:lnTo>
                      <a:pt x="1127" y="596"/>
                    </a:lnTo>
                    <a:lnTo>
                      <a:pt x="1118" y="592"/>
                    </a:lnTo>
                    <a:lnTo>
                      <a:pt x="1108" y="591"/>
                    </a:lnTo>
                    <a:lnTo>
                      <a:pt x="1097" y="590"/>
                    </a:lnTo>
                    <a:lnTo>
                      <a:pt x="1088" y="589"/>
                    </a:lnTo>
                    <a:lnTo>
                      <a:pt x="1078" y="586"/>
                    </a:lnTo>
                    <a:lnTo>
                      <a:pt x="1070" y="581"/>
                    </a:lnTo>
                    <a:lnTo>
                      <a:pt x="1060" y="578"/>
                    </a:lnTo>
                    <a:lnTo>
                      <a:pt x="1052" y="575"/>
                    </a:lnTo>
                    <a:lnTo>
                      <a:pt x="1044" y="572"/>
                    </a:lnTo>
                    <a:lnTo>
                      <a:pt x="1035" y="571"/>
                    </a:lnTo>
                    <a:lnTo>
                      <a:pt x="1026" y="568"/>
                    </a:lnTo>
                    <a:lnTo>
                      <a:pt x="1018" y="567"/>
                    </a:lnTo>
                    <a:lnTo>
                      <a:pt x="1009" y="565"/>
                    </a:lnTo>
                    <a:lnTo>
                      <a:pt x="1002" y="565"/>
                    </a:lnTo>
                    <a:lnTo>
                      <a:pt x="993" y="563"/>
                    </a:lnTo>
                    <a:lnTo>
                      <a:pt x="984" y="562"/>
                    </a:lnTo>
                    <a:lnTo>
                      <a:pt x="976" y="562"/>
                    </a:lnTo>
                    <a:lnTo>
                      <a:pt x="967" y="562"/>
                    </a:lnTo>
                    <a:lnTo>
                      <a:pt x="959" y="561"/>
                    </a:lnTo>
                    <a:lnTo>
                      <a:pt x="951" y="561"/>
                    </a:lnTo>
                    <a:lnTo>
                      <a:pt x="942" y="561"/>
                    </a:lnTo>
                    <a:lnTo>
                      <a:pt x="935" y="562"/>
                    </a:lnTo>
                    <a:lnTo>
                      <a:pt x="926" y="562"/>
                    </a:lnTo>
                    <a:lnTo>
                      <a:pt x="917" y="562"/>
                    </a:lnTo>
                    <a:lnTo>
                      <a:pt x="909" y="562"/>
                    </a:lnTo>
                    <a:lnTo>
                      <a:pt x="901" y="563"/>
                    </a:lnTo>
                    <a:lnTo>
                      <a:pt x="891" y="563"/>
                    </a:lnTo>
                    <a:lnTo>
                      <a:pt x="883" y="564"/>
                    </a:lnTo>
                    <a:lnTo>
                      <a:pt x="875" y="565"/>
                    </a:lnTo>
                    <a:lnTo>
                      <a:pt x="866" y="566"/>
                    </a:lnTo>
                    <a:lnTo>
                      <a:pt x="857" y="566"/>
                    </a:lnTo>
                    <a:lnTo>
                      <a:pt x="848" y="567"/>
                    </a:lnTo>
                    <a:lnTo>
                      <a:pt x="839" y="568"/>
                    </a:lnTo>
                    <a:lnTo>
                      <a:pt x="831" y="569"/>
                    </a:lnTo>
                    <a:lnTo>
                      <a:pt x="821" y="570"/>
                    </a:lnTo>
                    <a:lnTo>
                      <a:pt x="813" y="571"/>
                    </a:lnTo>
                    <a:lnTo>
                      <a:pt x="805" y="572"/>
                    </a:lnTo>
                    <a:lnTo>
                      <a:pt x="796" y="574"/>
                    </a:lnTo>
                    <a:lnTo>
                      <a:pt x="782" y="588"/>
                    </a:lnTo>
                    <a:lnTo>
                      <a:pt x="768" y="564"/>
                    </a:lnTo>
                    <a:lnTo>
                      <a:pt x="837" y="540"/>
                    </a:lnTo>
                    <a:lnTo>
                      <a:pt x="832" y="533"/>
                    </a:lnTo>
                    <a:lnTo>
                      <a:pt x="829" y="527"/>
                    </a:lnTo>
                    <a:lnTo>
                      <a:pt x="823" y="521"/>
                    </a:lnTo>
                    <a:lnTo>
                      <a:pt x="820" y="516"/>
                    </a:lnTo>
                    <a:lnTo>
                      <a:pt x="811" y="504"/>
                    </a:lnTo>
                    <a:lnTo>
                      <a:pt x="803" y="494"/>
                    </a:lnTo>
                    <a:lnTo>
                      <a:pt x="792" y="483"/>
                    </a:lnTo>
                    <a:lnTo>
                      <a:pt x="783" y="473"/>
                    </a:lnTo>
                    <a:lnTo>
                      <a:pt x="773" y="464"/>
                    </a:lnTo>
                    <a:lnTo>
                      <a:pt x="764" y="454"/>
                    </a:lnTo>
                    <a:lnTo>
                      <a:pt x="752" y="444"/>
                    </a:lnTo>
                    <a:lnTo>
                      <a:pt x="742" y="434"/>
                    </a:lnTo>
                    <a:lnTo>
                      <a:pt x="731" y="426"/>
                    </a:lnTo>
                    <a:lnTo>
                      <a:pt x="720" y="418"/>
                    </a:lnTo>
                    <a:lnTo>
                      <a:pt x="714" y="412"/>
                    </a:lnTo>
                    <a:lnTo>
                      <a:pt x="708" y="408"/>
                    </a:lnTo>
                    <a:lnTo>
                      <a:pt x="701" y="404"/>
                    </a:lnTo>
                    <a:lnTo>
                      <a:pt x="696" y="401"/>
                    </a:lnTo>
                    <a:lnTo>
                      <a:pt x="690" y="397"/>
                    </a:lnTo>
                    <a:lnTo>
                      <a:pt x="685" y="393"/>
                    </a:lnTo>
                    <a:lnTo>
                      <a:pt x="678" y="389"/>
                    </a:lnTo>
                    <a:lnTo>
                      <a:pt x="673" y="386"/>
                    </a:lnTo>
                    <a:lnTo>
                      <a:pt x="667" y="382"/>
                    </a:lnTo>
                    <a:lnTo>
                      <a:pt x="661" y="378"/>
                    </a:lnTo>
                    <a:lnTo>
                      <a:pt x="654" y="374"/>
                    </a:lnTo>
                    <a:lnTo>
                      <a:pt x="648" y="371"/>
                    </a:lnTo>
                    <a:lnTo>
                      <a:pt x="642" y="368"/>
                    </a:lnTo>
                    <a:lnTo>
                      <a:pt x="636" y="364"/>
                    </a:lnTo>
                    <a:lnTo>
                      <a:pt x="629" y="361"/>
                    </a:lnTo>
                    <a:lnTo>
                      <a:pt x="623" y="358"/>
                    </a:lnTo>
                    <a:lnTo>
                      <a:pt x="616" y="354"/>
                    </a:lnTo>
                    <a:lnTo>
                      <a:pt x="609" y="351"/>
                    </a:lnTo>
                    <a:lnTo>
                      <a:pt x="603" y="348"/>
                    </a:lnTo>
                    <a:lnTo>
                      <a:pt x="597" y="345"/>
                    </a:lnTo>
                    <a:lnTo>
                      <a:pt x="590" y="341"/>
                    </a:lnTo>
                    <a:lnTo>
                      <a:pt x="583" y="339"/>
                    </a:lnTo>
                    <a:lnTo>
                      <a:pt x="577" y="336"/>
                    </a:lnTo>
                    <a:lnTo>
                      <a:pt x="571" y="334"/>
                    </a:lnTo>
                    <a:lnTo>
                      <a:pt x="564" y="331"/>
                    </a:lnTo>
                    <a:lnTo>
                      <a:pt x="557" y="328"/>
                    </a:lnTo>
                    <a:lnTo>
                      <a:pt x="550" y="326"/>
                    </a:lnTo>
                    <a:lnTo>
                      <a:pt x="544" y="324"/>
                    </a:lnTo>
                    <a:lnTo>
                      <a:pt x="536" y="321"/>
                    </a:lnTo>
                    <a:lnTo>
                      <a:pt x="530" y="318"/>
                    </a:lnTo>
                    <a:lnTo>
                      <a:pt x="523" y="316"/>
                    </a:lnTo>
                    <a:lnTo>
                      <a:pt x="517" y="315"/>
                    </a:lnTo>
                    <a:lnTo>
                      <a:pt x="509" y="312"/>
                    </a:lnTo>
                    <a:lnTo>
                      <a:pt x="503" y="310"/>
                    </a:lnTo>
                    <a:lnTo>
                      <a:pt x="496" y="308"/>
                    </a:lnTo>
                    <a:lnTo>
                      <a:pt x="489" y="307"/>
                    </a:lnTo>
                    <a:lnTo>
                      <a:pt x="482" y="305"/>
                    </a:lnTo>
                    <a:lnTo>
                      <a:pt x="476" y="304"/>
                    </a:lnTo>
                    <a:lnTo>
                      <a:pt x="470" y="302"/>
                    </a:lnTo>
                    <a:lnTo>
                      <a:pt x="463" y="301"/>
                    </a:lnTo>
                    <a:lnTo>
                      <a:pt x="457" y="311"/>
                    </a:lnTo>
                    <a:lnTo>
                      <a:pt x="456" y="303"/>
                    </a:lnTo>
                    <a:lnTo>
                      <a:pt x="455" y="295"/>
                    </a:lnTo>
                    <a:lnTo>
                      <a:pt x="452" y="289"/>
                    </a:lnTo>
                    <a:lnTo>
                      <a:pt x="447" y="287"/>
                    </a:lnTo>
                    <a:lnTo>
                      <a:pt x="439" y="287"/>
                    </a:lnTo>
                    <a:lnTo>
                      <a:pt x="446" y="283"/>
                    </a:lnTo>
                    <a:lnTo>
                      <a:pt x="454" y="280"/>
                    </a:lnTo>
                    <a:lnTo>
                      <a:pt x="460" y="278"/>
                    </a:lnTo>
                    <a:lnTo>
                      <a:pt x="469" y="277"/>
                    </a:lnTo>
                    <a:lnTo>
                      <a:pt x="475" y="276"/>
                    </a:lnTo>
                    <a:lnTo>
                      <a:pt x="483" y="276"/>
                    </a:lnTo>
                    <a:lnTo>
                      <a:pt x="489" y="276"/>
                    </a:lnTo>
                    <a:lnTo>
                      <a:pt x="498" y="277"/>
                    </a:lnTo>
                    <a:lnTo>
                      <a:pt x="504" y="277"/>
                    </a:lnTo>
                    <a:lnTo>
                      <a:pt x="512" y="278"/>
                    </a:lnTo>
                    <a:lnTo>
                      <a:pt x="519" y="279"/>
                    </a:lnTo>
                    <a:lnTo>
                      <a:pt x="527" y="281"/>
                    </a:lnTo>
                    <a:lnTo>
                      <a:pt x="533" y="283"/>
                    </a:lnTo>
                    <a:lnTo>
                      <a:pt x="542" y="286"/>
                    </a:lnTo>
                    <a:lnTo>
                      <a:pt x="548" y="289"/>
                    </a:lnTo>
                    <a:lnTo>
                      <a:pt x="556" y="292"/>
                    </a:lnTo>
                    <a:lnTo>
                      <a:pt x="562" y="294"/>
                    </a:lnTo>
                    <a:lnTo>
                      <a:pt x="570" y="298"/>
                    </a:lnTo>
                    <a:lnTo>
                      <a:pt x="576" y="301"/>
                    </a:lnTo>
                    <a:lnTo>
                      <a:pt x="583" y="305"/>
                    </a:lnTo>
                    <a:lnTo>
                      <a:pt x="590" y="308"/>
                    </a:lnTo>
                    <a:lnTo>
                      <a:pt x="597" y="313"/>
                    </a:lnTo>
                    <a:lnTo>
                      <a:pt x="603" y="317"/>
                    </a:lnTo>
                    <a:lnTo>
                      <a:pt x="611" y="323"/>
                    </a:lnTo>
                    <a:lnTo>
                      <a:pt x="617" y="326"/>
                    </a:lnTo>
                    <a:lnTo>
                      <a:pt x="623" y="331"/>
                    </a:lnTo>
                    <a:lnTo>
                      <a:pt x="629" y="335"/>
                    </a:lnTo>
                    <a:lnTo>
                      <a:pt x="636" y="340"/>
                    </a:lnTo>
                    <a:lnTo>
                      <a:pt x="642" y="345"/>
                    </a:lnTo>
                    <a:lnTo>
                      <a:pt x="648" y="350"/>
                    </a:lnTo>
                    <a:lnTo>
                      <a:pt x="654" y="355"/>
                    </a:lnTo>
                    <a:lnTo>
                      <a:pt x="661" y="360"/>
                    </a:lnTo>
                    <a:lnTo>
                      <a:pt x="667" y="363"/>
                    </a:lnTo>
                    <a:lnTo>
                      <a:pt x="676" y="368"/>
                    </a:lnTo>
                    <a:lnTo>
                      <a:pt x="685" y="373"/>
                    </a:lnTo>
                    <a:lnTo>
                      <a:pt x="695" y="379"/>
                    </a:lnTo>
                    <a:lnTo>
                      <a:pt x="703" y="385"/>
                    </a:lnTo>
                    <a:lnTo>
                      <a:pt x="712" y="392"/>
                    </a:lnTo>
                    <a:lnTo>
                      <a:pt x="719" y="398"/>
                    </a:lnTo>
                    <a:lnTo>
                      <a:pt x="726" y="405"/>
                    </a:lnTo>
                    <a:lnTo>
                      <a:pt x="733" y="400"/>
                    </a:lnTo>
                    <a:lnTo>
                      <a:pt x="740" y="396"/>
                    </a:lnTo>
                    <a:lnTo>
                      <a:pt x="747" y="390"/>
                    </a:lnTo>
                    <a:lnTo>
                      <a:pt x="756" y="386"/>
                    </a:lnTo>
                    <a:lnTo>
                      <a:pt x="763" y="381"/>
                    </a:lnTo>
                    <a:lnTo>
                      <a:pt x="771" y="376"/>
                    </a:lnTo>
                    <a:lnTo>
                      <a:pt x="779" y="371"/>
                    </a:lnTo>
                    <a:lnTo>
                      <a:pt x="787" y="366"/>
                    </a:lnTo>
                    <a:lnTo>
                      <a:pt x="793" y="360"/>
                    </a:lnTo>
                    <a:lnTo>
                      <a:pt x="800" y="355"/>
                    </a:lnTo>
                    <a:lnTo>
                      <a:pt x="807" y="349"/>
                    </a:lnTo>
                    <a:lnTo>
                      <a:pt x="814" y="342"/>
                    </a:lnTo>
                    <a:lnTo>
                      <a:pt x="819" y="334"/>
                    </a:lnTo>
                    <a:lnTo>
                      <a:pt x="826" y="327"/>
                    </a:lnTo>
                    <a:lnTo>
                      <a:pt x="831" y="318"/>
                    </a:lnTo>
                    <a:lnTo>
                      <a:pt x="837" y="311"/>
                    </a:lnTo>
                    <a:lnTo>
                      <a:pt x="832" y="303"/>
                    </a:lnTo>
                    <a:lnTo>
                      <a:pt x="828" y="295"/>
                    </a:lnTo>
                    <a:lnTo>
                      <a:pt x="822" y="287"/>
                    </a:lnTo>
                    <a:lnTo>
                      <a:pt x="818" y="281"/>
                    </a:lnTo>
                    <a:lnTo>
                      <a:pt x="813" y="274"/>
                    </a:lnTo>
                    <a:lnTo>
                      <a:pt x="808" y="266"/>
                    </a:lnTo>
                    <a:lnTo>
                      <a:pt x="803" y="260"/>
                    </a:lnTo>
                    <a:lnTo>
                      <a:pt x="798" y="254"/>
                    </a:lnTo>
                    <a:lnTo>
                      <a:pt x="792" y="247"/>
                    </a:lnTo>
                    <a:lnTo>
                      <a:pt x="787" y="241"/>
                    </a:lnTo>
                    <a:lnTo>
                      <a:pt x="781" y="235"/>
                    </a:lnTo>
                    <a:lnTo>
                      <a:pt x="775" y="229"/>
                    </a:lnTo>
                    <a:lnTo>
                      <a:pt x="769" y="222"/>
                    </a:lnTo>
                    <a:lnTo>
                      <a:pt x="764" y="217"/>
                    </a:lnTo>
                    <a:lnTo>
                      <a:pt x="758" y="212"/>
                    </a:lnTo>
                    <a:lnTo>
                      <a:pt x="752" y="208"/>
                    </a:lnTo>
                    <a:lnTo>
                      <a:pt x="745" y="202"/>
                    </a:lnTo>
                    <a:lnTo>
                      <a:pt x="739" y="197"/>
                    </a:lnTo>
                    <a:lnTo>
                      <a:pt x="733" y="192"/>
                    </a:lnTo>
                    <a:lnTo>
                      <a:pt x="726" y="188"/>
                    </a:lnTo>
                    <a:lnTo>
                      <a:pt x="719" y="183"/>
                    </a:lnTo>
                    <a:lnTo>
                      <a:pt x="713" y="179"/>
                    </a:lnTo>
                    <a:lnTo>
                      <a:pt x="705" y="174"/>
                    </a:lnTo>
                    <a:lnTo>
                      <a:pt x="699" y="171"/>
                    </a:lnTo>
                    <a:lnTo>
                      <a:pt x="692" y="167"/>
                    </a:lnTo>
                    <a:lnTo>
                      <a:pt x="685" y="163"/>
                    </a:lnTo>
                    <a:lnTo>
                      <a:pt x="677" y="159"/>
                    </a:lnTo>
                    <a:lnTo>
                      <a:pt x="670" y="156"/>
                    </a:lnTo>
                    <a:lnTo>
                      <a:pt x="663" y="152"/>
                    </a:lnTo>
                    <a:lnTo>
                      <a:pt x="655" y="149"/>
                    </a:lnTo>
                    <a:lnTo>
                      <a:pt x="648" y="146"/>
                    </a:lnTo>
                    <a:lnTo>
                      <a:pt x="642" y="143"/>
                    </a:lnTo>
                    <a:lnTo>
                      <a:pt x="633" y="140"/>
                    </a:lnTo>
                    <a:lnTo>
                      <a:pt x="626" y="137"/>
                    </a:lnTo>
                    <a:lnTo>
                      <a:pt x="618" y="134"/>
                    </a:lnTo>
                    <a:lnTo>
                      <a:pt x="611" y="131"/>
                    </a:lnTo>
                    <a:lnTo>
                      <a:pt x="602" y="127"/>
                    </a:lnTo>
                    <a:lnTo>
                      <a:pt x="595" y="124"/>
                    </a:lnTo>
                    <a:lnTo>
                      <a:pt x="588" y="122"/>
                    </a:lnTo>
                    <a:lnTo>
                      <a:pt x="580" y="120"/>
                    </a:lnTo>
                    <a:lnTo>
                      <a:pt x="572" y="117"/>
                    </a:lnTo>
                    <a:lnTo>
                      <a:pt x="565" y="114"/>
                    </a:lnTo>
                    <a:lnTo>
                      <a:pt x="556" y="112"/>
                    </a:lnTo>
                    <a:lnTo>
                      <a:pt x="549" y="110"/>
                    </a:lnTo>
                    <a:lnTo>
                      <a:pt x="541" y="107"/>
                    </a:lnTo>
                    <a:lnTo>
                      <a:pt x="533" y="104"/>
                    </a:lnTo>
                    <a:lnTo>
                      <a:pt x="525" y="102"/>
                    </a:lnTo>
                    <a:lnTo>
                      <a:pt x="518" y="101"/>
                    </a:lnTo>
                    <a:lnTo>
                      <a:pt x="508" y="98"/>
                    </a:lnTo>
                    <a:lnTo>
                      <a:pt x="501" y="97"/>
                    </a:lnTo>
                    <a:lnTo>
                      <a:pt x="493" y="94"/>
                    </a:lnTo>
                    <a:lnTo>
                      <a:pt x="485" y="93"/>
                    </a:lnTo>
                    <a:lnTo>
                      <a:pt x="476" y="91"/>
                    </a:lnTo>
                    <a:lnTo>
                      <a:pt x="469" y="89"/>
                    </a:lnTo>
                    <a:lnTo>
                      <a:pt x="460" y="87"/>
                    </a:lnTo>
                    <a:lnTo>
                      <a:pt x="453" y="86"/>
                    </a:lnTo>
                    <a:lnTo>
                      <a:pt x="445" y="84"/>
                    </a:lnTo>
                    <a:lnTo>
                      <a:pt x="437" y="81"/>
                    </a:lnTo>
                    <a:lnTo>
                      <a:pt x="429" y="79"/>
                    </a:lnTo>
                    <a:lnTo>
                      <a:pt x="422" y="78"/>
                    </a:lnTo>
                    <a:lnTo>
                      <a:pt x="413" y="76"/>
                    </a:lnTo>
                    <a:lnTo>
                      <a:pt x="406" y="75"/>
                    </a:lnTo>
                    <a:lnTo>
                      <a:pt x="398" y="73"/>
                    </a:lnTo>
                    <a:lnTo>
                      <a:pt x="391" y="72"/>
                    </a:lnTo>
                    <a:lnTo>
                      <a:pt x="384" y="68"/>
                    </a:lnTo>
                    <a:lnTo>
                      <a:pt x="377" y="65"/>
                    </a:lnTo>
                    <a:lnTo>
                      <a:pt x="369" y="62"/>
                    </a:lnTo>
                    <a:lnTo>
                      <a:pt x="363" y="60"/>
                    </a:lnTo>
                    <a:lnTo>
                      <a:pt x="356" y="56"/>
                    </a:lnTo>
                    <a:lnTo>
                      <a:pt x="349" y="54"/>
                    </a:lnTo>
                    <a:lnTo>
                      <a:pt x="341" y="52"/>
                    </a:lnTo>
                    <a:lnTo>
                      <a:pt x="335" y="51"/>
                    </a:lnTo>
                    <a:lnTo>
                      <a:pt x="327" y="48"/>
                    </a:lnTo>
                    <a:lnTo>
                      <a:pt x="319" y="47"/>
                    </a:lnTo>
                    <a:lnTo>
                      <a:pt x="312" y="45"/>
                    </a:lnTo>
                    <a:lnTo>
                      <a:pt x="305" y="44"/>
                    </a:lnTo>
                    <a:lnTo>
                      <a:pt x="296" y="42"/>
                    </a:lnTo>
                    <a:lnTo>
                      <a:pt x="290" y="41"/>
                    </a:lnTo>
                    <a:lnTo>
                      <a:pt x="282" y="40"/>
                    </a:lnTo>
                    <a:lnTo>
                      <a:pt x="275" y="39"/>
                    </a:lnTo>
                    <a:lnTo>
                      <a:pt x="267" y="37"/>
                    </a:lnTo>
                    <a:lnTo>
                      <a:pt x="260" y="35"/>
                    </a:lnTo>
                    <a:lnTo>
                      <a:pt x="252" y="32"/>
                    </a:lnTo>
                    <a:lnTo>
                      <a:pt x="246" y="31"/>
                    </a:lnTo>
                    <a:lnTo>
                      <a:pt x="239" y="29"/>
                    </a:lnTo>
                    <a:lnTo>
                      <a:pt x="232" y="28"/>
                    </a:lnTo>
                    <a:lnTo>
                      <a:pt x="224" y="26"/>
                    </a:lnTo>
                    <a:lnTo>
                      <a:pt x="218" y="25"/>
                    </a:lnTo>
                    <a:lnTo>
                      <a:pt x="211" y="23"/>
                    </a:lnTo>
                    <a:lnTo>
                      <a:pt x="204" y="21"/>
                    </a:lnTo>
                    <a:lnTo>
                      <a:pt x="198" y="19"/>
                    </a:lnTo>
                    <a:lnTo>
                      <a:pt x="192" y="17"/>
                    </a:lnTo>
                    <a:lnTo>
                      <a:pt x="186" y="14"/>
                    </a:lnTo>
                    <a:lnTo>
                      <a:pt x="179" y="12"/>
                    </a:lnTo>
                    <a:lnTo>
                      <a:pt x="174" y="8"/>
                    </a:lnTo>
                    <a:lnTo>
                      <a:pt x="169" y="6"/>
                    </a:lnTo>
                    <a:lnTo>
                      <a:pt x="179" y="10"/>
                    </a:lnTo>
                    <a:lnTo>
                      <a:pt x="190" y="12"/>
                    </a:lnTo>
                    <a:lnTo>
                      <a:pt x="198" y="7"/>
                    </a:lnTo>
                    <a:lnTo>
                      <a:pt x="208" y="0"/>
                    </a:lnTo>
                    <a:lnTo>
                      <a:pt x="216" y="0"/>
                    </a:lnTo>
                    <a:lnTo>
                      <a:pt x="224" y="1"/>
                    </a:lnTo>
                    <a:lnTo>
                      <a:pt x="234" y="2"/>
                    </a:lnTo>
                    <a:lnTo>
                      <a:pt x="243" y="4"/>
                    </a:lnTo>
                    <a:lnTo>
                      <a:pt x="251" y="5"/>
                    </a:lnTo>
                    <a:lnTo>
                      <a:pt x="260" y="7"/>
                    </a:lnTo>
                    <a:lnTo>
                      <a:pt x="269" y="8"/>
                    </a:lnTo>
                    <a:lnTo>
                      <a:pt x="279" y="10"/>
                    </a:lnTo>
                    <a:lnTo>
                      <a:pt x="287" y="12"/>
                    </a:lnTo>
                    <a:lnTo>
                      <a:pt x="295" y="14"/>
                    </a:lnTo>
                    <a:lnTo>
                      <a:pt x="304" y="15"/>
                    </a:lnTo>
                    <a:lnTo>
                      <a:pt x="313" y="17"/>
                    </a:lnTo>
                    <a:lnTo>
                      <a:pt x="321" y="19"/>
                    </a:lnTo>
                    <a:lnTo>
                      <a:pt x="330" y="21"/>
                    </a:lnTo>
                    <a:lnTo>
                      <a:pt x="338" y="23"/>
                    </a:lnTo>
                    <a:lnTo>
                      <a:pt x="347" y="26"/>
                    </a:lnTo>
                    <a:lnTo>
                      <a:pt x="355" y="28"/>
                    </a:lnTo>
                    <a:lnTo>
                      <a:pt x="363" y="30"/>
                    </a:lnTo>
                    <a:lnTo>
                      <a:pt x="371" y="32"/>
                    </a:lnTo>
                    <a:lnTo>
                      <a:pt x="380" y="36"/>
                    </a:lnTo>
                    <a:lnTo>
                      <a:pt x="387" y="38"/>
                    </a:lnTo>
                    <a:lnTo>
                      <a:pt x="397" y="40"/>
                    </a:lnTo>
                    <a:lnTo>
                      <a:pt x="404" y="43"/>
                    </a:lnTo>
                    <a:lnTo>
                      <a:pt x="413" y="46"/>
                    </a:lnTo>
                    <a:lnTo>
                      <a:pt x="421" y="48"/>
                    </a:lnTo>
                    <a:lnTo>
                      <a:pt x="430" y="51"/>
                    </a:lnTo>
                    <a:lnTo>
                      <a:pt x="437" y="54"/>
                    </a:lnTo>
                    <a:lnTo>
                      <a:pt x="447" y="57"/>
                    </a:lnTo>
                    <a:lnTo>
                      <a:pt x="454" y="61"/>
                    </a:lnTo>
                    <a:lnTo>
                      <a:pt x="463" y="64"/>
                    </a:lnTo>
                    <a:lnTo>
                      <a:pt x="471" y="67"/>
                    </a:lnTo>
                    <a:lnTo>
                      <a:pt x="480" y="70"/>
                    </a:lnTo>
                    <a:lnTo>
                      <a:pt x="487" y="72"/>
                    </a:lnTo>
                    <a:lnTo>
                      <a:pt x="496" y="75"/>
                    </a:lnTo>
                    <a:lnTo>
                      <a:pt x="503" y="78"/>
                    </a:lnTo>
                    <a:lnTo>
                      <a:pt x="511" y="81"/>
                    </a:lnTo>
                    <a:lnTo>
                      <a:pt x="519" y="85"/>
                    </a:lnTo>
                    <a:lnTo>
                      <a:pt x="527" y="88"/>
                    </a:lnTo>
                    <a:lnTo>
                      <a:pt x="535" y="91"/>
                    </a:lnTo>
                    <a:lnTo>
                      <a:pt x="544" y="94"/>
                    </a:lnTo>
                    <a:lnTo>
                      <a:pt x="551" y="97"/>
                    </a:lnTo>
                    <a:lnTo>
                      <a:pt x="559" y="100"/>
                    </a:lnTo>
                    <a:lnTo>
                      <a:pt x="568" y="103"/>
                    </a:lnTo>
                    <a:lnTo>
                      <a:pt x="576" y="107"/>
                    </a:lnTo>
                    <a:lnTo>
                      <a:pt x="583" y="110"/>
                    </a:lnTo>
                    <a:lnTo>
                      <a:pt x="593" y="113"/>
                    </a:lnTo>
                    <a:lnTo>
                      <a:pt x="600" y="116"/>
                    </a:lnTo>
                    <a:lnTo>
                      <a:pt x="609" y="119"/>
                    </a:lnTo>
                    <a:lnTo>
                      <a:pt x="617" y="121"/>
                    </a:lnTo>
                    <a:lnTo>
                      <a:pt x="625" y="124"/>
                    </a:lnTo>
                    <a:lnTo>
                      <a:pt x="632" y="127"/>
                    </a:lnTo>
                    <a:lnTo>
                      <a:pt x="641" y="131"/>
                    </a:lnTo>
                    <a:lnTo>
                      <a:pt x="648" y="134"/>
                    </a:lnTo>
                    <a:lnTo>
                      <a:pt x="657" y="137"/>
                    </a:lnTo>
                    <a:lnTo>
                      <a:pt x="665" y="140"/>
                    </a:lnTo>
                    <a:lnTo>
                      <a:pt x="674" y="143"/>
                    </a:lnTo>
                    <a:lnTo>
                      <a:pt x="681" y="145"/>
                    </a:lnTo>
                    <a:lnTo>
                      <a:pt x="690" y="148"/>
                    </a:lnTo>
                    <a:lnTo>
                      <a:pt x="698" y="151"/>
                    </a:lnTo>
                    <a:lnTo>
                      <a:pt x="707" y="155"/>
                    </a:lnTo>
                    <a:lnTo>
                      <a:pt x="715" y="157"/>
                    </a:lnTo>
                    <a:lnTo>
                      <a:pt x="723" y="160"/>
                    </a:lnTo>
                    <a:lnTo>
                      <a:pt x="732" y="163"/>
                    </a:lnTo>
                    <a:lnTo>
                      <a:pt x="741"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212"/>
              <p:cNvSpPr>
                <a:spLocks/>
              </p:cNvSpPr>
              <p:nvPr/>
            </p:nvSpPr>
            <p:spPr bwMode="auto">
              <a:xfrm>
                <a:off x="1931" y="3280"/>
                <a:ext cx="37" cy="131"/>
              </a:xfrm>
              <a:custGeom>
                <a:avLst/>
                <a:gdLst>
                  <a:gd name="T0" fmla="*/ 31 w 73"/>
                  <a:gd name="T1" fmla="*/ 131 h 263"/>
                  <a:gd name="T2" fmla="*/ 21 w 73"/>
                  <a:gd name="T3" fmla="*/ 130 h 263"/>
                  <a:gd name="T4" fmla="*/ 11 w 73"/>
                  <a:gd name="T5" fmla="*/ 128 h 263"/>
                  <a:gd name="T6" fmla="*/ 3 w 73"/>
                  <a:gd name="T7" fmla="*/ 123 h 263"/>
                  <a:gd name="T8" fmla="*/ 1 w 73"/>
                  <a:gd name="T9" fmla="*/ 115 h 263"/>
                  <a:gd name="T10" fmla="*/ 2 w 73"/>
                  <a:gd name="T11" fmla="*/ 108 h 263"/>
                  <a:gd name="T12" fmla="*/ 4 w 73"/>
                  <a:gd name="T13" fmla="*/ 101 h 263"/>
                  <a:gd name="T14" fmla="*/ 5 w 73"/>
                  <a:gd name="T15" fmla="*/ 93 h 263"/>
                  <a:gd name="T16" fmla="*/ 6 w 73"/>
                  <a:gd name="T17" fmla="*/ 86 h 263"/>
                  <a:gd name="T18" fmla="*/ 7 w 73"/>
                  <a:gd name="T19" fmla="*/ 79 h 263"/>
                  <a:gd name="T20" fmla="*/ 8 w 73"/>
                  <a:gd name="T21" fmla="*/ 71 h 263"/>
                  <a:gd name="T22" fmla="*/ 9 w 73"/>
                  <a:gd name="T23" fmla="*/ 63 h 263"/>
                  <a:gd name="T24" fmla="*/ 10 w 73"/>
                  <a:gd name="T25" fmla="*/ 56 h 263"/>
                  <a:gd name="T26" fmla="*/ 11 w 73"/>
                  <a:gd name="T27" fmla="*/ 48 h 263"/>
                  <a:gd name="T28" fmla="*/ 12 w 73"/>
                  <a:gd name="T29" fmla="*/ 41 h 263"/>
                  <a:gd name="T30" fmla="*/ 12 w 73"/>
                  <a:gd name="T31" fmla="*/ 33 h 263"/>
                  <a:gd name="T32" fmla="*/ 12 w 73"/>
                  <a:gd name="T33" fmla="*/ 26 h 263"/>
                  <a:gd name="T34" fmla="*/ 12 w 73"/>
                  <a:gd name="T35" fmla="*/ 18 h 263"/>
                  <a:gd name="T36" fmla="*/ 12 w 73"/>
                  <a:gd name="T37" fmla="*/ 11 h 263"/>
                  <a:gd name="T38" fmla="*/ 12 w 73"/>
                  <a:gd name="T39" fmla="*/ 3 h 263"/>
                  <a:gd name="T40" fmla="*/ 14 w 73"/>
                  <a:gd name="T41" fmla="*/ 3 h 263"/>
                  <a:gd name="T42" fmla="*/ 17 w 73"/>
                  <a:gd name="T43" fmla="*/ 10 h 263"/>
                  <a:gd name="T44" fmla="*/ 19 w 73"/>
                  <a:gd name="T45" fmla="*/ 18 h 263"/>
                  <a:gd name="T46" fmla="*/ 21 w 73"/>
                  <a:gd name="T47" fmla="*/ 25 h 263"/>
                  <a:gd name="T48" fmla="*/ 23 w 73"/>
                  <a:gd name="T49" fmla="*/ 34 h 263"/>
                  <a:gd name="T50" fmla="*/ 24 w 73"/>
                  <a:gd name="T51" fmla="*/ 42 h 263"/>
                  <a:gd name="T52" fmla="*/ 25 w 73"/>
                  <a:gd name="T53" fmla="*/ 50 h 263"/>
                  <a:gd name="T54" fmla="*/ 26 w 73"/>
                  <a:gd name="T55" fmla="*/ 59 h 263"/>
                  <a:gd name="T56" fmla="*/ 27 w 73"/>
                  <a:gd name="T57" fmla="*/ 67 h 263"/>
                  <a:gd name="T58" fmla="*/ 27 w 73"/>
                  <a:gd name="T59" fmla="*/ 75 h 263"/>
                  <a:gd name="T60" fmla="*/ 27 w 73"/>
                  <a:gd name="T61" fmla="*/ 84 h 263"/>
                  <a:gd name="T62" fmla="*/ 28 w 73"/>
                  <a:gd name="T63" fmla="*/ 93 h 263"/>
                  <a:gd name="T64" fmla="*/ 29 w 73"/>
                  <a:gd name="T65" fmla="*/ 102 h 263"/>
                  <a:gd name="T66" fmla="*/ 31 w 73"/>
                  <a:gd name="T67" fmla="*/ 110 h 263"/>
                  <a:gd name="T68" fmla="*/ 32 w 73"/>
                  <a:gd name="T69" fmla="*/ 118 h 263"/>
                  <a:gd name="T70" fmla="*/ 35 w 73"/>
                  <a:gd name="T71" fmla="*/ 127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2" y="262"/>
                    </a:lnTo>
                    <a:lnTo>
                      <a:pt x="52" y="262"/>
                    </a:lnTo>
                    <a:lnTo>
                      <a:pt x="41" y="261"/>
                    </a:lnTo>
                    <a:lnTo>
                      <a:pt x="32" y="261"/>
                    </a:lnTo>
                    <a:lnTo>
                      <a:pt x="21" y="257"/>
                    </a:lnTo>
                    <a:lnTo>
                      <a:pt x="12" y="254"/>
                    </a:lnTo>
                    <a:lnTo>
                      <a:pt x="5" y="247"/>
                    </a:lnTo>
                    <a:lnTo>
                      <a:pt x="0" y="239"/>
                    </a:lnTo>
                    <a:lnTo>
                      <a:pt x="1" y="231"/>
                    </a:lnTo>
                    <a:lnTo>
                      <a:pt x="3" y="223"/>
                    </a:lnTo>
                    <a:lnTo>
                      <a:pt x="4" y="216"/>
                    </a:lnTo>
                    <a:lnTo>
                      <a:pt x="6" y="210"/>
                    </a:lnTo>
                    <a:lnTo>
                      <a:pt x="7" y="202"/>
                    </a:lnTo>
                    <a:lnTo>
                      <a:pt x="9" y="194"/>
                    </a:lnTo>
                    <a:lnTo>
                      <a:pt x="10" y="187"/>
                    </a:lnTo>
                    <a:lnTo>
                      <a:pt x="12" y="181"/>
                    </a:lnTo>
                    <a:lnTo>
                      <a:pt x="12" y="172"/>
                    </a:lnTo>
                    <a:lnTo>
                      <a:pt x="14" y="165"/>
                    </a:lnTo>
                    <a:lnTo>
                      <a:pt x="14" y="158"/>
                    </a:lnTo>
                    <a:lnTo>
                      <a:pt x="16" y="150"/>
                    </a:lnTo>
                    <a:lnTo>
                      <a:pt x="16" y="142"/>
                    </a:lnTo>
                    <a:lnTo>
                      <a:pt x="18" y="136"/>
                    </a:lnTo>
                    <a:lnTo>
                      <a:pt x="18" y="127"/>
                    </a:lnTo>
                    <a:lnTo>
                      <a:pt x="20" y="121"/>
                    </a:lnTo>
                    <a:lnTo>
                      <a:pt x="20" y="113"/>
                    </a:lnTo>
                    <a:lnTo>
                      <a:pt x="21" y="106"/>
                    </a:lnTo>
                    <a:lnTo>
                      <a:pt x="21" y="97"/>
                    </a:lnTo>
                    <a:lnTo>
                      <a:pt x="23" y="91"/>
                    </a:lnTo>
                    <a:lnTo>
                      <a:pt x="23" y="83"/>
                    </a:lnTo>
                    <a:lnTo>
                      <a:pt x="23" y="75"/>
                    </a:lnTo>
                    <a:lnTo>
                      <a:pt x="23" y="67"/>
                    </a:lnTo>
                    <a:lnTo>
                      <a:pt x="24" y="61"/>
                    </a:lnTo>
                    <a:lnTo>
                      <a:pt x="24" y="52"/>
                    </a:lnTo>
                    <a:lnTo>
                      <a:pt x="24" y="45"/>
                    </a:lnTo>
                    <a:lnTo>
                      <a:pt x="24" y="37"/>
                    </a:lnTo>
                    <a:lnTo>
                      <a:pt x="24" y="30"/>
                    </a:lnTo>
                    <a:lnTo>
                      <a:pt x="24" y="22"/>
                    </a:lnTo>
                    <a:lnTo>
                      <a:pt x="24" y="15"/>
                    </a:lnTo>
                    <a:lnTo>
                      <a:pt x="24" y="6"/>
                    </a:lnTo>
                    <a:lnTo>
                      <a:pt x="24" y="0"/>
                    </a:lnTo>
                    <a:lnTo>
                      <a:pt x="27" y="6"/>
                    </a:lnTo>
                    <a:lnTo>
                      <a:pt x="30" y="14"/>
                    </a:lnTo>
                    <a:lnTo>
                      <a:pt x="33" y="21"/>
                    </a:lnTo>
                    <a:lnTo>
                      <a:pt x="36" y="28"/>
                    </a:lnTo>
                    <a:lnTo>
                      <a:pt x="38" y="36"/>
                    </a:lnTo>
                    <a:lnTo>
                      <a:pt x="40" y="44"/>
                    </a:lnTo>
                    <a:lnTo>
                      <a:pt x="42" y="51"/>
                    </a:lnTo>
                    <a:lnTo>
                      <a:pt x="44" y="61"/>
                    </a:lnTo>
                    <a:lnTo>
                      <a:pt x="45" y="68"/>
                    </a:lnTo>
                    <a:lnTo>
                      <a:pt x="47" y="76"/>
                    </a:lnTo>
                    <a:lnTo>
                      <a:pt x="48" y="84"/>
                    </a:lnTo>
                    <a:lnTo>
                      <a:pt x="49" y="93"/>
                    </a:lnTo>
                    <a:lnTo>
                      <a:pt x="50" y="101"/>
                    </a:lnTo>
                    <a:lnTo>
                      <a:pt x="51" y="110"/>
                    </a:lnTo>
                    <a:lnTo>
                      <a:pt x="52" y="118"/>
                    </a:lnTo>
                    <a:lnTo>
                      <a:pt x="53" y="127"/>
                    </a:lnTo>
                    <a:lnTo>
                      <a:pt x="53" y="135"/>
                    </a:lnTo>
                    <a:lnTo>
                      <a:pt x="53" y="143"/>
                    </a:lnTo>
                    <a:lnTo>
                      <a:pt x="53" y="151"/>
                    </a:lnTo>
                    <a:lnTo>
                      <a:pt x="54" y="161"/>
                    </a:lnTo>
                    <a:lnTo>
                      <a:pt x="54" y="169"/>
                    </a:lnTo>
                    <a:lnTo>
                      <a:pt x="55" y="178"/>
                    </a:lnTo>
                    <a:lnTo>
                      <a:pt x="56" y="186"/>
                    </a:lnTo>
                    <a:lnTo>
                      <a:pt x="58" y="195"/>
                    </a:lnTo>
                    <a:lnTo>
                      <a:pt x="58" y="204"/>
                    </a:lnTo>
                    <a:lnTo>
                      <a:pt x="60" y="212"/>
                    </a:lnTo>
                    <a:lnTo>
                      <a:pt x="61" y="220"/>
                    </a:lnTo>
                    <a:lnTo>
                      <a:pt x="63" y="229"/>
                    </a:lnTo>
                    <a:lnTo>
                      <a:pt x="64" y="237"/>
                    </a:lnTo>
                    <a:lnTo>
                      <a:pt x="66" y="245"/>
                    </a:lnTo>
                    <a:lnTo>
                      <a:pt x="70" y="254"/>
                    </a:lnTo>
                    <a:lnTo>
                      <a:pt x="73"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213"/>
              <p:cNvSpPr>
                <a:spLocks/>
              </p:cNvSpPr>
              <p:nvPr/>
            </p:nvSpPr>
            <p:spPr bwMode="auto">
              <a:xfrm>
                <a:off x="1283" y="3295"/>
                <a:ext cx="68" cy="52"/>
              </a:xfrm>
              <a:custGeom>
                <a:avLst/>
                <a:gdLst>
                  <a:gd name="T0" fmla="*/ 46 w 138"/>
                  <a:gd name="T1" fmla="*/ 0 h 104"/>
                  <a:gd name="T2" fmla="*/ 47 w 138"/>
                  <a:gd name="T3" fmla="*/ 3 h 104"/>
                  <a:gd name="T4" fmla="*/ 49 w 138"/>
                  <a:gd name="T5" fmla="*/ 6 h 104"/>
                  <a:gd name="T6" fmla="*/ 51 w 138"/>
                  <a:gd name="T7" fmla="*/ 9 h 104"/>
                  <a:gd name="T8" fmla="*/ 54 w 138"/>
                  <a:gd name="T9" fmla="*/ 12 h 104"/>
                  <a:gd name="T10" fmla="*/ 57 w 138"/>
                  <a:gd name="T11" fmla="*/ 15 h 104"/>
                  <a:gd name="T12" fmla="*/ 59 w 138"/>
                  <a:gd name="T13" fmla="*/ 18 h 104"/>
                  <a:gd name="T14" fmla="*/ 61 w 138"/>
                  <a:gd name="T15" fmla="*/ 21 h 104"/>
                  <a:gd name="T16" fmla="*/ 64 w 138"/>
                  <a:gd name="T17" fmla="*/ 25 h 104"/>
                  <a:gd name="T18" fmla="*/ 65 w 138"/>
                  <a:gd name="T19" fmla="*/ 28 h 104"/>
                  <a:gd name="T20" fmla="*/ 67 w 138"/>
                  <a:gd name="T21" fmla="*/ 31 h 104"/>
                  <a:gd name="T22" fmla="*/ 68 w 138"/>
                  <a:gd name="T23" fmla="*/ 34 h 104"/>
                  <a:gd name="T24" fmla="*/ 68 w 138"/>
                  <a:gd name="T25" fmla="*/ 38 h 104"/>
                  <a:gd name="T26" fmla="*/ 68 w 138"/>
                  <a:gd name="T27" fmla="*/ 41 h 104"/>
                  <a:gd name="T28" fmla="*/ 67 w 138"/>
                  <a:gd name="T29" fmla="*/ 45 h 104"/>
                  <a:gd name="T30" fmla="*/ 65 w 138"/>
                  <a:gd name="T31" fmla="*/ 48 h 104"/>
                  <a:gd name="T32" fmla="*/ 63 w 138"/>
                  <a:gd name="T33" fmla="*/ 52 h 104"/>
                  <a:gd name="T34" fmla="*/ 62 w 138"/>
                  <a:gd name="T35" fmla="*/ 47 h 104"/>
                  <a:gd name="T36" fmla="*/ 62 w 138"/>
                  <a:gd name="T37" fmla="*/ 43 h 104"/>
                  <a:gd name="T38" fmla="*/ 61 w 138"/>
                  <a:gd name="T39" fmla="*/ 40 h 104"/>
                  <a:gd name="T40" fmla="*/ 61 w 138"/>
                  <a:gd name="T41" fmla="*/ 36 h 104"/>
                  <a:gd name="T42" fmla="*/ 58 w 138"/>
                  <a:gd name="T43" fmla="*/ 31 h 104"/>
                  <a:gd name="T44" fmla="*/ 55 w 138"/>
                  <a:gd name="T45" fmla="*/ 27 h 104"/>
                  <a:gd name="T46" fmla="*/ 50 w 138"/>
                  <a:gd name="T47" fmla="*/ 23 h 104"/>
                  <a:gd name="T48" fmla="*/ 46 w 138"/>
                  <a:gd name="T49" fmla="*/ 21 h 104"/>
                  <a:gd name="T50" fmla="*/ 41 w 138"/>
                  <a:gd name="T51" fmla="*/ 20 h 104"/>
                  <a:gd name="T52" fmla="*/ 35 w 138"/>
                  <a:gd name="T53" fmla="*/ 19 h 104"/>
                  <a:gd name="T54" fmla="*/ 33 w 138"/>
                  <a:gd name="T55" fmla="*/ 18 h 104"/>
                  <a:gd name="T56" fmla="*/ 30 w 138"/>
                  <a:gd name="T57" fmla="*/ 17 h 104"/>
                  <a:gd name="T58" fmla="*/ 26 w 138"/>
                  <a:gd name="T59" fmla="*/ 17 h 104"/>
                  <a:gd name="T60" fmla="*/ 24 w 138"/>
                  <a:gd name="T61" fmla="*/ 16 h 104"/>
                  <a:gd name="T62" fmla="*/ 18 w 138"/>
                  <a:gd name="T63" fmla="*/ 15 h 104"/>
                  <a:gd name="T64" fmla="*/ 13 w 138"/>
                  <a:gd name="T65" fmla="*/ 13 h 104"/>
                  <a:gd name="T66" fmla="*/ 9 w 138"/>
                  <a:gd name="T67" fmla="*/ 11 h 104"/>
                  <a:gd name="T68" fmla="*/ 5 w 138"/>
                  <a:gd name="T69" fmla="*/ 9 h 104"/>
                  <a:gd name="T70" fmla="*/ 1 w 138"/>
                  <a:gd name="T71" fmla="*/ 5 h 104"/>
                  <a:gd name="T72" fmla="*/ 0 w 138"/>
                  <a:gd name="T73" fmla="*/ 0 h 104"/>
                  <a:gd name="T74" fmla="*/ 46 w 138"/>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8" h="104">
                    <a:moveTo>
                      <a:pt x="93" y="0"/>
                    </a:moveTo>
                    <a:lnTo>
                      <a:pt x="96" y="6"/>
                    </a:lnTo>
                    <a:lnTo>
                      <a:pt x="100" y="12"/>
                    </a:lnTo>
                    <a:lnTo>
                      <a:pt x="104" y="17"/>
                    </a:lnTo>
                    <a:lnTo>
                      <a:pt x="110" y="23"/>
                    </a:lnTo>
                    <a:lnTo>
                      <a:pt x="115" y="30"/>
                    </a:lnTo>
                    <a:lnTo>
                      <a:pt x="120" y="36"/>
                    </a:lnTo>
                    <a:lnTo>
                      <a:pt x="124" y="42"/>
                    </a:lnTo>
                    <a:lnTo>
                      <a:pt x="130" y="49"/>
                    </a:lnTo>
                    <a:lnTo>
                      <a:pt x="132" y="56"/>
                    </a:lnTo>
                    <a:lnTo>
                      <a:pt x="135" y="62"/>
                    </a:lnTo>
                    <a:lnTo>
                      <a:pt x="137" y="68"/>
                    </a:lnTo>
                    <a:lnTo>
                      <a:pt x="138" y="76"/>
                    </a:lnTo>
                    <a:lnTo>
                      <a:pt x="137" y="82"/>
                    </a:lnTo>
                    <a:lnTo>
                      <a:pt x="136" y="89"/>
                    </a:lnTo>
                    <a:lnTo>
                      <a:pt x="132" y="96"/>
                    </a:lnTo>
                    <a:lnTo>
                      <a:pt x="127" y="104"/>
                    </a:lnTo>
                    <a:lnTo>
                      <a:pt x="126" y="94"/>
                    </a:lnTo>
                    <a:lnTo>
                      <a:pt x="126" y="86"/>
                    </a:lnTo>
                    <a:lnTo>
                      <a:pt x="124" y="79"/>
                    </a:lnTo>
                    <a:lnTo>
                      <a:pt x="123" y="72"/>
                    </a:lnTo>
                    <a:lnTo>
                      <a:pt x="118" y="62"/>
                    </a:lnTo>
                    <a:lnTo>
                      <a:pt x="112" y="54"/>
                    </a:lnTo>
                    <a:lnTo>
                      <a:pt x="102" y="46"/>
                    </a:lnTo>
                    <a:lnTo>
                      <a:pt x="94" y="42"/>
                    </a:lnTo>
                    <a:lnTo>
                      <a:pt x="83" y="39"/>
                    </a:lnTo>
                    <a:lnTo>
                      <a:pt x="72" y="37"/>
                    </a:lnTo>
                    <a:lnTo>
                      <a:pt x="66" y="35"/>
                    </a:lnTo>
                    <a:lnTo>
                      <a:pt x="60" y="34"/>
                    </a:lnTo>
                    <a:lnTo>
                      <a:pt x="53" y="33"/>
                    </a:lnTo>
                    <a:lnTo>
                      <a:pt x="48" y="32"/>
                    </a:lnTo>
                    <a:lnTo>
                      <a:pt x="37" y="29"/>
                    </a:lnTo>
                    <a:lnTo>
                      <a:pt x="27" y="26"/>
                    </a:lnTo>
                    <a:lnTo>
                      <a:pt x="18" y="22"/>
                    </a:lnTo>
                    <a:lnTo>
                      <a:pt x="11" y="17"/>
                    </a:lnTo>
                    <a:lnTo>
                      <a:pt x="3" y="10"/>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214"/>
              <p:cNvSpPr>
                <a:spLocks/>
              </p:cNvSpPr>
              <p:nvPr/>
            </p:nvSpPr>
            <p:spPr bwMode="auto">
              <a:xfrm>
                <a:off x="1375" y="3319"/>
                <a:ext cx="71" cy="139"/>
              </a:xfrm>
              <a:custGeom>
                <a:avLst/>
                <a:gdLst>
                  <a:gd name="T0" fmla="*/ 70 w 142"/>
                  <a:gd name="T1" fmla="*/ 55 h 277"/>
                  <a:gd name="T2" fmla="*/ 71 w 142"/>
                  <a:gd name="T3" fmla="*/ 62 h 277"/>
                  <a:gd name="T4" fmla="*/ 71 w 142"/>
                  <a:gd name="T5" fmla="*/ 67 h 277"/>
                  <a:gd name="T6" fmla="*/ 70 w 142"/>
                  <a:gd name="T7" fmla="*/ 74 h 277"/>
                  <a:gd name="T8" fmla="*/ 69 w 142"/>
                  <a:gd name="T9" fmla="*/ 79 h 277"/>
                  <a:gd name="T10" fmla="*/ 68 w 142"/>
                  <a:gd name="T11" fmla="*/ 86 h 277"/>
                  <a:gd name="T12" fmla="*/ 65 w 142"/>
                  <a:gd name="T13" fmla="*/ 91 h 277"/>
                  <a:gd name="T14" fmla="*/ 63 w 142"/>
                  <a:gd name="T15" fmla="*/ 98 h 277"/>
                  <a:gd name="T16" fmla="*/ 59 w 142"/>
                  <a:gd name="T17" fmla="*/ 106 h 277"/>
                  <a:gd name="T18" fmla="*/ 52 w 142"/>
                  <a:gd name="T19" fmla="*/ 116 h 277"/>
                  <a:gd name="T20" fmla="*/ 45 w 142"/>
                  <a:gd name="T21" fmla="*/ 126 h 277"/>
                  <a:gd name="T22" fmla="*/ 37 w 142"/>
                  <a:gd name="T23" fmla="*/ 135 h 277"/>
                  <a:gd name="T24" fmla="*/ 11 w 142"/>
                  <a:gd name="T25" fmla="*/ 139 h 277"/>
                  <a:gd name="T26" fmla="*/ 15 w 142"/>
                  <a:gd name="T27" fmla="*/ 130 h 277"/>
                  <a:gd name="T28" fmla="*/ 16 w 142"/>
                  <a:gd name="T29" fmla="*/ 123 h 277"/>
                  <a:gd name="T30" fmla="*/ 12 w 142"/>
                  <a:gd name="T31" fmla="*/ 116 h 277"/>
                  <a:gd name="T32" fmla="*/ 8 w 142"/>
                  <a:gd name="T33" fmla="*/ 110 h 277"/>
                  <a:gd name="T34" fmla="*/ 2 w 142"/>
                  <a:gd name="T35" fmla="*/ 104 h 277"/>
                  <a:gd name="T36" fmla="*/ 0 w 142"/>
                  <a:gd name="T37" fmla="*/ 98 h 277"/>
                  <a:gd name="T38" fmla="*/ 2 w 142"/>
                  <a:gd name="T39" fmla="*/ 90 h 277"/>
                  <a:gd name="T40" fmla="*/ 5 w 142"/>
                  <a:gd name="T41" fmla="*/ 87 h 277"/>
                  <a:gd name="T42" fmla="*/ 11 w 142"/>
                  <a:gd name="T43" fmla="*/ 83 h 277"/>
                  <a:gd name="T44" fmla="*/ 17 w 142"/>
                  <a:gd name="T45" fmla="*/ 83 h 277"/>
                  <a:gd name="T46" fmla="*/ 22 w 142"/>
                  <a:gd name="T47" fmla="*/ 81 h 277"/>
                  <a:gd name="T48" fmla="*/ 28 w 142"/>
                  <a:gd name="T49" fmla="*/ 74 h 277"/>
                  <a:gd name="T50" fmla="*/ 29 w 142"/>
                  <a:gd name="T51" fmla="*/ 68 h 277"/>
                  <a:gd name="T52" fmla="*/ 30 w 142"/>
                  <a:gd name="T53" fmla="*/ 62 h 277"/>
                  <a:gd name="T54" fmla="*/ 31 w 142"/>
                  <a:gd name="T55" fmla="*/ 55 h 277"/>
                  <a:gd name="T56" fmla="*/ 32 w 142"/>
                  <a:gd name="T57" fmla="*/ 48 h 277"/>
                  <a:gd name="T58" fmla="*/ 32 w 142"/>
                  <a:gd name="T59" fmla="*/ 40 h 277"/>
                  <a:gd name="T60" fmla="*/ 32 w 142"/>
                  <a:gd name="T61" fmla="*/ 33 h 277"/>
                  <a:gd name="T62" fmla="*/ 33 w 142"/>
                  <a:gd name="T63" fmla="*/ 25 h 277"/>
                  <a:gd name="T64" fmla="*/ 35 w 142"/>
                  <a:gd name="T65" fmla="*/ 19 h 277"/>
                  <a:gd name="T66" fmla="*/ 37 w 142"/>
                  <a:gd name="T67" fmla="*/ 12 h 277"/>
                  <a:gd name="T68" fmla="*/ 41 w 142"/>
                  <a:gd name="T69" fmla="*/ 7 h 277"/>
                  <a:gd name="T70" fmla="*/ 47 w 142"/>
                  <a:gd name="T71" fmla="*/ 3 h 277"/>
                  <a:gd name="T72" fmla="*/ 54 w 142"/>
                  <a:gd name="T73" fmla="*/ 0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2" h="277">
                    <a:moveTo>
                      <a:pt x="139" y="105"/>
                    </a:moveTo>
                    <a:lnTo>
                      <a:pt x="140" y="110"/>
                    </a:lnTo>
                    <a:lnTo>
                      <a:pt x="141" y="116"/>
                    </a:lnTo>
                    <a:lnTo>
                      <a:pt x="141" y="123"/>
                    </a:lnTo>
                    <a:lnTo>
                      <a:pt x="142" y="129"/>
                    </a:lnTo>
                    <a:lnTo>
                      <a:pt x="141" y="134"/>
                    </a:lnTo>
                    <a:lnTo>
                      <a:pt x="141" y="140"/>
                    </a:lnTo>
                    <a:lnTo>
                      <a:pt x="140" y="147"/>
                    </a:lnTo>
                    <a:lnTo>
                      <a:pt x="140" y="153"/>
                    </a:lnTo>
                    <a:lnTo>
                      <a:pt x="138" y="158"/>
                    </a:lnTo>
                    <a:lnTo>
                      <a:pt x="137" y="164"/>
                    </a:lnTo>
                    <a:lnTo>
                      <a:pt x="135" y="171"/>
                    </a:lnTo>
                    <a:lnTo>
                      <a:pt x="134" y="177"/>
                    </a:lnTo>
                    <a:lnTo>
                      <a:pt x="130" y="182"/>
                    </a:lnTo>
                    <a:lnTo>
                      <a:pt x="128" y="188"/>
                    </a:lnTo>
                    <a:lnTo>
                      <a:pt x="126" y="195"/>
                    </a:lnTo>
                    <a:lnTo>
                      <a:pt x="124" y="201"/>
                    </a:lnTo>
                    <a:lnTo>
                      <a:pt x="118" y="211"/>
                    </a:lnTo>
                    <a:lnTo>
                      <a:pt x="112" y="222"/>
                    </a:lnTo>
                    <a:lnTo>
                      <a:pt x="104" y="232"/>
                    </a:lnTo>
                    <a:lnTo>
                      <a:pt x="97" y="243"/>
                    </a:lnTo>
                    <a:lnTo>
                      <a:pt x="89" y="252"/>
                    </a:lnTo>
                    <a:lnTo>
                      <a:pt x="81" y="261"/>
                    </a:lnTo>
                    <a:lnTo>
                      <a:pt x="73" y="269"/>
                    </a:lnTo>
                    <a:lnTo>
                      <a:pt x="67" y="277"/>
                    </a:lnTo>
                    <a:lnTo>
                      <a:pt x="21" y="277"/>
                    </a:lnTo>
                    <a:lnTo>
                      <a:pt x="27" y="268"/>
                    </a:lnTo>
                    <a:lnTo>
                      <a:pt x="30" y="260"/>
                    </a:lnTo>
                    <a:lnTo>
                      <a:pt x="31" y="252"/>
                    </a:lnTo>
                    <a:lnTo>
                      <a:pt x="31" y="246"/>
                    </a:lnTo>
                    <a:lnTo>
                      <a:pt x="27" y="238"/>
                    </a:lnTo>
                    <a:lnTo>
                      <a:pt x="24" y="232"/>
                    </a:lnTo>
                    <a:lnTo>
                      <a:pt x="19" y="226"/>
                    </a:lnTo>
                    <a:lnTo>
                      <a:pt x="15" y="220"/>
                    </a:lnTo>
                    <a:lnTo>
                      <a:pt x="8" y="213"/>
                    </a:lnTo>
                    <a:lnTo>
                      <a:pt x="4" y="207"/>
                    </a:lnTo>
                    <a:lnTo>
                      <a:pt x="1" y="201"/>
                    </a:lnTo>
                    <a:lnTo>
                      <a:pt x="0" y="195"/>
                    </a:lnTo>
                    <a:lnTo>
                      <a:pt x="0" y="187"/>
                    </a:lnTo>
                    <a:lnTo>
                      <a:pt x="4" y="180"/>
                    </a:lnTo>
                    <a:lnTo>
                      <a:pt x="6" y="176"/>
                    </a:lnTo>
                    <a:lnTo>
                      <a:pt x="10" y="173"/>
                    </a:lnTo>
                    <a:lnTo>
                      <a:pt x="15" y="170"/>
                    </a:lnTo>
                    <a:lnTo>
                      <a:pt x="21" y="166"/>
                    </a:lnTo>
                    <a:lnTo>
                      <a:pt x="27" y="165"/>
                    </a:lnTo>
                    <a:lnTo>
                      <a:pt x="33" y="165"/>
                    </a:lnTo>
                    <a:lnTo>
                      <a:pt x="37" y="163"/>
                    </a:lnTo>
                    <a:lnTo>
                      <a:pt x="43" y="162"/>
                    </a:lnTo>
                    <a:lnTo>
                      <a:pt x="50" y="156"/>
                    </a:lnTo>
                    <a:lnTo>
                      <a:pt x="55" y="148"/>
                    </a:lnTo>
                    <a:lnTo>
                      <a:pt x="56" y="141"/>
                    </a:lnTo>
                    <a:lnTo>
                      <a:pt x="58" y="135"/>
                    </a:lnTo>
                    <a:lnTo>
                      <a:pt x="59" y="129"/>
                    </a:lnTo>
                    <a:lnTo>
                      <a:pt x="60" y="124"/>
                    </a:lnTo>
                    <a:lnTo>
                      <a:pt x="60" y="116"/>
                    </a:lnTo>
                    <a:lnTo>
                      <a:pt x="61" y="109"/>
                    </a:lnTo>
                    <a:lnTo>
                      <a:pt x="61" y="102"/>
                    </a:lnTo>
                    <a:lnTo>
                      <a:pt x="63" y="95"/>
                    </a:lnTo>
                    <a:lnTo>
                      <a:pt x="63" y="87"/>
                    </a:lnTo>
                    <a:lnTo>
                      <a:pt x="63" y="80"/>
                    </a:lnTo>
                    <a:lnTo>
                      <a:pt x="63" y="71"/>
                    </a:lnTo>
                    <a:lnTo>
                      <a:pt x="64" y="65"/>
                    </a:lnTo>
                    <a:lnTo>
                      <a:pt x="64" y="57"/>
                    </a:lnTo>
                    <a:lnTo>
                      <a:pt x="66" y="49"/>
                    </a:lnTo>
                    <a:lnTo>
                      <a:pt x="67" y="43"/>
                    </a:lnTo>
                    <a:lnTo>
                      <a:pt x="70" y="37"/>
                    </a:lnTo>
                    <a:lnTo>
                      <a:pt x="71" y="30"/>
                    </a:lnTo>
                    <a:lnTo>
                      <a:pt x="74" y="23"/>
                    </a:lnTo>
                    <a:lnTo>
                      <a:pt x="77" y="18"/>
                    </a:lnTo>
                    <a:lnTo>
                      <a:pt x="82" y="14"/>
                    </a:lnTo>
                    <a:lnTo>
                      <a:pt x="87" y="9"/>
                    </a:lnTo>
                    <a:lnTo>
                      <a:pt x="93" y="6"/>
                    </a:lnTo>
                    <a:lnTo>
                      <a:pt x="99" y="1"/>
                    </a:lnTo>
                    <a:lnTo>
                      <a:pt x="107" y="0"/>
                    </a:lnTo>
                    <a:lnTo>
                      <a:pt x="139"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215"/>
              <p:cNvSpPr>
                <a:spLocks/>
              </p:cNvSpPr>
              <p:nvPr/>
            </p:nvSpPr>
            <p:spPr bwMode="auto">
              <a:xfrm>
                <a:off x="1417" y="3344"/>
                <a:ext cx="111" cy="193"/>
              </a:xfrm>
              <a:custGeom>
                <a:avLst/>
                <a:gdLst>
                  <a:gd name="T0" fmla="*/ 111 w 223"/>
                  <a:gd name="T1" fmla="*/ 5 h 388"/>
                  <a:gd name="T2" fmla="*/ 111 w 223"/>
                  <a:gd name="T3" fmla="*/ 16 h 388"/>
                  <a:gd name="T4" fmla="*/ 111 w 223"/>
                  <a:gd name="T5" fmla="*/ 27 h 388"/>
                  <a:gd name="T6" fmla="*/ 111 w 223"/>
                  <a:gd name="T7" fmla="*/ 38 h 388"/>
                  <a:gd name="T8" fmla="*/ 111 w 223"/>
                  <a:gd name="T9" fmla="*/ 49 h 388"/>
                  <a:gd name="T10" fmla="*/ 111 w 223"/>
                  <a:gd name="T11" fmla="*/ 60 h 388"/>
                  <a:gd name="T12" fmla="*/ 111 w 223"/>
                  <a:gd name="T13" fmla="*/ 71 h 388"/>
                  <a:gd name="T14" fmla="*/ 110 w 223"/>
                  <a:gd name="T15" fmla="*/ 79 h 388"/>
                  <a:gd name="T16" fmla="*/ 110 w 223"/>
                  <a:gd name="T17" fmla="*/ 85 h 388"/>
                  <a:gd name="T18" fmla="*/ 109 w 223"/>
                  <a:gd name="T19" fmla="*/ 93 h 388"/>
                  <a:gd name="T20" fmla="*/ 106 w 223"/>
                  <a:gd name="T21" fmla="*/ 103 h 388"/>
                  <a:gd name="T22" fmla="*/ 103 w 223"/>
                  <a:gd name="T23" fmla="*/ 113 h 388"/>
                  <a:gd name="T24" fmla="*/ 100 w 223"/>
                  <a:gd name="T25" fmla="*/ 123 h 388"/>
                  <a:gd name="T26" fmla="*/ 95 w 223"/>
                  <a:gd name="T27" fmla="*/ 132 h 388"/>
                  <a:gd name="T28" fmla="*/ 90 w 223"/>
                  <a:gd name="T29" fmla="*/ 141 h 388"/>
                  <a:gd name="T30" fmla="*/ 83 w 223"/>
                  <a:gd name="T31" fmla="*/ 149 h 388"/>
                  <a:gd name="T32" fmla="*/ 75 w 223"/>
                  <a:gd name="T33" fmla="*/ 158 h 388"/>
                  <a:gd name="T34" fmla="*/ 67 w 223"/>
                  <a:gd name="T35" fmla="*/ 158 h 388"/>
                  <a:gd name="T36" fmla="*/ 59 w 223"/>
                  <a:gd name="T37" fmla="*/ 154 h 388"/>
                  <a:gd name="T38" fmla="*/ 50 w 223"/>
                  <a:gd name="T39" fmla="*/ 153 h 388"/>
                  <a:gd name="T40" fmla="*/ 41 w 223"/>
                  <a:gd name="T41" fmla="*/ 153 h 388"/>
                  <a:gd name="T42" fmla="*/ 32 w 223"/>
                  <a:gd name="T43" fmla="*/ 157 h 388"/>
                  <a:gd name="T44" fmla="*/ 24 w 223"/>
                  <a:gd name="T45" fmla="*/ 163 h 388"/>
                  <a:gd name="T46" fmla="*/ 16 w 223"/>
                  <a:gd name="T47" fmla="*/ 169 h 388"/>
                  <a:gd name="T48" fmla="*/ 12 w 223"/>
                  <a:gd name="T49" fmla="*/ 174 h 388"/>
                  <a:gd name="T50" fmla="*/ 11 w 223"/>
                  <a:gd name="T51" fmla="*/ 180 h 388"/>
                  <a:gd name="T52" fmla="*/ 12 w 223"/>
                  <a:gd name="T53" fmla="*/ 193 h 388"/>
                  <a:gd name="T54" fmla="*/ 2 w 223"/>
                  <a:gd name="T55" fmla="*/ 190 h 388"/>
                  <a:gd name="T56" fmla="*/ 5 w 223"/>
                  <a:gd name="T57" fmla="*/ 184 h 388"/>
                  <a:gd name="T58" fmla="*/ 7 w 223"/>
                  <a:gd name="T59" fmla="*/ 178 h 388"/>
                  <a:gd name="T60" fmla="*/ 10 w 223"/>
                  <a:gd name="T61" fmla="*/ 172 h 388"/>
                  <a:gd name="T62" fmla="*/ 13 w 223"/>
                  <a:gd name="T63" fmla="*/ 165 h 388"/>
                  <a:gd name="T64" fmla="*/ 16 w 223"/>
                  <a:gd name="T65" fmla="*/ 159 h 388"/>
                  <a:gd name="T66" fmla="*/ 19 w 223"/>
                  <a:gd name="T67" fmla="*/ 153 h 388"/>
                  <a:gd name="T68" fmla="*/ 22 w 223"/>
                  <a:gd name="T69" fmla="*/ 147 h 388"/>
                  <a:gd name="T70" fmla="*/ 25 w 223"/>
                  <a:gd name="T71" fmla="*/ 141 h 388"/>
                  <a:gd name="T72" fmla="*/ 28 w 223"/>
                  <a:gd name="T73" fmla="*/ 135 h 388"/>
                  <a:gd name="T74" fmla="*/ 32 w 223"/>
                  <a:gd name="T75" fmla="*/ 129 h 388"/>
                  <a:gd name="T76" fmla="*/ 36 w 223"/>
                  <a:gd name="T77" fmla="*/ 124 h 388"/>
                  <a:gd name="T78" fmla="*/ 41 w 223"/>
                  <a:gd name="T79" fmla="*/ 118 h 388"/>
                  <a:gd name="T80" fmla="*/ 47 w 223"/>
                  <a:gd name="T81" fmla="*/ 114 h 388"/>
                  <a:gd name="T82" fmla="*/ 53 w 223"/>
                  <a:gd name="T83" fmla="*/ 111 h 388"/>
                  <a:gd name="T84" fmla="*/ 60 w 223"/>
                  <a:gd name="T85" fmla="*/ 108 h 388"/>
                  <a:gd name="T86" fmla="*/ 64 w 223"/>
                  <a:gd name="T87" fmla="*/ 102 h 388"/>
                  <a:gd name="T88" fmla="*/ 63 w 223"/>
                  <a:gd name="T89" fmla="*/ 94 h 388"/>
                  <a:gd name="T90" fmla="*/ 62 w 223"/>
                  <a:gd name="T91" fmla="*/ 87 h 388"/>
                  <a:gd name="T92" fmla="*/ 62 w 223"/>
                  <a:gd name="T93" fmla="*/ 78 h 388"/>
                  <a:gd name="T94" fmla="*/ 63 w 223"/>
                  <a:gd name="T95" fmla="*/ 69 h 388"/>
                  <a:gd name="T96" fmla="*/ 63 w 223"/>
                  <a:gd name="T97" fmla="*/ 61 h 388"/>
                  <a:gd name="T98" fmla="*/ 64 w 223"/>
                  <a:gd name="T99" fmla="*/ 52 h 388"/>
                  <a:gd name="T100" fmla="*/ 66 w 223"/>
                  <a:gd name="T101" fmla="*/ 44 h 388"/>
                  <a:gd name="T102" fmla="*/ 69 w 223"/>
                  <a:gd name="T103" fmla="*/ 37 h 388"/>
                  <a:gd name="T104" fmla="*/ 71 w 223"/>
                  <a:gd name="T105" fmla="*/ 29 h 388"/>
                  <a:gd name="T106" fmla="*/ 75 w 223"/>
                  <a:gd name="T107" fmla="*/ 22 h 388"/>
                  <a:gd name="T108" fmla="*/ 79 w 223"/>
                  <a:gd name="T109" fmla="*/ 16 h 388"/>
                  <a:gd name="T110" fmla="*/ 85 w 223"/>
                  <a:gd name="T111" fmla="*/ 10 h 388"/>
                  <a:gd name="T112" fmla="*/ 91 w 223"/>
                  <a:gd name="T113" fmla="*/ 6 h 388"/>
                  <a:gd name="T114" fmla="*/ 98 w 223"/>
                  <a:gd name="T115" fmla="*/ 3 h 388"/>
                  <a:gd name="T116" fmla="*/ 106 w 223"/>
                  <a:gd name="T117" fmla="*/ 0 h 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3" h="388">
                    <a:moveTo>
                      <a:pt x="222" y="0"/>
                    </a:moveTo>
                    <a:lnTo>
                      <a:pt x="222" y="11"/>
                    </a:lnTo>
                    <a:lnTo>
                      <a:pt x="222" y="22"/>
                    </a:lnTo>
                    <a:lnTo>
                      <a:pt x="222" y="33"/>
                    </a:lnTo>
                    <a:lnTo>
                      <a:pt x="222" y="44"/>
                    </a:lnTo>
                    <a:lnTo>
                      <a:pt x="222" y="55"/>
                    </a:lnTo>
                    <a:lnTo>
                      <a:pt x="222" y="66"/>
                    </a:lnTo>
                    <a:lnTo>
                      <a:pt x="222" y="77"/>
                    </a:lnTo>
                    <a:lnTo>
                      <a:pt x="223" y="88"/>
                    </a:lnTo>
                    <a:lnTo>
                      <a:pt x="223" y="99"/>
                    </a:lnTo>
                    <a:lnTo>
                      <a:pt x="223" y="110"/>
                    </a:lnTo>
                    <a:lnTo>
                      <a:pt x="223" y="121"/>
                    </a:lnTo>
                    <a:lnTo>
                      <a:pt x="223" y="132"/>
                    </a:lnTo>
                    <a:lnTo>
                      <a:pt x="222" y="142"/>
                    </a:lnTo>
                    <a:lnTo>
                      <a:pt x="221" y="154"/>
                    </a:lnTo>
                    <a:lnTo>
                      <a:pt x="220" y="159"/>
                    </a:lnTo>
                    <a:lnTo>
                      <a:pt x="220" y="165"/>
                    </a:lnTo>
                    <a:lnTo>
                      <a:pt x="220" y="171"/>
                    </a:lnTo>
                    <a:lnTo>
                      <a:pt x="220" y="177"/>
                    </a:lnTo>
                    <a:lnTo>
                      <a:pt x="218" y="186"/>
                    </a:lnTo>
                    <a:lnTo>
                      <a:pt x="215" y="197"/>
                    </a:lnTo>
                    <a:lnTo>
                      <a:pt x="213" y="207"/>
                    </a:lnTo>
                    <a:lnTo>
                      <a:pt x="211" y="218"/>
                    </a:lnTo>
                    <a:lnTo>
                      <a:pt x="207" y="227"/>
                    </a:lnTo>
                    <a:lnTo>
                      <a:pt x="204" y="237"/>
                    </a:lnTo>
                    <a:lnTo>
                      <a:pt x="200" y="247"/>
                    </a:lnTo>
                    <a:lnTo>
                      <a:pt x="197" y="257"/>
                    </a:lnTo>
                    <a:lnTo>
                      <a:pt x="191" y="266"/>
                    </a:lnTo>
                    <a:lnTo>
                      <a:pt x="186" y="275"/>
                    </a:lnTo>
                    <a:lnTo>
                      <a:pt x="180" y="283"/>
                    </a:lnTo>
                    <a:lnTo>
                      <a:pt x="174" y="293"/>
                    </a:lnTo>
                    <a:lnTo>
                      <a:pt x="166" y="300"/>
                    </a:lnTo>
                    <a:lnTo>
                      <a:pt x="159" y="308"/>
                    </a:lnTo>
                    <a:lnTo>
                      <a:pt x="151" y="317"/>
                    </a:lnTo>
                    <a:lnTo>
                      <a:pt x="142" y="325"/>
                    </a:lnTo>
                    <a:lnTo>
                      <a:pt x="135" y="318"/>
                    </a:lnTo>
                    <a:lnTo>
                      <a:pt x="128" y="314"/>
                    </a:lnTo>
                    <a:lnTo>
                      <a:pt x="118" y="309"/>
                    </a:lnTo>
                    <a:lnTo>
                      <a:pt x="110" y="308"/>
                    </a:lnTo>
                    <a:lnTo>
                      <a:pt x="101" y="307"/>
                    </a:lnTo>
                    <a:lnTo>
                      <a:pt x="91" y="307"/>
                    </a:lnTo>
                    <a:lnTo>
                      <a:pt x="82" y="307"/>
                    </a:lnTo>
                    <a:lnTo>
                      <a:pt x="73" y="308"/>
                    </a:lnTo>
                    <a:lnTo>
                      <a:pt x="65" y="315"/>
                    </a:lnTo>
                    <a:lnTo>
                      <a:pt x="57" y="321"/>
                    </a:lnTo>
                    <a:lnTo>
                      <a:pt x="48" y="327"/>
                    </a:lnTo>
                    <a:lnTo>
                      <a:pt x="41" y="333"/>
                    </a:lnTo>
                    <a:lnTo>
                      <a:pt x="33" y="340"/>
                    </a:lnTo>
                    <a:lnTo>
                      <a:pt x="28" y="347"/>
                    </a:lnTo>
                    <a:lnTo>
                      <a:pt x="24" y="350"/>
                    </a:lnTo>
                    <a:lnTo>
                      <a:pt x="24" y="355"/>
                    </a:lnTo>
                    <a:lnTo>
                      <a:pt x="23" y="361"/>
                    </a:lnTo>
                    <a:lnTo>
                      <a:pt x="24" y="367"/>
                    </a:lnTo>
                    <a:lnTo>
                      <a:pt x="24" y="388"/>
                    </a:lnTo>
                    <a:lnTo>
                      <a:pt x="0" y="388"/>
                    </a:lnTo>
                    <a:lnTo>
                      <a:pt x="4" y="381"/>
                    </a:lnTo>
                    <a:lnTo>
                      <a:pt x="7" y="375"/>
                    </a:lnTo>
                    <a:lnTo>
                      <a:pt x="10" y="369"/>
                    </a:lnTo>
                    <a:lnTo>
                      <a:pt x="13" y="364"/>
                    </a:lnTo>
                    <a:lnTo>
                      <a:pt x="15" y="357"/>
                    </a:lnTo>
                    <a:lnTo>
                      <a:pt x="18" y="351"/>
                    </a:lnTo>
                    <a:lnTo>
                      <a:pt x="21" y="345"/>
                    </a:lnTo>
                    <a:lnTo>
                      <a:pt x="24" y="340"/>
                    </a:lnTo>
                    <a:lnTo>
                      <a:pt x="26" y="332"/>
                    </a:lnTo>
                    <a:lnTo>
                      <a:pt x="30" y="326"/>
                    </a:lnTo>
                    <a:lnTo>
                      <a:pt x="32" y="320"/>
                    </a:lnTo>
                    <a:lnTo>
                      <a:pt x="35" y="314"/>
                    </a:lnTo>
                    <a:lnTo>
                      <a:pt x="38" y="307"/>
                    </a:lnTo>
                    <a:lnTo>
                      <a:pt x="41" y="301"/>
                    </a:lnTo>
                    <a:lnTo>
                      <a:pt x="44" y="295"/>
                    </a:lnTo>
                    <a:lnTo>
                      <a:pt x="47" y="290"/>
                    </a:lnTo>
                    <a:lnTo>
                      <a:pt x="51" y="283"/>
                    </a:lnTo>
                    <a:lnTo>
                      <a:pt x="54" y="277"/>
                    </a:lnTo>
                    <a:lnTo>
                      <a:pt x="57" y="271"/>
                    </a:lnTo>
                    <a:lnTo>
                      <a:pt x="61" y="266"/>
                    </a:lnTo>
                    <a:lnTo>
                      <a:pt x="64" y="259"/>
                    </a:lnTo>
                    <a:lnTo>
                      <a:pt x="68" y="254"/>
                    </a:lnTo>
                    <a:lnTo>
                      <a:pt x="72" y="249"/>
                    </a:lnTo>
                    <a:lnTo>
                      <a:pt x="79" y="245"/>
                    </a:lnTo>
                    <a:lnTo>
                      <a:pt x="83" y="238"/>
                    </a:lnTo>
                    <a:lnTo>
                      <a:pt x="88" y="234"/>
                    </a:lnTo>
                    <a:lnTo>
                      <a:pt x="94" y="229"/>
                    </a:lnTo>
                    <a:lnTo>
                      <a:pt x="101" y="226"/>
                    </a:lnTo>
                    <a:lnTo>
                      <a:pt x="107" y="223"/>
                    </a:lnTo>
                    <a:lnTo>
                      <a:pt x="113" y="220"/>
                    </a:lnTo>
                    <a:lnTo>
                      <a:pt x="120" y="217"/>
                    </a:lnTo>
                    <a:lnTo>
                      <a:pt x="129" y="214"/>
                    </a:lnTo>
                    <a:lnTo>
                      <a:pt x="128" y="206"/>
                    </a:lnTo>
                    <a:lnTo>
                      <a:pt x="127" y="198"/>
                    </a:lnTo>
                    <a:lnTo>
                      <a:pt x="126" y="189"/>
                    </a:lnTo>
                    <a:lnTo>
                      <a:pt x="126" y="182"/>
                    </a:lnTo>
                    <a:lnTo>
                      <a:pt x="125" y="174"/>
                    </a:lnTo>
                    <a:lnTo>
                      <a:pt x="125" y="165"/>
                    </a:lnTo>
                    <a:lnTo>
                      <a:pt x="125" y="157"/>
                    </a:lnTo>
                    <a:lnTo>
                      <a:pt x="126" y="149"/>
                    </a:lnTo>
                    <a:lnTo>
                      <a:pt x="126" y="139"/>
                    </a:lnTo>
                    <a:lnTo>
                      <a:pt x="126" y="131"/>
                    </a:lnTo>
                    <a:lnTo>
                      <a:pt x="127" y="123"/>
                    </a:lnTo>
                    <a:lnTo>
                      <a:pt x="129" y="114"/>
                    </a:lnTo>
                    <a:lnTo>
                      <a:pt x="129" y="105"/>
                    </a:lnTo>
                    <a:lnTo>
                      <a:pt x="131" y="98"/>
                    </a:lnTo>
                    <a:lnTo>
                      <a:pt x="133" y="89"/>
                    </a:lnTo>
                    <a:lnTo>
                      <a:pt x="136" y="82"/>
                    </a:lnTo>
                    <a:lnTo>
                      <a:pt x="138" y="74"/>
                    </a:lnTo>
                    <a:lnTo>
                      <a:pt x="140" y="66"/>
                    </a:lnTo>
                    <a:lnTo>
                      <a:pt x="143" y="58"/>
                    </a:lnTo>
                    <a:lnTo>
                      <a:pt x="148" y="52"/>
                    </a:lnTo>
                    <a:lnTo>
                      <a:pt x="151" y="45"/>
                    </a:lnTo>
                    <a:lnTo>
                      <a:pt x="155" y="39"/>
                    </a:lnTo>
                    <a:lnTo>
                      <a:pt x="159" y="33"/>
                    </a:lnTo>
                    <a:lnTo>
                      <a:pt x="165" y="28"/>
                    </a:lnTo>
                    <a:lnTo>
                      <a:pt x="170" y="21"/>
                    </a:lnTo>
                    <a:lnTo>
                      <a:pt x="176" y="17"/>
                    </a:lnTo>
                    <a:lnTo>
                      <a:pt x="182" y="12"/>
                    </a:lnTo>
                    <a:lnTo>
                      <a:pt x="189" y="9"/>
                    </a:lnTo>
                    <a:lnTo>
                      <a:pt x="196" y="6"/>
                    </a:lnTo>
                    <a:lnTo>
                      <a:pt x="204" y="3"/>
                    </a:lnTo>
                    <a:lnTo>
                      <a:pt x="212" y="0"/>
                    </a:lnTo>
                    <a:lnTo>
                      <a:pt x="2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216"/>
              <p:cNvSpPr>
                <a:spLocks/>
              </p:cNvSpPr>
              <p:nvPr/>
            </p:nvSpPr>
            <p:spPr bwMode="auto">
              <a:xfrm>
                <a:off x="1971" y="3359"/>
                <a:ext cx="36" cy="44"/>
              </a:xfrm>
              <a:custGeom>
                <a:avLst/>
                <a:gdLst>
                  <a:gd name="T0" fmla="*/ 36 w 73"/>
                  <a:gd name="T1" fmla="*/ 31 h 88"/>
                  <a:gd name="T2" fmla="*/ 33 w 73"/>
                  <a:gd name="T3" fmla="*/ 34 h 88"/>
                  <a:gd name="T4" fmla="*/ 31 w 73"/>
                  <a:gd name="T5" fmla="*/ 37 h 88"/>
                  <a:gd name="T6" fmla="*/ 28 w 73"/>
                  <a:gd name="T7" fmla="*/ 39 h 88"/>
                  <a:gd name="T8" fmla="*/ 26 w 73"/>
                  <a:gd name="T9" fmla="*/ 42 h 88"/>
                  <a:gd name="T10" fmla="*/ 23 w 73"/>
                  <a:gd name="T11" fmla="*/ 43 h 88"/>
                  <a:gd name="T12" fmla="*/ 20 w 73"/>
                  <a:gd name="T13" fmla="*/ 44 h 88"/>
                  <a:gd name="T14" fmla="*/ 16 w 73"/>
                  <a:gd name="T15" fmla="*/ 44 h 88"/>
                  <a:gd name="T16" fmla="*/ 12 w 73"/>
                  <a:gd name="T17" fmla="*/ 43 h 88"/>
                  <a:gd name="T18" fmla="*/ 0 w 73"/>
                  <a:gd name="T19" fmla="*/ 0 h 88"/>
                  <a:gd name="T20" fmla="*/ 3 w 73"/>
                  <a:gd name="T21" fmla="*/ 3 h 88"/>
                  <a:gd name="T22" fmla="*/ 8 w 73"/>
                  <a:gd name="T23" fmla="*/ 7 h 88"/>
                  <a:gd name="T24" fmla="*/ 12 w 73"/>
                  <a:gd name="T25" fmla="*/ 12 h 88"/>
                  <a:gd name="T26" fmla="*/ 16 w 73"/>
                  <a:gd name="T27" fmla="*/ 16 h 88"/>
                  <a:gd name="T28" fmla="*/ 21 w 73"/>
                  <a:gd name="T29" fmla="*/ 20 h 88"/>
                  <a:gd name="T30" fmla="*/ 26 w 73"/>
                  <a:gd name="T31" fmla="*/ 25 h 88"/>
                  <a:gd name="T32" fmla="*/ 31 w 73"/>
                  <a:gd name="T33" fmla="*/ 28 h 88"/>
                  <a:gd name="T34" fmla="*/ 36 w 73"/>
                  <a:gd name="T35" fmla="*/ 31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88">
                    <a:moveTo>
                      <a:pt x="73" y="62"/>
                    </a:moveTo>
                    <a:lnTo>
                      <a:pt x="67" y="67"/>
                    </a:lnTo>
                    <a:lnTo>
                      <a:pt x="63" y="73"/>
                    </a:lnTo>
                    <a:lnTo>
                      <a:pt x="56" y="78"/>
                    </a:lnTo>
                    <a:lnTo>
                      <a:pt x="52" y="83"/>
                    </a:lnTo>
                    <a:lnTo>
                      <a:pt x="46" y="85"/>
                    </a:lnTo>
                    <a:lnTo>
                      <a:pt x="40" y="88"/>
                    </a:lnTo>
                    <a:lnTo>
                      <a:pt x="32" y="88"/>
                    </a:lnTo>
                    <a:lnTo>
                      <a:pt x="25" y="86"/>
                    </a:lnTo>
                    <a:lnTo>
                      <a:pt x="0" y="0"/>
                    </a:lnTo>
                    <a:lnTo>
                      <a:pt x="7" y="5"/>
                    </a:lnTo>
                    <a:lnTo>
                      <a:pt x="16" y="13"/>
                    </a:lnTo>
                    <a:lnTo>
                      <a:pt x="24" y="23"/>
                    </a:lnTo>
                    <a:lnTo>
                      <a:pt x="33" y="32"/>
                    </a:lnTo>
                    <a:lnTo>
                      <a:pt x="43" y="40"/>
                    </a:lnTo>
                    <a:lnTo>
                      <a:pt x="52" y="50"/>
                    </a:lnTo>
                    <a:lnTo>
                      <a:pt x="63" y="56"/>
                    </a:lnTo>
                    <a:lnTo>
                      <a:pt x="7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217"/>
              <p:cNvSpPr>
                <a:spLocks/>
              </p:cNvSpPr>
              <p:nvPr/>
            </p:nvSpPr>
            <p:spPr bwMode="auto">
              <a:xfrm>
                <a:off x="1847" y="3373"/>
                <a:ext cx="29" cy="29"/>
              </a:xfrm>
              <a:custGeom>
                <a:avLst/>
                <a:gdLst>
                  <a:gd name="T0" fmla="*/ 29 w 59"/>
                  <a:gd name="T1" fmla="*/ 10 h 57"/>
                  <a:gd name="T2" fmla="*/ 29 w 59"/>
                  <a:gd name="T3" fmla="*/ 13 h 57"/>
                  <a:gd name="T4" fmla="*/ 29 w 59"/>
                  <a:gd name="T5" fmla="*/ 16 h 57"/>
                  <a:gd name="T6" fmla="*/ 27 w 59"/>
                  <a:gd name="T7" fmla="*/ 18 h 57"/>
                  <a:gd name="T8" fmla="*/ 26 w 59"/>
                  <a:gd name="T9" fmla="*/ 21 h 57"/>
                  <a:gd name="T10" fmla="*/ 20 w 59"/>
                  <a:gd name="T11" fmla="*/ 24 h 57"/>
                  <a:gd name="T12" fmla="*/ 17 w 59"/>
                  <a:gd name="T13" fmla="*/ 29 h 57"/>
                  <a:gd name="T14" fmla="*/ 13 w 59"/>
                  <a:gd name="T15" fmla="*/ 27 h 57"/>
                  <a:gd name="T16" fmla="*/ 8 w 59"/>
                  <a:gd name="T17" fmla="*/ 26 h 57"/>
                  <a:gd name="T18" fmla="*/ 4 w 59"/>
                  <a:gd name="T19" fmla="*/ 24 h 57"/>
                  <a:gd name="T20" fmla="*/ 2 w 59"/>
                  <a:gd name="T21" fmla="*/ 21 h 57"/>
                  <a:gd name="T22" fmla="*/ 0 w 59"/>
                  <a:gd name="T23" fmla="*/ 17 h 57"/>
                  <a:gd name="T24" fmla="*/ 1 w 59"/>
                  <a:gd name="T25" fmla="*/ 14 h 57"/>
                  <a:gd name="T26" fmla="*/ 1 w 59"/>
                  <a:gd name="T27" fmla="*/ 11 h 57"/>
                  <a:gd name="T28" fmla="*/ 3 w 59"/>
                  <a:gd name="T29" fmla="*/ 8 h 57"/>
                  <a:gd name="T30" fmla="*/ 4 w 59"/>
                  <a:gd name="T31" fmla="*/ 5 h 57"/>
                  <a:gd name="T32" fmla="*/ 7 w 59"/>
                  <a:gd name="T33" fmla="*/ 4 h 57"/>
                  <a:gd name="T34" fmla="*/ 10 w 59"/>
                  <a:gd name="T35" fmla="*/ 2 h 57"/>
                  <a:gd name="T36" fmla="*/ 14 w 59"/>
                  <a:gd name="T37" fmla="*/ 1 h 57"/>
                  <a:gd name="T38" fmla="*/ 18 w 59"/>
                  <a:gd name="T39" fmla="*/ 0 h 57"/>
                  <a:gd name="T40" fmla="*/ 22 w 59"/>
                  <a:gd name="T41" fmla="*/ 2 h 57"/>
                  <a:gd name="T42" fmla="*/ 25 w 59"/>
                  <a:gd name="T43" fmla="*/ 6 h 57"/>
                  <a:gd name="T44" fmla="*/ 29 w 59"/>
                  <a:gd name="T45" fmla="*/ 1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9" h="57">
                    <a:moveTo>
                      <a:pt x="59" y="20"/>
                    </a:moveTo>
                    <a:lnTo>
                      <a:pt x="59" y="26"/>
                    </a:lnTo>
                    <a:lnTo>
                      <a:pt x="58" y="31"/>
                    </a:lnTo>
                    <a:lnTo>
                      <a:pt x="55" y="35"/>
                    </a:lnTo>
                    <a:lnTo>
                      <a:pt x="52" y="41"/>
                    </a:lnTo>
                    <a:lnTo>
                      <a:pt x="41" y="48"/>
                    </a:lnTo>
                    <a:lnTo>
                      <a:pt x="35" y="57"/>
                    </a:lnTo>
                    <a:lnTo>
                      <a:pt x="26" y="54"/>
                    </a:lnTo>
                    <a:lnTo>
                      <a:pt x="17" y="51"/>
                    </a:lnTo>
                    <a:lnTo>
                      <a:pt x="9" y="47"/>
                    </a:lnTo>
                    <a:lnTo>
                      <a:pt x="4" y="41"/>
                    </a:lnTo>
                    <a:lnTo>
                      <a:pt x="0" y="33"/>
                    </a:lnTo>
                    <a:lnTo>
                      <a:pt x="2" y="27"/>
                    </a:lnTo>
                    <a:lnTo>
                      <a:pt x="3" y="21"/>
                    </a:lnTo>
                    <a:lnTo>
                      <a:pt x="6" y="16"/>
                    </a:lnTo>
                    <a:lnTo>
                      <a:pt x="9" y="10"/>
                    </a:lnTo>
                    <a:lnTo>
                      <a:pt x="15" y="7"/>
                    </a:lnTo>
                    <a:lnTo>
                      <a:pt x="21" y="3"/>
                    </a:lnTo>
                    <a:lnTo>
                      <a:pt x="28" y="2"/>
                    </a:lnTo>
                    <a:lnTo>
                      <a:pt x="36" y="0"/>
                    </a:lnTo>
                    <a:lnTo>
                      <a:pt x="44" y="4"/>
                    </a:lnTo>
                    <a:lnTo>
                      <a:pt x="51" y="11"/>
                    </a:lnTo>
                    <a:lnTo>
                      <a:pt x="5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218"/>
              <p:cNvSpPr>
                <a:spLocks/>
              </p:cNvSpPr>
              <p:nvPr/>
            </p:nvSpPr>
            <p:spPr bwMode="auto">
              <a:xfrm>
                <a:off x="1488" y="3390"/>
                <a:ext cx="123" cy="180"/>
              </a:xfrm>
              <a:custGeom>
                <a:avLst/>
                <a:gdLst>
                  <a:gd name="T0" fmla="*/ 122 w 247"/>
                  <a:gd name="T1" fmla="*/ 5 h 361"/>
                  <a:gd name="T2" fmla="*/ 123 w 247"/>
                  <a:gd name="T3" fmla="*/ 16 h 361"/>
                  <a:gd name="T4" fmla="*/ 123 w 247"/>
                  <a:gd name="T5" fmla="*/ 26 h 361"/>
                  <a:gd name="T6" fmla="*/ 121 w 247"/>
                  <a:gd name="T7" fmla="*/ 35 h 361"/>
                  <a:gd name="T8" fmla="*/ 119 w 247"/>
                  <a:gd name="T9" fmla="*/ 44 h 361"/>
                  <a:gd name="T10" fmla="*/ 115 w 247"/>
                  <a:gd name="T11" fmla="*/ 53 h 361"/>
                  <a:gd name="T12" fmla="*/ 111 w 247"/>
                  <a:gd name="T13" fmla="*/ 61 h 361"/>
                  <a:gd name="T14" fmla="*/ 107 w 247"/>
                  <a:gd name="T15" fmla="*/ 69 h 361"/>
                  <a:gd name="T16" fmla="*/ 102 w 247"/>
                  <a:gd name="T17" fmla="*/ 77 h 361"/>
                  <a:gd name="T18" fmla="*/ 96 w 247"/>
                  <a:gd name="T19" fmla="*/ 84 h 361"/>
                  <a:gd name="T20" fmla="*/ 91 w 247"/>
                  <a:gd name="T21" fmla="*/ 92 h 361"/>
                  <a:gd name="T22" fmla="*/ 86 w 247"/>
                  <a:gd name="T23" fmla="*/ 100 h 361"/>
                  <a:gd name="T24" fmla="*/ 80 w 247"/>
                  <a:gd name="T25" fmla="*/ 108 h 361"/>
                  <a:gd name="T26" fmla="*/ 75 w 247"/>
                  <a:gd name="T27" fmla="*/ 117 h 361"/>
                  <a:gd name="T28" fmla="*/ 70 w 247"/>
                  <a:gd name="T29" fmla="*/ 126 h 361"/>
                  <a:gd name="T30" fmla="*/ 66 w 247"/>
                  <a:gd name="T31" fmla="*/ 135 h 361"/>
                  <a:gd name="T32" fmla="*/ 63 w 247"/>
                  <a:gd name="T33" fmla="*/ 143 h 361"/>
                  <a:gd name="T34" fmla="*/ 60 w 247"/>
                  <a:gd name="T35" fmla="*/ 150 h 361"/>
                  <a:gd name="T36" fmla="*/ 54 w 247"/>
                  <a:gd name="T37" fmla="*/ 157 h 361"/>
                  <a:gd name="T38" fmla="*/ 46 w 247"/>
                  <a:gd name="T39" fmla="*/ 163 h 361"/>
                  <a:gd name="T40" fmla="*/ 40 w 247"/>
                  <a:gd name="T41" fmla="*/ 166 h 361"/>
                  <a:gd name="T42" fmla="*/ 35 w 247"/>
                  <a:gd name="T43" fmla="*/ 171 h 361"/>
                  <a:gd name="T44" fmla="*/ 31 w 247"/>
                  <a:gd name="T45" fmla="*/ 176 h 361"/>
                  <a:gd name="T46" fmla="*/ 27 w 247"/>
                  <a:gd name="T47" fmla="*/ 175 h 361"/>
                  <a:gd name="T48" fmla="*/ 21 w 247"/>
                  <a:gd name="T49" fmla="*/ 169 h 361"/>
                  <a:gd name="T50" fmla="*/ 12 w 247"/>
                  <a:gd name="T51" fmla="*/ 164 h 361"/>
                  <a:gd name="T52" fmla="*/ 4 w 247"/>
                  <a:gd name="T53" fmla="*/ 161 h 361"/>
                  <a:gd name="T54" fmla="*/ 0 w 247"/>
                  <a:gd name="T55" fmla="*/ 154 h 361"/>
                  <a:gd name="T56" fmla="*/ 3 w 247"/>
                  <a:gd name="T57" fmla="*/ 145 h 361"/>
                  <a:gd name="T58" fmla="*/ 7 w 247"/>
                  <a:gd name="T59" fmla="*/ 136 h 361"/>
                  <a:gd name="T60" fmla="*/ 14 w 247"/>
                  <a:gd name="T61" fmla="*/ 128 h 361"/>
                  <a:gd name="T62" fmla="*/ 20 w 247"/>
                  <a:gd name="T63" fmla="*/ 121 h 361"/>
                  <a:gd name="T64" fmla="*/ 27 w 247"/>
                  <a:gd name="T65" fmla="*/ 114 h 361"/>
                  <a:gd name="T66" fmla="*/ 33 w 247"/>
                  <a:gd name="T67" fmla="*/ 107 h 361"/>
                  <a:gd name="T68" fmla="*/ 41 w 247"/>
                  <a:gd name="T69" fmla="*/ 100 h 361"/>
                  <a:gd name="T70" fmla="*/ 46 w 247"/>
                  <a:gd name="T71" fmla="*/ 99 h 361"/>
                  <a:gd name="T72" fmla="*/ 53 w 247"/>
                  <a:gd name="T73" fmla="*/ 100 h 361"/>
                  <a:gd name="T74" fmla="*/ 64 w 247"/>
                  <a:gd name="T75" fmla="*/ 92 h 361"/>
                  <a:gd name="T76" fmla="*/ 61 w 247"/>
                  <a:gd name="T77" fmla="*/ 84 h 361"/>
                  <a:gd name="T78" fmla="*/ 60 w 247"/>
                  <a:gd name="T79" fmla="*/ 77 h 361"/>
                  <a:gd name="T80" fmla="*/ 59 w 247"/>
                  <a:gd name="T81" fmla="*/ 70 h 361"/>
                  <a:gd name="T82" fmla="*/ 59 w 247"/>
                  <a:gd name="T83" fmla="*/ 64 h 361"/>
                  <a:gd name="T84" fmla="*/ 60 w 247"/>
                  <a:gd name="T85" fmla="*/ 58 h 361"/>
                  <a:gd name="T86" fmla="*/ 62 w 247"/>
                  <a:gd name="T87" fmla="*/ 52 h 361"/>
                  <a:gd name="T88" fmla="*/ 67 w 247"/>
                  <a:gd name="T89" fmla="*/ 41 h 361"/>
                  <a:gd name="T90" fmla="*/ 74 w 247"/>
                  <a:gd name="T91" fmla="*/ 30 h 361"/>
                  <a:gd name="T92" fmla="*/ 83 w 247"/>
                  <a:gd name="T93" fmla="*/ 21 h 361"/>
                  <a:gd name="T94" fmla="*/ 93 w 247"/>
                  <a:gd name="T95" fmla="*/ 11 h 361"/>
                  <a:gd name="T96" fmla="*/ 104 w 247"/>
                  <a:gd name="T97" fmla="*/ 4 h 361"/>
                  <a:gd name="T98" fmla="*/ 112 w 247"/>
                  <a:gd name="T99" fmla="*/ 2 h 361"/>
                  <a:gd name="T100" fmla="*/ 121 w 247"/>
                  <a:gd name="T101" fmla="*/ 0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7" h="361">
                    <a:moveTo>
                      <a:pt x="243" y="0"/>
                    </a:moveTo>
                    <a:lnTo>
                      <a:pt x="244" y="11"/>
                    </a:lnTo>
                    <a:lnTo>
                      <a:pt x="246" y="21"/>
                    </a:lnTo>
                    <a:lnTo>
                      <a:pt x="246" y="32"/>
                    </a:lnTo>
                    <a:lnTo>
                      <a:pt x="247" y="42"/>
                    </a:lnTo>
                    <a:lnTo>
                      <a:pt x="246" y="52"/>
                    </a:lnTo>
                    <a:lnTo>
                      <a:pt x="245" y="61"/>
                    </a:lnTo>
                    <a:lnTo>
                      <a:pt x="243" y="70"/>
                    </a:lnTo>
                    <a:lnTo>
                      <a:pt x="241" y="81"/>
                    </a:lnTo>
                    <a:lnTo>
                      <a:pt x="238" y="89"/>
                    </a:lnTo>
                    <a:lnTo>
                      <a:pt x="235" y="97"/>
                    </a:lnTo>
                    <a:lnTo>
                      <a:pt x="231" y="106"/>
                    </a:lnTo>
                    <a:lnTo>
                      <a:pt x="228" y="115"/>
                    </a:lnTo>
                    <a:lnTo>
                      <a:pt x="223" y="123"/>
                    </a:lnTo>
                    <a:lnTo>
                      <a:pt x="219" y="131"/>
                    </a:lnTo>
                    <a:lnTo>
                      <a:pt x="214" y="139"/>
                    </a:lnTo>
                    <a:lnTo>
                      <a:pt x="210" y="148"/>
                    </a:lnTo>
                    <a:lnTo>
                      <a:pt x="204" y="155"/>
                    </a:lnTo>
                    <a:lnTo>
                      <a:pt x="199" y="162"/>
                    </a:lnTo>
                    <a:lnTo>
                      <a:pt x="193" y="169"/>
                    </a:lnTo>
                    <a:lnTo>
                      <a:pt x="188" y="178"/>
                    </a:lnTo>
                    <a:lnTo>
                      <a:pt x="182" y="185"/>
                    </a:lnTo>
                    <a:lnTo>
                      <a:pt x="177" y="193"/>
                    </a:lnTo>
                    <a:lnTo>
                      <a:pt x="172" y="201"/>
                    </a:lnTo>
                    <a:lnTo>
                      <a:pt x="166" y="210"/>
                    </a:lnTo>
                    <a:lnTo>
                      <a:pt x="160" y="217"/>
                    </a:lnTo>
                    <a:lnTo>
                      <a:pt x="155" y="226"/>
                    </a:lnTo>
                    <a:lnTo>
                      <a:pt x="150" y="234"/>
                    </a:lnTo>
                    <a:lnTo>
                      <a:pt x="145" y="244"/>
                    </a:lnTo>
                    <a:lnTo>
                      <a:pt x="140" y="252"/>
                    </a:lnTo>
                    <a:lnTo>
                      <a:pt x="136" y="261"/>
                    </a:lnTo>
                    <a:lnTo>
                      <a:pt x="132" y="271"/>
                    </a:lnTo>
                    <a:lnTo>
                      <a:pt x="129" y="281"/>
                    </a:lnTo>
                    <a:lnTo>
                      <a:pt x="127" y="287"/>
                    </a:lnTo>
                    <a:lnTo>
                      <a:pt x="125" y="295"/>
                    </a:lnTo>
                    <a:lnTo>
                      <a:pt x="121" y="300"/>
                    </a:lnTo>
                    <a:lnTo>
                      <a:pt x="118" y="305"/>
                    </a:lnTo>
                    <a:lnTo>
                      <a:pt x="109" y="315"/>
                    </a:lnTo>
                    <a:lnTo>
                      <a:pt x="98" y="323"/>
                    </a:lnTo>
                    <a:lnTo>
                      <a:pt x="92" y="326"/>
                    </a:lnTo>
                    <a:lnTo>
                      <a:pt x="87" y="330"/>
                    </a:lnTo>
                    <a:lnTo>
                      <a:pt x="81" y="333"/>
                    </a:lnTo>
                    <a:lnTo>
                      <a:pt x="77" y="339"/>
                    </a:lnTo>
                    <a:lnTo>
                      <a:pt x="70" y="343"/>
                    </a:lnTo>
                    <a:lnTo>
                      <a:pt x="66" y="348"/>
                    </a:lnTo>
                    <a:lnTo>
                      <a:pt x="63" y="353"/>
                    </a:lnTo>
                    <a:lnTo>
                      <a:pt x="60" y="361"/>
                    </a:lnTo>
                    <a:lnTo>
                      <a:pt x="55" y="351"/>
                    </a:lnTo>
                    <a:lnTo>
                      <a:pt x="49" y="345"/>
                    </a:lnTo>
                    <a:lnTo>
                      <a:pt x="42" y="339"/>
                    </a:lnTo>
                    <a:lnTo>
                      <a:pt x="35" y="334"/>
                    </a:lnTo>
                    <a:lnTo>
                      <a:pt x="25" y="329"/>
                    </a:lnTo>
                    <a:lnTo>
                      <a:pt x="17" y="326"/>
                    </a:lnTo>
                    <a:lnTo>
                      <a:pt x="8" y="322"/>
                    </a:lnTo>
                    <a:lnTo>
                      <a:pt x="0" y="319"/>
                    </a:lnTo>
                    <a:lnTo>
                      <a:pt x="0" y="308"/>
                    </a:lnTo>
                    <a:lnTo>
                      <a:pt x="3" y="299"/>
                    </a:lnTo>
                    <a:lnTo>
                      <a:pt x="7" y="291"/>
                    </a:lnTo>
                    <a:lnTo>
                      <a:pt x="12" y="282"/>
                    </a:lnTo>
                    <a:lnTo>
                      <a:pt x="15" y="273"/>
                    </a:lnTo>
                    <a:lnTo>
                      <a:pt x="21" y="266"/>
                    </a:lnTo>
                    <a:lnTo>
                      <a:pt x="28" y="257"/>
                    </a:lnTo>
                    <a:lnTo>
                      <a:pt x="34" y="251"/>
                    </a:lnTo>
                    <a:lnTo>
                      <a:pt x="40" y="243"/>
                    </a:lnTo>
                    <a:lnTo>
                      <a:pt x="46" y="235"/>
                    </a:lnTo>
                    <a:lnTo>
                      <a:pt x="54" y="228"/>
                    </a:lnTo>
                    <a:lnTo>
                      <a:pt x="61" y="222"/>
                    </a:lnTo>
                    <a:lnTo>
                      <a:pt x="67" y="214"/>
                    </a:lnTo>
                    <a:lnTo>
                      <a:pt x="76" y="208"/>
                    </a:lnTo>
                    <a:lnTo>
                      <a:pt x="82" y="201"/>
                    </a:lnTo>
                    <a:lnTo>
                      <a:pt x="90" y="195"/>
                    </a:lnTo>
                    <a:lnTo>
                      <a:pt x="93" y="199"/>
                    </a:lnTo>
                    <a:lnTo>
                      <a:pt x="100" y="201"/>
                    </a:lnTo>
                    <a:lnTo>
                      <a:pt x="107" y="201"/>
                    </a:lnTo>
                    <a:lnTo>
                      <a:pt x="115" y="201"/>
                    </a:lnTo>
                    <a:lnTo>
                      <a:pt x="129" y="184"/>
                    </a:lnTo>
                    <a:lnTo>
                      <a:pt x="126" y="176"/>
                    </a:lnTo>
                    <a:lnTo>
                      <a:pt x="122" y="168"/>
                    </a:lnTo>
                    <a:lnTo>
                      <a:pt x="120" y="161"/>
                    </a:lnTo>
                    <a:lnTo>
                      <a:pt x="120" y="155"/>
                    </a:lnTo>
                    <a:lnTo>
                      <a:pt x="118" y="148"/>
                    </a:lnTo>
                    <a:lnTo>
                      <a:pt x="118" y="141"/>
                    </a:lnTo>
                    <a:lnTo>
                      <a:pt x="118" y="135"/>
                    </a:lnTo>
                    <a:lnTo>
                      <a:pt x="119" y="129"/>
                    </a:lnTo>
                    <a:lnTo>
                      <a:pt x="119" y="123"/>
                    </a:lnTo>
                    <a:lnTo>
                      <a:pt x="120" y="116"/>
                    </a:lnTo>
                    <a:lnTo>
                      <a:pt x="121" y="110"/>
                    </a:lnTo>
                    <a:lnTo>
                      <a:pt x="124" y="104"/>
                    </a:lnTo>
                    <a:lnTo>
                      <a:pt x="128" y="92"/>
                    </a:lnTo>
                    <a:lnTo>
                      <a:pt x="134" y="83"/>
                    </a:lnTo>
                    <a:lnTo>
                      <a:pt x="140" y="71"/>
                    </a:lnTo>
                    <a:lnTo>
                      <a:pt x="148" y="61"/>
                    </a:lnTo>
                    <a:lnTo>
                      <a:pt x="156" y="52"/>
                    </a:lnTo>
                    <a:lnTo>
                      <a:pt x="166" y="42"/>
                    </a:lnTo>
                    <a:lnTo>
                      <a:pt x="176" y="33"/>
                    </a:lnTo>
                    <a:lnTo>
                      <a:pt x="186" y="23"/>
                    </a:lnTo>
                    <a:lnTo>
                      <a:pt x="197" y="15"/>
                    </a:lnTo>
                    <a:lnTo>
                      <a:pt x="208" y="8"/>
                    </a:lnTo>
                    <a:lnTo>
                      <a:pt x="216" y="7"/>
                    </a:lnTo>
                    <a:lnTo>
                      <a:pt x="225" y="4"/>
                    </a:lnTo>
                    <a:lnTo>
                      <a:pt x="232" y="0"/>
                    </a:lnTo>
                    <a:lnTo>
                      <a:pt x="2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8" name="Rectangle 219"/>
              <p:cNvSpPr>
                <a:spLocks noChangeArrowheads="1"/>
              </p:cNvSpPr>
              <p:nvPr/>
            </p:nvSpPr>
            <p:spPr bwMode="auto">
              <a:xfrm>
                <a:off x="1353" y="344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69" name="Freeform 220"/>
              <p:cNvSpPr>
                <a:spLocks/>
              </p:cNvSpPr>
              <p:nvPr/>
            </p:nvSpPr>
            <p:spPr bwMode="auto">
              <a:xfrm>
                <a:off x="1318" y="3470"/>
                <a:ext cx="15" cy="20"/>
              </a:xfrm>
              <a:custGeom>
                <a:avLst/>
                <a:gdLst>
                  <a:gd name="T0" fmla="*/ 15 w 29"/>
                  <a:gd name="T1" fmla="*/ 20 h 41"/>
                  <a:gd name="T2" fmla="*/ 11 w 29"/>
                  <a:gd name="T3" fmla="*/ 19 h 41"/>
                  <a:gd name="T4" fmla="*/ 7 w 29"/>
                  <a:gd name="T5" fmla="*/ 15 h 41"/>
                  <a:gd name="T6" fmla="*/ 3 w 29"/>
                  <a:gd name="T7" fmla="*/ 11 h 41"/>
                  <a:gd name="T8" fmla="*/ 1 w 29"/>
                  <a:gd name="T9" fmla="*/ 8 h 41"/>
                  <a:gd name="T10" fmla="*/ 0 w 29"/>
                  <a:gd name="T11" fmla="*/ 5 h 41"/>
                  <a:gd name="T12" fmla="*/ 1 w 29"/>
                  <a:gd name="T13" fmla="*/ 3 h 41"/>
                  <a:gd name="T14" fmla="*/ 2 w 29"/>
                  <a:gd name="T15" fmla="*/ 1 h 41"/>
                  <a:gd name="T16" fmla="*/ 5 w 29"/>
                  <a:gd name="T17" fmla="*/ 1 h 41"/>
                  <a:gd name="T18" fmla="*/ 7 w 29"/>
                  <a:gd name="T19" fmla="*/ 0 h 41"/>
                  <a:gd name="T20" fmla="*/ 10 w 29"/>
                  <a:gd name="T21" fmla="*/ 0 h 41"/>
                  <a:gd name="T22" fmla="*/ 12 w 29"/>
                  <a:gd name="T23" fmla="*/ 0 h 41"/>
                  <a:gd name="T24" fmla="*/ 15 w 29"/>
                  <a:gd name="T25" fmla="*/ 0 h 41"/>
                  <a:gd name="T26" fmla="*/ 15 w 29"/>
                  <a:gd name="T27" fmla="*/ 2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41">
                    <a:moveTo>
                      <a:pt x="29" y="41"/>
                    </a:moveTo>
                    <a:lnTo>
                      <a:pt x="21" y="38"/>
                    </a:lnTo>
                    <a:lnTo>
                      <a:pt x="14" y="31"/>
                    </a:lnTo>
                    <a:lnTo>
                      <a:pt x="6" y="23"/>
                    </a:lnTo>
                    <a:lnTo>
                      <a:pt x="1" y="17"/>
                    </a:lnTo>
                    <a:lnTo>
                      <a:pt x="0" y="11"/>
                    </a:lnTo>
                    <a:lnTo>
                      <a:pt x="2" y="6"/>
                    </a:lnTo>
                    <a:lnTo>
                      <a:pt x="4" y="3"/>
                    </a:lnTo>
                    <a:lnTo>
                      <a:pt x="9" y="2"/>
                    </a:lnTo>
                    <a:lnTo>
                      <a:pt x="14" y="0"/>
                    </a:lnTo>
                    <a:lnTo>
                      <a:pt x="19" y="0"/>
                    </a:lnTo>
                    <a:lnTo>
                      <a:pt x="24" y="0"/>
                    </a:lnTo>
                    <a:lnTo>
                      <a:pt x="29" y="0"/>
                    </a:lnTo>
                    <a:lnTo>
                      <a:pt x="2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221"/>
              <p:cNvSpPr>
                <a:spLocks/>
              </p:cNvSpPr>
              <p:nvPr/>
            </p:nvSpPr>
            <p:spPr bwMode="auto">
              <a:xfrm>
                <a:off x="1366" y="3474"/>
                <a:ext cx="28" cy="20"/>
              </a:xfrm>
              <a:custGeom>
                <a:avLst/>
                <a:gdLst>
                  <a:gd name="T0" fmla="*/ 28 w 56"/>
                  <a:gd name="T1" fmla="*/ 17 h 41"/>
                  <a:gd name="T2" fmla="*/ 24 w 56"/>
                  <a:gd name="T3" fmla="*/ 19 h 41"/>
                  <a:gd name="T4" fmla="*/ 21 w 56"/>
                  <a:gd name="T5" fmla="*/ 20 h 41"/>
                  <a:gd name="T6" fmla="*/ 17 w 56"/>
                  <a:gd name="T7" fmla="*/ 20 h 41"/>
                  <a:gd name="T8" fmla="*/ 14 w 56"/>
                  <a:gd name="T9" fmla="*/ 19 h 41"/>
                  <a:gd name="T10" fmla="*/ 10 w 56"/>
                  <a:gd name="T11" fmla="*/ 17 h 41"/>
                  <a:gd name="T12" fmla="*/ 7 w 56"/>
                  <a:gd name="T13" fmla="*/ 15 h 41"/>
                  <a:gd name="T14" fmla="*/ 3 w 56"/>
                  <a:gd name="T15" fmla="*/ 14 h 41"/>
                  <a:gd name="T16" fmla="*/ 0 w 56"/>
                  <a:gd name="T17" fmla="*/ 14 h 41"/>
                  <a:gd name="T18" fmla="*/ 0 w 56"/>
                  <a:gd name="T19" fmla="*/ 9 h 41"/>
                  <a:gd name="T20" fmla="*/ 2 w 56"/>
                  <a:gd name="T21" fmla="*/ 6 h 41"/>
                  <a:gd name="T22" fmla="*/ 3 w 56"/>
                  <a:gd name="T23" fmla="*/ 3 h 41"/>
                  <a:gd name="T24" fmla="*/ 6 w 56"/>
                  <a:gd name="T25" fmla="*/ 2 h 41"/>
                  <a:gd name="T26" fmla="*/ 8 w 56"/>
                  <a:gd name="T27" fmla="*/ 0 h 41"/>
                  <a:gd name="T28" fmla="*/ 11 w 56"/>
                  <a:gd name="T29" fmla="*/ 0 h 41"/>
                  <a:gd name="T30" fmla="*/ 14 w 56"/>
                  <a:gd name="T31" fmla="*/ 0 h 41"/>
                  <a:gd name="T32" fmla="*/ 17 w 56"/>
                  <a:gd name="T33" fmla="*/ 1 h 41"/>
                  <a:gd name="T34" fmla="*/ 22 w 56"/>
                  <a:gd name="T35" fmla="*/ 3 h 41"/>
                  <a:gd name="T36" fmla="*/ 26 w 56"/>
                  <a:gd name="T37" fmla="*/ 7 h 41"/>
                  <a:gd name="T38" fmla="*/ 28 w 56"/>
                  <a:gd name="T39" fmla="*/ 11 h 41"/>
                  <a:gd name="T40" fmla="*/ 28 w 56"/>
                  <a:gd name="T41" fmla="*/ 1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41">
                    <a:moveTo>
                      <a:pt x="55" y="34"/>
                    </a:moveTo>
                    <a:lnTo>
                      <a:pt x="48" y="39"/>
                    </a:lnTo>
                    <a:lnTo>
                      <a:pt x="41" y="41"/>
                    </a:lnTo>
                    <a:lnTo>
                      <a:pt x="33" y="40"/>
                    </a:lnTo>
                    <a:lnTo>
                      <a:pt x="27" y="38"/>
                    </a:lnTo>
                    <a:lnTo>
                      <a:pt x="20" y="34"/>
                    </a:lnTo>
                    <a:lnTo>
                      <a:pt x="13" y="31"/>
                    </a:lnTo>
                    <a:lnTo>
                      <a:pt x="6" y="28"/>
                    </a:lnTo>
                    <a:lnTo>
                      <a:pt x="0" y="28"/>
                    </a:lnTo>
                    <a:lnTo>
                      <a:pt x="0" y="18"/>
                    </a:lnTo>
                    <a:lnTo>
                      <a:pt x="3" y="12"/>
                    </a:lnTo>
                    <a:lnTo>
                      <a:pt x="6" y="7"/>
                    </a:lnTo>
                    <a:lnTo>
                      <a:pt x="12" y="4"/>
                    </a:lnTo>
                    <a:lnTo>
                      <a:pt x="16" y="0"/>
                    </a:lnTo>
                    <a:lnTo>
                      <a:pt x="22" y="0"/>
                    </a:lnTo>
                    <a:lnTo>
                      <a:pt x="27" y="0"/>
                    </a:lnTo>
                    <a:lnTo>
                      <a:pt x="33" y="2"/>
                    </a:lnTo>
                    <a:lnTo>
                      <a:pt x="44" y="7"/>
                    </a:lnTo>
                    <a:lnTo>
                      <a:pt x="52" y="15"/>
                    </a:lnTo>
                    <a:lnTo>
                      <a:pt x="56" y="23"/>
                    </a:lnTo>
                    <a:lnTo>
                      <a:pt x="5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222"/>
              <p:cNvSpPr>
                <a:spLocks/>
              </p:cNvSpPr>
              <p:nvPr/>
            </p:nvSpPr>
            <p:spPr bwMode="auto">
              <a:xfrm>
                <a:off x="1349" y="3502"/>
                <a:ext cx="20" cy="20"/>
              </a:xfrm>
              <a:custGeom>
                <a:avLst/>
                <a:gdLst>
                  <a:gd name="T0" fmla="*/ 20 w 38"/>
                  <a:gd name="T1" fmla="*/ 13 h 39"/>
                  <a:gd name="T2" fmla="*/ 19 w 38"/>
                  <a:gd name="T3" fmla="*/ 17 h 39"/>
                  <a:gd name="T4" fmla="*/ 17 w 38"/>
                  <a:gd name="T5" fmla="*/ 20 h 39"/>
                  <a:gd name="T6" fmla="*/ 14 w 38"/>
                  <a:gd name="T7" fmla="*/ 19 h 39"/>
                  <a:gd name="T8" fmla="*/ 11 w 38"/>
                  <a:gd name="T9" fmla="*/ 18 h 39"/>
                  <a:gd name="T10" fmla="*/ 7 w 38"/>
                  <a:gd name="T11" fmla="*/ 16 h 39"/>
                  <a:gd name="T12" fmla="*/ 5 w 38"/>
                  <a:gd name="T13" fmla="*/ 14 h 39"/>
                  <a:gd name="T14" fmla="*/ 2 w 38"/>
                  <a:gd name="T15" fmla="*/ 11 h 39"/>
                  <a:gd name="T16" fmla="*/ 1 w 38"/>
                  <a:gd name="T17" fmla="*/ 7 h 39"/>
                  <a:gd name="T18" fmla="*/ 0 w 38"/>
                  <a:gd name="T19" fmla="*/ 4 h 39"/>
                  <a:gd name="T20" fmla="*/ 1 w 38"/>
                  <a:gd name="T21" fmla="*/ 1 h 39"/>
                  <a:gd name="T22" fmla="*/ 4 w 38"/>
                  <a:gd name="T23" fmla="*/ 0 h 39"/>
                  <a:gd name="T24" fmla="*/ 8 w 38"/>
                  <a:gd name="T25" fmla="*/ 0 h 39"/>
                  <a:gd name="T26" fmla="*/ 11 w 38"/>
                  <a:gd name="T27" fmla="*/ 0 h 39"/>
                  <a:gd name="T28" fmla="*/ 14 w 38"/>
                  <a:gd name="T29" fmla="*/ 2 h 39"/>
                  <a:gd name="T30" fmla="*/ 16 w 38"/>
                  <a:gd name="T31" fmla="*/ 3 h 39"/>
                  <a:gd name="T32" fmla="*/ 18 w 38"/>
                  <a:gd name="T33" fmla="*/ 5 h 39"/>
                  <a:gd name="T34" fmla="*/ 19 w 38"/>
                  <a:gd name="T35" fmla="*/ 8 h 39"/>
                  <a:gd name="T36" fmla="*/ 20 w 38"/>
                  <a:gd name="T37" fmla="*/ 13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39">
                    <a:moveTo>
                      <a:pt x="38" y="26"/>
                    </a:moveTo>
                    <a:lnTo>
                      <a:pt x="37" y="34"/>
                    </a:lnTo>
                    <a:lnTo>
                      <a:pt x="32" y="39"/>
                    </a:lnTo>
                    <a:lnTo>
                      <a:pt x="26" y="38"/>
                    </a:lnTo>
                    <a:lnTo>
                      <a:pt x="20" y="36"/>
                    </a:lnTo>
                    <a:lnTo>
                      <a:pt x="13" y="32"/>
                    </a:lnTo>
                    <a:lnTo>
                      <a:pt x="9" y="28"/>
                    </a:lnTo>
                    <a:lnTo>
                      <a:pt x="4" y="21"/>
                    </a:lnTo>
                    <a:lnTo>
                      <a:pt x="2" y="14"/>
                    </a:lnTo>
                    <a:lnTo>
                      <a:pt x="0" y="8"/>
                    </a:lnTo>
                    <a:lnTo>
                      <a:pt x="1" y="2"/>
                    </a:lnTo>
                    <a:lnTo>
                      <a:pt x="8" y="0"/>
                    </a:lnTo>
                    <a:lnTo>
                      <a:pt x="15" y="0"/>
                    </a:lnTo>
                    <a:lnTo>
                      <a:pt x="21" y="0"/>
                    </a:lnTo>
                    <a:lnTo>
                      <a:pt x="27" y="3"/>
                    </a:lnTo>
                    <a:lnTo>
                      <a:pt x="30" y="5"/>
                    </a:lnTo>
                    <a:lnTo>
                      <a:pt x="34" y="10"/>
                    </a:lnTo>
                    <a:lnTo>
                      <a:pt x="36" y="16"/>
                    </a:lnTo>
                    <a:lnTo>
                      <a:pt x="3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2" name="Freeform 223"/>
              <p:cNvSpPr>
                <a:spLocks/>
              </p:cNvSpPr>
              <p:nvPr/>
            </p:nvSpPr>
            <p:spPr bwMode="auto">
              <a:xfrm>
                <a:off x="1388" y="3509"/>
                <a:ext cx="26" cy="17"/>
              </a:xfrm>
              <a:custGeom>
                <a:avLst/>
                <a:gdLst>
                  <a:gd name="T0" fmla="*/ 21 w 52"/>
                  <a:gd name="T1" fmla="*/ 1 h 34"/>
                  <a:gd name="T2" fmla="*/ 21 w 52"/>
                  <a:gd name="T3" fmla="*/ 4 h 34"/>
                  <a:gd name="T4" fmla="*/ 23 w 52"/>
                  <a:gd name="T5" fmla="*/ 6 h 34"/>
                  <a:gd name="T6" fmla="*/ 24 w 52"/>
                  <a:gd name="T7" fmla="*/ 8 h 34"/>
                  <a:gd name="T8" fmla="*/ 26 w 52"/>
                  <a:gd name="T9" fmla="*/ 10 h 34"/>
                  <a:gd name="T10" fmla="*/ 23 w 52"/>
                  <a:gd name="T11" fmla="*/ 10 h 34"/>
                  <a:gd name="T12" fmla="*/ 20 w 52"/>
                  <a:gd name="T13" fmla="*/ 12 h 34"/>
                  <a:gd name="T14" fmla="*/ 16 w 52"/>
                  <a:gd name="T15" fmla="*/ 14 h 34"/>
                  <a:gd name="T16" fmla="*/ 14 w 52"/>
                  <a:gd name="T17" fmla="*/ 16 h 34"/>
                  <a:gd name="T18" fmla="*/ 11 w 52"/>
                  <a:gd name="T19" fmla="*/ 17 h 34"/>
                  <a:gd name="T20" fmla="*/ 8 w 52"/>
                  <a:gd name="T21" fmla="*/ 17 h 34"/>
                  <a:gd name="T22" fmla="*/ 4 w 52"/>
                  <a:gd name="T23" fmla="*/ 16 h 34"/>
                  <a:gd name="T24" fmla="*/ 2 w 52"/>
                  <a:gd name="T25" fmla="*/ 13 h 34"/>
                  <a:gd name="T26" fmla="*/ 0 w 52"/>
                  <a:gd name="T27" fmla="*/ 8 h 34"/>
                  <a:gd name="T28" fmla="*/ 1 w 52"/>
                  <a:gd name="T29" fmla="*/ 5 h 34"/>
                  <a:gd name="T30" fmla="*/ 3 w 52"/>
                  <a:gd name="T31" fmla="*/ 3 h 34"/>
                  <a:gd name="T32" fmla="*/ 6 w 52"/>
                  <a:gd name="T33" fmla="*/ 1 h 34"/>
                  <a:gd name="T34" fmla="*/ 10 w 52"/>
                  <a:gd name="T35" fmla="*/ 0 h 34"/>
                  <a:gd name="T36" fmla="*/ 14 w 52"/>
                  <a:gd name="T37" fmla="*/ 0 h 34"/>
                  <a:gd name="T38" fmla="*/ 17 w 52"/>
                  <a:gd name="T39" fmla="*/ 0 h 34"/>
                  <a:gd name="T40" fmla="*/ 21 w 52"/>
                  <a:gd name="T41" fmla="*/ 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34">
                    <a:moveTo>
                      <a:pt x="42" y="1"/>
                    </a:moveTo>
                    <a:lnTo>
                      <a:pt x="42" y="8"/>
                    </a:lnTo>
                    <a:lnTo>
                      <a:pt x="45" y="12"/>
                    </a:lnTo>
                    <a:lnTo>
                      <a:pt x="48" y="15"/>
                    </a:lnTo>
                    <a:lnTo>
                      <a:pt x="52" y="19"/>
                    </a:lnTo>
                    <a:lnTo>
                      <a:pt x="45" y="20"/>
                    </a:lnTo>
                    <a:lnTo>
                      <a:pt x="39" y="23"/>
                    </a:lnTo>
                    <a:lnTo>
                      <a:pt x="32" y="28"/>
                    </a:lnTo>
                    <a:lnTo>
                      <a:pt x="27" y="32"/>
                    </a:lnTo>
                    <a:lnTo>
                      <a:pt x="21" y="34"/>
                    </a:lnTo>
                    <a:lnTo>
                      <a:pt x="15" y="34"/>
                    </a:lnTo>
                    <a:lnTo>
                      <a:pt x="8" y="31"/>
                    </a:lnTo>
                    <a:lnTo>
                      <a:pt x="3" y="25"/>
                    </a:lnTo>
                    <a:lnTo>
                      <a:pt x="0" y="16"/>
                    </a:lnTo>
                    <a:lnTo>
                      <a:pt x="2" y="10"/>
                    </a:lnTo>
                    <a:lnTo>
                      <a:pt x="5" y="5"/>
                    </a:lnTo>
                    <a:lnTo>
                      <a:pt x="12" y="2"/>
                    </a:lnTo>
                    <a:lnTo>
                      <a:pt x="19" y="0"/>
                    </a:lnTo>
                    <a:lnTo>
                      <a:pt x="27" y="0"/>
                    </a:lnTo>
                    <a:lnTo>
                      <a:pt x="34" y="0"/>
                    </a:lnTo>
                    <a:lnTo>
                      <a:pt x="4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3" name="Freeform 224"/>
              <p:cNvSpPr>
                <a:spLocks/>
              </p:cNvSpPr>
              <p:nvPr/>
            </p:nvSpPr>
            <p:spPr bwMode="auto">
              <a:xfrm>
                <a:off x="1449" y="3519"/>
                <a:ext cx="24" cy="12"/>
              </a:xfrm>
              <a:custGeom>
                <a:avLst/>
                <a:gdLst>
                  <a:gd name="T0" fmla="*/ 24 w 48"/>
                  <a:gd name="T1" fmla="*/ 3 h 24"/>
                  <a:gd name="T2" fmla="*/ 21 w 48"/>
                  <a:gd name="T3" fmla="*/ 7 h 24"/>
                  <a:gd name="T4" fmla="*/ 20 w 48"/>
                  <a:gd name="T5" fmla="*/ 10 h 24"/>
                  <a:gd name="T6" fmla="*/ 19 w 48"/>
                  <a:gd name="T7" fmla="*/ 11 h 24"/>
                  <a:gd name="T8" fmla="*/ 17 w 48"/>
                  <a:gd name="T9" fmla="*/ 12 h 24"/>
                  <a:gd name="T10" fmla="*/ 15 w 48"/>
                  <a:gd name="T11" fmla="*/ 12 h 24"/>
                  <a:gd name="T12" fmla="*/ 12 w 48"/>
                  <a:gd name="T13" fmla="*/ 12 h 24"/>
                  <a:gd name="T14" fmla="*/ 0 w 48"/>
                  <a:gd name="T15" fmla="*/ 12 h 24"/>
                  <a:gd name="T16" fmla="*/ 5 w 48"/>
                  <a:gd name="T17" fmla="*/ 0 h 24"/>
                  <a:gd name="T18" fmla="*/ 24 w 48"/>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4">
                    <a:moveTo>
                      <a:pt x="48" y="6"/>
                    </a:moveTo>
                    <a:lnTo>
                      <a:pt x="41" y="13"/>
                    </a:lnTo>
                    <a:lnTo>
                      <a:pt x="39" y="20"/>
                    </a:lnTo>
                    <a:lnTo>
                      <a:pt x="37" y="22"/>
                    </a:lnTo>
                    <a:lnTo>
                      <a:pt x="34" y="24"/>
                    </a:lnTo>
                    <a:lnTo>
                      <a:pt x="30" y="24"/>
                    </a:lnTo>
                    <a:lnTo>
                      <a:pt x="24" y="24"/>
                    </a:lnTo>
                    <a:lnTo>
                      <a:pt x="0" y="24"/>
                    </a:lnTo>
                    <a:lnTo>
                      <a:pt x="10" y="0"/>
                    </a:lnTo>
                    <a:lnTo>
                      <a:pt x="4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4" name="Freeform 225"/>
              <p:cNvSpPr>
                <a:spLocks/>
              </p:cNvSpPr>
              <p:nvPr/>
            </p:nvSpPr>
            <p:spPr bwMode="auto">
              <a:xfrm>
                <a:off x="1350" y="3589"/>
                <a:ext cx="92" cy="37"/>
              </a:xfrm>
              <a:custGeom>
                <a:avLst/>
                <a:gdLst>
                  <a:gd name="T0" fmla="*/ 36 w 183"/>
                  <a:gd name="T1" fmla="*/ 37 h 73"/>
                  <a:gd name="T2" fmla="*/ 33 w 183"/>
                  <a:gd name="T3" fmla="*/ 35 h 73"/>
                  <a:gd name="T4" fmla="*/ 30 w 183"/>
                  <a:gd name="T5" fmla="*/ 34 h 73"/>
                  <a:gd name="T6" fmla="*/ 28 w 183"/>
                  <a:gd name="T7" fmla="*/ 33 h 73"/>
                  <a:gd name="T8" fmla="*/ 25 w 183"/>
                  <a:gd name="T9" fmla="*/ 33 h 73"/>
                  <a:gd name="T10" fmla="*/ 22 w 183"/>
                  <a:gd name="T11" fmla="*/ 33 h 73"/>
                  <a:gd name="T12" fmla="*/ 19 w 183"/>
                  <a:gd name="T13" fmla="*/ 32 h 73"/>
                  <a:gd name="T14" fmla="*/ 16 w 183"/>
                  <a:gd name="T15" fmla="*/ 32 h 73"/>
                  <a:gd name="T16" fmla="*/ 13 w 183"/>
                  <a:gd name="T17" fmla="*/ 32 h 73"/>
                  <a:gd name="T18" fmla="*/ 7 w 183"/>
                  <a:gd name="T19" fmla="*/ 30 h 73"/>
                  <a:gd name="T20" fmla="*/ 4 w 183"/>
                  <a:gd name="T21" fmla="*/ 27 h 73"/>
                  <a:gd name="T22" fmla="*/ 2 w 183"/>
                  <a:gd name="T23" fmla="*/ 25 h 73"/>
                  <a:gd name="T24" fmla="*/ 1 w 183"/>
                  <a:gd name="T25" fmla="*/ 23 h 73"/>
                  <a:gd name="T26" fmla="*/ 0 w 183"/>
                  <a:gd name="T27" fmla="*/ 21 h 73"/>
                  <a:gd name="T28" fmla="*/ 0 w 183"/>
                  <a:gd name="T29" fmla="*/ 18 h 73"/>
                  <a:gd name="T30" fmla="*/ 3 w 183"/>
                  <a:gd name="T31" fmla="*/ 19 h 73"/>
                  <a:gd name="T32" fmla="*/ 6 w 183"/>
                  <a:gd name="T33" fmla="*/ 20 h 73"/>
                  <a:gd name="T34" fmla="*/ 10 w 183"/>
                  <a:gd name="T35" fmla="*/ 20 h 73"/>
                  <a:gd name="T36" fmla="*/ 13 w 183"/>
                  <a:gd name="T37" fmla="*/ 21 h 73"/>
                  <a:gd name="T38" fmla="*/ 16 w 183"/>
                  <a:gd name="T39" fmla="*/ 21 h 73"/>
                  <a:gd name="T40" fmla="*/ 19 w 183"/>
                  <a:gd name="T41" fmla="*/ 22 h 73"/>
                  <a:gd name="T42" fmla="*/ 23 w 183"/>
                  <a:gd name="T43" fmla="*/ 22 h 73"/>
                  <a:gd name="T44" fmla="*/ 26 w 183"/>
                  <a:gd name="T45" fmla="*/ 23 h 73"/>
                  <a:gd name="T46" fmla="*/ 31 w 183"/>
                  <a:gd name="T47" fmla="*/ 23 h 73"/>
                  <a:gd name="T48" fmla="*/ 37 w 183"/>
                  <a:gd name="T49" fmla="*/ 23 h 73"/>
                  <a:gd name="T50" fmla="*/ 39 w 183"/>
                  <a:gd name="T51" fmla="*/ 23 h 73"/>
                  <a:gd name="T52" fmla="*/ 42 w 183"/>
                  <a:gd name="T53" fmla="*/ 23 h 73"/>
                  <a:gd name="T54" fmla="*/ 45 w 183"/>
                  <a:gd name="T55" fmla="*/ 22 h 73"/>
                  <a:gd name="T56" fmla="*/ 48 w 183"/>
                  <a:gd name="T57" fmla="*/ 22 h 73"/>
                  <a:gd name="T58" fmla="*/ 53 w 183"/>
                  <a:gd name="T59" fmla="*/ 21 h 73"/>
                  <a:gd name="T60" fmla="*/ 59 w 183"/>
                  <a:gd name="T61" fmla="*/ 19 h 73"/>
                  <a:gd name="T62" fmla="*/ 64 w 183"/>
                  <a:gd name="T63" fmla="*/ 16 h 73"/>
                  <a:gd name="T64" fmla="*/ 70 w 183"/>
                  <a:gd name="T65" fmla="*/ 14 h 73"/>
                  <a:gd name="T66" fmla="*/ 75 w 183"/>
                  <a:gd name="T67" fmla="*/ 11 h 73"/>
                  <a:gd name="T68" fmla="*/ 80 w 183"/>
                  <a:gd name="T69" fmla="*/ 8 h 73"/>
                  <a:gd name="T70" fmla="*/ 83 w 183"/>
                  <a:gd name="T71" fmla="*/ 6 h 73"/>
                  <a:gd name="T72" fmla="*/ 86 w 183"/>
                  <a:gd name="T73" fmla="*/ 4 h 73"/>
                  <a:gd name="T74" fmla="*/ 89 w 183"/>
                  <a:gd name="T75" fmla="*/ 2 h 73"/>
                  <a:gd name="T76" fmla="*/ 92 w 183"/>
                  <a:gd name="T77" fmla="*/ 0 h 73"/>
                  <a:gd name="T78" fmla="*/ 91 w 183"/>
                  <a:gd name="T79" fmla="*/ 3 h 73"/>
                  <a:gd name="T80" fmla="*/ 90 w 183"/>
                  <a:gd name="T81" fmla="*/ 7 h 73"/>
                  <a:gd name="T82" fmla="*/ 88 w 183"/>
                  <a:gd name="T83" fmla="*/ 10 h 73"/>
                  <a:gd name="T84" fmla="*/ 86 w 183"/>
                  <a:gd name="T85" fmla="*/ 13 h 73"/>
                  <a:gd name="T86" fmla="*/ 83 w 183"/>
                  <a:gd name="T87" fmla="*/ 15 h 73"/>
                  <a:gd name="T88" fmla="*/ 80 w 183"/>
                  <a:gd name="T89" fmla="*/ 18 h 73"/>
                  <a:gd name="T90" fmla="*/ 76 w 183"/>
                  <a:gd name="T91" fmla="*/ 21 h 73"/>
                  <a:gd name="T92" fmla="*/ 72 w 183"/>
                  <a:gd name="T93" fmla="*/ 23 h 73"/>
                  <a:gd name="T94" fmla="*/ 67 w 183"/>
                  <a:gd name="T95" fmla="*/ 25 h 73"/>
                  <a:gd name="T96" fmla="*/ 63 w 183"/>
                  <a:gd name="T97" fmla="*/ 27 h 73"/>
                  <a:gd name="T98" fmla="*/ 58 w 183"/>
                  <a:gd name="T99" fmla="*/ 28 h 73"/>
                  <a:gd name="T100" fmla="*/ 53 w 183"/>
                  <a:gd name="T101" fmla="*/ 31 h 73"/>
                  <a:gd name="T102" fmla="*/ 49 w 183"/>
                  <a:gd name="T103" fmla="*/ 32 h 73"/>
                  <a:gd name="T104" fmla="*/ 44 w 183"/>
                  <a:gd name="T105" fmla="*/ 34 h 73"/>
                  <a:gd name="T106" fmla="*/ 40 w 183"/>
                  <a:gd name="T107" fmla="*/ 35 h 73"/>
                  <a:gd name="T108" fmla="*/ 36 w 183"/>
                  <a:gd name="T109" fmla="*/ 37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73">
                    <a:moveTo>
                      <a:pt x="72" y="73"/>
                    </a:moveTo>
                    <a:lnTo>
                      <a:pt x="66" y="70"/>
                    </a:lnTo>
                    <a:lnTo>
                      <a:pt x="60" y="68"/>
                    </a:lnTo>
                    <a:lnTo>
                      <a:pt x="55" y="66"/>
                    </a:lnTo>
                    <a:lnTo>
                      <a:pt x="50" y="66"/>
                    </a:lnTo>
                    <a:lnTo>
                      <a:pt x="44" y="65"/>
                    </a:lnTo>
                    <a:lnTo>
                      <a:pt x="37" y="64"/>
                    </a:lnTo>
                    <a:lnTo>
                      <a:pt x="31" y="63"/>
                    </a:lnTo>
                    <a:lnTo>
                      <a:pt x="26" y="63"/>
                    </a:lnTo>
                    <a:lnTo>
                      <a:pt x="14" y="59"/>
                    </a:lnTo>
                    <a:lnTo>
                      <a:pt x="7" y="54"/>
                    </a:lnTo>
                    <a:lnTo>
                      <a:pt x="3" y="50"/>
                    </a:lnTo>
                    <a:lnTo>
                      <a:pt x="1" y="46"/>
                    </a:lnTo>
                    <a:lnTo>
                      <a:pt x="0" y="41"/>
                    </a:lnTo>
                    <a:lnTo>
                      <a:pt x="0" y="36"/>
                    </a:lnTo>
                    <a:lnTo>
                      <a:pt x="6" y="37"/>
                    </a:lnTo>
                    <a:lnTo>
                      <a:pt x="12" y="39"/>
                    </a:lnTo>
                    <a:lnTo>
                      <a:pt x="19" y="40"/>
                    </a:lnTo>
                    <a:lnTo>
                      <a:pt x="26" y="42"/>
                    </a:lnTo>
                    <a:lnTo>
                      <a:pt x="32" y="42"/>
                    </a:lnTo>
                    <a:lnTo>
                      <a:pt x="38" y="43"/>
                    </a:lnTo>
                    <a:lnTo>
                      <a:pt x="45" y="44"/>
                    </a:lnTo>
                    <a:lnTo>
                      <a:pt x="51" y="45"/>
                    </a:lnTo>
                    <a:lnTo>
                      <a:pt x="61" y="45"/>
                    </a:lnTo>
                    <a:lnTo>
                      <a:pt x="73" y="46"/>
                    </a:lnTo>
                    <a:lnTo>
                      <a:pt x="78" y="45"/>
                    </a:lnTo>
                    <a:lnTo>
                      <a:pt x="84" y="45"/>
                    </a:lnTo>
                    <a:lnTo>
                      <a:pt x="90" y="44"/>
                    </a:lnTo>
                    <a:lnTo>
                      <a:pt x="96" y="44"/>
                    </a:lnTo>
                    <a:lnTo>
                      <a:pt x="106" y="41"/>
                    </a:lnTo>
                    <a:lnTo>
                      <a:pt x="117" y="38"/>
                    </a:lnTo>
                    <a:lnTo>
                      <a:pt x="127" y="32"/>
                    </a:lnTo>
                    <a:lnTo>
                      <a:pt x="139" y="28"/>
                    </a:lnTo>
                    <a:lnTo>
                      <a:pt x="149" y="22"/>
                    </a:lnTo>
                    <a:lnTo>
                      <a:pt x="160" y="16"/>
                    </a:lnTo>
                    <a:lnTo>
                      <a:pt x="166" y="12"/>
                    </a:lnTo>
                    <a:lnTo>
                      <a:pt x="171" y="7"/>
                    </a:lnTo>
                    <a:lnTo>
                      <a:pt x="177" y="3"/>
                    </a:lnTo>
                    <a:lnTo>
                      <a:pt x="183" y="0"/>
                    </a:lnTo>
                    <a:lnTo>
                      <a:pt x="182" y="6"/>
                    </a:lnTo>
                    <a:lnTo>
                      <a:pt x="180" y="13"/>
                    </a:lnTo>
                    <a:lnTo>
                      <a:pt x="176" y="19"/>
                    </a:lnTo>
                    <a:lnTo>
                      <a:pt x="172" y="25"/>
                    </a:lnTo>
                    <a:lnTo>
                      <a:pt x="166" y="30"/>
                    </a:lnTo>
                    <a:lnTo>
                      <a:pt x="159" y="36"/>
                    </a:lnTo>
                    <a:lnTo>
                      <a:pt x="151" y="41"/>
                    </a:lnTo>
                    <a:lnTo>
                      <a:pt x="144" y="46"/>
                    </a:lnTo>
                    <a:lnTo>
                      <a:pt x="134" y="49"/>
                    </a:lnTo>
                    <a:lnTo>
                      <a:pt x="125" y="53"/>
                    </a:lnTo>
                    <a:lnTo>
                      <a:pt x="116" y="56"/>
                    </a:lnTo>
                    <a:lnTo>
                      <a:pt x="106" y="61"/>
                    </a:lnTo>
                    <a:lnTo>
                      <a:pt x="97" y="64"/>
                    </a:lnTo>
                    <a:lnTo>
                      <a:pt x="87" y="67"/>
                    </a:lnTo>
                    <a:lnTo>
                      <a:pt x="79" y="70"/>
                    </a:lnTo>
                    <a:lnTo>
                      <a:pt x="72"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5" name="Freeform 226"/>
              <p:cNvSpPr>
                <a:spLocks/>
              </p:cNvSpPr>
              <p:nvPr/>
            </p:nvSpPr>
            <p:spPr bwMode="auto">
              <a:xfrm>
                <a:off x="1481" y="3717"/>
                <a:ext cx="92" cy="45"/>
              </a:xfrm>
              <a:custGeom>
                <a:avLst/>
                <a:gdLst>
                  <a:gd name="T0" fmla="*/ 92 w 184"/>
                  <a:gd name="T1" fmla="*/ 0 h 91"/>
                  <a:gd name="T2" fmla="*/ 91 w 184"/>
                  <a:gd name="T3" fmla="*/ 3 h 91"/>
                  <a:gd name="T4" fmla="*/ 90 w 184"/>
                  <a:gd name="T5" fmla="*/ 6 h 91"/>
                  <a:gd name="T6" fmla="*/ 88 w 184"/>
                  <a:gd name="T7" fmla="*/ 9 h 91"/>
                  <a:gd name="T8" fmla="*/ 87 w 184"/>
                  <a:gd name="T9" fmla="*/ 12 h 91"/>
                  <a:gd name="T10" fmla="*/ 84 w 184"/>
                  <a:gd name="T11" fmla="*/ 15 h 91"/>
                  <a:gd name="T12" fmla="*/ 82 w 184"/>
                  <a:gd name="T13" fmla="*/ 17 h 91"/>
                  <a:gd name="T14" fmla="*/ 79 w 184"/>
                  <a:gd name="T15" fmla="*/ 20 h 91"/>
                  <a:gd name="T16" fmla="*/ 77 w 184"/>
                  <a:gd name="T17" fmla="*/ 23 h 91"/>
                  <a:gd name="T18" fmla="*/ 71 w 184"/>
                  <a:gd name="T19" fmla="*/ 28 h 91"/>
                  <a:gd name="T20" fmla="*/ 66 w 184"/>
                  <a:gd name="T21" fmla="*/ 33 h 91"/>
                  <a:gd name="T22" fmla="*/ 64 w 184"/>
                  <a:gd name="T23" fmla="*/ 36 h 91"/>
                  <a:gd name="T24" fmla="*/ 62 w 184"/>
                  <a:gd name="T25" fmla="*/ 38 h 91"/>
                  <a:gd name="T26" fmla="*/ 60 w 184"/>
                  <a:gd name="T27" fmla="*/ 41 h 91"/>
                  <a:gd name="T28" fmla="*/ 59 w 184"/>
                  <a:gd name="T29" fmla="*/ 45 h 91"/>
                  <a:gd name="T30" fmla="*/ 55 w 184"/>
                  <a:gd name="T31" fmla="*/ 44 h 91"/>
                  <a:gd name="T32" fmla="*/ 51 w 184"/>
                  <a:gd name="T33" fmla="*/ 42 h 91"/>
                  <a:gd name="T34" fmla="*/ 47 w 184"/>
                  <a:gd name="T35" fmla="*/ 41 h 91"/>
                  <a:gd name="T36" fmla="*/ 42 w 184"/>
                  <a:gd name="T37" fmla="*/ 41 h 91"/>
                  <a:gd name="T38" fmla="*/ 38 w 184"/>
                  <a:gd name="T39" fmla="*/ 40 h 91"/>
                  <a:gd name="T40" fmla="*/ 33 w 184"/>
                  <a:gd name="T41" fmla="*/ 40 h 91"/>
                  <a:gd name="T42" fmla="*/ 29 w 184"/>
                  <a:gd name="T43" fmla="*/ 39 h 91"/>
                  <a:gd name="T44" fmla="*/ 25 w 184"/>
                  <a:gd name="T45" fmla="*/ 39 h 91"/>
                  <a:gd name="T46" fmla="*/ 20 w 184"/>
                  <a:gd name="T47" fmla="*/ 38 h 91"/>
                  <a:gd name="T48" fmla="*/ 16 w 184"/>
                  <a:gd name="T49" fmla="*/ 37 h 91"/>
                  <a:gd name="T50" fmla="*/ 12 w 184"/>
                  <a:gd name="T51" fmla="*/ 36 h 91"/>
                  <a:gd name="T52" fmla="*/ 9 w 184"/>
                  <a:gd name="T53" fmla="*/ 34 h 91"/>
                  <a:gd name="T54" fmla="*/ 6 w 184"/>
                  <a:gd name="T55" fmla="*/ 32 h 91"/>
                  <a:gd name="T56" fmla="*/ 3 w 184"/>
                  <a:gd name="T57" fmla="*/ 30 h 91"/>
                  <a:gd name="T58" fmla="*/ 1 w 184"/>
                  <a:gd name="T59" fmla="*/ 27 h 91"/>
                  <a:gd name="T60" fmla="*/ 0 w 184"/>
                  <a:gd name="T61" fmla="*/ 24 h 91"/>
                  <a:gd name="T62" fmla="*/ 3 w 184"/>
                  <a:gd name="T63" fmla="*/ 23 h 91"/>
                  <a:gd name="T64" fmla="*/ 6 w 184"/>
                  <a:gd name="T65" fmla="*/ 23 h 91"/>
                  <a:gd name="T66" fmla="*/ 10 w 184"/>
                  <a:gd name="T67" fmla="*/ 23 h 91"/>
                  <a:gd name="T68" fmla="*/ 13 w 184"/>
                  <a:gd name="T69" fmla="*/ 24 h 91"/>
                  <a:gd name="T70" fmla="*/ 18 w 184"/>
                  <a:gd name="T71" fmla="*/ 26 h 91"/>
                  <a:gd name="T72" fmla="*/ 24 w 184"/>
                  <a:gd name="T73" fmla="*/ 29 h 91"/>
                  <a:gd name="T74" fmla="*/ 29 w 184"/>
                  <a:gd name="T75" fmla="*/ 32 h 91"/>
                  <a:gd name="T76" fmla="*/ 34 w 184"/>
                  <a:gd name="T77" fmla="*/ 33 h 91"/>
                  <a:gd name="T78" fmla="*/ 37 w 184"/>
                  <a:gd name="T79" fmla="*/ 32 h 91"/>
                  <a:gd name="T80" fmla="*/ 40 w 184"/>
                  <a:gd name="T81" fmla="*/ 32 h 91"/>
                  <a:gd name="T82" fmla="*/ 43 w 184"/>
                  <a:gd name="T83" fmla="*/ 30 h 91"/>
                  <a:gd name="T84" fmla="*/ 47 w 184"/>
                  <a:gd name="T85" fmla="*/ 28 h 91"/>
                  <a:gd name="T86" fmla="*/ 49 w 184"/>
                  <a:gd name="T87" fmla="*/ 26 h 91"/>
                  <a:gd name="T88" fmla="*/ 52 w 184"/>
                  <a:gd name="T89" fmla="*/ 25 h 91"/>
                  <a:gd name="T90" fmla="*/ 55 w 184"/>
                  <a:gd name="T91" fmla="*/ 23 h 91"/>
                  <a:gd name="T92" fmla="*/ 58 w 184"/>
                  <a:gd name="T93" fmla="*/ 21 h 91"/>
                  <a:gd name="T94" fmla="*/ 63 w 184"/>
                  <a:gd name="T95" fmla="*/ 16 h 91"/>
                  <a:gd name="T96" fmla="*/ 68 w 184"/>
                  <a:gd name="T97" fmla="*/ 11 h 91"/>
                  <a:gd name="T98" fmla="*/ 70 w 184"/>
                  <a:gd name="T99" fmla="*/ 8 h 91"/>
                  <a:gd name="T100" fmla="*/ 73 w 184"/>
                  <a:gd name="T101" fmla="*/ 6 h 91"/>
                  <a:gd name="T102" fmla="*/ 75 w 184"/>
                  <a:gd name="T103" fmla="*/ 4 h 91"/>
                  <a:gd name="T104" fmla="*/ 78 w 184"/>
                  <a:gd name="T105" fmla="*/ 2 h 91"/>
                  <a:gd name="T106" fmla="*/ 81 w 184"/>
                  <a:gd name="T107" fmla="*/ 1 h 91"/>
                  <a:gd name="T108" fmla="*/ 84 w 184"/>
                  <a:gd name="T109" fmla="*/ 0 h 91"/>
                  <a:gd name="T110" fmla="*/ 88 w 184"/>
                  <a:gd name="T111" fmla="*/ 0 h 91"/>
                  <a:gd name="T112" fmla="*/ 92 w 184"/>
                  <a:gd name="T113" fmla="*/ 0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3"/>
                    </a:lnTo>
                    <a:lnTo>
                      <a:pt x="176" y="19"/>
                    </a:lnTo>
                    <a:lnTo>
                      <a:pt x="173" y="25"/>
                    </a:lnTo>
                    <a:lnTo>
                      <a:pt x="168" y="30"/>
                    </a:lnTo>
                    <a:lnTo>
                      <a:pt x="163" y="35"/>
                    </a:lnTo>
                    <a:lnTo>
                      <a:pt x="157" y="41"/>
                    </a:lnTo>
                    <a:lnTo>
                      <a:pt x="153" y="47"/>
                    </a:lnTo>
                    <a:lnTo>
                      <a:pt x="142" y="56"/>
                    </a:lnTo>
                    <a:lnTo>
                      <a:pt x="132" y="67"/>
                    </a:lnTo>
                    <a:lnTo>
                      <a:pt x="127" y="72"/>
                    </a:lnTo>
                    <a:lnTo>
                      <a:pt x="123" y="77"/>
                    </a:lnTo>
                    <a:lnTo>
                      <a:pt x="120" y="83"/>
                    </a:lnTo>
                    <a:lnTo>
                      <a:pt x="118" y="91"/>
                    </a:lnTo>
                    <a:lnTo>
                      <a:pt x="109" y="88"/>
                    </a:lnTo>
                    <a:lnTo>
                      <a:pt x="101" y="85"/>
                    </a:lnTo>
                    <a:lnTo>
                      <a:pt x="93" y="83"/>
                    </a:lnTo>
                    <a:lnTo>
                      <a:pt x="84" y="83"/>
                    </a:lnTo>
                    <a:lnTo>
                      <a:pt x="75" y="81"/>
                    </a:lnTo>
                    <a:lnTo>
                      <a:pt x="66" y="80"/>
                    </a:lnTo>
                    <a:lnTo>
                      <a:pt x="57" y="79"/>
                    </a:lnTo>
                    <a:lnTo>
                      <a:pt x="49" y="79"/>
                    </a:lnTo>
                    <a:lnTo>
                      <a:pt x="39" y="77"/>
                    </a:lnTo>
                    <a:lnTo>
                      <a:pt x="31" y="75"/>
                    </a:lnTo>
                    <a:lnTo>
                      <a:pt x="24" y="72"/>
                    </a:lnTo>
                    <a:lnTo>
                      <a:pt x="18" y="69"/>
                    </a:lnTo>
                    <a:lnTo>
                      <a:pt x="11" y="65"/>
                    </a:lnTo>
                    <a:lnTo>
                      <a:pt x="6" y="60"/>
                    </a:lnTo>
                    <a:lnTo>
                      <a:pt x="2" y="54"/>
                    </a:lnTo>
                    <a:lnTo>
                      <a:pt x="0" y="49"/>
                    </a:lnTo>
                    <a:lnTo>
                      <a:pt x="6" y="46"/>
                    </a:lnTo>
                    <a:lnTo>
                      <a:pt x="12" y="46"/>
                    </a:lnTo>
                    <a:lnTo>
                      <a:pt x="19" y="46"/>
                    </a:lnTo>
                    <a:lnTo>
                      <a:pt x="25" y="48"/>
                    </a:lnTo>
                    <a:lnTo>
                      <a:pt x="35" y="52"/>
                    </a:lnTo>
                    <a:lnTo>
                      <a:pt x="47" y="58"/>
                    </a:lnTo>
                    <a:lnTo>
                      <a:pt x="57" y="64"/>
                    </a:lnTo>
                    <a:lnTo>
                      <a:pt x="68" y="66"/>
                    </a:lnTo>
                    <a:lnTo>
                      <a:pt x="73" y="65"/>
                    </a:lnTo>
                    <a:lnTo>
                      <a:pt x="79" y="64"/>
                    </a:lnTo>
                    <a:lnTo>
                      <a:pt x="85" y="60"/>
                    </a:lnTo>
                    <a:lnTo>
                      <a:pt x="93" y="56"/>
                    </a:lnTo>
                    <a:lnTo>
                      <a:pt x="98" y="53"/>
                    </a:lnTo>
                    <a:lnTo>
                      <a:pt x="104" y="51"/>
                    </a:lnTo>
                    <a:lnTo>
                      <a:pt x="109" y="47"/>
                    </a:lnTo>
                    <a:lnTo>
                      <a:pt x="116" y="43"/>
                    </a:lnTo>
                    <a:lnTo>
                      <a:pt x="125" y="32"/>
                    </a:lnTo>
                    <a:lnTo>
                      <a:pt x="135" y="23"/>
                    </a:lnTo>
                    <a:lnTo>
                      <a:pt x="140" y="17"/>
                    </a:lnTo>
                    <a:lnTo>
                      <a:pt x="145" y="12"/>
                    </a:lnTo>
                    <a:lnTo>
                      <a:pt x="150" y="8"/>
                    </a:lnTo>
                    <a:lnTo>
                      <a:pt x="156" y="5"/>
                    </a:lnTo>
                    <a:lnTo>
                      <a:pt x="162" y="2"/>
                    </a:lnTo>
                    <a:lnTo>
                      <a:pt x="168" y="0"/>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227"/>
              <p:cNvSpPr>
                <a:spLocks/>
              </p:cNvSpPr>
              <p:nvPr/>
            </p:nvSpPr>
            <p:spPr bwMode="auto">
              <a:xfrm>
                <a:off x="1497" y="3113"/>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8 h 160"/>
                  <a:gd name="T10" fmla="*/ 49 w 121"/>
                  <a:gd name="T11" fmla="*/ 77 h 160"/>
                  <a:gd name="T12" fmla="*/ 45 w 121"/>
                  <a:gd name="T13" fmla="*/ 75 h 160"/>
                  <a:gd name="T14" fmla="*/ 40 w 121"/>
                  <a:gd name="T15" fmla="*/ 74 h 160"/>
                  <a:gd name="T16" fmla="*/ 35 w 121"/>
                  <a:gd name="T17" fmla="*/ 71 h 160"/>
                  <a:gd name="T18" fmla="*/ 31 w 121"/>
                  <a:gd name="T19" fmla="*/ 69 h 160"/>
                  <a:gd name="T20" fmla="*/ 26 w 121"/>
                  <a:gd name="T21" fmla="*/ 66 h 160"/>
                  <a:gd name="T22" fmla="*/ 23 w 121"/>
                  <a:gd name="T23" fmla="*/ 63 h 160"/>
                  <a:gd name="T24" fmla="*/ 19 w 121"/>
                  <a:gd name="T25" fmla="*/ 60 h 160"/>
                  <a:gd name="T26" fmla="*/ 15 w 121"/>
                  <a:gd name="T27" fmla="*/ 57 h 160"/>
                  <a:gd name="T28" fmla="*/ 12 w 121"/>
                  <a:gd name="T29" fmla="*/ 53 h 160"/>
                  <a:gd name="T30" fmla="*/ 10 w 121"/>
                  <a:gd name="T31" fmla="*/ 50 h 160"/>
                  <a:gd name="T32" fmla="*/ 7 w 121"/>
                  <a:gd name="T33" fmla="*/ 46 h 160"/>
                  <a:gd name="T34" fmla="*/ 4 w 121"/>
                  <a:gd name="T35" fmla="*/ 42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8 h 160"/>
                  <a:gd name="T50" fmla="*/ 15 w 121"/>
                  <a:gd name="T51" fmla="*/ 23 h 160"/>
                  <a:gd name="T52" fmla="*/ 18 w 121"/>
                  <a:gd name="T53" fmla="*/ 28 h 160"/>
                  <a:gd name="T54" fmla="*/ 20 w 121"/>
                  <a:gd name="T55" fmla="*/ 34 h 160"/>
                  <a:gd name="T56" fmla="*/ 23 w 121"/>
                  <a:gd name="T57" fmla="*/ 39 h 160"/>
                  <a:gd name="T58" fmla="*/ 26 w 121"/>
                  <a:gd name="T59" fmla="*/ 44 h 160"/>
                  <a:gd name="T60" fmla="*/ 30 w 121"/>
                  <a:gd name="T61" fmla="*/ 49 h 160"/>
                  <a:gd name="T62" fmla="*/ 33 w 121"/>
                  <a:gd name="T63" fmla="*/ 53 h 160"/>
                  <a:gd name="T64" fmla="*/ 37 w 121"/>
                  <a:gd name="T65" fmla="*/ 57 h 160"/>
                  <a:gd name="T66" fmla="*/ 42 w 121"/>
                  <a:gd name="T67" fmla="*/ 60 h 160"/>
                  <a:gd name="T68" fmla="*/ 47 w 121"/>
                  <a:gd name="T69" fmla="*/ 62 h 160"/>
                  <a:gd name="T70" fmla="*/ 50 w 121"/>
                  <a:gd name="T71" fmla="*/ 63 h 160"/>
                  <a:gd name="T72" fmla="*/ 54 w 121"/>
                  <a:gd name="T73" fmla="*/ 64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5"/>
                    </a:lnTo>
                    <a:lnTo>
                      <a:pt x="98" y="154"/>
                    </a:lnTo>
                    <a:lnTo>
                      <a:pt x="89" y="150"/>
                    </a:lnTo>
                    <a:lnTo>
                      <a:pt x="79" y="147"/>
                    </a:lnTo>
                    <a:lnTo>
                      <a:pt x="70" y="142"/>
                    </a:lnTo>
                    <a:lnTo>
                      <a:pt x="61" y="137"/>
                    </a:lnTo>
                    <a:lnTo>
                      <a:pt x="52" y="132"/>
                    </a:lnTo>
                    <a:lnTo>
                      <a:pt x="46" y="126"/>
                    </a:lnTo>
                    <a:lnTo>
                      <a:pt x="38" y="119"/>
                    </a:lnTo>
                    <a:lnTo>
                      <a:pt x="30" y="113"/>
                    </a:lnTo>
                    <a:lnTo>
                      <a:pt x="24" y="106"/>
                    </a:lnTo>
                    <a:lnTo>
                      <a:pt x="19" y="99"/>
                    </a:lnTo>
                    <a:lnTo>
                      <a:pt x="13" y="91"/>
                    </a:lnTo>
                    <a:lnTo>
                      <a:pt x="8" y="83"/>
                    </a:lnTo>
                    <a:lnTo>
                      <a:pt x="3" y="74"/>
                    </a:lnTo>
                    <a:lnTo>
                      <a:pt x="0" y="66"/>
                    </a:lnTo>
                    <a:lnTo>
                      <a:pt x="0" y="0"/>
                    </a:lnTo>
                    <a:lnTo>
                      <a:pt x="6" y="6"/>
                    </a:lnTo>
                    <a:lnTo>
                      <a:pt x="14" y="15"/>
                    </a:lnTo>
                    <a:lnTo>
                      <a:pt x="19" y="24"/>
                    </a:lnTo>
                    <a:lnTo>
                      <a:pt x="25" y="35"/>
                    </a:lnTo>
                    <a:lnTo>
                      <a:pt x="29" y="45"/>
                    </a:lnTo>
                    <a:lnTo>
                      <a:pt x="36" y="56"/>
                    </a:lnTo>
                    <a:lnTo>
                      <a:pt x="40" y="67"/>
                    </a:lnTo>
                    <a:lnTo>
                      <a:pt x="46" y="78"/>
                    </a:lnTo>
                    <a:lnTo>
                      <a:pt x="51" y="88"/>
                    </a:lnTo>
                    <a:lnTo>
                      <a:pt x="59" y="97"/>
                    </a:lnTo>
                    <a:lnTo>
                      <a:pt x="65" y="106"/>
                    </a:lnTo>
                    <a:lnTo>
                      <a:pt x="74" y="114"/>
                    </a:lnTo>
                    <a:lnTo>
                      <a:pt x="83" y="119"/>
                    </a:lnTo>
                    <a:lnTo>
                      <a:pt x="94" y="124"/>
                    </a:lnTo>
                    <a:lnTo>
                      <a:pt x="100" y="125"/>
                    </a:lnTo>
                    <a:lnTo>
                      <a:pt x="107" y="127"/>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7" name="Freeform 228"/>
              <p:cNvSpPr>
                <a:spLocks/>
              </p:cNvSpPr>
              <p:nvPr/>
            </p:nvSpPr>
            <p:spPr bwMode="auto">
              <a:xfrm>
                <a:off x="1919" y="3113"/>
                <a:ext cx="45" cy="68"/>
              </a:xfrm>
              <a:custGeom>
                <a:avLst/>
                <a:gdLst>
                  <a:gd name="T0" fmla="*/ 45 w 89"/>
                  <a:gd name="T1" fmla="*/ 9 h 136"/>
                  <a:gd name="T2" fmla="*/ 44 w 89"/>
                  <a:gd name="T3" fmla="*/ 12 h 136"/>
                  <a:gd name="T4" fmla="*/ 44 w 89"/>
                  <a:gd name="T5" fmla="*/ 16 h 136"/>
                  <a:gd name="T6" fmla="*/ 44 w 89"/>
                  <a:gd name="T7" fmla="*/ 20 h 136"/>
                  <a:gd name="T8" fmla="*/ 44 w 89"/>
                  <a:gd name="T9" fmla="*/ 24 h 136"/>
                  <a:gd name="T10" fmla="*/ 44 w 89"/>
                  <a:gd name="T11" fmla="*/ 28 h 136"/>
                  <a:gd name="T12" fmla="*/ 44 w 89"/>
                  <a:gd name="T13" fmla="*/ 32 h 136"/>
                  <a:gd name="T14" fmla="*/ 44 w 89"/>
                  <a:gd name="T15" fmla="*/ 36 h 136"/>
                  <a:gd name="T16" fmla="*/ 45 w 89"/>
                  <a:gd name="T17" fmla="*/ 40 h 136"/>
                  <a:gd name="T18" fmla="*/ 44 w 89"/>
                  <a:gd name="T19" fmla="*/ 44 h 136"/>
                  <a:gd name="T20" fmla="*/ 44 w 89"/>
                  <a:gd name="T21" fmla="*/ 48 h 136"/>
                  <a:gd name="T22" fmla="*/ 44 w 89"/>
                  <a:gd name="T23" fmla="*/ 51 h 136"/>
                  <a:gd name="T24" fmla="*/ 43 w 89"/>
                  <a:gd name="T25" fmla="*/ 55 h 136"/>
                  <a:gd name="T26" fmla="*/ 42 w 89"/>
                  <a:gd name="T27" fmla="*/ 58 h 136"/>
                  <a:gd name="T28" fmla="*/ 41 w 89"/>
                  <a:gd name="T29" fmla="*/ 62 h 136"/>
                  <a:gd name="T30" fmla="*/ 39 w 89"/>
                  <a:gd name="T31" fmla="*/ 65 h 136"/>
                  <a:gd name="T32" fmla="*/ 37 w 89"/>
                  <a:gd name="T33" fmla="*/ 68 h 136"/>
                  <a:gd name="T34" fmla="*/ 37 w 89"/>
                  <a:gd name="T35" fmla="*/ 64 h 136"/>
                  <a:gd name="T36" fmla="*/ 38 w 89"/>
                  <a:gd name="T37" fmla="*/ 60 h 136"/>
                  <a:gd name="T38" fmla="*/ 38 w 89"/>
                  <a:gd name="T39" fmla="*/ 56 h 136"/>
                  <a:gd name="T40" fmla="*/ 38 w 89"/>
                  <a:gd name="T41" fmla="*/ 52 h 136"/>
                  <a:gd name="T42" fmla="*/ 37 w 89"/>
                  <a:gd name="T43" fmla="*/ 48 h 136"/>
                  <a:gd name="T44" fmla="*/ 36 w 89"/>
                  <a:gd name="T45" fmla="*/ 44 h 136"/>
                  <a:gd name="T46" fmla="*/ 34 w 89"/>
                  <a:gd name="T47" fmla="*/ 40 h 136"/>
                  <a:gd name="T48" fmla="*/ 33 w 89"/>
                  <a:gd name="T49" fmla="*/ 36 h 136"/>
                  <a:gd name="T50" fmla="*/ 30 w 89"/>
                  <a:gd name="T51" fmla="*/ 32 h 136"/>
                  <a:gd name="T52" fmla="*/ 28 w 89"/>
                  <a:gd name="T53" fmla="*/ 28 h 136"/>
                  <a:gd name="T54" fmla="*/ 25 w 89"/>
                  <a:gd name="T55" fmla="*/ 25 h 136"/>
                  <a:gd name="T56" fmla="*/ 22 w 89"/>
                  <a:gd name="T57" fmla="*/ 22 h 136"/>
                  <a:gd name="T58" fmla="*/ 18 w 89"/>
                  <a:gd name="T59" fmla="*/ 19 h 136"/>
                  <a:gd name="T60" fmla="*/ 14 w 89"/>
                  <a:gd name="T61" fmla="*/ 16 h 136"/>
                  <a:gd name="T62" fmla="*/ 9 w 89"/>
                  <a:gd name="T63" fmla="*/ 14 h 136"/>
                  <a:gd name="T64" fmla="*/ 5 w 89"/>
                  <a:gd name="T65" fmla="*/ 13 h 136"/>
                  <a:gd name="T66" fmla="*/ 0 w 89"/>
                  <a:gd name="T67" fmla="*/ 0 h 136"/>
                  <a:gd name="T68" fmla="*/ 3 w 89"/>
                  <a:gd name="T69" fmla="*/ 0 h 136"/>
                  <a:gd name="T70" fmla="*/ 6 w 89"/>
                  <a:gd name="T71" fmla="*/ 1 h 136"/>
                  <a:gd name="T72" fmla="*/ 8 w 89"/>
                  <a:gd name="T73" fmla="*/ 2 h 136"/>
                  <a:gd name="T74" fmla="*/ 12 w 89"/>
                  <a:gd name="T75" fmla="*/ 3 h 136"/>
                  <a:gd name="T76" fmla="*/ 14 w 89"/>
                  <a:gd name="T77" fmla="*/ 3 h 136"/>
                  <a:gd name="T78" fmla="*/ 17 w 89"/>
                  <a:gd name="T79" fmla="*/ 4 h 136"/>
                  <a:gd name="T80" fmla="*/ 20 w 89"/>
                  <a:gd name="T81" fmla="*/ 4 h 136"/>
                  <a:gd name="T82" fmla="*/ 23 w 89"/>
                  <a:gd name="T83" fmla="*/ 6 h 136"/>
                  <a:gd name="T84" fmla="*/ 28 w 89"/>
                  <a:gd name="T85" fmla="*/ 6 h 136"/>
                  <a:gd name="T86" fmla="*/ 33 w 89"/>
                  <a:gd name="T87" fmla="*/ 7 h 136"/>
                  <a:gd name="T88" fmla="*/ 36 w 89"/>
                  <a:gd name="T89" fmla="*/ 8 h 136"/>
                  <a:gd name="T90" fmla="*/ 39 w 89"/>
                  <a:gd name="T91" fmla="*/ 8 h 136"/>
                  <a:gd name="T92" fmla="*/ 42 w 89"/>
                  <a:gd name="T93" fmla="*/ 9 h 136"/>
                  <a:gd name="T94" fmla="*/ 45 w 89"/>
                  <a:gd name="T95" fmla="*/ 9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8"/>
                    </a:moveTo>
                    <a:lnTo>
                      <a:pt x="87" y="24"/>
                    </a:lnTo>
                    <a:lnTo>
                      <a:pt x="87" y="32"/>
                    </a:lnTo>
                    <a:lnTo>
                      <a:pt x="87" y="40"/>
                    </a:lnTo>
                    <a:lnTo>
                      <a:pt x="87" y="48"/>
                    </a:lnTo>
                    <a:lnTo>
                      <a:pt x="87" y="55"/>
                    </a:lnTo>
                    <a:lnTo>
                      <a:pt x="88" y="64"/>
                    </a:lnTo>
                    <a:lnTo>
                      <a:pt x="88" y="72"/>
                    </a:lnTo>
                    <a:lnTo>
                      <a:pt x="89" y="80"/>
                    </a:lnTo>
                    <a:lnTo>
                      <a:pt x="88" y="88"/>
                    </a:lnTo>
                    <a:lnTo>
                      <a:pt x="88" y="95"/>
                    </a:lnTo>
                    <a:lnTo>
                      <a:pt x="87" y="102"/>
                    </a:lnTo>
                    <a:lnTo>
                      <a:pt x="86" y="110"/>
                    </a:lnTo>
                    <a:lnTo>
                      <a:pt x="83" y="116"/>
                    </a:lnTo>
                    <a:lnTo>
                      <a:pt x="81" y="123"/>
                    </a:lnTo>
                    <a:lnTo>
                      <a:pt x="77" y="130"/>
                    </a:lnTo>
                    <a:lnTo>
                      <a:pt x="73" y="136"/>
                    </a:lnTo>
                    <a:lnTo>
                      <a:pt x="74" y="127"/>
                    </a:lnTo>
                    <a:lnTo>
                      <a:pt x="75" y="119"/>
                    </a:lnTo>
                    <a:lnTo>
                      <a:pt x="75" y="111"/>
                    </a:lnTo>
                    <a:lnTo>
                      <a:pt x="75" y="103"/>
                    </a:lnTo>
                    <a:lnTo>
                      <a:pt x="73" y="95"/>
                    </a:lnTo>
                    <a:lnTo>
                      <a:pt x="72" y="88"/>
                    </a:lnTo>
                    <a:lnTo>
                      <a:pt x="68" y="79"/>
                    </a:lnTo>
                    <a:lnTo>
                      <a:pt x="65" y="72"/>
                    </a:lnTo>
                    <a:lnTo>
                      <a:pt x="60" y="64"/>
                    </a:lnTo>
                    <a:lnTo>
                      <a:pt x="56" y="56"/>
                    </a:lnTo>
                    <a:lnTo>
                      <a:pt x="50" y="49"/>
                    </a:lnTo>
                    <a:lnTo>
                      <a:pt x="43" y="44"/>
                    </a:lnTo>
                    <a:lnTo>
                      <a:pt x="36" y="38"/>
                    </a:lnTo>
                    <a:lnTo>
                      <a:pt x="28" y="32"/>
                    </a:lnTo>
                    <a:lnTo>
                      <a:pt x="18" y="28"/>
                    </a:lnTo>
                    <a:lnTo>
                      <a:pt x="10" y="25"/>
                    </a:lnTo>
                    <a:lnTo>
                      <a:pt x="0" y="0"/>
                    </a:lnTo>
                    <a:lnTo>
                      <a:pt x="5" y="0"/>
                    </a:lnTo>
                    <a:lnTo>
                      <a:pt x="11" y="2"/>
                    </a:lnTo>
                    <a:lnTo>
                      <a:pt x="16" y="3"/>
                    </a:lnTo>
                    <a:lnTo>
                      <a:pt x="23" y="5"/>
                    </a:lnTo>
                    <a:lnTo>
                      <a:pt x="28" y="5"/>
                    </a:lnTo>
                    <a:lnTo>
                      <a:pt x="34" y="7"/>
                    </a:lnTo>
                    <a:lnTo>
                      <a:pt x="39" y="8"/>
                    </a:lnTo>
                    <a:lnTo>
                      <a:pt x="45" y="11"/>
                    </a:lnTo>
                    <a:lnTo>
                      <a:pt x="55" y="12"/>
                    </a:lnTo>
                    <a:lnTo>
                      <a:pt x="66" y="14"/>
                    </a:lnTo>
                    <a:lnTo>
                      <a:pt x="72" y="15"/>
                    </a:lnTo>
                    <a:lnTo>
                      <a:pt x="77" y="16"/>
                    </a:lnTo>
                    <a:lnTo>
                      <a:pt x="83" y="17"/>
                    </a:lnTo>
                    <a:lnTo>
                      <a:pt x="8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8" name="Freeform 229"/>
              <p:cNvSpPr>
                <a:spLocks/>
              </p:cNvSpPr>
              <p:nvPr/>
            </p:nvSpPr>
            <p:spPr bwMode="auto">
              <a:xfrm>
                <a:off x="1864" y="3176"/>
                <a:ext cx="36" cy="84"/>
              </a:xfrm>
              <a:custGeom>
                <a:avLst/>
                <a:gdLst>
                  <a:gd name="T0" fmla="*/ 36 w 73"/>
                  <a:gd name="T1" fmla="*/ 26 h 168"/>
                  <a:gd name="T2" fmla="*/ 35 w 73"/>
                  <a:gd name="T3" fmla="*/ 29 h 168"/>
                  <a:gd name="T4" fmla="*/ 35 w 73"/>
                  <a:gd name="T5" fmla="*/ 33 h 168"/>
                  <a:gd name="T6" fmla="*/ 35 w 73"/>
                  <a:gd name="T7" fmla="*/ 36 h 168"/>
                  <a:gd name="T8" fmla="*/ 35 w 73"/>
                  <a:gd name="T9" fmla="*/ 41 h 168"/>
                  <a:gd name="T10" fmla="*/ 35 w 73"/>
                  <a:gd name="T11" fmla="*/ 44 h 168"/>
                  <a:gd name="T12" fmla="*/ 35 w 73"/>
                  <a:gd name="T13" fmla="*/ 48 h 168"/>
                  <a:gd name="T14" fmla="*/ 36 w 73"/>
                  <a:gd name="T15" fmla="*/ 53 h 168"/>
                  <a:gd name="T16" fmla="*/ 36 w 73"/>
                  <a:gd name="T17" fmla="*/ 57 h 168"/>
                  <a:gd name="T18" fmla="*/ 36 w 73"/>
                  <a:gd name="T19" fmla="*/ 60 h 168"/>
                  <a:gd name="T20" fmla="*/ 36 w 73"/>
                  <a:gd name="T21" fmla="*/ 64 h 168"/>
                  <a:gd name="T22" fmla="*/ 35 w 73"/>
                  <a:gd name="T23" fmla="*/ 68 h 168"/>
                  <a:gd name="T24" fmla="*/ 35 w 73"/>
                  <a:gd name="T25" fmla="*/ 72 h 168"/>
                  <a:gd name="T26" fmla="*/ 33 w 73"/>
                  <a:gd name="T27" fmla="*/ 75 h 168"/>
                  <a:gd name="T28" fmla="*/ 32 w 73"/>
                  <a:gd name="T29" fmla="*/ 78 h 168"/>
                  <a:gd name="T30" fmla="*/ 29 w 73"/>
                  <a:gd name="T31" fmla="*/ 81 h 168"/>
                  <a:gd name="T32" fmla="*/ 27 w 73"/>
                  <a:gd name="T33" fmla="*/ 84 h 168"/>
                  <a:gd name="T34" fmla="*/ 25 w 73"/>
                  <a:gd name="T35" fmla="*/ 79 h 168"/>
                  <a:gd name="T36" fmla="*/ 24 w 73"/>
                  <a:gd name="T37" fmla="*/ 75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7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6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2"/>
                    </a:moveTo>
                    <a:lnTo>
                      <a:pt x="70" y="58"/>
                    </a:lnTo>
                    <a:lnTo>
                      <a:pt x="70" y="65"/>
                    </a:lnTo>
                    <a:lnTo>
                      <a:pt x="70" y="72"/>
                    </a:lnTo>
                    <a:lnTo>
                      <a:pt x="71" y="81"/>
                    </a:lnTo>
                    <a:lnTo>
                      <a:pt x="71" y="88"/>
                    </a:lnTo>
                    <a:lnTo>
                      <a:pt x="71" y="96"/>
                    </a:lnTo>
                    <a:lnTo>
                      <a:pt x="72" y="105"/>
                    </a:lnTo>
                    <a:lnTo>
                      <a:pt x="73" y="113"/>
                    </a:lnTo>
                    <a:lnTo>
                      <a:pt x="72" y="120"/>
                    </a:lnTo>
                    <a:lnTo>
                      <a:pt x="72" y="128"/>
                    </a:lnTo>
                    <a:lnTo>
                      <a:pt x="71" y="135"/>
                    </a:lnTo>
                    <a:lnTo>
                      <a:pt x="70" y="143"/>
                    </a:lnTo>
                    <a:lnTo>
                      <a:pt x="67" y="150"/>
                    </a:lnTo>
                    <a:lnTo>
                      <a:pt x="64" y="156"/>
                    </a:lnTo>
                    <a:lnTo>
                      <a:pt x="59" y="162"/>
                    </a:lnTo>
                    <a:lnTo>
                      <a:pt x="55" y="168"/>
                    </a:lnTo>
                    <a:lnTo>
                      <a:pt x="51" y="158"/>
                    </a:lnTo>
                    <a:lnTo>
                      <a:pt x="48" y="149"/>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8"/>
                    </a:lnTo>
                    <a:lnTo>
                      <a:pt x="46" y="71"/>
                    </a:lnTo>
                    <a:lnTo>
                      <a:pt x="45" y="65"/>
                    </a:lnTo>
                    <a:lnTo>
                      <a:pt x="44" y="59"/>
                    </a:lnTo>
                    <a:lnTo>
                      <a:pt x="44" y="53"/>
                    </a:lnTo>
                    <a:lnTo>
                      <a:pt x="40" y="41"/>
                    </a:lnTo>
                    <a:lnTo>
                      <a:pt x="36" y="32"/>
                    </a:lnTo>
                    <a:lnTo>
                      <a:pt x="30" y="21"/>
                    </a:lnTo>
                    <a:lnTo>
                      <a:pt x="23" y="14"/>
                    </a:lnTo>
                    <a:lnTo>
                      <a:pt x="18" y="10"/>
                    </a:lnTo>
                    <a:lnTo>
                      <a:pt x="12" y="7"/>
                    </a:lnTo>
                    <a:lnTo>
                      <a:pt x="6" y="4"/>
                    </a:lnTo>
                    <a:lnTo>
                      <a:pt x="0" y="2"/>
                    </a:lnTo>
                    <a:lnTo>
                      <a:pt x="5" y="0"/>
                    </a:lnTo>
                    <a:lnTo>
                      <a:pt x="11" y="0"/>
                    </a:lnTo>
                    <a:lnTo>
                      <a:pt x="17" y="0"/>
                    </a:lnTo>
                    <a:lnTo>
                      <a:pt x="22" y="2"/>
                    </a:lnTo>
                    <a:lnTo>
                      <a:pt x="30" y="8"/>
                    </a:lnTo>
                    <a:lnTo>
                      <a:pt x="40" y="16"/>
                    </a:lnTo>
                    <a:lnTo>
                      <a:pt x="47" y="24"/>
                    </a:lnTo>
                    <a:lnTo>
                      <a:pt x="54" y="34"/>
                    </a:lnTo>
                    <a:lnTo>
                      <a:pt x="63" y="42"/>
                    </a:lnTo>
                    <a:lnTo>
                      <a:pt x="7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9" name="Freeform 230"/>
              <p:cNvSpPr>
                <a:spLocks/>
              </p:cNvSpPr>
              <p:nvPr/>
            </p:nvSpPr>
            <p:spPr bwMode="auto">
              <a:xfrm>
                <a:off x="1768" y="3202"/>
                <a:ext cx="82" cy="98"/>
              </a:xfrm>
              <a:custGeom>
                <a:avLst/>
                <a:gdLst>
                  <a:gd name="T0" fmla="*/ 80 w 165"/>
                  <a:gd name="T1" fmla="*/ 98 h 197"/>
                  <a:gd name="T2" fmla="*/ 0 w 165"/>
                  <a:gd name="T3" fmla="*/ 27 h 197"/>
                  <a:gd name="T4" fmla="*/ 0 w 165"/>
                  <a:gd name="T5" fmla="*/ 22 h 197"/>
                  <a:gd name="T6" fmla="*/ 0 w 165"/>
                  <a:gd name="T7" fmla="*/ 18 h 197"/>
                  <a:gd name="T8" fmla="*/ 1 w 165"/>
                  <a:gd name="T9" fmla="*/ 14 h 197"/>
                  <a:gd name="T10" fmla="*/ 2 w 165"/>
                  <a:gd name="T11" fmla="*/ 11 h 197"/>
                  <a:gd name="T12" fmla="*/ 4 w 165"/>
                  <a:gd name="T13" fmla="*/ 7 h 197"/>
                  <a:gd name="T14" fmla="*/ 6 w 165"/>
                  <a:gd name="T15" fmla="*/ 4 h 197"/>
                  <a:gd name="T16" fmla="*/ 9 w 165"/>
                  <a:gd name="T17" fmla="*/ 2 h 197"/>
                  <a:gd name="T18" fmla="*/ 13 w 165"/>
                  <a:gd name="T19" fmla="*/ 0 h 197"/>
                  <a:gd name="T20" fmla="*/ 15 w 165"/>
                  <a:gd name="T21" fmla="*/ 1 h 197"/>
                  <a:gd name="T22" fmla="*/ 18 w 165"/>
                  <a:gd name="T23" fmla="*/ 4 h 197"/>
                  <a:gd name="T24" fmla="*/ 21 w 165"/>
                  <a:gd name="T25" fmla="*/ 5 h 197"/>
                  <a:gd name="T26" fmla="*/ 24 w 165"/>
                  <a:gd name="T27" fmla="*/ 8 h 197"/>
                  <a:gd name="T28" fmla="*/ 27 w 165"/>
                  <a:gd name="T29" fmla="*/ 10 h 197"/>
                  <a:gd name="T30" fmla="*/ 31 w 165"/>
                  <a:gd name="T31" fmla="*/ 12 h 197"/>
                  <a:gd name="T32" fmla="*/ 34 w 165"/>
                  <a:gd name="T33" fmla="*/ 14 h 197"/>
                  <a:gd name="T34" fmla="*/ 38 w 165"/>
                  <a:gd name="T35" fmla="*/ 17 h 197"/>
                  <a:gd name="T36" fmla="*/ 41 w 165"/>
                  <a:gd name="T37" fmla="*/ 19 h 197"/>
                  <a:gd name="T38" fmla="*/ 44 w 165"/>
                  <a:gd name="T39" fmla="*/ 21 h 197"/>
                  <a:gd name="T40" fmla="*/ 47 w 165"/>
                  <a:gd name="T41" fmla="*/ 24 h 197"/>
                  <a:gd name="T42" fmla="*/ 51 w 165"/>
                  <a:gd name="T43" fmla="*/ 26 h 197"/>
                  <a:gd name="T44" fmla="*/ 53 w 165"/>
                  <a:gd name="T45" fmla="*/ 28 h 197"/>
                  <a:gd name="T46" fmla="*/ 57 w 165"/>
                  <a:gd name="T47" fmla="*/ 31 h 197"/>
                  <a:gd name="T48" fmla="*/ 60 w 165"/>
                  <a:gd name="T49" fmla="*/ 34 h 197"/>
                  <a:gd name="T50" fmla="*/ 63 w 165"/>
                  <a:gd name="T51" fmla="*/ 37 h 197"/>
                  <a:gd name="T52" fmla="*/ 65 w 165"/>
                  <a:gd name="T53" fmla="*/ 40 h 197"/>
                  <a:gd name="T54" fmla="*/ 68 w 165"/>
                  <a:gd name="T55" fmla="*/ 42 h 197"/>
                  <a:gd name="T56" fmla="*/ 70 w 165"/>
                  <a:gd name="T57" fmla="*/ 45 h 197"/>
                  <a:gd name="T58" fmla="*/ 73 w 165"/>
                  <a:gd name="T59" fmla="*/ 49 h 197"/>
                  <a:gd name="T60" fmla="*/ 74 w 165"/>
                  <a:gd name="T61" fmla="*/ 52 h 197"/>
                  <a:gd name="T62" fmla="*/ 76 w 165"/>
                  <a:gd name="T63" fmla="*/ 55 h 197"/>
                  <a:gd name="T64" fmla="*/ 78 w 165"/>
                  <a:gd name="T65" fmla="*/ 58 h 197"/>
                  <a:gd name="T66" fmla="*/ 80 w 165"/>
                  <a:gd name="T67" fmla="*/ 63 h 197"/>
                  <a:gd name="T68" fmla="*/ 80 w 165"/>
                  <a:gd name="T69" fmla="*/ 66 h 197"/>
                  <a:gd name="T70" fmla="*/ 81 w 165"/>
                  <a:gd name="T71" fmla="*/ 70 h 197"/>
                  <a:gd name="T72" fmla="*/ 82 w 165"/>
                  <a:gd name="T73" fmla="*/ 74 h 197"/>
                  <a:gd name="T74" fmla="*/ 82 w 165"/>
                  <a:gd name="T75" fmla="*/ 79 h 197"/>
                  <a:gd name="T76" fmla="*/ 82 w 165"/>
                  <a:gd name="T77" fmla="*/ 83 h 197"/>
                  <a:gd name="T78" fmla="*/ 82 w 165"/>
                  <a:gd name="T79" fmla="*/ 88 h 197"/>
                  <a:gd name="T80" fmla="*/ 81 w 165"/>
                  <a:gd name="T81" fmla="*/ 92 h 197"/>
                  <a:gd name="T82" fmla="*/ 80 w 165"/>
                  <a:gd name="T83" fmla="*/ 98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7">
                    <a:moveTo>
                      <a:pt x="161" y="197"/>
                    </a:moveTo>
                    <a:lnTo>
                      <a:pt x="1" y="55"/>
                    </a:lnTo>
                    <a:lnTo>
                      <a:pt x="0" y="45"/>
                    </a:lnTo>
                    <a:lnTo>
                      <a:pt x="0" y="37"/>
                    </a:lnTo>
                    <a:lnTo>
                      <a:pt x="2" y="29"/>
                    </a:lnTo>
                    <a:lnTo>
                      <a:pt x="5" y="22"/>
                    </a:lnTo>
                    <a:lnTo>
                      <a:pt x="8" y="15"/>
                    </a:lnTo>
                    <a:lnTo>
                      <a:pt x="13" y="9"/>
                    </a:lnTo>
                    <a:lnTo>
                      <a:pt x="19" y="4"/>
                    </a:lnTo>
                    <a:lnTo>
                      <a:pt x="26" y="0"/>
                    </a:lnTo>
                    <a:lnTo>
                      <a:pt x="31" y="3"/>
                    </a:lnTo>
                    <a:lnTo>
                      <a:pt x="36" y="8"/>
                    </a:lnTo>
                    <a:lnTo>
                      <a:pt x="43" y="11"/>
                    </a:lnTo>
                    <a:lnTo>
                      <a:pt x="49" y="16"/>
                    </a:lnTo>
                    <a:lnTo>
                      <a:pt x="55" y="20"/>
                    </a:lnTo>
                    <a:lnTo>
                      <a:pt x="62" y="25"/>
                    </a:lnTo>
                    <a:lnTo>
                      <a:pt x="69" y="29"/>
                    </a:lnTo>
                    <a:lnTo>
                      <a:pt x="76" y="34"/>
                    </a:lnTo>
                    <a:lnTo>
                      <a:pt x="82" y="38"/>
                    </a:lnTo>
                    <a:lnTo>
                      <a:pt x="89" y="43"/>
                    </a:lnTo>
                    <a:lnTo>
                      <a:pt x="95" y="48"/>
                    </a:lnTo>
                    <a:lnTo>
                      <a:pt x="102" y="53"/>
                    </a:lnTo>
                    <a:lnTo>
                      <a:pt x="107" y="57"/>
                    </a:lnTo>
                    <a:lnTo>
                      <a:pt x="114" y="62"/>
                    </a:lnTo>
                    <a:lnTo>
                      <a:pt x="120" y="68"/>
                    </a:lnTo>
                    <a:lnTo>
                      <a:pt x="126" y="75"/>
                    </a:lnTo>
                    <a:lnTo>
                      <a:pt x="130" y="80"/>
                    </a:lnTo>
                    <a:lnTo>
                      <a:pt x="136" y="85"/>
                    </a:lnTo>
                    <a:lnTo>
                      <a:pt x="141" y="91"/>
                    </a:lnTo>
                    <a:lnTo>
                      <a:pt x="146" y="98"/>
                    </a:lnTo>
                    <a:lnTo>
                      <a:pt x="149" y="104"/>
                    </a:lnTo>
                    <a:lnTo>
                      <a:pt x="153" y="110"/>
                    </a:lnTo>
                    <a:lnTo>
                      <a:pt x="156" y="117"/>
                    </a:lnTo>
                    <a:lnTo>
                      <a:pt x="160" y="126"/>
                    </a:lnTo>
                    <a:lnTo>
                      <a:pt x="161" y="132"/>
                    </a:lnTo>
                    <a:lnTo>
                      <a:pt x="163" y="140"/>
                    </a:lnTo>
                    <a:lnTo>
                      <a:pt x="164" y="149"/>
                    </a:lnTo>
                    <a:lnTo>
                      <a:pt x="165" y="158"/>
                    </a:lnTo>
                    <a:lnTo>
                      <a:pt x="164" y="167"/>
                    </a:lnTo>
                    <a:lnTo>
                      <a:pt x="164" y="176"/>
                    </a:lnTo>
                    <a:lnTo>
                      <a:pt x="162" y="185"/>
                    </a:lnTo>
                    <a:lnTo>
                      <a:pt x="161" y="197"/>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0" name="Freeform 231"/>
              <p:cNvSpPr>
                <a:spLocks/>
              </p:cNvSpPr>
              <p:nvPr/>
            </p:nvSpPr>
            <p:spPr bwMode="auto">
              <a:xfrm>
                <a:off x="1931" y="3281"/>
                <a:ext cx="37" cy="132"/>
              </a:xfrm>
              <a:custGeom>
                <a:avLst/>
                <a:gdLst>
                  <a:gd name="T0" fmla="*/ 31 w 73"/>
                  <a:gd name="T1" fmla="*/ 132 h 263"/>
                  <a:gd name="T2" fmla="*/ 20 w 73"/>
                  <a:gd name="T3" fmla="*/ 131 h 263"/>
                  <a:gd name="T4" fmla="*/ 10 w 73"/>
                  <a:gd name="T5" fmla="*/ 130 h 263"/>
                  <a:gd name="T6" fmla="*/ 3 w 73"/>
                  <a:gd name="T7" fmla="*/ 125 h 263"/>
                  <a:gd name="T8" fmla="*/ 1 w 73"/>
                  <a:gd name="T9" fmla="*/ 116 h 263"/>
                  <a:gd name="T10" fmla="*/ 2 w 73"/>
                  <a:gd name="T11" fmla="*/ 108 h 263"/>
                  <a:gd name="T12" fmla="*/ 4 w 73"/>
                  <a:gd name="T13" fmla="*/ 101 h 263"/>
                  <a:gd name="T14" fmla="*/ 5 w 73"/>
                  <a:gd name="T15" fmla="*/ 94 h 263"/>
                  <a:gd name="T16" fmla="*/ 6 w 73"/>
                  <a:gd name="T17" fmla="*/ 86 h 263"/>
                  <a:gd name="T18" fmla="*/ 7 w 73"/>
                  <a:gd name="T19" fmla="*/ 79 h 263"/>
                  <a:gd name="T20" fmla="*/ 8 w 73"/>
                  <a:gd name="T21" fmla="*/ 72 h 263"/>
                  <a:gd name="T22" fmla="*/ 9 w 73"/>
                  <a:gd name="T23" fmla="*/ 65 h 263"/>
                  <a:gd name="T24" fmla="*/ 10 w 73"/>
                  <a:gd name="T25" fmla="*/ 57 h 263"/>
                  <a:gd name="T26" fmla="*/ 11 w 73"/>
                  <a:gd name="T27" fmla="*/ 49 h 263"/>
                  <a:gd name="T28" fmla="*/ 12 w 73"/>
                  <a:gd name="T29" fmla="*/ 42 h 263"/>
                  <a:gd name="T30" fmla="*/ 12 w 73"/>
                  <a:gd name="T31" fmla="*/ 34 h 263"/>
                  <a:gd name="T32" fmla="*/ 12 w 73"/>
                  <a:gd name="T33" fmla="*/ 27 h 263"/>
                  <a:gd name="T34" fmla="*/ 12 w 73"/>
                  <a:gd name="T35" fmla="*/ 19 h 263"/>
                  <a:gd name="T36" fmla="*/ 12 w 73"/>
                  <a:gd name="T37" fmla="*/ 11 h 263"/>
                  <a:gd name="T38" fmla="*/ 12 w 73"/>
                  <a:gd name="T39" fmla="*/ 4 h 263"/>
                  <a:gd name="T40" fmla="*/ 14 w 73"/>
                  <a:gd name="T41" fmla="*/ 3 h 263"/>
                  <a:gd name="T42" fmla="*/ 17 w 73"/>
                  <a:gd name="T43" fmla="*/ 11 h 263"/>
                  <a:gd name="T44" fmla="*/ 19 w 73"/>
                  <a:gd name="T45" fmla="*/ 19 h 263"/>
                  <a:gd name="T46" fmla="*/ 21 w 73"/>
                  <a:gd name="T47" fmla="*/ 27 h 263"/>
                  <a:gd name="T48" fmla="*/ 23 w 73"/>
                  <a:gd name="T49" fmla="*/ 35 h 263"/>
                  <a:gd name="T50" fmla="*/ 24 w 73"/>
                  <a:gd name="T51" fmla="*/ 44 h 263"/>
                  <a:gd name="T52" fmla="*/ 25 w 73"/>
                  <a:gd name="T53" fmla="*/ 52 h 263"/>
                  <a:gd name="T54" fmla="*/ 26 w 73"/>
                  <a:gd name="T55" fmla="*/ 60 h 263"/>
                  <a:gd name="T56" fmla="*/ 27 w 73"/>
                  <a:gd name="T57" fmla="*/ 69 h 263"/>
                  <a:gd name="T58" fmla="*/ 27 w 73"/>
                  <a:gd name="T59" fmla="*/ 78 h 263"/>
                  <a:gd name="T60" fmla="*/ 27 w 73"/>
                  <a:gd name="T61" fmla="*/ 86 h 263"/>
                  <a:gd name="T62" fmla="*/ 28 w 73"/>
                  <a:gd name="T63" fmla="*/ 94 h 263"/>
                  <a:gd name="T64" fmla="*/ 29 w 73"/>
                  <a:gd name="T65" fmla="*/ 103 h 263"/>
                  <a:gd name="T66" fmla="*/ 31 w 73"/>
                  <a:gd name="T67" fmla="*/ 111 h 263"/>
                  <a:gd name="T68" fmla="*/ 32 w 73"/>
                  <a:gd name="T69" fmla="*/ 119 h 263"/>
                  <a:gd name="T70" fmla="*/ 35 w 73"/>
                  <a:gd name="T71" fmla="*/ 128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1" y="263"/>
                    </a:lnTo>
                    <a:lnTo>
                      <a:pt x="51" y="263"/>
                    </a:lnTo>
                    <a:lnTo>
                      <a:pt x="39" y="262"/>
                    </a:lnTo>
                    <a:lnTo>
                      <a:pt x="30" y="262"/>
                    </a:lnTo>
                    <a:lnTo>
                      <a:pt x="20" y="259"/>
                    </a:lnTo>
                    <a:lnTo>
                      <a:pt x="12" y="255"/>
                    </a:lnTo>
                    <a:lnTo>
                      <a:pt x="5" y="249"/>
                    </a:lnTo>
                    <a:lnTo>
                      <a:pt x="0" y="239"/>
                    </a:lnTo>
                    <a:lnTo>
                      <a:pt x="1" y="231"/>
                    </a:lnTo>
                    <a:lnTo>
                      <a:pt x="3" y="224"/>
                    </a:lnTo>
                    <a:lnTo>
                      <a:pt x="4" y="216"/>
                    </a:lnTo>
                    <a:lnTo>
                      <a:pt x="6" y="210"/>
                    </a:lnTo>
                    <a:lnTo>
                      <a:pt x="7" y="202"/>
                    </a:lnTo>
                    <a:lnTo>
                      <a:pt x="9" y="194"/>
                    </a:lnTo>
                    <a:lnTo>
                      <a:pt x="10" y="187"/>
                    </a:lnTo>
                    <a:lnTo>
                      <a:pt x="12" y="181"/>
                    </a:lnTo>
                    <a:lnTo>
                      <a:pt x="12" y="172"/>
                    </a:lnTo>
                    <a:lnTo>
                      <a:pt x="14" y="165"/>
                    </a:lnTo>
                    <a:lnTo>
                      <a:pt x="14" y="158"/>
                    </a:lnTo>
                    <a:lnTo>
                      <a:pt x="16" y="152"/>
                    </a:lnTo>
                    <a:lnTo>
                      <a:pt x="16" y="143"/>
                    </a:lnTo>
                    <a:lnTo>
                      <a:pt x="18" y="136"/>
                    </a:lnTo>
                    <a:lnTo>
                      <a:pt x="18" y="129"/>
                    </a:lnTo>
                    <a:lnTo>
                      <a:pt x="20" y="122"/>
                    </a:lnTo>
                    <a:lnTo>
                      <a:pt x="20" y="114"/>
                    </a:lnTo>
                    <a:lnTo>
                      <a:pt x="21" y="107"/>
                    </a:lnTo>
                    <a:lnTo>
                      <a:pt x="21" y="98"/>
                    </a:lnTo>
                    <a:lnTo>
                      <a:pt x="23" y="92"/>
                    </a:lnTo>
                    <a:lnTo>
                      <a:pt x="23" y="84"/>
                    </a:lnTo>
                    <a:lnTo>
                      <a:pt x="23" y="76"/>
                    </a:lnTo>
                    <a:lnTo>
                      <a:pt x="23" y="68"/>
                    </a:lnTo>
                    <a:lnTo>
                      <a:pt x="24" y="62"/>
                    </a:lnTo>
                    <a:lnTo>
                      <a:pt x="24" y="53"/>
                    </a:lnTo>
                    <a:lnTo>
                      <a:pt x="24" y="46"/>
                    </a:lnTo>
                    <a:lnTo>
                      <a:pt x="24" y="38"/>
                    </a:lnTo>
                    <a:lnTo>
                      <a:pt x="24" y="30"/>
                    </a:lnTo>
                    <a:lnTo>
                      <a:pt x="24" y="22"/>
                    </a:lnTo>
                    <a:lnTo>
                      <a:pt x="24" y="15"/>
                    </a:lnTo>
                    <a:lnTo>
                      <a:pt x="24" y="8"/>
                    </a:lnTo>
                    <a:lnTo>
                      <a:pt x="24" y="0"/>
                    </a:lnTo>
                    <a:lnTo>
                      <a:pt x="27" y="6"/>
                    </a:lnTo>
                    <a:lnTo>
                      <a:pt x="30" y="15"/>
                    </a:lnTo>
                    <a:lnTo>
                      <a:pt x="33" y="22"/>
                    </a:lnTo>
                    <a:lnTo>
                      <a:pt x="36" y="30"/>
                    </a:lnTo>
                    <a:lnTo>
                      <a:pt x="38" y="38"/>
                    </a:lnTo>
                    <a:lnTo>
                      <a:pt x="40" y="46"/>
                    </a:lnTo>
                    <a:lnTo>
                      <a:pt x="42" y="53"/>
                    </a:lnTo>
                    <a:lnTo>
                      <a:pt x="44" y="63"/>
                    </a:lnTo>
                    <a:lnTo>
                      <a:pt x="45" y="70"/>
                    </a:lnTo>
                    <a:lnTo>
                      <a:pt x="47" y="78"/>
                    </a:lnTo>
                    <a:lnTo>
                      <a:pt x="48" y="87"/>
                    </a:lnTo>
                    <a:lnTo>
                      <a:pt x="49" y="95"/>
                    </a:lnTo>
                    <a:lnTo>
                      <a:pt x="50" y="104"/>
                    </a:lnTo>
                    <a:lnTo>
                      <a:pt x="51" y="112"/>
                    </a:lnTo>
                    <a:lnTo>
                      <a:pt x="52" y="120"/>
                    </a:lnTo>
                    <a:lnTo>
                      <a:pt x="53" y="130"/>
                    </a:lnTo>
                    <a:lnTo>
                      <a:pt x="53" y="138"/>
                    </a:lnTo>
                    <a:lnTo>
                      <a:pt x="53" y="146"/>
                    </a:lnTo>
                    <a:lnTo>
                      <a:pt x="53" y="155"/>
                    </a:lnTo>
                    <a:lnTo>
                      <a:pt x="54" y="163"/>
                    </a:lnTo>
                    <a:lnTo>
                      <a:pt x="54" y="171"/>
                    </a:lnTo>
                    <a:lnTo>
                      <a:pt x="55" y="180"/>
                    </a:lnTo>
                    <a:lnTo>
                      <a:pt x="56" y="188"/>
                    </a:lnTo>
                    <a:lnTo>
                      <a:pt x="58" y="197"/>
                    </a:lnTo>
                    <a:lnTo>
                      <a:pt x="58" y="205"/>
                    </a:lnTo>
                    <a:lnTo>
                      <a:pt x="60" y="214"/>
                    </a:lnTo>
                    <a:lnTo>
                      <a:pt x="61" y="222"/>
                    </a:lnTo>
                    <a:lnTo>
                      <a:pt x="63" y="231"/>
                    </a:lnTo>
                    <a:lnTo>
                      <a:pt x="64" y="238"/>
                    </a:lnTo>
                    <a:lnTo>
                      <a:pt x="66" y="247"/>
                    </a:lnTo>
                    <a:lnTo>
                      <a:pt x="70" y="255"/>
                    </a:lnTo>
                    <a:lnTo>
                      <a:pt x="73" y="26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1" name="Freeform 232"/>
              <p:cNvSpPr>
                <a:spLocks/>
              </p:cNvSpPr>
              <p:nvPr/>
            </p:nvSpPr>
            <p:spPr bwMode="auto">
              <a:xfrm>
                <a:off x="1283" y="3297"/>
                <a:ext cx="68" cy="52"/>
              </a:xfrm>
              <a:custGeom>
                <a:avLst/>
                <a:gdLst>
                  <a:gd name="T0" fmla="*/ 46 w 137"/>
                  <a:gd name="T1" fmla="*/ 0 h 104"/>
                  <a:gd name="T2" fmla="*/ 48 w 137"/>
                  <a:gd name="T3" fmla="*/ 3 h 104"/>
                  <a:gd name="T4" fmla="*/ 50 w 137"/>
                  <a:gd name="T5" fmla="*/ 6 h 104"/>
                  <a:gd name="T6" fmla="*/ 52 w 137"/>
                  <a:gd name="T7" fmla="*/ 9 h 104"/>
                  <a:gd name="T8" fmla="*/ 55 w 137"/>
                  <a:gd name="T9" fmla="*/ 12 h 104"/>
                  <a:gd name="T10" fmla="*/ 57 w 137"/>
                  <a:gd name="T11" fmla="*/ 15 h 104"/>
                  <a:gd name="T12" fmla="*/ 59 w 137"/>
                  <a:gd name="T13" fmla="*/ 18 h 104"/>
                  <a:gd name="T14" fmla="*/ 61 w 137"/>
                  <a:gd name="T15" fmla="*/ 21 h 104"/>
                  <a:gd name="T16" fmla="*/ 64 w 137"/>
                  <a:gd name="T17" fmla="*/ 25 h 104"/>
                  <a:gd name="T18" fmla="*/ 65 w 137"/>
                  <a:gd name="T19" fmla="*/ 28 h 104"/>
                  <a:gd name="T20" fmla="*/ 67 w 137"/>
                  <a:gd name="T21" fmla="*/ 31 h 104"/>
                  <a:gd name="T22" fmla="*/ 68 w 137"/>
                  <a:gd name="T23" fmla="*/ 35 h 104"/>
                  <a:gd name="T24" fmla="*/ 68 w 137"/>
                  <a:gd name="T25" fmla="*/ 39 h 104"/>
                  <a:gd name="T26" fmla="*/ 68 w 137"/>
                  <a:gd name="T27" fmla="*/ 42 h 104"/>
                  <a:gd name="T28" fmla="*/ 67 w 137"/>
                  <a:gd name="T29" fmla="*/ 45 h 104"/>
                  <a:gd name="T30" fmla="*/ 65 w 137"/>
                  <a:gd name="T31" fmla="*/ 49 h 104"/>
                  <a:gd name="T32" fmla="*/ 62 w 137"/>
                  <a:gd name="T33" fmla="*/ 52 h 104"/>
                  <a:gd name="T34" fmla="*/ 62 w 137"/>
                  <a:gd name="T35" fmla="*/ 48 h 104"/>
                  <a:gd name="T36" fmla="*/ 62 w 137"/>
                  <a:gd name="T37" fmla="*/ 43 h 104"/>
                  <a:gd name="T38" fmla="*/ 61 w 137"/>
                  <a:gd name="T39" fmla="*/ 40 h 104"/>
                  <a:gd name="T40" fmla="*/ 61 w 137"/>
                  <a:gd name="T41" fmla="*/ 37 h 104"/>
                  <a:gd name="T42" fmla="*/ 58 w 137"/>
                  <a:gd name="T43" fmla="*/ 31 h 104"/>
                  <a:gd name="T44" fmla="*/ 55 w 137"/>
                  <a:gd name="T45" fmla="*/ 27 h 104"/>
                  <a:gd name="T46" fmla="*/ 50 w 137"/>
                  <a:gd name="T47" fmla="*/ 23 h 104"/>
                  <a:gd name="T48" fmla="*/ 46 w 137"/>
                  <a:gd name="T49" fmla="*/ 21 h 104"/>
                  <a:gd name="T50" fmla="*/ 41 w 137"/>
                  <a:gd name="T51" fmla="*/ 20 h 104"/>
                  <a:gd name="T52" fmla="*/ 36 w 137"/>
                  <a:gd name="T53" fmla="*/ 19 h 104"/>
                  <a:gd name="T54" fmla="*/ 33 w 137"/>
                  <a:gd name="T55" fmla="*/ 18 h 104"/>
                  <a:gd name="T56" fmla="*/ 30 w 137"/>
                  <a:gd name="T57" fmla="*/ 17 h 104"/>
                  <a:gd name="T58" fmla="*/ 26 w 137"/>
                  <a:gd name="T59" fmla="*/ 16 h 104"/>
                  <a:gd name="T60" fmla="*/ 24 w 137"/>
                  <a:gd name="T61" fmla="*/ 16 h 104"/>
                  <a:gd name="T62" fmla="*/ 18 w 137"/>
                  <a:gd name="T63" fmla="*/ 14 h 104"/>
                  <a:gd name="T64" fmla="*/ 13 w 137"/>
                  <a:gd name="T65" fmla="*/ 13 h 104"/>
                  <a:gd name="T66" fmla="*/ 9 w 137"/>
                  <a:gd name="T67" fmla="*/ 11 h 104"/>
                  <a:gd name="T68" fmla="*/ 5 w 137"/>
                  <a:gd name="T69" fmla="*/ 8 h 104"/>
                  <a:gd name="T70" fmla="*/ 1 w 137"/>
                  <a:gd name="T71" fmla="*/ 5 h 104"/>
                  <a:gd name="T72" fmla="*/ 0 w 137"/>
                  <a:gd name="T73" fmla="*/ 0 h 104"/>
                  <a:gd name="T74" fmla="*/ 46 w 137"/>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7" h="104">
                    <a:moveTo>
                      <a:pt x="93" y="0"/>
                    </a:moveTo>
                    <a:lnTo>
                      <a:pt x="96" y="5"/>
                    </a:lnTo>
                    <a:lnTo>
                      <a:pt x="100" y="11"/>
                    </a:lnTo>
                    <a:lnTo>
                      <a:pt x="104" y="17"/>
                    </a:lnTo>
                    <a:lnTo>
                      <a:pt x="110" y="24"/>
                    </a:lnTo>
                    <a:lnTo>
                      <a:pt x="114" y="30"/>
                    </a:lnTo>
                    <a:lnTo>
                      <a:pt x="119" y="36"/>
                    </a:lnTo>
                    <a:lnTo>
                      <a:pt x="123" y="42"/>
                    </a:lnTo>
                    <a:lnTo>
                      <a:pt x="128" y="50"/>
                    </a:lnTo>
                    <a:lnTo>
                      <a:pt x="131" y="56"/>
                    </a:lnTo>
                    <a:lnTo>
                      <a:pt x="134" y="62"/>
                    </a:lnTo>
                    <a:lnTo>
                      <a:pt x="136" y="69"/>
                    </a:lnTo>
                    <a:lnTo>
                      <a:pt x="137" y="77"/>
                    </a:lnTo>
                    <a:lnTo>
                      <a:pt x="136" y="83"/>
                    </a:lnTo>
                    <a:lnTo>
                      <a:pt x="134" y="89"/>
                    </a:lnTo>
                    <a:lnTo>
                      <a:pt x="130" y="97"/>
                    </a:lnTo>
                    <a:lnTo>
                      <a:pt x="124" y="104"/>
                    </a:lnTo>
                    <a:lnTo>
                      <a:pt x="124" y="95"/>
                    </a:lnTo>
                    <a:lnTo>
                      <a:pt x="124" y="86"/>
                    </a:lnTo>
                    <a:lnTo>
                      <a:pt x="123" y="79"/>
                    </a:lnTo>
                    <a:lnTo>
                      <a:pt x="122" y="73"/>
                    </a:lnTo>
                    <a:lnTo>
                      <a:pt x="117" y="62"/>
                    </a:lnTo>
                    <a:lnTo>
                      <a:pt x="111" y="54"/>
                    </a:lnTo>
                    <a:lnTo>
                      <a:pt x="101" y="46"/>
                    </a:lnTo>
                    <a:lnTo>
                      <a:pt x="93" y="42"/>
                    </a:lnTo>
                    <a:lnTo>
                      <a:pt x="83" y="39"/>
                    </a:lnTo>
                    <a:lnTo>
                      <a:pt x="72" y="37"/>
                    </a:lnTo>
                    <a:lnTo>
                      <a:pt x="66" y="35"/>
                    </a:lnTo>
                    <a:lnTo>
                      <a:pt x="60" y="34"/>
                    </a:lnTo>
                    <a:lnTo>
                      <a:pt x="53" y="32"/>
                    </a:lnTo>
                    <a:lnTo>
                      <a:pt x="48" y="31"/>
                    </a:lnTo>
                    <a:lnTo>
                      <a:pt x="37" y="28"/>
                    </a:lnTo>
                    <a:lnTo>
                      <a:pt x="27" y="26"/>
                    </a:lnTo>
                    <a:lnTo>
                      <a:pt x="18" y="21"/>
                    </a:lnTo>
                    <a:lnTo>
                      <a:pt x="11" y="16"/>
                    </a:lnTo>
                    <a:lnTo>
                      <a:pt x="3" y="9"/>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2" name="Freeform 233"/>
              <p:cNvSpPr>
                <a:spLocks/>
              </p:cNvSpPr>
              <p:nvPr/>
            </p:nvSpPr>
            <p:spPr bwMode="auto">
              <a:xfrm>
                <a:off x="1375" y="3321"/>
                <a:ext cx="71" cy="140"/>
              </a:xfrm>
              <a:custGeom>
                <a:avLst/>
                <a:gdLst>
                  <a:gd name="T0" fmla="*/ 70 w 143"/>
                  <a:gd name="T1" fmla="*/ 55 h 280"/>
                  <a:gd name="T2" fmla="*/ 71 w 143"/>
                  <a:gd name="T3" fmla="*/ 61 h 280"/>
                  <a:gd name="T4" fmla="*/ 71 w 143"/>
                  <a:gd name="T5" fmla="*/ 67 h 280"/>
                  <a:gd name="T6" fmla="*/ 70 w 143"/>
                  <a:gd name="T7" fmla="*/ 74 h 280"/>
                  <a:gd name="T8" fmla="*/ 69 w 143"/>
                  <a:gd name="T9" fmla="*/ 79 h 280"/>
                  <a:gd name="T10" fmla="*/ 68 w 143"/>
                  <a:gd name="T11" fmla="*/ 86 h 280"/>
                  <a:gd name="T12" fmla="*/ 65 w 143"/>
                  <a:gd name="T13" fmla="*/ 92 h 280"/>
                  <a:gd name="T14" fmla="*/ 63 w 143"/>
                  <a:gd name="T15" fmla="*/ 98 h 280"/>
                  <a:gd name="T16" fmla="*/ 59 w 143"/>
                  <a:gd name="T17" fmla="*/ 106 h 280"/>
                  <a:gd name="T18" fmla="*/ 52 w 143"/>
                  <a:gd name="T19" fmla="*/ 117 h 280"/>
                  <a:gd name="T20" fmla="*/ 45 w 143"/>
                  <a:gd name="T21" fmla="*/ 127 h 280"/>
                  <a:gd name="T22" fmla="*/ 37 w 143"/>
                  <a:gd name="T23" fmla="*/ 136 h 280"/>
                  <a:gd name="T24" fmla="*/ 9 w 143"/>
                  <a:gd name="T25" fmla="*/ 140 h 280"/>
                  <a:gd name="T26" fmla="*/ 14 w 143"/>
                  <a:gd name="T27" fmla="*/ 132 h 280"/>
                  <a:gd name="T28" fmla="*/ 15 w 143"/>
                  <a:gd name="T29" fmla="*/ 124 h 280"/>
                  <a:gd name="T30" fmla="*/ 12 w 143"/>
                  <a:gd name="T31" fmla="*/ 117 h 280"/>
                  <a:gd name="T32" fmla="*/ 7 w 143"/>
                  <a:gd name="T33" fmla="*/ 111 h 280"/>
                  <a:gd name="T34" fmla="*/ 2 w 143"/>
                  <a:gd name="T35" fmla="*/ 104 h 280"/>
                  <a:gd name="T36" fmla="*/ 0 w 143"/>
                  <a:gd name="T37" fmla="*/ 98 h 280"/>
                  <a:gd name="T38" fmla="*/ 1 w 143"/>
                  <a:gd name="T39" fmla="*/ 91 h 280"/>
                  <a:gd name="T40" fmla="*/ 9 w 143"/>
                  <a:gd name="T41" fmla="*/ 85 h 280"/>
                  <a:gd name="T42" fmla="*/ 16 w 143"/>
                  <a:gd name="T43" fmla="*/ 84 h 280"/>
                  <a:gd name="T44" fmla="*/ 21 w 143"/>
                  <a:gd name="T45" fmla="*/ 82 h 280"/>
                  <a:gd name="T46" fmla="*/ 27 w 143"/>
                  <a:gd name="T47" fmla="*/ 75 h 280"/>
                  <a:gd name="T48" fmla="*/ 29 w 143"/>
                  <a:gd name="T49" fmla="*/ 69 h 280"/>
                  <a:gd name="T50" fmla="*/ 30 w 143"/>
                  <a:gd name="T51" fmla="*/ 63 h 280"/>
                  <a:gd name="T52" fmla="*/ 30 w 143"/>
                  <a:gd name="T53" fmla="*/ 56 h 280"/>
                  <a:gd name="T54" fmla="*/ 32 w 143"/>
                  <a:gd name="T55" fmla="*/ 49 h 280"/>
                  <a:gd name="T56" fmla="*/ 32 w 143"/>
                  <a:gd name="T57" fmla="*/ 41 h 280"/>
                  <a:gd name="T58" fmla="*/ 32 w 143"/>
                  <a:gd name="T59" fmla="*/ 33 h 280"/>
                  <a:gd name="T60" fmla="*/ 33 w 143"/>
                  <a:gd name="T61" fmla="*/ 26 h 280"/>
                  <a:gd name="T62" fmla="*/ 35 w 143"/>
                  <a:gd name="T63" fmla="*/ 19 h 280"/>
                  <a:gd name="T64" fmla="*/ 37 w 143"/>
                  <a:gd name="T65" fmla="*/ 13 h 280"/>
                  <a:gd name="T66" fmla="*/ 41 w 143"/>
                  <a:gd name="T67" fmla="*/ 7 h 280"/>
                  <a:gd name="T68" fmla="*/ 47 w 143"/>
                  <a:gd name="T69" fmla="*/ 3 h 280"/>
                  <a:gd name="T70" fmla="*/ 54 w 143"/>
                  <a:gd name="T71" fmla="*/ 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3" h="280">
                    <a:moveTo>
                      <a:pt x="140" y="104"/>
                    </a:moveTo>
                    <a:lnTo>
                      <a:pt x="141" y="109"/>
                    </a:lnTo>
                    <a:lnTo>
                      <a:pt x="142" y="115"/>
                    </a:lnTo>
                    <a:lnTo>
                      <a:pt x="142" y="122"/>
                    </a:lnTo>
                    <a:lnTo>
                      <a:pt x="143" y="128"/>
                    </a:lnTo>
                    <a:lnTo>
                      <a:pt x="142" y="134"/>
                    </a:lnTo>
                    <a:lnTo>
                      <a:pt x="142" y="140"/>
                    </a:lnTo>
                    <a:lnTo>
                      <a:pt x="141" y="147"/>
                    </a:lnTo>
                    <a:lnTo>
                      <a:pt x="141" y="153"/>
                    </a:lnTo>
                    <a:lnTo>
                      <a:pt x="139" y="158"/>
                    </a:lnTo>
                    <a:lnTo>
                      <a:pt x="138" y="164"/>
                    </a:lnTo>
                    <a:lnTo>
                      <a:pt x="136" y="171"/>
                    </a:lnTo>
                    <a:lnTo>
                      <a:pt x="135" y="177"/>
                    </a:lnTo>
                    <a:lnTo>
                      <a:pt x="131" y="183"/>
                    </a:lnTo>
                    <a:lnTo>
                      <a:pt x="129" y="190"/>
                    </a:lnTo>
                    <a:lnTo>
                      <a:pt x="127" y="196"/>
                    </a:lnTo>
                    <a:lnTo>
                      <a:pt x="125" y="202"/>
                    </a:lnTo>
                    <a:lnTo>
                      <a:pt x="119" y="212"/>
                    </a:lnTo>
                    <a:lnTo>
                      <a:pt x="113" y="224"/>
                    </a:lnTo>
                    <a:lnTo>
                      <a:pt x="105" y="234"/>
                    </a:lnTo>
                    <a:lnTo>
                      <a:pt x="98" y="246"/>
                    </a:lnTo>
                    <a:lnTo>
                      <a:pt x="90" y="254"/>
                    </a:lnTo>
                    <a:lnTo>
                      <a:pt x="82" y="264"/>
                    </a:lnTo>
                    <a:lnTo>
                      <a:pt x="74" y="272"/>
                    </a:lnTo>
                    <a:lnTo>
                      <a:pt x="68" y="280"/>
                    </a:lnTo>
                    <a:lnTo>
                      <a:pt x="19" y="280"/>
                    </a:lnTo>
                    <a:lnTo>
                      <a:pt x="25" y="271"/>
                    </a:lnTo>
                    <a:lnTo>
                      <a:pt x="29" y="263"/>
                    </a:lnTo>
                    <a:lnTo>
                      <a:pt x="30" y="254"/>
                    </a:lnTo>
                    <a:lnTo>
                      <a:pt x="30" y="247"/>
                    </a:lnTo>
                    <a:lnTo>
                      <a:pt x="27" y="240"/>
                    </a:lnTo>
                    <a:lnTo>
                      <a:pt x="24" y="233"/>
                    </a:lnTo>
                    <a:lnTo>
                      <a:pt x="19" y="227"/>
                    </a:lnTo>
                    <a:lnTo>
                      <a:pt x="14" y="221"/>
                    </a:lnTo>
                    <a:lnTo>
                      <a:pt x="8" y="215"/>
                    </a:lnTo>
                    <a:lnTo>
                      <a:pt x="4" y="208"/>
                    </a:lnTo>
                    <a:lnTo>
                      <a:pt x="1" y="202"/>
                    </a:lnTo>
                    <a:lnTo>
                      <a:pt x="0" y="196"/>
                    </a:lnTo>
                    <a:lnTo>
                      <a:pt x="0" y="188"/>
                    </a:lnTo>
                    <a:lnTo>
                      <a:pt x="3" y="182"/>
                    </a:lnTo>
                    <a:lnTo>
                      <a:pt x="9" y="176"/>
                    </a:lnTo>
                    <a:lnTo>
                      <a:pt x="19" y="170"/>
                    </a:lnTo>
                    <a:lnTo>
                      <a:pt x="25" y="169"/>
                    </a:lnTo>
                    <a:lnTo>
                      <a:pt x="32" y="168"/>
                    </a:lnTo>
                    <a:lnTo>
                      <a:pt x="37" y="166"/>
                    </a:lnTo>
                    <a:lnTo>
                      <a:pt x="43" y="164"/>
                    </a:lnTo>
                    <a:lnTo>
                      <a:pt x="49" y="157"/>
                    </a:lnTo>
                    <a:lnTo>
                      <a:pt x="55" y="149"/>
                    </a:lnTo>
                    <a:lnTo>
                      <a:pt x="56" y="143"/>
                    </a:lnTo>
                    <a:lnTo>
                      <a:pt x="58" y="137"/>
                    </a:lnTo>
                    <a:lnTo>
                      <a:pt x="59" y="131"/>
                    </a:lnTo>
                    <a:lnTo>
                      <a:pt x="60" y="126"/>
                    </a:lnTo>
                    <a:lnTo>
                      <a:pt x="60" y="119"/>
                    </a:lnTo>
                    <a:lnTo>
                      <a:pt x="61" y="111"/>
                    </a:lnTo>
                    <a:lnTo>
                      <a:pt x="62" y="104"/>
                    </a:lnTo>
                    <a:lnTo>
                      <a:pt x="64" y="98"/>
                    </a:lnTo>
                    <a:lnTo>
                      <a:pt x="64" y="89"/>
                    </a:lnTo>
                    <a:lnTo>
                      <a:pt x="64" y="82"/>
                    </a:lnTo>
                    <a:lnTo>
                      <a:pt x="64" y="74"/>
                    </a:lnTo>
                    <a:lnTo>
                      <a:pt x="65" y="66"/>
                    </a:lnTo>
                    <a:lnTo>
                      <a:pt x="65" y="58"/>
                    </a:lnTo>
                    <a:lnTo>
                      <a:pt x="67" y="52"/>
                    </a:lnTo>
                    <a:lnTo>
                      <a:pt x="68" y="44"/>
                    </a:lnTo>
                    <a:lnTo>
                      <a:pt x="71" y="38"/>
                    </a:lnTo>
                    <a:lnTo>
                      <a:pt x="72" y="31"/>
                    </a:lnTo>
                    <a:lnTo>
                      <a:pt x="75" y="25"/>
                    </a:lnTo>
                    <a:lnTo>
                      <a:pt x="78" y="18"/>
                    </a:lnTo>
                    <a:lnTo>
                      <a:pt x="83" y="14"/>
                    </a:lnTo>
                    <a:lnTo>
                      <a:pt x="88" y="9"/>
                    </a:lnTo>
                    <a:lnTo>
                      <a:pt x="94" y="5"/>
                    </a:lnTo>
                    <a:lnTo>
                      <a:pt x="100" y="2"/>
                    </a:lnTo>
                    <a:lnTo>
                      <a:pt x="108" y="0"/>
                    </a:lnTo>
                    <a:lnTo>
                      <a:pt x="140" y="104"/>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3" name="Freeform 234"/>
              <p:cNvSpPr>
                <a:spLocks/>
              </p:cNvSpPr>
              <p:nvPr/>
            </p:nvSpPr>
            <p:spPr bwMode="auto">
              <a:xfrm>
                <a:off x="1417" y="3345"/>
                <a:ext cx="111" cy="196"/>
              </a:xfrm>
              <a:custGeom>
                <a:avLst/>
                <a:gdLst>
                  <a:gd name="T0" fmla="*/ 111 w 223"/>
                  <a:gd name="T1" fmla="*/ 5 h 391"/>
                  <a:gd name="T2" fmla="*/ 111 w 223"/>
                  <a:gd name="T3" fmla="*/ 14 h 391"/>
                  <a:gd name="T4" fmla="*/ 111 w 223"/>
                  <a:gd name="T5" fmla="*/ 19 h 391"/>
                  <a:gd name="T6" fmla="*/ 111 w 223"/>
                  <a:gd name="T7" fmla="*/ 28 h 391"/>
                  <a:gd name="T8" fmla="*/ 111 w 223"/>
                  <a:gd name="T9" fmla="*/ 36 h 391"/>
                  <a:gd name="T10" fmla="*/ 111 w 223"/>
                  <a:gd name="T11" fmla="*/ 42 h 391"/>
                  <a:gd name="T12" fmla="*/ 111 w 223"/>
                  <a:gd name="T13" fmla="*/ 50 h 391"/>
                  <a:gd name="T14" fmla="*/ 111 w 223"/>
                  <a:gd name="T15" fmla="*/ 61 h 391"/>
                  <a:gd name="T16" fmla="*/ 110 w 223"/>
                  <a:gd name="T17" fmla="*/ 72 h 391"/>
                  <a:gd name="T18" fmla="*/ 109 w 223"/>
                  <a:gd name="T19" fmla="*/ 83 h 391"/>
                  <a:gd name="T20" fmla="*/ 107 w 223"/>
                  <a:gd name="T21" fmla="*/ 93 h 391"/>
                  <a:gd name="T22" fmla="*/ 105 w 223"/>
                  <a:gd name="T23" fmla="*/ 104 h 391"/>
                  <a:gd name="T24" fmla="*/ 102 w 223"/>
                  <a:gd name="T25" fmla="*/ 114 h 391"/>
                  <a:gd name="T26" fmla="*/ 99 w 223"/>
                  <a:gd name="T27" fmla="*/ 123 h 391"/>
                  <a:gd name="T28" fmla="*/ 94 w 223"/>
                  <a:gd name="T29" fmla="*/ 133 h 391"/>
                  <a:gd name="T30" fmla="*/ 89 w 223"/>
                  <a:gd name="T31" fmla="*/ 141 h 391"/>
                  <a:gd name="T32" fmla="*/ 82 w 223"/>
                  <a:gd name="T33" fmla="*/ 150 h 391"/>
                  <a:gd name="T34" fmla="*/ 75 w 223"/>
                  <a:gd name="T35" fmla="*/ 159 h 391"/>
                  <a:gd name="T36" fmla="*/ 67 w 223"/>
                  <a:gd name="T37" fmla="*/ 159 h 391"/>
                  <a:gd name="T38" fmla="*/ 59 w 223"/>
                  <a:gd name="T39" fmla="*/ 156 h 391"/>
                  <a:gd name="T40" fmla="*/ 50 w 223"/>
                  <a:gd name="T41" fmla="*/ 155 h 391"/>
                  <a:gd name="T42" fmla="*/ 41 w 223"/>
                  <a:gd name="T43" fmla="*/ 155 h 391"/>
                  <a:gd name="T44" fmla="*/ 32 w 223"/>
                  <a:gd name="T45" fmla="*/ 158 h 391"/>
                  <a:gd name="T46" fmla="*/ 24 w 223"/>
                  <a:gd name="T47" fmla="*/ 164 h 391"/>
                  <a:gd name="T48" fmla="*/ 16 w 223"/>
                  <a:gd name="T49" fmla="*/ 170 h 391"/>
                  <a:gd name="T50" fmla="*/ 12 w 223"/>
                  <a:gd name="T51" fmla="*/ 175 h 391"/>
                  <a:gd name="T52" fmla="*/ 11 w 223"/>
                  <a:gd name="T53" fmla="*/ 180 h 391"/>
                  <a:gd name="T54" fmla="*/ 12 w 223"/>
                  <a:gd name="T55" fmla="*/ 196 h 391"/>
                  <a:gd name="T56" fmla="*/ 2 w 223"/>
                  <a:gd name="T57" fmla="*/ 193 h 391"/>
                  <a:gd name="T58" fmla="*/ 5 w 223"/>
                  <a:gd name="T59" fmla="*/ 186 h 391"/>
                  <a:gd name="T60" fmla="*/ 7 w 223"/>
                  <a:gd name="T61" fmla="*/ 180 h 391"/>
                  <a:gd name="T62" fmla="*/ 10 w 223"/>
                  <a:gd name="T63" fmla="*/ 173 h 391"/>
                  <a:gd name="T64" fmla="*/ 13 w 223"/>
                  <a:gd name="T65" fmla="*/ 167 h 391"/>
                  <a:gd name="T66" fmla="*/ 16 w 223"/>
                  <a:gd name="T67" fmla="*/ 160 h 391"/>
                  <a:gd name="T68" fmla="*/ 19 w 223"/>
                  <a:gd name="T69" fmla="*/ 154 h 391"/>
                  <a:gd name="T70" fmla="*/ 22 w 223"/>
                  <a:gd name="T71" fmla="*/ 148 h 391"/>
                  <a:gd name="T72" fmla="*/ 25 w 223"/>
                  <a:gd name="T73" fmla="*/ 141 h 391"/>
                  <a:gd name="T74" fmla="*/ 28 w 223"/>
                  <a:gd name="T75" fmla="*/ 135 h 391"/>
                  <a:gd name="T76" fmla="*/ 32 w 223"/>
                  <a:gd name="T77" fmla="*/ 129 h 391"/>
                  <a:gd name="T78" fmla="*/ 36 w 223"/>
                  <a:gd name="T79" fmla="*/ 124 h 391"/>
                  <a:gd name="T80" fmla="*/ 41 w 223"/>
                  <a:gd name="T81" fmla="*/ 119 h 391"/>
                  <a:gd name="T82" fmla="*/ 47 w 223"/>
                  <a:gd name="T83" fmla="*/ 114 h 391"/>
                  <a:gd name="T84" fmla="*/ 53 w 223"/>
                  <a:gd name="T85" fmla="*/ 111 h 391"/>
                  <a:gd name="T86" fmla="*/ 60 w 223"/>
                  <a:gd name="T87" fmla="*/ 108 h 391"/>
                  <a:gd name="T88" fmla="*/ 64 w 223"/>
                  <a:gd name="T89" fmla="*/ 103 h 391"/>
                  <a:gd name="T90" fmla="*/ 63 w 223"/>
                  <a:gd name="T91" fmla="*/ 96 h 391"/>
                  <a:gd name="T92" fmla="*/ 62 w 223"/>
                  <a:gd name="T93" fmla="*/ 87 h 391"/>
                  <a:gd name="T94" fmla="*/ 62 w 223"/>
                  <a:gd name="T95" fmla="*/ 79 h 391"/>
                  <a:gd name="T96" fmla="*/ 63 w 223"/>
                  <a:gd name="T97" fmla="*/ 71 h 391"/>
                  <a:gd name="T98" fmla="*/ 63 w 223"/>
                  <a:gd name="T99" fmla="*/ 62 h 391"/>
                  <a:gd name="T100" fmla="*/ 64 w 223"/>
                  <a:gd name="T101" fmla="*/ 53 h 391"/>
                  <a:gd name="T102" fmla="*/ 66 w 223"/>
                  <a:gd name="T103" fmla="*/ 45 h 391"/>
                  <a:gd name="T104" fmla="*/ 69 w 223"/>
                  <a:gd name="T105" fmla="*/ 37 h 391"/>
                  <a:gd name="T106" fmla="*/ 71 w 223"/>
                  <a:gd name="T107" fmla="*/ 29 h 391"/>
                  <a:gd name="T108" fmla="*/ 75 w 223"/>
                  <a:gd name="T109" fmla="*/ 22 h 391"/>
                  <a:gd name="T110" fmla="*/ 79 w 223"/>
                  <a:gd name="T111" fmla="*/ 16 h 391"/>
                  <a:gd name="T112" fmla="*/ 85 w 223"/>
                  <a:gd name="T113" fmla="*/ 10 h 391"/>
                  <a:gd name="T114" fmla="*/ 91 w 223"/>
                  <a:gd name="T115" fmla="*/ 6 h 391"/>
                  <a:gd name="T116" fmla="*/ 98 w 223"/>
                  <a:gd name="T117" fmla="*/ 3 h 391"/>
                  <a:gd name="T118" fmla="*/ 106 w 223"/>
                  <a:gd name="T119" fmla="*/ 0 h 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 h="391">
                    <a:moveTo>
                      <a:pt x="222" y="0"/>
                    </a:moveTo>
                    <a:lnTo>
                      <a:pt x="222" y="10"/>
                    </a:lnTo>
                    <a:lnTo>
                      <a:pt x="222" y="22"/>
                    </a:lnTo>
                    <a:lnTo>
                      <a:pt x="222" y="27"/>
                    </a:lnTo>
                    <a:lnTo>
                      <a:pt x="222" y="33"/>
                    </a:lnTo>
                    <a:lnTo>
                      <a:pt x="222" y="38"/>
                    </a:lnTo>
                    <a:lnTo>
                      <a:pt x="222" y="44"/>
                    </a:lnTo>
                    <a:lnTo>
                      <a:pt x="222" y="55"/>
                    </a:lnTo>
                    <a:lnTo>
                      <a:pt x="222" y="66"/>
                    </a:lnTo>
                    <a:lnTo>
                      <a:pt x="222" y="72"/>
                    </a:lnTo>
                    <a:lnTo>
                      <a:pt x="222" y="78"/>
                    </a:lnTo>
                    <a:lnTo>
                      <a:pt x="222" y="83"/>
                    </a:lnTo>
                    <a:lnTo>
                      <a:pt x="223" y="89"/>
                    </a:lnTo>
                    <a:lnTo>
                      <a:pt x="222" y="100"/>
                    </a:lnTo>
                    <a:lnTo>
                      <a:pt x="222" y="111"/>
                    </a:lnTo>
                    <a:lnTo>
                      <a:pt x="222" y="122"/>
                    </a:lnTo>
                    <a:lnTo>
                      <a:pt x="222" y="133"/>
                    </a:lnTo>
                    <a:lnTo>
                      <a:pt x="221" y="144"/>
                    </a:lnTo>
                    <a:lnTo>
                      <a:pt x="220" y="155"/>
                    </a:lnTo>
                    <a:lnTo>
                      <a:pt x="219" y="166"/>
                    </a:lnTo>
                    <a:lnTo>
                      <a:pt x="218" y="177"/>
                    </a:lnTo>
                    <a:lnTo>
                      <a:pt x="215" y="186"/>
                    </a:lnTo>
                    <a:lnTo>
                      <a:pt x="213" y="197"/>
                    </a:lnTo>
                    <a:lnTo>
                      <a:pt x="211" y="207"/>
                    </a:lnTo>
                    <a:lnTo>
                      <a:pt x="209" y="218"/>
                    </a:lnTo>
                    <a:lnTo>
                      <a:pt x="205" y="227"/>
                    </a:lnTo>
                    <a:lnTo>
                      <a:pt x="202" y="237"/>
                    </a:lnTo>
                    <a:lnTo>
                      <a:pt x="198" y="246"/>
                    </a:lnTo>
                    <a:lnTo>
                      <a:pt x="195" y="256"/>
                    </a:lnTo>
                    <a:lnTo>
                      <a:pt x="189" y="265"/>
                    </a:lnTo>
                    <a:lnTo>
                      <a:pt x="184" y="274"/>
                    </a:lnTo>
                    <a:lnTo>
                      <a:pt x="178" y="282"/>
                    </a:lnTo>
                    <a:lnTo>
                      <a:pt x="173" y="292"/>
                    </a:lnTo>
                    <a:lnTo>
                      <a:pt x="165" y="300"/>
                    </a:lnTo>
                    <a:lnTo>
                      <a:pt x="158" y="309"/>
                    </a:lnTo>
                    <a:lnTo>
                      <a:pt x="150" y="317"/>
                    </a:lnTo>
                    <a:lnTo>
                      <a:pt x="142" y="325"/>
                    </a:lnTo>
                    <a:lnTo>
                      <a:pt x="135" y="318"/>
                    </a:lnTo>
                    <a:lnTo>
                      <a:pt x="128" y="315"/>
                    </a:lnTo>
                    <a:lnTo>
                      <a:pt x="118" y="312"/>
                    </a:lnTo>
                    <a:lnTo>
                      <a:pt x="110" y="311"/>
                    </a:lnTo>
                    <a:lnTo>
                      <a:pt x="101" y="310"/>
                    </a:lnTo>
                    <a:lnTo>
                      <a:pt x="91" y="310"/>
                    </a:lnTo>
                    <a:lnTo>
                      <a:pt x="82" y="310"/>
                    </a:lnTo>
                    <a:lnTo>
                      <a:pt x="73" y="311"/>
                    </a:lnTo>
                    <a:lnTo>
                      <a:pt x="65" y="316"/>
                    </a:lnTo>
                    <a:lnTo>
                      <a:pt x="57" y="322"/>
                    </a:lnTo>
                    <a:lnTo>
                      <a:pt x="48" y="327"/>
                    </a:lnTo>
                    <a:lnTo>
                      <a:pt x="41" y="334"/>
                    </a:lnTo>
                    <a:lnTo>
                      <a:pt x="33" y="339"/>
                    </a:lnTo>
                    <a:lnTo>
                      <a:pt x="28" y="346"/>
                    </a:lnTo>
                    <a:lnTo>
                      <a:pt x="24" y="349"/>
                    </a:lnTo>
                    <a:lnTo>
                      <a:pt x="24" y="355"/>
                    </a:lnTo>
                    <a:lnTo>
                      <a:pt x="23" y="360"/>
                    </a:lnTo>
                    <a:lnTo>
                      <a:pt x="24" y="366"/>
                    </a:lnTo>
                    <a:lnTo>
                      <a:pt x="24" y="391"/>
                    </a:lnTo>
                    <a:lnTo>
                      <a:pt x="0" y="391"/>
                    </a:lnTo>
                    <a:lnTo>
                      <a:pt x="4" y="385"/>
                    </a:lnTo>
                    <a:lnTo>
                      <a:pt x="7" y="379"/>
                    </a:lnTo>
                    <a:lnTo>
                      <a:pt x="10" y="372"/>
                    </a:lnTo>
                    <a:lnTo>
                      <a:pt x="13" y="366"/>
                    </a:lnTo>
                    <a:lnTo>
                      <a:pt x="15" y="359"/>
                    </a:lnTo>
                    <a:lnTo>
                      <a:pt x="18" y="352"/>
                    </a:lnTo>
                    <a:lnTo>
                      <a:pt x="21" y="346"/>
                    </a:lnTo>
                    <a:lnTo>
                      <a:pt x="24" y="340"/>
                    </a:lnTo>
                    <a:lnTo>
                      <a:pt x="26" y="333"/>
                    </a:lnTo>
                    <a:lnTo>
                      <a:pt x="30" y="326"/>
                    </a:lnTo>
                    <a:lnTo>
                      <a:pt x="32" y="320"/>
                    </a:lnTo>
                    <a:lnTo>
                      <a:pt x="35" y="314"/>
                    </a:lnTo>
                    <a:lnTo>
                      <a:pt x="38" y="308"/>
                    </a:lnTo>
                    <a:lnTo>
                      <a:pt x="41" y="301"/>
                    </a:lnTo>
                    <a:lnTo>
                      <a:pt x="44" y="295"/>
                    </a:lnTo>
                    <a:lnTo>
                      <a:pt x="47" y="289"/>
                    </a:lnTo>
                    <a:lnTo>
                      <a:pt x="51" y="282"/>
                    </a:lnTo>
                    <a:lnTo>
                      <a:pt x="54" y="276"/>
                    </a:lnTo>
                    <a:lnTo>
                      <a:pt x="57" y="270"/>
                    </a:lnTo>
                    <a:lnTo>
                      <a:pt x="61" y="265"/>
                    </a:lnTo>
                    <a:lnTo>
                      <a:pt x="64" y="258"/>
                    </a:lnTo>
                    <a:lnTo>
                      <a:pt x="68" y="253"/>
                    </a:lnTo>
                    <a:lnTo>
                      <a:pt x="72" y="248"/>
                    </a:lnTo>
                    <a:lnTo>
                      <a:pt x="79" y="244"/>
                    </a:lnTo>
                    <a:lnTo>
                      <a:pt x="83" y="238"/>
                    </a:lnTo>
                    <a:lnTo>
                      <a:pt x="88" y="233"/>
                    </a:lnTo>
                    <a:lnTo>
                      <a:pt x="94" y="228"/>
                    </a:lnTo>
                    <a:lnTo>
                      <a:pt x="101" y="225"/>
                    </a:lnTo>
                    <a:lnTo>
                      <a:pt x="107" y="222"/>
                    </a:lnTo>
                    <a:lnTo>
                      <a:pt x="113" y="219"/>
                    </a:lnTo>
                    <a:lnTo>
                      <a:pt x="120" y="216"/>
                    </a:lnTo>
                    <a:lnTo>
                      <a:pt x="129" y="214"/>
                    </a:lnTo>
                    <a:lnTo>
                      <a:pt x="128" y="205"/>
                    </a:lnTo>
                    <a:lnTo>
                      <a:pt x="127" y="198"/>
                    </a:lnTo>
                    <a:lnTo>
                      <a:pt x="126" y="191"/>
                    </a:lnTo>
                    <a:lnTo>
                      <a:pt x="126" y="183"/>
                    </a:lnTo>
                    <a:lnTo>
                      <a:pt x="125" y="174"/>
                    </a:lnTo>
                    <a:lnTo>
                      <a:pt x="125" y="167"/>
                    </a:lnTo>
                    <a:lnTo>
                      <a:pt x="125" y="157"/>
                    </a:lnTo>
                    <a:lnTo>
                      <a:pt x="126" y="150"/>
                    </a:lnTo>
                    <a:lnTo>
                      <a:pt x="126" y="141"/>
                    </a:lnTo>
                    <a:lnTo>
                      <a:pt x="126" y="132"/>
                    </a:lnTo>
                    <a:lnTo>
                      <a:pt x="127" y="124"/>
                    </a:lnTo>
                    <a:lnTo>
                      <a:pt x="129" y="115"/>
                    </a:lnTo>
                    <a:lnTo>
                      <a:pt x="129" y="106"/>
                    </a:lnTo>
                    <a:lnTo>
                      <a:pt x="131" y="99"/>
                    </a:lnTo>
                    <a:lnTo>
                      <a:pt x="133" y="90"/>
                    </a:lnTo>
                    <a:lnTo>
                      <a:pt x="136" y="83"/>
                    </a:lnTo>
                    <a:lnTo>
                      <a:pt x="138" y="74"/>
                    </a:lnTo>
                    <a:lnTo>
                      <a:pt x="140" y="66"/>
                    </a:lnTo>
                    <a:lnTo>
                      <a:pt x="143" y="58"/>
                    </a:lnTo>
                    <a:lnTo>
                      <a:pt x="148" y="52"/>
                    </a:lnTo>
                    <a:lnTo>
                      <a:pt x="151" y="44"/>
                    </a:lnTo>
                    <a:lnTo>
                      <a:pt x="155" y="38"/>
                    </a:lnTo>
                    <a:lnTo>
                      <a:pt x="159" y="32"/>
                    </a:lnTo>
                    <a:lnTo>
                      <a:pt x="165" y="27"/>
                    </a:lnTo>
                    <a:lnTo>
                      <a:pt x="170" y="20"/>
                    </a:lnTo>
                    <a:lnTo>
                      <a:pt x="176" y="16"/>
                    </a:lnTo>
                    <a:lnTo>
                      <a:pt x="182" y="11"/>
                    </a:lnTo>
                    <a:lnTo>
                      <a:pt x="189" y="8"/>
                    </a:lnTo>
                    <a:lnTo>
                      <a:pt x="196" y="5"/>
                    </a:lnTo>
                    <a:lnTo>
                      <a:pt x="204" y="2"/>
                    </a:lnTo>
                    <a:lnTo>
                      <a:pt x="212" y="0"/>
                    </a:lnTo>
                    <a:lnTo>
                      <a:pt x="222"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4" name="Freeform 235"/>
              <p:cNvSpPr>
                <a:spLocks/>
              </p:cNvSpPr>
              <p:nvPr/>
            </p:nvSpPr>
            <p:spPr bwMode="auto">
              <a:xfrm>
                <a:off x="1971" y="3361"/>
                <a:ext cx="36" cy="45"/>
              </a:xfrm>
              <a:custGeom>
                <a:avLst/>
                <a:gdLst>
                  <a:gd name="T0" fmla="*/ 36 w 73"/>
                  <a:gd name="T1" fmla="*/ 31 h 90"/>
                  <a:gd name="T2" fmla="*/ 33 w 73"/>
                  <a:gd name="T3" fmla="*/ 34 h 90"/>
                  <a:gd name="T4" fmla="*/ 30 w 73"/>
                  <a:gd name="T5" fmla="*/ 36 h 90"/>
                  <a:gd name="T6" fmla="*/ 28 w 73"/>
                  <a:gd name="T7" fmla="*/ 39 h 90"/>
                  <a:gd name="T8" fmla="*/ 25 w 73"/>
                  <a:gd name="T9" fmla="*/ 42 h 90"/>
                  <a:gd name="T10" fmla="*/ 22 w 73"/>
                  <a:gd name="T11" fmla="*/ 44 h 90"/>
                  <a:gd name="T12" fmla="*/ 19 w 73"/>
                  <a:gd name="T13" fmla="*/ 45 h 90"/>
                  <a:gd name="T14" fmla="*/ 15 w 73"/>
                  <a:gd name="T15" fmla="*/ 45 h 90"/>
                  <a:gd name="T16" fmla="*/ 12 w 73"/>
                  <a:gd name="T17" fmla="*/ 45 h 90"/>
                  <a:gd name="T18" fmla="*/ 0 w 73"/>
                  <a:gd name="T19" fmla="*/ 0 h 90"/>
                  <a:gd name="T20" fmla="*/ 3 w 73"/>
                  <a:gd name="T21" fmla="*/ 3 h 90"/>
                  <a:gd name="T22" fmla="*/ 8 w 73"/>
                  <a:gd name="T23" fmla="*/ 8 h 90"/>
                  <a:gd name="T24" fmla="*/ 12 w 73"/>
                  <a:gd name="T25" fmla="*/ 12 h 90"/>
                  <a:gd name="T26" fmla="*/ 16 w 73"/>
                  <a:gd name="T27" fmla="*/ 16 h 90"/>
                  <a:gd name="T28" fmla="*/ 21 w 73"/>
                  <a:gd name="T29" fmla="*/ 21 h 90"/>
                  <a:gd name="T30" fmla="*/ 26 w 73"/>
                  <a:gd name="T31" fmla="*/ 25 h 90"/>
                  <a:gd name="T32" fmla="*/ 31 w 73"/>
                  <a:gd name="T33" fmla="*/ 28 h 90"/>
                  <a:gd name="T34" fmla="*/ 36 w 73"/>
                  <a:gd name="T35" fmla="*/ 31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90">
                    <a:moveTo>
                      <a:pt x="73" y="62"/>
                    </a:moveTo>
                    <a:lnTo>
                      <a:pt x="67" y="67"/>
                    </a:lnTo>
                    <a:lnTo>
                      <a:pt x="61" y="72"/>
                    </a:lnTo>
                    <a:lnTo>
                      <a:pt x="56" y="77"/>
                    </a:lnTo>
                    <a:lnTo>
                      <a:pt x="51" y="83"/>
                    </a:lnTo>
                    <a:lnTo>
                      <a:pt x="45" y="87"/>
                    </a:lnTo>
                    <a:lnTo>
                      <a:pt x="39" y="90"/>
                    </a:lnTo>
                    <a:lnTo>
                      <a:pt x="31" y="90"/>
                    </a:lnTo>
                    <a:lnTo>
                      <a:pt x="25" y="90"/>
                    </a:lnTo>
                    <a:lnTo>
                      <a:pt x="0" y="0"/>
                    </a:lnTo>
                    <a:lnTo>
                      <a:pt x="7" y="6"/>
                    </a:lnTo>
                    <a:lnTo>
                      <a:pt x="16" y="15"/>
                    </a:lnTo>
                    <a:lnTo>
                      <a:pt x="24" y="23"/>
                    </a:lnTo>
                    <a:lnTo>
                      <a:pt x="33" y="32"/>
                    </a:lnTo>
                    <a:lnTo>
                      <a:pt x="43" y="41"/>
                    </a:lnTo>
                    <a:lnTo>
                      <a:pt x="52" y="49"/>
                    </a:lnTo>
                    <a:lnTo>
                      <a:pt x="63" y="55"/>
                    </a:lnTo>
                    <a:lnTo>
                      <a:pt x="73" y="62"/>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5" name="Freeform 236"/>
              <p:cNvSpPr>
                <a:spLocks/>
              </p:cNvSpPr>
              <p:nvPr/>
            </p:nvSpPr>
            <p:spPr bwMode="auto">
              <a:xfrm>
                <a:off x="1847" y="3376"/>
                <a:ext cx="29" cy="30"/>
              </a:xfrm>
              <a:custGeom>
                <a:avLst/>
                <a:gdLst>
                  <a:gd name="T0" fmla="*/ 29 w 59"/>
                  <a:gd name="T1" fmla="*/ 9 h 60"/>
                  <a:gd name="T2" fmla="*/ 29 w 59"/>
                  <a:gd name="T3" fmla="*/ 12 h 60"/>
                  <a:gd name="T4" fmla="*/ 29 w 59"/>
                  <a:gd name="T5" fmla="*/ 15 h 60"/>
                  <a:gd name="T6" fmla="*/ 27 w 59"/>
                  <a:gd name="T7" fmla="*/ 18 h 60"/>
                  <a:gd name="T8" fmla="*/ 26 w 59"/>
                  <a:gd name="T9" fmla="*/ 20 h 60"/>
                  <a:gd name="T10" fmla="*/ 23 w 59"/>
                  <a:gd name="T11" fmla="*/ 22 h 60"/>
                  <a:gd name="T12" fmla="*/ 20 w 59"/>
                  <a:gd name="T13" fmla="*/ 24 h 60"/>
                  <a:gd name="T14" fmla="*/ 18 w 59"/>
                  <a:gd name="T15" fmla="*/ 26 h 60"/>
                  <a:gd name="T16" fmla="*/ 17 w 59"/>
                  <a:gd name="T17" fmla="*/ 30 h 60"/>
                  <a:gd name="T18" fmla="*/ 12 w 59"/>
                  <a:gd name="T19" fmla="*/ 27 h 60"/>
                  <a:gd name="T20" fmla="*/ 8 w 59"/>
                  <a:gd name="T21" fmla="*/ 26 h 60"/>
                  <a:gd name="T22" fmla="*/ 4 w 59"/>
                  <a:gd name="T23" fmla="*/ 24 h 60"/>
                  <a:gd name="T24" fmla="*/ 2 w 59"/>
                  <a:gd name="T25" fmla="*/ 21 h 60"/>
                  <a:gd name="T26" fmla="*/ 0 w 59"/>
                  <a:gd name="T27" fmla="*/ 17 h 60"/>
                  <a:gd name="T28" fmla="*/ 1 w 59"/>
                  <a:gd name="T29" fmla="*/ 13 h 60"/>
                  <a:gd name="T30" fmla="*/ 1 w 59"/>
                  <a:gd name="T31" fmla="*/ 10 h 60"/>
                  <a:gd name="T32" fmla="*/ 3 w 59"/>
                  <a:gd name="T33" fmla="*/ 8 h 60"/>
                  <a:gd name="T34" fmla="*/ 4 w 59"/>
                  <a:gd name="T35" fmla="*/ 5 h 60"/>
                  <a:gd name="T36" fmla="*/ 7 w 59"/>
                  <a:gd name="T37" fmla="*/ 3 h 60"/>
                  <a:gd name="T38" fmla="*/ 10 w 59"/>
                  <a:gd name="T39" fmla="*/ 1 h 60"/>
                  <a:gd name="T40" fmla="*/ 14 w 59"/>
                  <a:gd name="T41" fmla="*/ 1 h 60"/>
                  <a:gd name="T42" fmla="*/ 18 w 59"/>
                  <a:gd name="T43" fmla="*/ 0 h 60"/>
                  <a:gd name="T44" fmla="*/ 22 w 59"/>
                  <a:gd name="T45" fmla="*/ 2 h 60"/>
                  <a:gd name="T46" fmla="*/ 25 w 59"/>
                  <a:gd name="T47" fmla="*/ 5 h 60"/>
                  <a:gd name="T48" fmla="*/ 29 w 59"/>
                  <a:gd name="T49" fmla="*/ 9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60">
                    <a:moveTo>
                      <a:pt x="59" y="18"/>
                    </a:moveTo>
                    <a:lnTo>
                      <a:pt x="59" y="24"/>
                    </a:lnTo>
                    <a:lnTo>
                      <a:pt x="58" y="30"/>
                    </a:lnTo>
                    <a:lnTo>
                      <a:pt x="55" y="35"/>
                    </a:lnTo>
                    <a:lnTo>
                      <a:pt x="52" y="40"/>
                    </a:lnTo>
                    <a:lnTo>
                      <a:pt x="46" y="43"/>
                    </a:lnTo>
                    <a:lnTo>
                      <a:pt x="41" y="48"/>
                    </a:lnTo>
                    <a:lnTo>
                      <a:pt x="37" y="52"/>
                    </a:lnTo>
                    <a:lnTo>
                      <a:pt x="35" y="60"/>
                    </a:lnTo>
                    <a:lnTo>
                      <a:pt x="24" y="54"/>
                    </a:lnTo>
                    <a:lnTo>
                      <a:pt x="16" y="51"/>
                    </a:lnTo>
                    <a:lnTo>
                      <a:pt x="9" y="47"/>
                    </a:lnTo>
                    <a:lnTo>
                      <a:pt x="4" y="42"/>
                    </a:lnTo>
                    <a:lnTo>
                      <a:pt x="0" y="34"/>
                    </a:lnTo>
                    <a:lnTo>
                      <a:pt x="2" y="26"/>
                    </a:lnTo>
                    <a:lnTo>
                      <a:pt x="3" y="20"/>
                    </a:lnTo>
                    <a:lnTo>
                      <a:pt x="6" y="15"/>
                    </a:lnTo>
                    <a:lnTo>
                      <a:pt x="9" y="9"/>
                    </a:lnTo>
                    <a:lnTo>
                      <a:pt x="15" y="5"/>
                    </a:lnTo>
                    <a:lnTo>
                      <a:pt x="21" y="2"/>
                    </a:lnTo>
                    <a:lnTo>
                      <a:pt x="28" y="1"/>
                    </a:lnTo>
                    <a:lnTo>
                      <a:pt x="36" y="0"/>
                    </a:lnTo>
                    <a:lnTo>
                      <a:pt x="44" y="3"/>
                    </a:lnTo>
                    <a:lnTo>
                      <a:pt x="51" y="10"/>
                    </a:lnTo>
                    <a:lnTo>
                      <a:pt x="59" y="18"/>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6" name="Freeform 237"/>
              <p:cNvSpPr>
                <a:spLocks/>
              </p:cNvSpPr>
              <p:nvPr/>
            </p:nvSpPr>
            <p:spPr bwMode="auto">
              <a:xfrm>
                <a:off x="1488" y="3392"/>
                <a:ext cx="122" cy="180"/>
              </a:xfrm>
              <a:custGeom>
                <a:avLst/>
                <a:gdLst>
                  <a:gd name="T0" fmla="*/ 120 w 244"/>
                  <a:gd name="T1" fmla="*/ 5 h 360"/>
                  <a:gd name="T2" fmla="*/ 122 w 244"/>
                  <a:gd name="T3" fmla="*/ 16 h 360"/>
                  <a:gd name="T4" fmla="*/ 122 w 244"/>
                  <a:gd name="T5" fmla="*/ 26 h 360"/>
                  <a:gd name="T6" fmla="*/ 120 w 244"/>
                  <a:gd name="T7" fmla="*/ 35 h 360"/>
                  <a:gd name="T8" fmla="*/ 118 w 244"/>
                  <a:gd name="T9" fmla="*/ 45 h 360"/>
                  <a:gd name="T10" fmla="*/ 115 w 244"/>
                  <a:gd name="T11" fmla="*/ 53 h 360"/>
                  <a:gd name="T12" fmla="*/ 111 w 244"/>
                  <a:gd name="T13" fmla="*/ 62 h 360"/>
                  <a:gd name="T14" fmla="*/ 106 w 244"/>
                  <a:gd name="T15" fmla="*/ 70 h 360"/>
                  <a:gd name="T16" fmla="*/ 101 w 244"/>
                  <a:gd name="T17" fmla="*/ 78 h 360"/>
                  <a:gd name="T18" fmla="*/ 96 w 244"/>
                  <a:gd name="T19" fmla="*/ 85 h 360"/>
                  <a:gd name="T20" fmla="*/ 91 w 244"/>
                  <a:gd name="T21" fmla="*/ 93 h 360"/>
                  <a:gd name="T22" fmla="*/ 86 w 244"/>
                  <a:gd name="T23" fmla="*/ 101 h 360"/>
                  <a:gd name="T24" fmla="*/ 80 w 244"/>
                  <a:gd name="T25" fmla="*/ 109 h 360"/>
                  <a:gd name="T26" fmla="*/ 75 w 244"/>
                  <a:gd name="T27" fmla="*/ 117 h 360"/>
                  <a:gd name="T28" fmla="*/ 70 w 244"/>
                  <a:gd name="T29" fmla="*/ 126 h 360"/>
                  <a:gd name="T30" fmla="*/ 66 w 244"/>
                  <a:gd name="T31" fmla="*/ 135 h 360"/>
                  <a:gd name="T32" fmla="*/ 64 w 244"/>
                  <a:gd name="T33" fmla="*/ 144 h 360"/>
                  <a:gd name="T34" fmla="*/ 61 w 244"/>
                  <a:gd name="T35" fmla="*/ 150 h 360"/>
                  <a:gd name="T36" fmla="*/ 55 w 244"/>
                  <a:gd name="T37" fmla="*/ 157 h 360"/>
                  <a:gd name="T38" fmla="*/ 46 w 244"/>
                  <a:gd name="T39" fmla="*/ 163 h 360"/>
                  <a:gd name="T40" fmla="*/ 41 w 244"/>
                  <a:gd name="T41" fmla="*/ 166 h 360"/>
                  <a:gd name="T42" fmla="*/ 35 w 244"/>
                  <a:gd name="T43" fmla="*/ 171 h 360"/>
                  <a:gd name="T44" fmla="*/ 32 w 244"/>
                  <a:gd name="T45" fmla="*/ 176 h 360"/>
                  <a:gd name="T46" fmla="*/ 28 w 244"/>
                  <a:gd name="T47" fmla="*/ 175 h 360"/>
                  <a:gd name="T48" fmla="*/ 21 w 244"/>
                  <a:gd name="T49" fmla="*/ 169 h 360"/>
                  <a:gd name="T50" fmla="*/ 13 w 244"/>
                  <a:gd name="T51" fmla="*/ 165 h 360"/>
                  <a:gd name="T52" fmla="*/ 4 w 244"/>
                  <a:gd name="T53" fmla="*/ 162 h 360"/>
                  <a:gd name="T54" fmla="*/ 0 w 244"/>
                  <a:gd name="T55" fmla="*/ 156 h 360"/>
                  <a:gd name="T56" fmla="*/ 4 w 244"/>
                  <a:gd name="T57" fmla="*/ 146 h 360"/>
                  <a:gd name="T58" fmla="*/ 8 w 244"/>
                  <a:gd name="T59" fmla="*/ 137 h 360"/>
                  <a:gd name="T60" fmla="*/ 14 w 244"/>
                  <a:gd name="T61" fmla="*/ 129 h 360"/>
                  <a:gd name="T62" fmla="*/ 20 w 244"/>
                  <a:gd name="T63" fmla="*/ 122 h 360"/>
                  <a:gd name="T64" fmla="*/ 27 w 244"/>
                  <a:gd name="T65" fmla="*/ 114 h 360"/>
                  <a:gd name="T66" fmla="*/ 34 w 244"/>
                  <a:gd name="T67" fmla="*/ 108 h 360"/>
                  <a:gd name="T68" fmla="*/ 41 w 244"/>
                  <a:gd name="T69" fmla="*/ 100 h 360"/>
                  <a:gd name="T70" fmla="*/ 47 w 244"/>
                  <a:gd name="T71" fmla="*/ 100 h 360"/>
                  <a:gd name="T72" fmla="*/ 54 w 244"/>
                  <a:gd name="T73" fmla="*/ 101 h 360"/>
                  <a:gd name="T74" fmla="*/ 65 w 244"/>
                  <a:gd name="T75" fmla="*/ 94 h 360"/>
                  <a:gd name="T76" fmla="*/ 61 w 244"/>
                  <a:gd name="T77" fmla="*/ 86 h 360"/>
                  <a:gd name="T78" fmla="*/ 60 w 244"/>
                  <a:gd name="T79" fmla="*/ 79 h 360"/>
                  <a:gd name="T80" fmla="*/ 59 w 244"/>
                  <a:gd name="T81" fmla="*/ 72 h 360"/>
                  <a:gd name="T82" fmla="*/ 60 w 244"/>
                  <a:gd name="T83" fmla="*/ 66 h 360"/>
                  <a:gd name="T84" fmla="*/ 60 w 244"/>
                  <a:gd name="T85" fmla="*/ 60 h 360"/>
                  <a:gd name="T86" fmla="*/ 62 w 244"/>
                  <a:gd name="T87" fmla="*/ 53 h 360"/>
                  <a:gd name="T88" fmla="*/ 67 w 244"/>
                  <a:gd name="T89" fmla="*/ 43 h 360"/>
                  <a:gd name="T90" fmla="*/ 74 w 244"/>
                  <a:gd name="T91" fmla="*/ 32 h 360"/>
                  <a:gd name="T92" fmla="*/ 83 w 244"/>
                  <a:gd name="T93" fmla="*/ 22 h 360"/>
                  <a:gd name="T94" fmla="*/ 93 w 244"/>
                  <a:gd name="T95" fmla="*/ 13 h 360"/>
                  <a:gd name="T96" fmla="*/ 104 w 244"/>
                  <a:gd name="T97" fmla="*/ 5 h 360"/>
                  <a:gd name="T98" fmla="*/ 113 w 244"/>
                  <a:gd name="T99" fmla="*/ 2 h 360"/>
                  <a:gd name="T100" fmla="*/ 120 w 244"/>
                  <a:gd name="T101" fmla="*/ 0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360">
                    <a:moveTo>
                      <a:pt x="239" y="0"/>
                    </a:moveTo>
                    <a:lnTo>
                      <a:pt x="240" y="10"/>
                    </a:lnTo>
                    <a:lnTo>
                      <a:pt x="243" y="21"/>
                    </a:lnTo>
                    <a:lnTo>
                      <a:pt x="243" y="32"/>
                    </a:lnTo>
                    <a:lnTo>
                      <a:pt x="244" y="42"/>
                    </a:lnTo>
                    <a:lnTo>
                      <a:pt x="243" y="52"/>
                    </a:lnTo>
                    <a:lnTo>
                      <a:pt x="241" y="61"/>
                    </a:lnTo>
                    <a:lnTo>
                      <a:pt x="239" y="70"/>
                    </a:lnTo>
                    <a:lnTo>
                      <a:pt x="238" y="81"/>
                    </a:lnTo>
                    <a:lnTo>
                      <a:pt x="235" y="89"/>
                    </a:lnTo>
                    <a:lnTo>
                      <a:pt x="232" y="98"/>
                    </a:lnTo>
                    <a:lnTo>
                      <a:pt x="229" y="106"/>
                    </a:lnTo>
                    <a:lnTo>
                      <a:pt x="226" y="115"/>
                    </a:lnTo>
                    <a:lnTo>
                      <a:pt x="221" y="123"/>
                    </a:lnTo>
                    <a:lnTo>
                      <a:pt x="216" y="131"/>
                    </a:lnTo>
                    <a:lnTo>
                      <a:pt x="212" y="139"/>
                    </a:lnTo>
                    <a:lnTo>
                      <a:pt x="208" y="148"/>
                    </a:lnTo>
                    <a:lnTo>
                      <a:pt x="202" y="155"/>
                    </a:lnTo>
                    <a:lnTo>
                      <a:pt x="197" y="162"/>
                    </a:lnTo>
                    <a:lnTo>
                      <a:pt x="191" y="170"/>
                    </a:lnTo>
                    <a:lnTo>
                      <a:pt x="186" y="178"/>
                    </a:lnTo>
                    <a:lnTo>
                      <a:pt x="181" y="185"/>
                    </a:lnTo>
                    <a:lnTo>
                      <a:pt x="176" y="194"/>
                    </a:lnTo>
                    <a:lnTo>
                      <a:pt x="171" y="201"/>
                    </a:lnTo>
                    <a:lnTo>
                      <a:pt x="165" y="209"/>
                    </a:lnTo>
                    <a:lnTo>
                      <a:pt x="159" y="217"/>
                    </a:lnTo>
                    <a:lnTo>
                      <a:pt x="154" y="225"/>
                    </a:lnTo>
                    <a:lnTo>
                      <a:pt x="149" y="233"/>
                    </a:lnTo>
                    <a:lnTo>
                      <a:pt x="144" y="243"/>
                    </a:lnTo>
                    <a:lnTo>
                      <a:pt x="139" y="251"/>
                    </a:lnTo>
                    <a:lnTo>
                      <a:pt x="135" y="260"/>
                    </a:lnTo>
                    <a:lnTo>
                      <a:pt x="132" y="270"/>
                    </a:lnTo>
                    <a:lnTo>
                      <a:pt x="129" y="280"/>
                    </a:lnTo>
                    <a:lnTo>
                      <a:pt x="127" y="287"/>
                    </a:lnTo>
                    <a:lnTo>
                      <a:pt x="125" y="294"/>
                    </a:lnTo>
                    <a:lnTo>
                      <a:pt x="121" y="299"/>
                    </a:lnTo>
                    <a:lnTo>
                      <a:pt x="118" y="304"/>
                    </a:lnTo>
                    <a:lnTo>
                      <a:pt x="109" y="314"/>
                    </a:lnTo>
                    <a:lnTo>
                      <a:pt x="98" y="322"/>
                    </a:lnTo>
                    <a:lnTo>
                      <a:pt x="92" y="325"/>
                    </a:lnTo>
                    <a:lnTo>
                      <a:pt x="87" y="329"/>
                    </a:lnTo>
                    <a:lnTo>
                      <a:pt x="81" y="332"/>
                    </a:lnTo>
                    <a:lnTo>
                      <a:pt x="77" y="338"/>
                    </a:lnTo>
                    <a:lnTo>
                      <a:pt x="70" y="342"/>
                    </a:lnTo>
                    <a:lnTo>
                      <a:pt x="66" y="347"/>
                    </a:lnTo>
                    <a:lnTo>
                      <a:pt x="63" y="352"/>
                    </a:lnTo>
                    <a:lnTo>
                      <a:pt x="60" y="360"/>
                    </a:lnTo>
                    <a:lnTo>
                      <a:pt x="55" y="350"/>
                    </a:lnTo>
                    <a:lnTo>
                      <a:pt x="49" y="344"/>
                    </a:lnTo>
                    <a:lnTo>
                      <a:pt x="42" y="338"/>
                    </a:lnTo>
                    <a:lnTo>
                      <a:pt x="35" y="334"/>
                    </a:lnTo>
                    <a:lnTo>
                      <a:pt x="25" y="329"/>
                    </a:lnTo>
                    <a:lnTo>
                      <a:pt x="17" y="326"/>
                    </a:lnTo>
                    <a:lnTo>
                      <a:pt x="8" y="324"/>
                    </a:lnTo>
                    <a:lnTo>
                      <a:pt x="0" y="322"/>
                    </a:lnTo>
                    <a:lnTo>
                      <a:pt x="0" y="311"/>
                    </a:lnTo>
                    <a:lnTo>
                      <a:pt x="3" y="301"/>
                    </a:lnTo>
                    <a:lnTo>
                      <a:pt x="7" y="292"/>
                    </a:lnTo>
                    <a:lnTo>
                      <a:pt x="12" y="283"/>
                    </a:lnTo>
                    <a:lnTo>
                      <a:pt x="15" y="274"/>
                    </a:lnTo>
                    <a:lnTo>
                      <a:pt x="21" y="267"/>
                    </a:lnTo>
                    <a:lnTo>
                      <a:pt x="28" y="258"/>
                    </a:lnTo>
                    <a:lnTo>
                      <a:pt x="34" y="251"/>
                    </a:lnTo>
                    <a:lnTo>
                      <a:pt x="40" y="243"/>
                    </a:lnTo>
                    <a:lnTo>
                      <a:pt x="46" y="235"/>
                    </a:lnTo>
                    <a:lnTo>
                      <a:pt x="54" y="228"/>
                    </a:lnTo>
                    <a:lnTo>
                      <a:pt x="61" y="222"/>
                    </a:lnTo>
                    <a:lnTo>
                      <a:pt x="67" y="215"/>
                    </a:lnTo>
                    <a:lnTo>
                      <a:pt x="76" y="207"/>
                    </a:lnTo>
                    <a:lnTo>
                      <a:pt x="82" y="200"/>
                    </a:lnTo>
                    <a:lnTo>
                      <a:pt x="90" y="194"/>
                    </a:lnTo>
                    <a:lnTo>
                      <a:pt x="93" y="199"/>
                    </a:lnTo>
                    <a:lnTo>
                      <a:pt x="100" y="201"/>
                    </a:lnTo>
                    <a:lnTo>
                      <a:pt x="107" y="201"/>
                    </a:lnTo>
                    <a:lnTo>
                      <a:pt x="115" y="201"/>
                    </a:lnTo>
                    <a:lnTo>
                      <a:pt x="129" y="187"/>
                    </a:lnTo>
                    <a:lnTo>
                      <a:pt x="126" y="179"/>
                    </a:lnTo>
                    <a:lnTo>
                      <a:pt x="122" y="172"/>
                    </a:lnTo>
                    <a:lnTo>
                      <a:pt x="120" y="163"/>
                    </a:lnTo>
                    <a:lnTo>
                      <a:pt x="120" y="157"/>
                    </a:lnTo>
                    <a:lnTo>
                      <a:pt x="118" y="150"/>
                    </a:lnTo>
                    <a:lnTo>
                      <a:pt x="118" y="144"/>
                    </a:lnTo>
                    <a:lnTo>
                      <a:pt x="118" y="137"/>
                    </a:lnTo>
                    <a:lnTo>
                      <a:pt x="119" y="131"/>
                    </a:lnTo>
                    <a:lnTo>
                      <a:pt x="119" y="125"/>
                    </a:lnTo>
                    <a:lnTo>
                      <a:pt x="120" y="119"/>
                    </a:lnTo>
                    <a:lnTo>
                      <a:pt x="121" y="112"/>
                    </a:lnTo>
                    <a:lnTo>
                      <a:pt x="124" y="106"/>
                    </a:lnTo>
                    <a:lnTo>
                      <a:pt x="128" y="94"/>
                    </a:lnTo>
                    <a:lnTo>
                      <a:pt x="134" y="85"/>
                    </a:lnTo>
                    <a:lnTo>
                      <a:pt x="140" y="74"/>
                    </a:lnTo>
                    <a:lnTo>
                      <a:pt x="148" y="63"/>
                    </a:lnTo>
                    <a:lnTo>
                      <a:pt x="156" y="54"/>
                    </a:lnTo>
                    <a:lnTo>
                      <a:pt x="166" y="44"/>
                    </a:lnTo>
                    <a:lnTo>
                      <a:pt x="176" y="35"/>
                    </a:lnTo>
                    <a:lnTo>
                      <a:pt x="186" y="26"/>
                    </a:lnTo>
                    <a:lnTo>
                      <a:pt x="197" y="17"/>
                    </a:lnTo>
                    <a:lnTo>
                      <a:pt x="208" y="10"/>
                    </a:lnTo>
                    <a:lnTo>
                      <a:pt x="216" y="7"/>
                    </a:lnTo>
                    <a:lnTo>
                      <a:pt x="225" y="3"/>
                    </a:lnTo>
                    <a:lnTo>
                      <a:pt x="231" y="0"/>
                    </a:lnTo>
                    <a:lnTo>
                      <a:pt x="23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7" name="Rectangle 238"/>
              <p:cNvSpPr>
                <a:spLocks noChangeArrowheads="1"/>
              </p:cNvSpPr>
              <p:nvPr/>
            </p:nvSpPr>
            <p:spPr bwMode="auto">
              <a:xfrm>
                <a:off x="1353" y="3449"/>
                <a:ext cx="9" cy="12"/>
              </a:xfrm>
              <a:prstGeom prst="rect">
                <a:avLst/>
              </a:prstGeom>
              <a:solidFill>
                <a:srgbClr val="FFFF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88" name="Freeform 239"/>
              <p:cNvSpPr>
                <a:spLocks/>
              </p:cNvSpPr>
              <p:nvPr/>
            </p:nvSpPr>
            <p:spPr bwMode="auto">
              <a:xfrm>
                <a:off x="1317" y="3473"/>
                <a:ext cx="16" cy="19"/>
              </a:xfrm>
              <a:custGeom>
                <a:avLst/>
                <a:gdLst>
                  <a:gd name="T0" fmla="*/ 16 w 31"/>
                  <a:gd name="T1" fmla="*/ 19 h 40"/>
                  <a:gd name="T2" fmla="*/ 12 w 31"/>
                  <a:gd name="T3" fmla="*/ 18 h 40"/>
                  <a:gd name="T4" fmla="*/ 8 w 31"/>
                  <a:gd name="T5" fmla="*/ 15 h 40"/>
                  <a:gd name="T6" fmla="*/ 4 w 31"/>
                  <a:gd name="T7" fmla="*/ 11 h 40"/>
                  <a:gd name="T8" fmla="*/ 0 w 31"/>
                  <a:gd name="T9" fmla="*/ 8 h 40"/>
                  <a:gd name="T10" fmla="*/ 0 w 31"/>
                  <a:gd name="T11" fmla="*/ 4 h 40"/>
                  <a:gd name="T12" fmla="*/ 2 w 31"/>
                  <a:gd name="T13" fmla="*/ 3 h 40"/>
                  <a:gd name="T14" fmla="*/ 3 w 31"/>
                  <a:gd name="T15" fmla="*/ 1 h 40"/>
                  <a:gd name="T16" fmla="*/ 6 w 31"/>
                  <a:gd name="T17" fmla="*/ 0 h 40"/>
                  <a:gd name="T18" fmla="*/ 8 w 31"/>
                  <a:gd name="T19" fmla="*/ 0 h 40"/>
                  <a:gd name="T20" fmla="*/ 11 w 31"/>
                  <a:gd name="T21" fmla="*/ 0 h 40"/>
                  <a:gd name="T22" fmla="*/ 13 w 31"/>
                  <a:gd name="T23" fmla="*/ 0 h 40"/>
                  <a:gd name="T24" fmla="*/ 16 w 31"/>
                  <a:gd name="T25" fmla="*/ 0 h 40"/>
                  <a:gd name="T26" fmla="*/ 16 w 31"/>
                  <a:gd name="T27" fmla="*/ 1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40">
                    <a:moveTo>
                      <a:pt x="31" y="40"/>
                    </a:moveTo>
                    <a:lnTo>
                      <a:pt x="23" y="37"/>
                    </a:lnTo>
                    <a:lnTo>
                      <a:pt x="16" y="32"/>
                    </a:lnTo>
                    <a:lnTo>
                      <a:pt x="7" y="23"/>
                    </a:lnTo>
                    <a:lnTo>
                      <a:pt x="0" y="16"/>
                    </a:lnTo>
                    <a:lnTo>
                      <a:pt x="0" y="9"/>
                    </a:lnTo>
                    <a:lnTo>
                      <a:pt x="3" y="6"/>
                    </a:lnTo>
                    <a:lnTo>
                      <a:pt x="6" y="2"/>
                    </a:lnTo>
                    <a:lnTo>
                      <a:pt x="11" y="1"/>
                    </a:lnTo>
                    <a:lnTo>
                      <a:pt x="16" y="0"/>
                    </a:lnTo>
                    <a:lnTo>
                      <a:pt x="21" y="0"/>
                    </a:lnTo>
                    <a:lnTo>
                      <a:pt x="26" y="0"/>
                    </a:lnTo>
                    <a:lnTo>
                      <a:pt x="31" y="1"/>
                    </a:lnTo>
                    <a:lnTo>
                      <a:pt x="3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9" name="Freeform 240"/>
              <p:cNvSpPr>
                <a:spLocks/>
              </p:cNvSpPr>
              <p:nvPr/>
            </p:nvSpPr>
            <p:spPr bwMode="auto">
              <a:xfrm>
                <a:off x="1366" y="3476"/>
                <a:ext cx="27" cy="20"/>
              </a:xfrm>
              <a:custGeom>
                <a:avLst/>
                <a:gdLst>
                  <a:gd name="T0" fmla="*/ 27 w 55"/>
                  <a:gd name="T1" fmla="*/ 17 h 40"/>
                  <a:gd name="T2" fmla="*/ 24 w 55"/>
                  <a:gd name="T3" fmla="*/ 19 h 40"/>
                  <a:gd name="T4" fmla="*/ 20 w 55"/>
                  <a:gd name="T5" fmla="*/ 20 h 40"/>
                  <a:gd name="T6" fmla="*/ 16 w 55"/>
                  <a:gd name="T7" fmla="*/ 20 h 40"/>
                  <a:gd name="T8" fmla="*/ 13 w 55"/>
                  <a:gd name="T9" fmla="*/ 19 h 40"/>
                  <a:gd name="T10" fmla="*/ 10 w 55"/>
                  <a:gd name="T11" fmla="*/ 16 h 40"/>
                  <a:gd name="T12" fmla="*/ 6 w 55"/>
                  <a:gd name="T13" fmla="*/ 15 h 40"/>
                  <a:gd name="T14" fmla="*/ 3 w 55"/>
                  <a:gd name="T15" fmla="*/ 13 h 40"/>
                  <a:gd name="T16" fmla="*/ 0 w 55"/>
                  <a:gd name="T17" fmla="*/ 13 h 40"/>
                  <a:gd name="T18" fmla="*/ 0 w 55"/>
                  <a:gd name="T19" fmla="*/ 8 h 40"/>
                  <a:gd name="T20" fmla="*/ 1 w 55"/>
                  <a:gd name="T21" fmla="*/ 5 h 40"/>
                  <a:gd name="T22" fmla="*/ 2 w 55"/>
                  <a:gd name="T23" fmla="*/ 3 h 40"/>
                  <a:gd name="T24" fmla="*/ 5 w 55"/>
                  <a:gd name="T25" fmla="*/ 2 h 40"/>
                  <a:gd name="T26" fmla="*/ 7 w 55"/>
                  <a:gd name="T27" fmla="*/ 0 h 40"/>
                  <a:gd name="T28" fmla="*/ 10 w 55"/>
                  <a:gd name="T29" fmla="*/ 0 h 40"/>
                  <a:gd name="T30" fmla="*/ 13 w 55"/>
                  <a:gd name="T31" fmla="*/ 0 h 40"/>
                  <a:gd name="T32" fmla="*/ 16 w 55"/>
                  <a:gd name="T33" fmla="*/ 1 h 40"/>
                  <a:gd name="T34" fmla="*/ 21 w 55"/>
                  <a:gd name="T35" fmla="*/ 3 h 40"/>
                  <a:gd name="T36" fmla="*/ 25 w 55"/>
                  <a:gd name="T37" fmla="*/ 7 h 40"/>
                  <a:gd name="T38" fmla="*/ 27 w 55"/>
                  <a:gd name="T39" fmla="*/ 12 h 40"/>
                  <a:gd name="T40" fmla="*/ 27 w 55"/>
                  <a:gd name="T41" fmla="*/ 1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40">
                    <a:moveTo>
                      <a:pt x="55" y="33"/>
                    </a:moveTo>
                    <a:lnTo>
                      <a:pt x="48" y="38"/>
                    </a:lnTo>
                    <a:lnTo>
                      <a:pt x="41" y="40"/>
                    </a:lnTo>
                    <a:lnTo>
                      <a:pt x="33" y="39"/>
                    </a:lnTo>
                    <a:lnTo>
                      <a:pt x="27" y="37"/>
                    </a:lnTo>
                    <a:lnTo>
                      <a:pt x="20" y="32"/>
                    </a:lnTo>
                    <a:lnTo>
                      <a:pt x="13" y="29"/>
                    </a:lnTo>
                    <a:lnTo>
                      <a:pt x="6" y="26"/>
                    </a:lnTo>
                    <a:lnTo>
                      <a:pt x="0" y="26"/>
                    </a:lnTo>
                    <a:lnTo>
                      <a:pt x="0" y="16"/>
                    </a:lnTo>
                    <a:lnTo>
                      <a:pt x="2" y="10"/>
                    </a:lnTo>
                    <a:lnTo>
                      <a:pt x="5" y="5"/>
                    </a:lnTo>
                    <a:lnTo>
                      <a:pt x="11" y="3"/>
                    </a:lnTo>
                    <a:lnTo>
                      <a:pt x="15" y="0"/>
                    </a:lnTo>
                    <a:lnTo>
                      <a:pt x="21" y="0"/>
                    </a:lnTo>
                    <a:lnTo>
                      <a:pt x="26" y="0"/>
                    </a:lnTo>
                    <a:lnTo>
                      <a:pt x="32" y="2"/>
                    </a:lnTo>
                    <a:lnTo>
                      <a:pt x="42" y="6"/>
                    </a:lnTo>
                    <a:lnTo>
                      <a:pt x="51" y="14"/>
                    </a:lnTo>
                    <a:lnTo>
                      <a:pt x="55" y="23"/>
                    </a:lnTo>
                    <a:lnTo>
                      <a:pt x="55" y="33"/>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0" name="Freeform 241"/>
              <p:cNvSpPr>
                <a:spLocks/>
              </p:cNvSpPr>
              <p:nvPr/>
            </p:nvSpPr>
            <p:spPr bwMode="auto">
              <a:xfrm>
                <a:off x="1349" y="3503"/>
                <a:ext cx="20" cy="22"/>
              </a:xfrm>
              <a:custGeom>
                <a:avLst/>
                <a:gdLst>
                  <a:gd name="T0" fmla="*/ 20 w 38"/>
                  <a:gd name="T1" fmla="*/ 13 h 44"/>
                  <a:gd name="T2" fmla="*/ 19 w 38"/>
                  <a:gd name="T3" fmla="*/ 17 h 44"/>
                  <a:gd name="T4" fmla="*/ 17 w 38"/>
                  <a:gd name="T5" fmla="*/ 22 h 44"/>
                  <a:gd name="T6" fmla="*/ 13 w 38"/>
                  <a:gd name="T7" fmla="*/ 21 h 44"/>
                  <a:gd name="T8" fmla="*/ 9 w 38"/>
                  <a:gd name="T9" fmla="*/ 20 h 44"/>
                  <a:gd name="T10" fmla="*/ 6 w 38"/>
                  <a:gd name="T11" fmla="*/ 17 h 44"/>
                  <a:gd name="T12" fmla="*/ 4 w 38"/>
                  <a:gd name="T13" fmla="*/ 15 h 44"/>
                  <a:gd name="T14" fmla="*/ 2 w 38"/>
                  <a:gd name="T15" fmla="*/ 11 h 44"/>
                  <a:gd name="T16" fmla="*/ 1 w 38"/>
                  <a:gd name="T17" fmla="*/ 8 h 44"/>
                  <a:gd name="T18" fmla="*/ 0 w 38"/>
                  <a:gd name="T19" fmla="*/ 4 h 44"/>
                  <a:gd name="T20" fmla="*/ 1 w 38"/>
                  <a:gd name="T21" fmla="*/ 1 h 44"/>
                  <a:gd name="T22" fmla="*/ 4 w 38"/>
                  <a:gd name="T23" fmla="*/ 0 h 44"/>
                  <a:gd name="T24" fmla="*/ 8 w 38"/>
                  <a:gd name="T25" fmla="*/ 0 h 44"/>
                  <a:gd name="T26" fmla="*/ 11 w 38"/>
                  <a:gd name="T27" fmla="*/ 0 h 44"/>
                  <a:gd name="T28" fmla="*/ 14 w 38"/>
                  <a:gd name="T29" fmla="*/ 2 h 44"/>
                  <a:gd name="T30" fmla="*/ 16 w 38"/>
                  <a:gd name="T31" fmla="*/ 3 h 44"/>
                  <a:gd name="T32" fmla="*/ 18 w 38"/>
                  <a:gd name="T33" fmla="*/ 6 h 44"/>
                  <a:gd name="T34" fmla="*/ 19 w 38"/>
                  <a:gd name="T35" fmla="*/ 9 h 44"/>
                  <a:gd name="T36" fmla="*/ 20 w 38"/>
                  <a:gd name="T37" fmla="*/ 13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44">
                    <a:moveTo>
                      <a:pt x="38" y="26"/>
                    </a:moveTo>
                    <a:lnTo>
                      <a:pt x="37" y="34"/>
                    </a:lnTo>
                    <a:lnTo>
                      <a:pt x="32" y="44"/>
                    </a:lnTo>
                    <a:lnTo>
                      <a:pt x="25" y="42"/>
                    </a:lnTo>
                    <a:lnTo>
                      <a:pt x="18" y="40"/>
                    </a:lnTo>
                    <a:lnTo>
                      <a:pt x="12" y="34"/>
                    </a:lnTo>
                    <a:lnTo>
                      <a:pt x="8" y="29"/>
                    </a:lnTo>
                    <a:lnTo>
                      <a:pt x="3" y="22"/>
                    </a:lnTo>
                    <a:lnTo>
                      <a:pt x="1" y="16"/>
                    </a:lnTo>
                    <a:lnTo>
                      <a:pt x="0" y="8"/>
                    </a:lnTo>
                    <a:lnTo>
                      <a:pt x="1" y="2"/>
                    </a:lnTo>
                    <a:lnTo>
                      <a:pt x="8" y="0"/>
                    </a:lnTo>
                    <a:lnTo>
                      <a:pt x="15" y="0"/>
                    </a:lnTo>
                    <a:lnTo>
                      <a:pt x="21" y="0"/>
                    </a:lnTo>
                    <a:lnTo>
                      <a:pt x="27" y="3"/>
                    </a:lnTo>
                    <a:lnTo>
                      <a:pt x="30" y="6"/>
                    </a:lnTo>
                    <a:lnTo>
                      <a:pt x="34" y="11"/>
                    </a:lnTo>
                    <a:lnTo>
                      <a:pt x="36" y="17"/>
                    </a:lnTo>
                    <a:lnTo>
                      <a:pt x="38"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1" name="Freeform 242"/>
              <p:cNvSpPr>
                <a:spLocks/>
              </p:cNvSpPr>
              <p:nvPr/>
            </p:nvSpPr>
            <p:spPr bwMode="auto">
              <a:xfrm>
                <a:off x="1388" y="3513"/>
                <a:ext cx="24" cy="16"/>
              </a:xfrm>
              <a:custGeom>
                <a:avLst/>
                <a:gdLst>
                  <a:gd name="T0" fmla="*/ 21 w 48"/>
                  <a:gd name="T1" fmla="*/ 1 h 32"/>
                  <a:gd name="T2" fmla="*/ 23 w 48"/>
                  <a:gd name="T3" fmla="*/ 4 h 32"/>
                  <a:gd name="T4" fmla="*/ 24 w 48"/>
                  <a:gd name="T5" fmla="*/ 7 h 32"/>
                  <a:gd name="T6" fmla="*/ 21 w 48"/>
                  <a:gd name="T7" fmla="*/ 8 h 32"/>
                  <a:gd name="T8" fmla="*/ 19 w 48"/>
                  <a:gd name="T9" fmla="*/ 10 h 32"/>
                  <a:gd name="T10" fmla="*/ 16 w 48"/>
                  <a:gd name="T11" fmla="*/ 12 h 32"/>
                  <a:gd name="T12" fmla="*/ 14 w 48"/>
                  <a:gd name="T13" fmla="*/ 14 h 32"/>
                  <a:gd name="T14" fmla="*/ 11 w 48"/>
                  <a:gd name="T15" fmla="*/ 15 h 32"/>
                  <a:gd name="T16" fmla="*/ 8 w 48"/>
                  <a:gd name="T17" fmla="*/ 16 h 32"/>
                  <a:gd name="T18" fmla="*/ 4 w 48"/>
                  <a:gd name="T19" fmla="*/ 15 h 32"/>
                  <a:gd name="T20" fmla="*/ 2 w 48"/>
                  <a:gd name="T21" fmla="*/ 13 h 32"/>
                  <a:gd name="T22" fmla="*/ 0 w 48"/>
                  <a:gd name="T23" fmla="*/ 9 h 32"/>
                  <a:gd name="T24" fmla="*/ 0 w 48"/>
                  <a:gd name="T25" fmla="*/ 7 h 32"/>
                  <a:gd name="T26" fmla="*/ 0 w 48"/>
                  <a:gd name="T27" fmla="*/ 5 h 32"/>
                  <a:gd name="T28" fmla="*/ 1 w 48"/>
                  <a:gd name="T29" fmla="*/ 4 h 32"/>
                  <a:gd name="T30" fmla="*/ 3 w 48"/>
                  <a:gd name="T31" fmla="*/ 2 h 32"/>
                  <a:gd name="T32" fmla="*/ 6 w 48"/>
                  <a:gd name="T33" fmla="*/ 1 h 32"/>
                  <a:gd name="T34" fmla="*/ 10 w 48"/>
                  <a:gd name="T35" fmla="*/ 0 h 32"/>
                  <a:gd name="T36" fmla="*/ 14 w 48"/>
                  <a:gd name="T37" fmla="*/ 0 h 32"/>
                  <a:gd name="T38" fmla="*/ 17 w 48"/>
                  <a:gd name="T39" fmla="*/ 0 h 32"/>
                  <a:gd name="T40" fmla="*/ 21 w 4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32">
                    <a:moveTo>
                      <a:pt x="42" y="1"/>
                    </a:moveTo>
                    <a:lnTo>
                      <a:pt x="45" y="8"/>
                    </a:lnTo>
                    <a:lnTo>
                      <a:pt x="48" y="14"/>
                    </a:lnTo>
                    <a:lnTo>
                      <a:pt x="42" y="15"/>
                    </a:lnTo>
                    <a:lnTo>
                      <a:pt x="38" y="20"/>
                    </a:lnTo>
                    <a:lnTo>
                      <a:pt x="31" y="24"/>
                    </a:lnTo>
                    <a:lnTo>
                      <a:pt x="27" y="28"/>
                    </a:lnTo>
                    <a:lnTo>
                      <a:pt x="21" y="30"/>
                    </a:lnTo>
                    <a:lnTo>
                      <a:pt x="15" y="32"/>
                    </a:lnTo>
                    <a:lnTo>
                      <a:pt x="8" y="30"/>
                    </a:lnTo>
                    <a:lnTo>
                      <a:pt x="3" y="25"/>
                    </a:lnTo>
                    <a:lnTo>
                      <a:pt x="0" y="18"/>
                    </a:lnTo>
                    <a:lnTo>
                      <a:pt x="0" y="14"/>
                    </a:lnTo>
                    <a:lnTo>
                      <a:pt x="0" y="10"/>
                    </a:lnTo>
                    <a:lnTo>
                      <a:pt x="2" y="7"/>
                    </a:lnTo>
                    <a:lnTo>
                      <a:pt x="5" y="3"/>
                    </a:lnTo>
                    <a:lnTo>
                      <a:pt x="12" y="1"/>
                    </a:lnTo>
                    <a:lnTo>
                      <a:pt x="19" y="0"/>
                    </a:lnTo>
                    <a:lnTo>
                      <a:pt x="27" y="0"/>
                    </a:lnTo>
                    <a:lnTo>
                      <a:pt x="34" y="0"/>
                    </a:lnTo>
                    <a:lnTo>
                      <a:pt x="42" y="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2" name="Freeform 243"/>
              <p:cNvSpPr>
                <a:spLocks/>
              </p:cNvSpPr>
              <p:nvPr/>
            </p:nvSpPr>
            <p:spPr bwMode="auto">
              <a:xfrm>
                <a:off x="1449" y="3520"/>
                <a:ext cx="24" cy="13"/>
              </a:xfrm>
              <a:custGeom>
                <a:avLst/>
                <a:gdLst>
                  <a:gd name="T0" fmla="*/ 24 w 48"/>
                  <a:gd name="T1" fmla="*/ 6 h 25"/>
                  <a:gd name="T2" fmla="*/ 21 w 48"/>
                  <a:gd name="T3" fmla="*/ 7 h 25"/>
                  <a:gd name="T4" fmla="*/ 20 w 48"/>
                  <a:gd name="T5" fmla="*/ 11 h 25"/>
                  <a:gd name="T6" fmla="*/ 19 w 48"/>
                  <a:gd name="T7" fmla="*/ 12 h 25"/>
                  <a:gd name="T8" fmla="*/ 17 w 48"/>
                  <a:gd name="T9" fmla="*/ 13 h 25"/>
                  <a:gd name="T10" fmla="*/ 15 w 48"/>
                  <a:gd name="T11" fmla="*/ 12 h 25"/>
                  <a:gd name="T12" fmla="*/ 12 w 48"/>
                  <a:gd name="T13" fmla="*/ 12 h 25"/>
                  <a:gd name="T14" fmla="*/ 0 w 48"/>
                  <a:gd name="T15" fmla="*/ 12 h 25"/>
                  <a:gd name="T16" fmla="*/ 5 w 48"/>
                  <a:gd name="T17" fmla="*/ 0 h 25"/>
                  <a:gd name="T18" fmla="*/ 24 w 48"/>
                  <a:gd name="T19" fmla="*/ 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5">
                    <a:moveTo>
                      <a:pt x="48" y="11"/>
                    </a:moveTo>
                    <a:lnTo>
                      <a:pt x="41" y="14"/>
                    </a:lnTo>
                    <a:lnTo>
                      <a:pt x="39" y="21"/>
                    </a:lnTo>
                    <a:lnTo>
                      <a:pt x="37" y="23"/>
                    </a:lnTo>
                    <a:lnTo>
                      <a:pt x="34" y="25"/>
                    </a:lnTo>
                    <a:lnTo>
                      <a:pt x="30" y="24"/>
                    </a:lnTo>
                    <a:lnTo>
                      <a:pt x="24" y="24"/>
                    </a:lnTo>
                    <a:lnTo>
                      <a:pt x="0" y="24"/>
                    </a:lnTo>
                    <a:lnTo>
                      <a:pt x="10" y="0"/>
                    </a:lnTo>
                    <a:lnTo>
                      <a:pt x="48" y="1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3" name="Freeform 244"/>
              <p:cNvSpPr>
                <a:spLocks/>
              </p:cNvSpPr>
              <p:nvPr/>
            </p:nvSpPr>
            <p:spPr bwMode="auto">
              <a:xfrm>
                <a:off x="1350" y="3593"/>
                <a:ext cx="92" cy="34"/>
              </a:xfrm>
              <a:custGeom>
                <a:avLst/>
                <a:gdLst>
                  <a:gd name="T0" fmla="*/ 35 w 183"/>
                  <a:gd name="T1" fmla="*/ 34 h 69"/>
                  <a:gd name="T2" fmla="*/ 32 w 183"/>
                  <a:gd name="T3" fmla="*/ 33 h 69"/>
                  <a:gd name="T4" fmla="*/ 29 w 183"/>
                  <a:gd name="T5" fmla="*/ 32 h 69"/>
                  <a:gd name="T6" fmla="*/ 26 w 183"/>
                  <a:gd name="T7" fmla="*/ 31 h 69"/>
                  <a:gd name="T8" fmla="*/ 24 w 183"/>
                  <a:gd name="T9" fmla="*/ 31 h 69"/>
                  <a:gd name="T10" fmla="*/ 18 w 183"/>
                  <a:gd name="T11" fmla="*/ 30 h 69"/>
                  <a:gd name="T12" fmla="*/ 13 w 183"/>
                  <a:gd name="T13" fmla="*/ 29 h 69"/>
                  <a:gd name="T14" fmla="*/ 7 w 183"/>
                  <a:gd name="T15" fmla="*/ 27 h 69"/>
                  <a:gd name="T16" fmla="*/ 3 w 183"/>
                  <a:gd name="T17" fmla="*/ 25 h 69"/>
                  <a:gd name="T18" fmla="*/ 2 w 183"/>
                  <a:gd name="T19" fmla="*/ 23 h 69"/>
                  <a:gd name="T20" fmla="*/ 1 w 183"/>
                  <a:gd name="T21" fmla="*/ 21 h 69"/>
                  <a:gd name="T22" fmla="*/ 0 w 183"/>
                  <a:gd name="T23" fmla="*/ 18 h 69"/>
                  <a:gd name="T24" fmla="*/ 0 w 183"/>
                  <a:gd name="T25" fmla="*/ 16 h 69"/>
                  <a:gd name="T26" fmla="*/ 3 w 183"/>
                  <a:gd name="T27" fmla="*/ 16 h 69"/>
                  <a:gd name="T28" fmla="*/ 6 w 183"/>
                  <a:gd name="T29" fmla="*/ 17 h 69"/>
                  <a:gd name="T30" fmla="*/ 10 w 183"/>
                  <a:gd name="T31" fmla="*/ 18 h 69"/>
                  <a:gd name="T32" fmla="*/ 13 w 183"/>
                  <a:gd name="T33" fmla="*/ 19 h 69"/>
                  <a:gd name="T34" fmla="*/ 16 w 183"/>
                  <a:gd name="T35" fmla="*/ 19 h 69"/>
                  <a:gd name="T36" fmla="*/ 19 w 183"/>
                  <a:gd name="T37" fmla="*/ 19 h 69"/>
                  <a:gd name="T38" fmla="*/ 23 w 183"/>
                  <a:gd name="T39" fmla="*/ 20 h 69"/>
                  <a:gd name="T40" fmla="*/ 26 w 183"/>
                  <a:gd name="T41" fmla="*/ 20 h 69"/>
                  <a:gd name="T42" fmla="*/ 31 w 183"/>
                  <a:gd name="T43" fmla="*/ 20 h 69"/>
                  <a:gd name="T44" fmla="*/ 37 w 183"/>
                  <a:gd name="T45" fmla="*/ 21 h 69"/>
                  <a:gd name="T46" fmla="*/ 39 w 183"/>
                  <a:gd name="T47" fmla="*/ 20 h 69"/>
                  <a:gd name="T48" fmla="*/ 42 w 183"/>
                  <a:gd name="T49" fmla="*/ 20 h 69"/>
                  <a:gd name="T50" fmla="*/ 45 w 183"/>
                  <a:gd name="T51" fmla="*/ 20 h 69"/>
                  <a:gd name="T52" fmla="*/ 48 w 183"/>
                  <a:gd name="T53" fmla="*/ 20 h 69"/>
                  <a:gd name="T54" fmla="*/ 53 w 183"/>
                  <a:gd name="T55" fmla="*/ 18 h 69"/>
                  <a:gd name="T56" fmla="*/ 59 w 183"/>
                  <a:gd name="T57" fmla="*/ 17 h 69"/>
                  <a:gd name="T58" fmla="*/ 64 w 183"/>
                  <a:gd name="T59" fmla="*/ 15 h 69"/>
                  <a:gd name="T60" fmla="*/ 70 w 183"/>
                  <a:gd name="T61" fmla="*/ 13 h 69"/>
                  <a:gd name="T62" fmla="*/ 75 w 183"/>
                  <a:gd name="T63" fmla="*/ 10 h 69"/>
                  <a:gd name="T64" fmla="*/ 80 w 183"/>
                  <a:gd name="T65" fmla="*/ 7 h 69"/>
                  <a:gd name="T66" fmla="*/ 83 w 183"/>
                  <a:gd name="T67" fmla="*/ 5 h 69"/>
                  <a:gd name="T68" fmla="*/ 86 w 183"/>
                  <a:gd name="T69" fmla="*/ 4 h 69"/>
                  <a:gd name="T70" fmla="*/ 89 w 183"/>
                  <a:gd name="T71" fmla="*/ 2 h 69"/>
                  <a:gd name="T72" fmla="*/ 92 w 183"/>
                  <a:gd name="T73" fmla="*/ 0 h 69"/>
                  <a:gd name="T74" fmla="*/ 91 w 183"/>
                  <a:gd name="T75" fmla="*/ 3 h 69"/>
                  <a:gd name="T76" fmla="*/ 90 w 183"/>
                  <a:gd name="T77" fmla="*/ 6 h 69"/>
                  <a:gd name="T78" fmla="*/ 88 w 183"/>
                  <a:gd name="T79" fmla="*/ 9 h 69"/>
                  <a:gd name="T80" fmla="*/ 86 w 183"/>
                  <a:gd name="T81" fmla="*/ 12 h 69"/>
                  <a:gd name="T82" fmla="*/ 83 w 183"/>
                  <a:gd name="T83" fmla="*/ 14 h 69"/>
                  <a:gd name="T84" fmla="*/ 80 w 183"/>
                  <a:gd name="T85" fmla="*/ 17 h 69"/>
                  <a:gd name="T86" fmla="*/ 76 w 183"/>
                  <a:gd name="T87" fmla="*/ 19 h 69"/>
                  <a:gd name="T88" fmla="*/ 72 w 183"/>
                  <a:gd name="T89" fmla="*/ 22 h 69"/>
                  <a:gd name="T90" fmla="*/ 67 w 183"/>
                  <a:gd name="T91" fmla="*/ 23 h 69"/>
                  <a:gd name="T92" fmla="*/ 62 w 183"/>
                  <a:gd name="T93" fmla="*/ 25 h 69"/>
                  <a:gd name="T94" fmla="*/ 58 w 183"/>
                  <a:gd name="T95" fmla="*/ 27 h 69"/>
                  <a:gd name="T96" fmla="*/ 53 w 183"/>
                  <a:gd name="T97" fmla="*/ 29 h 69"/>
                  <a:gd name="T98" fmla="*/ 48 w 183"/>
                  <a:gd name="T99" fmla="*/ 30 h 69"/>
                  <a:gd name="T100" fmla="*/ 43 w 183"/>
                  <a:gd name="T101" fmla="*/ 31 h 69"/>
                  <a:gd name="T102" fmla="*/ 38 w 183"/>
                  <a:gd name="T103" fmla="*/ 33 h 69"/>
                  <a:gd name="T104" fmla="*/ 35 w 183"/>
                  <a:gd name="T105" fmla="*/ 34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3" h="69">
                    <a:moveTo>
                      <a:pt x="69" y="69"/>
                    </a:moveTo>
                    <a:lnTo>
                      <a:pt x="63" y="66"/>
                    </a:lnTo>
                    <a:lnTo>
                      <a:pt x="58" y="64"/>
                    </a:lnTo>
                    <a:lnTo>
                      <a:pt x="52" y="62"/>
                    </a:lnTo>
                    <a:lnTo>
                      <a:pt x="47" y="62"/>
                    </a:lnTo>
                    <a:lnTo>
                      <a:pt x="35" y="60"/>
                    </a:lnTo>
                    <a:lnTo>
                      <a:pt x="25" y="59"/>
                    </a:lnTo>
                    <a:lnTo>
                      <a:pt x="14" y="55"/>
                    </a:lnTo>
                    <a:lnTo>
                      <a:pt x="6" y="50"/>
                    </a:lnTo>
                    <a:lnTo>
                      <a:pt x="3" y="46"/>
                    </a:lnTo>
                    <a:lnTo>
                      <a:pt x="1" y="42"/>
                    </a:lnTo>
                    <a:lnTo>
                      <a:pt x="0" y="37"/>
                    </a:lnTo>
                    <a:lnTo>
                      <a:pt x="0" y="32"/>
                    </a:lnTo>
                    <a:lnTo>
                      <a:pt x="6" y="33"/>
                    </a:lnTo>
                    <a:lnTo>
                      <a:pt x="12" y="35"/>
                    </a:lnTo>
                    <a:lnTo>
                      <a:pt x="19" y="36"/>
                    </a:lnTo>
                    <a:lnTo>
                      <a:pt x="26" y="38"/>
                    </a:lnTo>
                    <a:lnTo>
                      <a:pt x="32" y="38"/>
                    </a:lnTo>
                    <a:lnTo>
                      <a:pt x="38" y="39"/>
                    </a:lnTo>
                    <a:lnTo>
                      <a:pt x="45" y="40"/>
                    </a:lnTo>
                    <a:lnTo>
                      <a:pt x="51" y="41"/>
                    </a:lnTo>
                    <a:lnTo>
                      <a:pt x="61" y="41"/>
                    </a:lnTo>
                    <a:lnTo>
                      <a:pt x="73" y="42"/>
                    </a:lnTo>
                    <a:lnTo>
                      <a:pt x="78" y="41"/>
                    </a:lnTo>
                    <a:lnTo>
                      <a:pt x="84" y="41"/>
                    </a:lnTo>
                    <a:lnTo>
                      <a:pt x="90" y="40"/>
                    </a:lnTo>
                    <a:lnTo>
                      <a:pt x="96" y="40"/>
                    </a:lnTo>
                    <a:lnTo>
                      <a:pt x="106" y="37"/>
                    </a:lnTo>
                    <a:lnTo>
                      <a:pt x="117" y="35"/>
                    </a:lnTo>
                    <a:lnTo>
                      <a:pt x="127" y="31"/>
                    </a:lnTo>
                    <a:lnTo>
                      <a:pt x="139" y="26"/>
                    </a:lnTo>
                    <a:lnTo>
                      <a:pt x="149" y="20"/>
                    </a:lnTo>
                    <a:lnTo>
                      <a:pt x="160" y="15"/>
                    </a:lnTo>
                    <a:lnTo>
                      <a:pt x="166" y="11"/>
                    </a:lnTo>
                    <a:lnTo>
                      <a:pt x="171" y="8"/>
                    </a:lnTo>
                    <a:lnTo>
                      <a:pt x="177" y="4"/>
                    </a:lnTo>
                    <a:lnTo>
                      <a:pt x="183" y="0"/>
                    </a:lnTo>
                    <a:lnTo>
                      <a:pt x="182" y="7"/>
                    </a:lnTo>
                    <a:lnTo>
                      <a:pt x="180" y="13"/>
                    </a:lnTo>
                    <a:lnTo>
                      <a:pt x="176" y="18"/>
                    </a:lnTo>
                    <a:lnTo>
                      <a:pt x="172" y="24"/>
                    </a:lnTo>
                    <a:lnTo>
                      <a:pt x="166" y="29"/>
                    </a:lnTo>
                    <a:lnTo>
                      <a:pt x="159" y="34"/>
                    </a:lnTo>
                    <a:lnTo>
                      <a:pt x="151" y="39"/>
                    </a:lnTo>
                    <a:lnTo>
                      <a:pt x="144" y="44"/>
                    </a:lnTo>
                    <a:lnTo>
                      <a:pt x="133" y="47"/>
                    </a:lnTo>
                    <a:lnTo>
                      <a:pt x="124" y="50"/>
                    </a:lnTo>
                    <a:lnTo>
                      <a:pt x="115" y="54"/>
                    </a:lnTo>
                    <a:lnTo>
                      <a:pt x="105" y="58"/>
                    </a:lnTo>
                    <a:lnTo>
                      <a:pt x="95" y="60"/>
                    </a:lnTo>
                    <a:lnTo>
                      <a:pt x="85" y="63"/>
                    </a:lnTo>
                    <a:lnTo>
                      <a:pt x="76" y="66"/>
                    </a:lnTo>
                    <a:lnTo>
                      <a:pt x="6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4" name="Freeform 245"/>
              <p:cNvSpPr>
                <a:spLocks/>
              </p:cNvSpPr>
              <p:nvPr/>
            </p:nvSpPr>
            <p:spPr bwMode="auto">
              <a:xfrm>
                <a:off x="1481" y="3718"/>
                <a:ext cx="92" cy="46"/>
              </a:xfrm>
              <a:custGeom>
                <a:avLst/>
                <a:gdLst>
                  <a:gd name="T0" fmla="*/ 92 w 184"/>
                  <a:gd name="T1" fmla="*/ 1 h 91"/>
                  <a:gd name="T2" fmla="*/ 91 w 184"/>
                  <a:gd name="T3" fmla="*/ 4 h 91"/>
                  <a:gd name="T4" fmla="*/ 90 w 184"/>
                  <a:gd name="T5" fmla="*/ 7 h 91"/>
                  <a:gd name="T6" fmla="*/ 88 w 184"/>
                  <a:gd name="T7" fmla="*/ 10 h 91"/>
                  <a:gd name="T8" fmla="*/ 87 w 184"/>
                  <a:gd name="T9" fmla="*/ 13 h 91"/>
                  <a:gd name="T10" fmla="*/ 84 w 184"/>
                  <a:gd name="T11" fmla="*/ 16 h 91"/>
                  <a:gd name="T12" fmla="*/ 82 w 184"/>
                  <a:gd name="T13" fmla="*/ 19 h 91"/>
                  <a:gd name="T14" fmla="*/ 79 w 184"/>
                  <a:gd name="T15" fmla="*/ 22 h 91"/>
                  <a:gd name="T16" fmla="*/ 77 w 184"/>
                  <a:gd name="T17" fmla="*/ 25 h 91"/>
                  <a:gd name="T18" fmla="*/ 71 w 184"/>
                  <a:gd name="T19" fmla="*/ 29 h 91"/>
                  <a:gd name="T20" fmla="*/ 66 w 184"/>
                  <a:gd name="T21" fmla="*/ 35 h 91"/>
                  <a:gd name="T22" fmla="*/ 64 w 184"/>
                  <a:gd name="T23" fmla="*/ 37 h 91"/>
                  <a:gd name="T24" fmla="*/ 62 w 184"/>
                  <a:gd name="T25" fmla="*/ 39 h 91"/>
                  <a:gd name="T26" fmla="*/ 60 w 184"/>
                  <a:gd name="T27" fmla="*/ 43 h 91"/>
                  <a:gd name="T28" fmla="*/ 59 w 184"/>
                  <a:gd name="T29" fmla="*/ 46 h 91"/>
                  <a:gd name="T30" fmla="*/ 55 w 184"/>
                  <a:gd name="T31" fmla="*/ 44 h 91"/>
                  <a:gd name="T32" fmla="*/ 51 w 184"/>
                  <a:gd name="T33" fmla="*/ 43 h 91"/>
                  <a:gd name="T34" fmla="*/ 47 w 184"/>
                  <a:gd name="T35" fmla="*/ 42 h 91"/>
                  <a:gd name="T36" fmla="*/ 42 w 184"/>
                  <a:gd name="T37" fmla="*/ 42 h 91"/>
                  <a:gd name="T38" fmla="*/ 38 w 184"/>
                  <a:gd name="T39" fmla="*/ 41 h 91"/>
                  <a:gd name="T40" fmla="*/ 33 w 184"/>
                  <a:gd name="T41" fmla="*/ 40 h 91"/>
                  <a:gd name="T42" fmla="*/ 29 w 184"/>
                  <a:gd name="T43" fmla="*/ 40 h 91"/>
                  <a:gd name="T44" fmla="*/ 25 w 184"/>
                  <a:gd name="T45" fmla="*/ 40 h 91"/>
                  <a:gd name="T46" fmla="*/ 20 w 184"/>
                  <a:gd name="T47" fmla="*/ 39 h 91"/>
                  <a:gd name="T48" fmla="*/ 16 w 184"/>
                  <a:gd name="T49" fmla="*/ 38 h 91"/>
                  <a:gd name="T50" fmla="*/ 12 w 184"/>
                  <a:gd name="T51" fmla="*/ 36 h 91"/>
                  <a:gd name="T52" fmla="*/ 9 w 184"/>
                  <a:gd name="T53" fmla="*/ 35 h 91"/>
                  <a:gd name="T54" fmla="*/ 6 w 184"/>
                  <a:gd name="T55" fmla="*/ 33 h 91"/>
                  <a:gd name="T56" fmla="*/ 3 w 184"/>
                  <a:gd name="T57" fmla="*/ 31 h 91"/>
                  <a:gd name="T58" fmla="*/ 1 w 184"/>
                  <a:gd name="T59" fmla="*/ 28 h 91"/>
                  <a:gd name="T60" fmla="*/ 0 w 184"/>
                  <a:gd name="T61" fmla="*/ 25 h 91"/>
                  <a:gd name="T62" fmla="*/ 3 w 184"/>
                  <a:gd name="T63" fmla="*/ 24 h 91"/>
                  <a:gd name="T64" fmla="*/ 6 w 184"/>
                  <a:gd name="T65" fmla="*/ 24 h 91"/>
                  <a:gd name="T66" fmla="*/ 10 w 184"/>
                  <a:gd name="T67" fmla="*/ 24 h 91"/>
                  <a:gd name="T68" fmla="*/ 13 w 184"/>
                  <a:gd name="T69" fmla="*/ 25 h 91"/>
                  <a:gd name="T70" fmla="*/ 18 w 184"/>
                  <a:gd name="T71" fmla="*/ 27 h 91"/>
                  <a:gd name="T72" fmla="*/ 24 w 184"/>
                  <a:gd name="T73" fmla="*/ 30 h 91"/>
                  <a:gd name="T74" fmla="*/ 29 w 184"/>
                  <a:gd name="T75" fmla="*/ 33 h 91"/>
                  <a:gd name="T76" fmla="*/ 34 w 184"/>
                  <a:gd name="T77" fmla="*/ 34 h 91"/>
                  <a:gd name="T78" fmla="*/ 37 w 184"/>
                  <a:gd name="T79" fmla="*/ 34 h 91"/>
                  <a:gd name="T80" fmla="*/ 40 w 184"/>
                  <a:gd name="T81" fmla="*/ 34 h 91"/>
                  <a:gd name="T82" fmla="*/ 43 w 184"/>
                  <a:gd name="T83" fmla="*/ 32 h 91"/>
                  <a:gd name="T84" fmla="*/ 47 w 184"/>
                  <a:gd name="T85" fmla="*/ 31 h 91"/>
                  <a:gd name="T86" fmla="*/ 49 w 184"/>
                  <a:gd name="T87" fmla="*/ 29 h 91"/>
                  <a:gd name="T88" fmla="*/ 52 w 184"/>
                  <a:gd name="T89" fmla="*/ 27 h 91"/>
                  <a:gd name="T90" fmla="*/ 55 w 184"/>
                  <a:gd name="T91" fmla="*/ 25 h 91"/>
                  <a:gd name="T92" fmla="*/ 58 w 184"/>
                  <a:gd name="T93" fmla="*/ 23 h 91"/>
                  <a:gd name="T94" fmla="*/ 63 w 184"/>
                  <a:gd name="T95" fmla="*/ 18 h 91"/>
                  <a:gd name="T96" fmla="*/ 68 w 184"/>
                  <a:gd name="T97" fmla="*/ 13 h 91"/>
                  <a:gd name="T98" fmla="*/ 70 w 184"/>
                  <a:gd name="T99" fmla="*/ 10 h 91"/>
                  <a:gd name="T100" fmla="*/ 73 w 184"/>
                  <a:gd name="T101" fmla="*/ 8 h 91"/>
                  <a:gd name="T102" fmla="*/ 75 w 184"/>
                  <a:gd name="T103" fmla="*/ 5 h 91"/>
                  <a:gd name="T104" fmla="*/ 78 w 184"/>
                  <a:gd name="T105" fmla="*/ 3 h 91"/>
                  <a:gd name="T106" fmla="*/ 81 w 184"/>
                  <a:gd name="T107" fmla="*/ 2 h 91"/>
                  <a:gd name="T108" fmla="*/ 84 w 184"/>
                  <a:gd name="T109" fmla="*/ 1 h 91"/>
                  <a:gd name="T110" fmla="*/ 88 w 184"/>
                  <a:gd name="T111" fmla="*/ 0 h 91"/>
                  <a:gd name="T112" fmla="*/ 92 w 184"/>
                  <a:gd name="T113" fmla="*/ 1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4"/>
                    </a:lnTo>
                    <a:lnTo>
                      <a:pt x="176" y="20"/>
                    </a:lnTo>
                    <a:lnTo>
                      <a:pt x="173" y="26"/>
                    </a:lnTo>
                    <a:lnTo>
                      <a:pt x="168" y="31"/>
                    </a:lnTo>
                    <a:lnTo>
                      <a:pt x="163" y="38"/>
                    </a:lnTo>
                    <a:lnTo>
                      <a:pt x="157" y="43"/>
                    </a:lnTo>
                    <a:lnTo>
                      <a:pt x="153" y="49"/>
                    </a:lnTo>
                    <a:lnTo>
                      <a:pt x="142" y="58"/>
                    </a:lnTo>
                    <a:lnTo>
                      <a:pt x="132" y="69"/>
                    </a:lnTo>
                    <a:lnTo>
                      <a:pt x="127" y="73"/>
                    </a:lnTo>
                    <a:lnTo>
                      <a:pt x="123" y="78"/>
                    </a:lnTo>
                    <a:lnTo>
                      <a:pt x="120" y="85"/>
                    </a:lnTo>
                    <a:lnTo>
                      <a:pt x="118" y="91"/>
                    </a:lnTo>
                    <a:lnTo>
                      <a:pt x="109" y="88"/>
                    </a:lnTo>
                    <a:lnTo>
                      <a:pt x="101" y="86"/>
                    </a:lnTo>
                    <a:lnTo>
                      <a:pt x="93" y="83"/>
                    </a:lnTo>
                    <a:lnTo>
                      <a:pt x="84" y="83"/>
                    </a:lnTo>
                    <a:lnTo>
                      <a:pt x="75" y="81"/>
                    </a:lnTo>
                    <a:lnTo>
                      <a:pt x="66" y="80"/>
                    </a:lnTo>
                    <a:lnTo>
                      <a:pt x="57" y="79"/>
                    </a:lnTo>
                    <a:lnTo>
                      <a:pt x="49" y="79"/>
                    </a:lnTo>
                    <a:lnTo>
                      <a:pt x="39" y="77"/>
                    </a:lnTo>
                    <a:lnTo>
                      <a:pt x="31" y="75"/>
                    </a:lnTo>
                    <a:lnTo>
                      <a:pt x="24" y="72"/>
                    </a:lnTo>
                    <a:lnTo>
                      <a:pt x="18" y="70"/>
                    </a:lnTo>
                    <a:lnTo>
                      <a:pt x="11" y="66"/>
                    </a:lnTo>
                    <a:lnTo>
                      <a:pt x="6" y="62"/>
                    </a:lnTo>
                    <a:lnTo>
                      <a:pt x="2" y="55"/>
                    </a:lnTo>
                    <a:lnTo>
                      <a:pt x="0" y="50"/>
                    </a:lnTo>
                    <a:lnTo>
                      <a:pt x="6" y="47"/>
                    </a:lnTo>
                    <a:lnTo>
                      <a:pt x="12" y="47"/>
                    </a:lnTo>
                    <a:lnTo>
                      <a:pt x="19" y="47"/>
                    </a:lnTo>
                    <a:lnTo>
                      <a:pt x="25" y="49"/>
                    </a:lnTo>
                    <a:lnTo>
                      <a:pt x="35" y="53"/>
                    </a:lnTo>
                    <a:lnTo>
                      <a:pt x="47" y="59"/>
                    </a:lnTo>
                    <a:lnTo>
                      <a:pt x="57" y="65"/>
                    </a:lnTo>
                    <a:lnTo>
                      <a:pt x="68" y="68"/>
                    </a:lnTo>
                    <a:lnTo>
                      <a:pt x="73" y="67"/>
                    </a:lnTo>
                    <a:lnTo>
                      <a:pt x="79" y="67"/>
                    </a:lnTo>
                    <a:lnTo>
                      <a:pt x="85" y="64"/>
                    </a:lnTo>
                    <a:lnTo>
                      <a:pt x="93" y="61"/>
                    </a:lnTo>
                    <a:lnTo>
                      <a:pt x="98" y="57"/>
                    </a:lnTo>
                    <a:lnTo>
                      <a:pt x="104" y="54"/>
                    </a:lnTo>
                    <a:lnTo>
                      <a:pt x="109" y="50"/>
                    </a:lnTo>
                    <a:lnTo>
                      <a:pt x="116" y="46"/>
                    </a:lnTo>
                    <a:lnTo>
                      <a:pt x="125" y="35"/>
                    </a:lnTo>
                    <a:lnTo>
                      <a:pt x="135" y="25"/>
                    </a:lnTo>
                    <a:lnTo>
                      <a:pt x="140" y="19"/>
                    </a:lnTo>
                    <a:lnTo>
                      <a:pt x="145" y="15"/>
                    </a:lnTo>
                    <a:lnTo>
                      <a:pt x="150" y="9"/>
                    </a:lnTo>
                    <a:lnTo>
                      <a:pt x="156" y="6"/>
                    </a:lnTo>
                    <a:lnTo>
                      <a:pt x="162" y="3"/>
                    </a:lnTo>
                    <a:lnTo>
                      <a:pt x="168" y="1"/>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45" name="Group 246"/>
            <p:cNvGrpSpPr>
              <a:grpSpLocks/>
            </p:cNvGrpSpPr>
            <p:nvPr/>
          </p:nvGrpSpPr>
          <p:grpSpPr bwMode="auto">
            <a:xfrm>
              <a:off x="5027" y="3122"/>
              <a:ext cx="406" cy="323"/>
              <a:chOff x="2566" y="3057"/>
              <a:chExt cx="701" cy="558"/>
            </a:xfrm>
          </p:grpSpPr>
          <p:sp>
            <p:nvSpPr>
              <p:cNvPr id="18446" name="Freeform 247"/>
              <p:cNvSpPr>
                <a:spLocks/>
              </p:cNvSpPr>
              <p:nvPr/>
            </p:nvSpPr>
            <p:spPr bwMode="auto">
              <a:xfrm>
                <a:off x="2566" y="3057"/>
                <a:ext cx="701" cy="558"/>
              </a:xfrm>
              <a:custGeom>
                <a:avLst/>
                <a:gdLst>
                  <a:gd name="T0" fmla="*/ 669 w 2102"/>
                  <a:gd name="T1" fmla="*/ 205 h 1673"/>
                  <a:gd name="T2" fmla="*/ 550 w 2102"/>
                  <a:gd name="T3" fmla="*/ 268 h 1673"/>
                  <a:gd name="T4" fmla="*/ 465 w 2102"/>
                  <a:gd name="T5" fmla="*/ 297 h 1673"/>
                  <a:gd name="T6" fmla="*/ 459 w 2102"/>
                  <a:gd name="T7" fmla="*/ 354 h 1673"/>
                  <a:gd name="T8" fmla="*/ 435 w 2102"/>
                  <a:gd name="T9" fmla="*/ 461 h 1673"/>
                  <a:gd name="T10" fmla="*/ 376 w 2102"/>
                  <a:gd name="T11" fmla="*/ 432 h 1673"/>
                  <a:gd name="T12" fmla="*/ 375 w 2102"/>
                  <a:gd name="T13" fmla="*/ 405 h 1673"/>
                  <a:gd name="T14" fmla="*/ 369 w 2102"/>
                  <a:gd name="T15" fmla="*/ 402 h 1673"/>
                  <a:gd name="T16" fmla="*/ 299 w 2102"/>
                  <a:gd name="T17" fmla="*/ 437 h 1673"/>
                  <a:gd name="T18" fmla="*/ 229 w 2102"/>
                  <a:gd name="T19" fmla="*/ 514 h 1673"/>
                  <a:gd name="T20" fmla="*/ 160 w 2102"/>
                  <a:gd name="T21" fmla="*/ 533 h 1673"/>
                  <a:gd name="T22" fmla="*/ 224 w 2102"/>
                  <a:gd name="T23" fmla="*/ 457 h 1673"/>
                  <a:gd name="T24" fmla="*/ 245 w 2102"/>
                  <a:gd name="T25" fmla="*/ 397 h 1673"/>
                  <a:gd name="T26" fmla="*/ 181 w 2102"/>
                  <a:gd name="T27" fmla="*/ 488 h 1673"/>
                  <a:gd name="T28" fmla="*/ 142 w 2102"/>
                  <a:gd name="T29" fmla="*/ 509 h 1673"/>
                  <a:gd name="T30" fmla="*/ 107 w 2102"/>
                  <a:gd name="T31" fmla="*/ 496 h 1673"/>
                  <a:gd name="T32" fmla="*/ 184 w 2102"/>
                  <a:gd name="T33" fmla="*/ 420 h 1673"/>
                  <a:gd name="T34" fmla="*/ 200 w 2102"/>
                  <a:gd name="T35" fmla="*/ 387 h 1673"/>
                  <a:gd name="T36" fmla="*/ 140 w 2102"/>
                  <a:gd name="T37" fmla="*/ 451 h 1673"/>
                  <a:gd name="T38" fmla="*/ 65 w 2102"/>
                  <a:gd name="T39" fmla="*/ 456 h 1673"/>
                  <a:gd name="T40" fmla="*/ 71 w 2102"/>
                  <a:gd name="T41" fmla="*/ 427 h 1673"/>
                  <a:gd name="T42" fmla="*/ 128 w 2102"/>
                  <a:gd name="T43" fmla="*/ 393 h 1673"/>
                  <a:gd name="T44" fmla="*/ 176 w 2102"/>
                  <a:gd name="T45" fmla="*/ 334 h 1673"/>
                  <a:gd name="T46" fmla="*/ 140 w 2102"/>
                  <a:gd name="T47" fmla="*/ 365 h 1673"/>
                  <a:gd name="T48" fmla="*/ 72 w 2102"/>
                  <a:gd name="T49" fmla="*/ 380 h 1673"/>
                  <a:gd name="T50" fmla="*/ 17 w 2102"/>
                  <a:gd name="T51" fmla="*/ 361 h 1673"/>
                  <a:gd name="T52" fmla="*/ 66 w 2102"/>
                  <a:gd name="T53" fmla="*/ 340 h 1673"/>
                  <a:gd name="T54" fmla="*/ 121 w 2102"/>
                  <a:gd name="T55" fmla="*/ 317 h 1673"/>
                  <a:gd name="T56" fmla="*/ 177 w 2102"/>
                  <a:gd name="T57" fmla="*/ 262 h 1673"/>
                  <a:gd name="T58" fmla="*/ 238 w 2102"/>
                  <a:gd name="T59" fmla="*/ 215 h 1673"/>
                  <a:gd name="T60" fmla="*/ 285 w 2102"/>
                  <a:gd name="T61" fmla="*/ 186 h 1673"/>
                  <a:gd name="T62" fmla="*/ 338 w 2102"/>
                  <a:gd name="T63" fmla="*/ 146 h 1673"/>
                  <a:gd name="T64" fmla="*/ 502 w 2102"/>
                  <a:gd name="T65" fmla="*/ 62 h 1673"/>
                  <a:gd name="T66" fmla="*/ 645 w 2102"/>
                  <a:gd name="T67" fmla="*/ 2 h 1673"/>
                  <a:gd name="T68" fmla="*/ 589 w 2102"/>
                  <a:gd name="T69" fmla="*/ 17 h 1673"/>
                  <a:gd name="T70" fmla="*/ 399 w 2102"/>
                  <a:gd name="T71" fmla="*/ 90 h 1673"/>
                  <a:gd name="T72" fmla="*/ 275 w 2102"/>
                  <a:gd name="T73" fmla="*/ 171 h 1673"/>
                  <a:gd name="T74" fmla="*/ 236 w 2102"/>
                  <a:gd name="T75" fmla="*/ 197 h 1673"/>
                  <a:gd name="T76" fmla="*/ 160 w 2102"/>
                  <a:gd name="T77" fmla="*/ 257 h 1673"/>
                  <a:gd name="T78" fmla="*/ 84 w 2102"/>
                  <a:gd name="T79" fmla="*/ 323 h 1673"/>
                  <a:gd name="T80" fmla="*/ 13 w 2102"/>
                  <a:gd name="T81" fmla="*/ 343 h 1673"/>
                  <a:gd name="T82" fmla="*/ 13 w 2102"/>
                  <a:gd name="T83" fmla="*/ 383 h 1673"/>
                  <a:gd name="T84" fmla="*/ 87 w 2102"/>
                  <a:gd name="T85" fmla="*/ 388 h 1673"/>
                  <a:gd name="T86" fmla="*/ 129 w 2102"/>
                  <a:gd name="T87" fmla="*/ 376 h 1673"/>
                  <a:gd name="T88" fmla="*/ 129 w 2102"/>
                  <a:gd name="T89" fmla="*/ 382 h 1673"/>
                  <a:gd name="T90" fmla="*/ 49 w 2102"/>
                  <a:gd name="T91" fmla="*/ 427 h 1673"/>
                  <a:gd name="T92" fmla="*/ 67 w 2102"/>
                  <a:gd name="T93" fmla="*/ 475 h 1673"/>
                  <a:gd name="T94" fmla="*/ 108 w 2102"/>
                  <a:gd name="T95" fmla="*/ 475 h 1673"/>
                  <a:gd name="T96" fmla="*/ 100 w 2102"/>
                  <a:gd name="T97" fmla="*/ 514 h 1673"/>
                  <a:gd name="T98" fmla="*/ 141 w 2102"/>
                  <a:gd name="T99" fmla="*/ 520 h 1673"/>
                  <a:gd name="T100" fmla="*/ 147 w 2102"/>
                  <a:gd name="T101" fmla="*/ 550 h 1673"/>
                  <a:gd name="T102" fmla="*/ 202 w 2102"/>
                  <a:gd name="T103" fmla="*/ 555 h 1673"/>
                  <a:gd name="T104" fmla="*/ 255 w 2102"/>
                  <a:gd name="T105" fmla="*/ 508 h 1673"/>
                  <a:gd name="T106" fmla="*/ 312 w 2102"/>
                  <a:gd name="T107" fmla="*/ 444 h 1673"/>
                  <a:gd name="T108" fmla="*/ 340 w 2102"/>
                  <a:gd name="T109" fmla="*/ 429 h 1673"/>
                  <a:gd name="T110" fmla="*/ 375 w 2102"/>
                  <a:gd name="T111" fmla="*/ 457 h 1673"/>
                  <a:gd name="T112" fmla="*/ 432 w 2102"/>
                  <a:gd name="T113" fmla="*/ 502 h 1673"/>
                  <a:gd name="T114" fmla="*/ 452 w 2102"/>
                  <a:gd name="T115" fmla="*/ 446 h 1673"/>
                  <a:gd name="T116" fmla="*/ 474 w 2102"/>
                  <a:gd name="T117" fmla="*/ 363 h 1673"/>
                  <a:gd name="T118" fmla="*/ 475 w 2102"/>
                  <a:gd name="T119" fmla="*/ 311 h 1673"/>
                  <a:gd name="T120" fmla="*/ 521 w 2102"/>
                  <a:gd name="T121" fmla="*/ 292 h 1673"/>
                  <a:gd name="T122" fmla="*/ 628 w 2102"/>
                  <a:gd name="T123" fmla="*/ 243 h 1673"/>
                  <a:gd name="T124" fmla="*/ 700 w 2102"/>
                  <a:gd name="T125" fmla="*/ 187 h 16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02" h="1673">
                    <a:moveTo>
                      <a:pt x="2102" y="559"/>
                    </a:moveTo>
                    <a:lnTo>
                      <a:pt x="2100" y="559"/>
                    </a:lnTo>
                    <a:lnTo>
                      <a:pt x="2098" y="562"/>
                    </a:lnTo>
                    <a:lnTo>
                      <a:pt x="2091" y="565"/>
                    </a:lnTo>
                    <a:lnTo>
                      <a:pt x="2084" y="570"/>
                    </a:lnTo>
                    <a:lnTo>
                      <a:pt x="2073" y="577"/>
                    </a:lnTo>
                    <a:lnTo>
                      <a:pt x="2060" y="584"/>
                    </a:lnTo>
                    <a:lnTo>
                      <a:pt x="2044" y="593"/>
                    </a:lnTo>
                    <a:lnTo>
                      <a:pt x="2026" y="604"/>
                    </a:lnTo>
                    <a:lnTo>
                      <a:pt x="2005" y="616"/>
                    </a:lnTo>
                    <a:lnTo>
                      <a:pt x="1980" y="629"/>
                    </a:lnTo>
                    <a:lnTo>
                      <a:pt x="1953" y="644"/>
                    </a:lnTo>
                    <a:lnTo>
                      <a:pt x="1924" y="660"/>
                    </a:lnTo>
                    <a:lnTo>
                      <a:pt x="1891" y="679"/>
                    </a:lnTo>
                    <a:lnTo>
                      <a:pt x="1855" y="698"/>
                    </a:lnTo>
                    <a:lnTo>
                      <a:pt x="1816" y="720"/>
                    </a:lnTo>
                    <a:lnTo>
                      <a:pt x="1774" y="743"/>
                    </a:lnTo>
                    <a:lnTo>
                      <a:pt x="1731" y="766"/>
                    </a:lnTo>
                    <a:lnTo>
                      <a:pt x="1689" y="784"/>
                    </a:lnTo>
                    <a:lnTo>
                      <a:pt x="1650" y="803"/>
                    </a:lnTo>
                    <a:lnTo>
                      <a:pt x="1614" y="819"/>
                    </a:lnTo>
                    <a:lnTo>
                      <a:pt x="1577" y="833"/>
                    </a:lnTo>
                    <a:lnTo>
                      <a:pt x="1545" y="845"/>
                    </a:lnTo>
                    <a:lnTo>
                      <a:pt x="1515" y="856"/>
                    </a:lnTo>
                    <a:lnTo>
                      <a:pt x="1487" y="864"/>
                    </a:lnTo>
                    <a:lnTo>
                      <a:pt x="1463" y="872"/>
                    </a:lnTo>
                    <a:lnTo>
                      <a:pt x="1440" y="877"/>
                    </a:lnTo>
                    <a:lnTo>
                      <a:pt x="1421" y="883"/>
                    </a:lnTo>
                    <a:lnTo>
                      <a:pt x="1406" y="887"/>
                    </a:lnTo>
                    <a:lnTo>
                      <a:pt x="1393" y="890"/>
                    </a:lnTo>
                    <a:lnTo>
                      <a:pt x="1385" y="891"/>
                    </a:lnTo>
                    <a:lnTo>
                      <a:pt x="1378" y="892"/>
                    </a:lnTo>
                    <a:lnTo>
                      <a:pt x="1377" y="892"/>
                    </a:lnTo>
                    <a:lnTo>
                      <a:pt x="1378" y="896"/>
                    </a:lnTo>
                    <a:lnTo>
                      <a:pt x="1382" y="908"/>
                    </a:lnTo>
                    <a:lnTo>
                      <a:pt x="1386" y="927"/>
                    </a:lnTo>
                    <a:lnTo>
                      <a:pt x="1390" y="953"/>
                    </a:lnTo>
                    <a:lnTo>
                      <a:pt x="1390" y="984"/>
                    </a:lnTo>
                    <a:lnTo>
                      <a:pt x="1386" y="1020"/>
                    </a:lnTo>
                    <a:lnTo>
                      <a:pt x="1377" y="1062"/>
                    </a:lnTo>
                    <a:lnTo>
                      <a:pt x="1358" y="1107"/>
                    </a:lnTo>
                    <a:lnTo>
                      <a:pt x="1337" y="1150"/>
                    </a:lnTo>
                    <a:lnTo>
                      <a:pt x="1324" y="1189"/>
                    </a:lnTo>
                    <a:lnTo>
                      <a:pt x="1313" y="1222"/>
                    </a:lnTo>
                    <a:lnTo>
                      <a:pt x="1308" y="1253"/>
                    </a:lnTo>
                    <a:lnTo>
                      <a:pt x="1304" y="1282"/>
                    </a:lnTo>
                    <a:lnTo>
                      <a:pt x="1304" y="1307"/>
                    </a:lnTo>
                    <a:lnTo>
                      <a:pt x="1305" y="1332"/>
                    </a:lnTo>
                    <a:lnTo>
                      <a:pt x="1306" y="1356"/>
                    </a:lnTo>
                    <a:lnTo>
                      <a:pt x="1305" y="1381"/>
                    </a:lnTo>
                    <a:lnTo>
                      <a:pt x="1298" y="1404"/>
                    </a:lnTo>
                    <a:lnTo>
                      <a:pt x="1286" y="1425"/>
                    </a:lnTo>
                    <a:lnTo>
                      <a:pt x="1270" y="1439"/>
                    </a:lnTo>
                    <a:lnTo>
                      <a:pt x="1251" y="1445"/>
                    </a:lnTo>
                    <a:lnTo>
                      <a:pt x="1230" y="1438"/>
                    </a:lnTo>
                    <a:lnTo>
                      <a:pt x="1207" y="1418"/>
                    </a:lnTo>
                    <a:lnTo>
                      <a:pt x="1182" y="1380"/>
                    </a:lnTo>
                    <a:lnTo>
                      <a:pt x="1162" y="1345"/>
                    </a:lnTo>
                    <a:lnTo>
                      <a:pt x="1143" y="1317"/>
                    </a:lnTo>
                    <a:lnTo>
                      <a:pt x="1126" y="1295"/>
                    </a:lnTo>
                    <a:lnTo>
                      <a:pt x="1110" y="1279"/>
                    </a:lnTo>
                    <a:lnTo>
                      <a:pt x="1092" y="1268"/>
                    </a:lnTo>
                    <a:lnTo>
                      <a:pt x="1076" y="1262"/>
                    </a:lnTo>
                    <a:lnTo>
                      <a:pt x="1060" y="1258"/>
                    </a:lnTo>
                    <a:lnTo>
                      <a:pt x="1044" y="1258"/>
                    </a:lnTo>
                    <a:lnTo>
                      <a:pt x="1064" y="1245"/>
                    </a:lnTo>
                    <a:lnTo>
                      <a:pt x="1081" y="1236"/>
                    </a:lnTo>
                    <a:lnTo>
                      <a:pt x="1099" y="1227"/>
                    </a:lnTo>
                    <a:lnTo>
                      <a:pt x="1114" y="1218"/>
                    </a:lnTo>
                    <a:lnTo>
                      <a:pt x="1124" y="1213"/>
                    </a:lnTo>
                    <a:lnTo>
                      <a:pt x="1134" y="1209"/>
                    </a:lnTo>
                    <a:lnTo>
                      <a:pt x="1141" y="1206"/>
                    </a:lnTo>
                    <a:lnTo>
                      <a:pt x="1142" y="1205"/>
                    </a:lnTo>
                    <a:lnTo>
                      <a:pt x="1141" y="1205"/>
                    </a:lnTo>
                    <a:lnTo>
                      <a:pt x="1139" y="1205"/>
                    </a:lnTo>
                    <a:lnTo>
                      <a:pt x="1135" y="1204"/>
                    </a:lnTo>
                    <a:lnTo>
                      <a:pt x="1130" y="1204"/>
                    </a:lnTo>
                    <a:lnTo>
                      <a:pt x="1123" y="1204"/>
                    </a:lnTo>
                    <a:lnTo>
                      <a:pt x="1115" y="1204"/>
                    </a:lnTo>
                    <a:lnTo>
                      <a:pt x="1106" y="1205"/>
                    </a:lnTo>
                    <a:lnTo>
                      <a:pt x="1093" y="1208"/>
                    </a:lnTo>
                    <a:lnTo>
                      <a:pt x="1080" y="1212"/>
                    </a:lnTo>
                    <a:lnTo>
                      <a:pt x="1064" y="1217"/>
                    </a:lnTo>
                    <a:lnTo>
                      <a:pt x="1046" y="1224"/>
                    </a:lnTo>
                    <a:lnTo>
                      <a:pt x="1026" y="1232"/>
                    </a:lnTo>
                    <a:lnTo>
                      <a:pt x="1004" y="1243"/>
                    </a:lnTo>
                    <a:lnTo>
                      <a:pt x="980" y="1255"/>
                    </a:lnTo>
                    <a:lnTo>
                      <a:pt x="955" y="1271"/>
                    </a:lnTo>
                    <a:lnTo>
                      <a:pt x="926" y="1289"/>
                    </a:lnTo>
                    <a:lnTo>
                      <a:pt x="898" y="1309"/>
                    </a:lnTo>
                    <a:lnTo>
                      <a:pt x="872" y="1332"/>
                    </a:lnTo>
                    <a:lnTo>
                      <a:pt x="848" y="1355"/>
                    </a:lnTo>
                    <a:lnTo>
                      <a:pt x="824" y="1379"/>
                    </a:lnTo>
                    <a:lnTo>
                      <a:pt x="802" y="1403"/>
                    </a:lnTo>
                    <a:lnTo>
                      <a:pt x="782" y="1427"/>
                    </a:lnTo>
                    <a:lnTo>
                      <a:pt x="762" y="1453"/>
                    </a:lnTo>
                    <a:lnTo>
                      <a:pt x="743" y="1476"/>
                    </a:lnTo>
                    <a:lnTo>
                      <a:pt x="724" y="1499"/>
                    </a:lnTo>
                    <a:lnTo>
                      <a:pt x="705" y="1522"/>
                    </a:lnTo>
                    <a:lnTo>
                      <a:pt x="686" y="1542"/>
                    </a:lnTo>
                    <a:lnTo>
                      <a:pt x="669" y="1559"/>
                    </a:lnTo>
                    <a:lnTo>
                      <a:pt x="650" y="1576"/>
                    </a:lnTo>
                    <a:lnTo>
                      <a:pt x="630" y="1589"/>
                    </a:lnTo>
                    <a:lnTo>
                      <a:pt x="611" y="1600"/>
                    </a:lnTo>
                    <a:lnTo>
                      <a:pt x="589" y="1607"/>
                    </a:lnTo>
                    <a:lnTo>
                      <a:pt x="552" y="1615"/>
                    </a:lnTo>
                    <a:lnTo>
                      <a:pt x="522" y="1616"/>
                    </a:lnTo>
                    <a:lnTo>
                      <a:pt x="500" y="1613"/>
                    </a:lnTo>
                    <a:lnTo>
                      <a:pt x="487" y="1607"/>
                    </a:lnTo>
                    <a:lnTo>
                      <a:pt x="479" y="1597"/>
                    </a:lnTo>
                    <a:lnTo>
                      <a:pt x="477" y="1585"/>
                    </a:lnTo>
                    <a:lnTo>
                      <a:pt x="480" y="1573"/>
                    </a:lnTo>
                    <a:lnTo>
                      <a:pt x="485" y="1559"/>
                    </a:lnTo>
                    <a:lnTo>
                      <a:pt x="499" y="1545"/>
                    </a:lnTo>
                    <a:lnTo>
                      <a:pt x="519" y="1528"/>
                    </a:lnTo>
                    <a:lnTo>
                      <a:pt x="546" y="1507"/>
                    </a:lnTo>
                    <a:lnTo>
                      <a:pt x="577" y="1481"/>
                    </a:lnTo>
                    <a:lnTo>
                      <a:pt x="609" y="1450"/>
                    </a:lnTo>
                    <a:lnTo>
                      <a:pt x="643" y="1412"/>
                    </a:lnTo>
                    <a:lnTo>
                      <a:pt x="673" y="1369"/>
                    </a:lnTo>
                    <a:lnTo>
                      <a:pt x="698" y="1317"/>
                    </a:lnTo>
                    <a:lnTo>
                      <a:pt x="709" y="1287"/>
                    </a:lnTo>
                    <a:lnTo>
                      <a:pt x="719" y="1262"/>
                    </a:lnTo>
                    <a:lnTo>
                      <a:pt x="725" y="1239"/>
                    </a:lnTo>
                    <a:lnTo>
                      <a:pt x="731" y="1218"/>
                    </a:lnTo>
                    <a:lnTo>
                      <a:pt x="735" y="1204"/>
                    </a:lnTo>
                    <a:lnTo>
                      <a:pt x="738" y="1191"/>
                    </a:lnTo>
                    <a:lnTo>
                      <a:pt x="739" y="1185"/>
                    </a:lnTo>
                    <a:lnTo>
                      <a:pt x="739" y="1182"/>
                    </a:lnTo>
                    <a:lnTo>
                      <a:pt x="735" y="1190"/>
                    </a:lnTo>
                    <a:lnTo>
                      <a:pt x="725" y="1212"/>
                    </a:lnTo>
                    <a:lnTo>
                      <a:pt x="708" y="1244"/>
                    </a:lnTo>
                    <a:lnTo>
                      <a:pt x="688" y="1283"/>
                    </a:lnTo>
                    <a:lnTo>
                      <a:pt x="662" y="1326"/>
                    </a:lnTo>
                    <a:lnTo>
                      <a:pt x="634" y="1368"/>
                    </a:lnTo>
                    <a:lnTo>
                      <a:pt x="604" y="1407"/>
                    </a:lnTo>
                    <a:lnTo>
                      <a:pt x="573" y="1438"/>
                    </a:lnTo>
                    <a:lnTo>
                      <a:pt x="564" y="1446"/>
                    </a:lnTo>
                    <a:lnTo>
                      <a:pt x="553" y="1454"/>
                    </a:lnTo>
                    <a:lnTo>
                      <a:pt x="543" y="1462"/>
                    </a:lnTo>
                    <a:lnTo>
                      <a:pt x="534" y="1470"/>
                    </a:lnTo>
                    <a:lnTo>
                      <a:pt x="523" y="1479"/>
                    </a:lnTo>
                    <a:lnTo>
                      <a:pt x="515" y="1487"/>
                    </a:lnTo>
                    <a:lnTo>
                      <a:pt x="506" y="1493"/>
                    </a:lnTo>
                    <a:lnTo>
                      <a:pt x="498" y="1501"/>
                    </a:lnTo>
                    <a:lnTo>
                      <a:pt x="484" y="1507"/>
                    </a:lnTo>
                    <a:lnTo>
                      <a:pt x="469" y="1512"/>
                    </a:lnTo>
                    <a:lnTo>
                      <a:pt x="454" y="1518"/>
                    </a:lnTo>
                    <a:lnTo>
                      <a:pt x="441" y="1523"/>
                    </a:lnTo>
                    <a:lnTo>
                      <a:pt x="427" y="1527"/>
                    </a:lnTo>
                    <a:lnTo>
                      <a:pt x="415" y="1530"/>
                    </a:lnTo>
                    <a:lnTo>
                      <a:pt x="405" y="1532"/>
                    </a:lnTo>
                    <a:lnTo>
                      <a:pt x="396" y="1534"/>
                    </a:lnTo>
                    <a:lnTo>
                      <a:pt x="383" y="1534"/>
                    </a:lnTo>
                    <a:lnTo>
                      <a:pt x="370" y="1530"/>
                    </a:lnTo>
                    <a:lnTo>
                      <a:pt x="356" y="1526"/>
                    </a:lnTo>
                    <a:lnTo>
                      <a:pt x="344" y="1518"/>
                    </a:lnTo>
                    <a:lnTo>
                      <a:pt x="333" y="1510"/>
                    </a:lnTo>
                    <a:lnTo>
                      <a:pt x="325" y="1499"/>
                    </a:lnTo>
                    <a:lnTo>
                      <a:pt x="321" y="1488"/>
                    </a:lnTo>
                    <a:lnTo>
                      <a:pt x="322" y="1476"/>
                    </a:lnTo>
                    <a:lnTo>
                      <a:pt x="330" y="1462"/>
                    </a:lnTo>
                    <a:lnTo>
                      <a:pt x="348" y="1445"/>
                    </a:lnTo>
                    <a:lnTo>
                      <a:pt x="372" y="1426"/>
                    </a:lnTo>
                    <a:lnTo>
                      <a:pt x="402" y="1404"/>
                    </a:lnTo>
                    <a:lnTo>
                      <a:pt x="434" y="1380"/>
                    </a:lnTo>
                    <a:lnTo>
                      <a:pt x="467" y="1353"/>
                    </a:lnTo>
                    <a:lnTo>
                      <a:pt x="499" y="1324"/>
                    </a:lnTo>
                    <a:lnTo>
                      <a:pt x="529" y="1291"/>
                    </a:lnTo>
                    <a:lnTo>
                      <a:pt x="553" y="1259"/>
                    </a:lnTo>
                    <a:lnTo>
                      <a:pt x="574" y="1225"/>
                    </a:lnTo>
                    <a:lnTo>
                      <a:pt x="591" y="1196"/>
                    </a:lnTo>
                    <a:lnTo>
                      <a:pt x="605" y="1167"/>
                    </a:lnTo>
                    <a:lnTo>
                      <a:pt x="615" y="1144"/>
                    </a:lnTo>
                    <a:lnTo>
                      <a:pt x="623" y="1125"/>
                    </a:lnTo>
                    <a:lnTo>
                      <a:pt x="627" y="1113"/>
                    </a:lnTo>
                    <a:lnTo>
                      <a:pt x="628" y="1109"/>
                    </a:lnTo>
                    <a:lnTo>
                      <a:pt x="624" y="1116"/>
                    </a:lnTo>
                    <a:lnTo>
                      <a:pt x="615" y="1134"/>
                    </a:lnTo>
                    <a:lnTo>
                      <a:pt x="599" y="1160"/>
                    </a:lnTo>
                    <a:lnTo>
                      <a:pt x="576" y="1194"/>
                    </a:lnTo>
                    <a:lnTo>
                      <a:pt x="549" y="1232"/>
                    </a:lnTo>
                    <a:lnTo>
                      <a:pt x="516" y="1270"/>
                    </a:lnTo>
                    <a:lnTo>
                      <a:pt x="481" y="1307"/>
                    </a:lnTo>
                    <a:lnTo>
                      <a:pt x="441" y="1342"/>
                    </a:lnTo>
                    <a:lnTo>
                      <a:pt x="440" y="1342"/>
                    </a:lnTo>
                    <a:lnTo>
                      <a:pt x="440" y="1344"/>
                    </a:lnTo>
                    <a:lnTo>
                      <a:pt x="438" y="1344"/>
                    </a:lnTo>
                    <a:lnTo>
                      <a:pt x="419" y="1353"/>
                    </a:lnTo>
                    <a:lnTo>
                      <a:pt x="399" y="1361"/>
                    </a:lnTo>
                    <a:lnTo>
                      <a:pt x="376" y="1369"/>
                    </a:lnTo>
                    <a:lnTo>
                      <a:pt x="352" y="1376"/>
                    </a:lnTo>
                    <a:lnTo>
                      <a:pt x="325" y="1380"/>
                    </a:lnTo>
                    <a:lnTo>
                      <a:pt x="297" y="1384"/>
                    </a:lnTo>
                    <a:lnTo>
                      <a:pt x="266" y="1384"/>
                    </a:lnTo>
                    <a:lnTo>
                      <a:pt x="233" y="1381"/>
                    </a:lnTo>
                    <a:lnTo>
                      <a:pt x="221" y="1379"/>
                    </a:lnTo>
                    <a:lnTo>
                      <a:pt x="208" y="1373"/>
                    </a:lnTo>
                    <a:lnTo>
                      <a:pt x="194" y="1367"/>
                    </a:lnTo>
                    <a:lnTo>
                      <a:pt x="183" y="1357"/>
                    </a:lnTo>
                    <a:lnTo>
                      <a:pt x="174" y="1348"/>
                    </a:lnTo>
                    <a:lnTo>
                      <a:pt x="167" y="1336"/>
                    </a:lnTo>
                    <a:lnTo>
                      <a:pt x="166" y="1325"/>
                    </a:lnTo>
                    <a:lnTo>
                      <a:pt x="169" y="1313"/>
                    </a:lnTo>
                    <a:lnTo>
                      <a:pt x="173" y="1307"/>
                    </a:lnTo>
                    <a:lnTo>
                      <a:pt x="179" y="1301"/>
                    </a:lnTo>
                    <a:lnTo>
                      <a:pt x="188" y="1295"/>
                    </a:lnTo>
                    <a:lnTo>
                      <a:pt x="198" y="1289"/>
                    </a:lnTo>
                    <a:lnTo>
                      <a:pt x="212" y="1280"/>
                    </a:lnTo>
                    <a:lnTo>
                      <a:pt x="225" y="1274"/>
                    </a:lnTo>
                    <a:lnTo>
                      <a:pt x="241" y="1266"/>
                    </a:lnTo>
                    <a:lnTo>
                      <a:pt x="258" y="1256"/>
                    </a:lnTo>
                    <a:lnTo>
                      <a:pt x="275" y="1248"/>
                    </a:lnTo>
                    <a:lnTo>
                      <a:pt x="294" y="1237"/>
                    </a:lnTo>
                    <a:lnTo>
                      <a:pt x="312" y="1227"/>
                    </a:lnTo>
                    <a:lnTo>
                      <a:pt x="330" y="1216"/>
                    </a:lnTo>
                    <a:lnTo>
                      <a:pt x="349" y="1204"/>
                    </a:lnTo>
                    <a:lnTo>
                      <a:pt x="367" y="1191"/>
                    </a:lnTo>
                    <a:lnTo>
                      <a:pt x="384" y="1178"/>
                    </a:lnTo>
                    <a:lnTo>
                      <a:pt x="401" y="1163"/>
                    </a:lnTo>
                    <a:lnTo>
                      <a:pt x="430" y="1134"/>
                    </a:lnTo>
                    <a:lnTo>
                      <a:pt x="456" y="1105"/>
                    </a:lnTo>
                    <a:lnTo>
                      <a:pt x="477" y="1077"/>
                    </a:lnTo>
                    <a:lnTo>
                      <a:pt x="496" y="1053"/>
                    </a:lnTo>
                    <a:lnTo>
                      <a:pt x="510" y="1031"/>
                    </a:lnTo>
                    <a:lnTo>
                      <a:pt x="521" y="1014"/>
                    </a:lnTo>
                    <a:lnTo>
                      <a:pt x="526" y="1003"/>
                    </a:lnTo>
                    <a:lnTo>
                      <a:pt x="529" y="999"/>
                    </a:lnTo>
                    <a:lnTo>
                      <a:pt x="527" y="1000"/>
                    </a:lnTo>
                    <a:lnTo>
                      <a:pt x="523" y="1005"/>
                    </a:lnTo>
                    <a:lnTo>
                      <a:pt x="518" y="1014"/>
                    </a:lnTo>
                    <a:lnTo>
                      <a:pt x="508" y="1023"/>
                    </a:lnTo>
                    <a:lnTo>
                      <a:pt x="499" y="1035"/>
                    </a:lnTo>
                    <a:lnTo>
                      <a:pt x="485" y="1050"/>
                    </a:lnTo>
                    <a:lnTo>
                      <a:pt x="472" y="1066"/>
                    </a:lnTo>
                    <a:lnTo>
                      <a:pt x="456" y="1082"/>
                    </a:lnTo>
                    <a:lnTo>
                      <a:pt x="446" y="1085"/>
                    </a:lnTo>
                    <a:lnTo>
                      <a:pt x="436" y="1089"/>
                    </a:lnTo>
                    <a:lnTo>
                      <a:pt x="421" y="1093"/>
                    </a:lnTo>
                    <a:lnTo>
                      <a:pt x="405" y="1098"/>
                    </a:lnTo>
                    <a:lnTo>
                      <a:pt x="387" y="1104"/>
                    </a:lnTo>
                    <a:lnTo>
                      <a:pt x="368" y="1109"/>
                    </a:lnTo>
                    <a:lnTo>
                      <a:pt x="348" y="1115"/>
                    </a:lnTo>
                    <a:lnTo>
                      <a:pt x="326" y="1120"/>
                    </a:lnTo>
                    <a:lnTo>
                      <a:pt x="303" y="1124"/>
                    </a:lnTo>
                    <a:lnTo>
                      <a:pt x="282" y="1129"/>
                    </a:lnTo>
                    <a:lnTo>
                      <a:pt x="259" y="1132"/>
                    </a:lnTo>
                    <a:lnTo>
                      <a:pt x="237" y="1136"/>
                    </a:lnTo>
                    <a:lnTo>
                      <a:pt x="216" y="1138"/>
                    </a:lnTo>
                    <a:lnTo>
                      <a:pt x="196" y="1139"/>
                    </a:lnTo>
                    <a:lnTo>
                      <a:pt x="175" y="1139"/>
                    </a:lnTo>
                    <a:lnTo>
                      <a:pt x="158" y="1138"/>
                    </a:lnTo>
                    <a:lnTo>
                      <a:pt x="123" y="1132"/>
                    </a:lnTo>
                    <a:lnTo>
                      <a:pt x="96" y="1125"/>
                    </a:lnTo>
                    <a:lnTo>
                      <a:pt x="76" y="1119"/>
                    </a:lnTo>
                    <a:lnTo>
                      <a:pt x="61" y="1109"/>
                    </a:lnTo>
                    <a:lnTo>
                      <a:pt x="53" y="1101"/>
                    </a:lnTo>
                    <a:lnTo>
                      <a:pt x="49" y="1092"/>
                    </a:lnTo>
                    <a:lnTo>
                      <a:pt x="50" y="1081"/>
                    </a:lnTo>
                    <a:lnTo>
                      <a:pt x="53" y="1070"/>
                    </a:lnTo>
                    <a:lnTo>
                      <a:pt x="57" y="1061"/>
                    </a:lnTo>
                    <a:lnTo>
                      <a:pt x="62" y="1053"/>
                    </a:lnTo>
                    <a:lnTo>
                      <a:pt x="70" y="1049"/>
                    </a:lnTo>
                    <a:lnTo>
                      <a:pt x="81" y="1045"/>
                    </a:lnTo>
                    <a:lnTo>
                      <a:pt x="96" y="1041"/>
                    </a:lnTo>
                    <a:lnTo>
                      <a:pt x="117" y="1036"/>
                    </a:lnTo>
                    <a:lnTo>
                      <a:pt x="146" y="1031"/>
                    </a:lnTo>
                    <a:lnTo>
                      <a:pt x="183" y="1023"/>
                    </a:lnTo>
                    <a:lnTo>
                      <a:pt x="197" y="1020"/>
                    </a:lnTo>
                    <a:lnTo>
                      <a:pt x="212" y="1016"/>
                    </a:lnTo>
                    <a:lnTo>
                      <a:pt x="228" y="1012"/>
                    </a:lnTo>
                    <a:lnTo>
                      <a:pt x="243" y="1007"/>
                    </a:lnTo>
                    <a:lnTo>
                      <a:pt x="260" y="1001"/>
                    </a:lnTo>
                    <a:lnTo>
                      <a:pt x="277" y="995"/>
                    </a:lnTo>
                    <a:lnTo>
                      <a:pt x="294" y="988"/>
                    </a:lnTo>
                    <a:lnTo>
                      <a:pt x="310" y="980"/>
                    </a:lnTo>
                    <a:lnTo>
                      <a:pt x="328" y="970"/>
                    </a:lnTo>
                    <a:lnTo>
                      <a:pt x="345" y="960"/>
                    </a:lnTo>
                    <a:lnTo>
                      <a:pt x="363" y="949"/>
                    </a:lnTo>
                    <a:lnTo>
                      <a:pt x="380" y="937"/>
                    </a:lnTo>
                    <a:lnTo>
                      <a:pt x="398" y="923"/>
                    </a:lnTo>
                    <a:lnTo>
                      <a:pt x="415" y="908"/>
                    </a:lnTo>
                    <a:lnTo>
                      <a:pt x="433" y="891"/>
                    </a:lnTo>
                    <a:lnTo>
                      <a:pt x="449" y="873"/>
                    </a:lnTo>
                    <a:lnTo>
                      <a:pt x="465" y="855"/>
                    </a:lnTo>
                    <a:lnTo>
                      <a:pt x="481" y="837"/>
                    </a:lnTo>
                    <a:lnTo>
                      <a:pt x="498" y="819"/>
                    </a:lnTo>
                    <a:lnTo>
                      <a:pt x="514" y="802"/>
                    </a:lnTo>
                    <a:lnTo>
                      <a:pt x="531" y="786"/>
                    </a:lnTo>
                    <a:lnTo>
                      <a:pt x="547" y="770"/>
                    </a:lnTo>
                    <a:lnTo>
                      <a:pt x="565" y="755"/>
                    </a:lnTo>
                    <a:lnTo>
                      <a:pt x="583" y="740"/>
                    </a:lnTo>
                    <a:lnTo>
                      <a:pt x="600" y="725"/>
                    </a:lnTo>
                    <a:lnTo>
                      <a:pt x="618" y="710"/>
                    </a:lnTo>
                    <a:lnTo>
                      <a:pt x="636" y="697"/>
                    </a:lnTo>
                    <a:lnTo>
                      <a:pt x="655" y="683"/>
                    </a:lnTo>
                    <a:lnTo>
                      <a:pt x="674" y="670"/>
                    </a:lnTo>
                    <a:lnTo>
                      <a:pt x="694" y="658"/>
                    </a:lnTo>
                    <a:lnTo>
                      <a:pt x="715" y="644"/>
                    </a:lnTo>
                    <a:lnTo>
                      <a:pt x="736" y="632"/>
                    </a:lnTo>
                    <a:lnTo>
                      <a:pt x="774" y="611"/>
                    </a:lnTo>
                    <a:lnTo>
                      <a:pt x="802" y="593"/>
                    </a:lnTo>
                    <a:lnTo>
                      <a:pt x="824" y="580"/>
                    </a:lnTo>
                    <a:lnTo>
                      <a:pt x="837" y="571"/>
                    </a:lnTo>
                    <a:lnTo>
                      <a:pt x="847" y="565"/>
                    </a:lnTo>
                    <a:lnTo>
                      <a:pt x="851" y="562"/>
                    </a:lnTo>
                    <a:lnTo>
                      <a:pt x="853" y="559"/>
                    </a:lnTo>
                    <a:lnTo>
                      <a:pt x="855" y="557"/>
                    </a:lnTo>
                    <a:lnTo>
                      <a:pt x="858" y="554"/>
                    </a:lnTo>
                    <a:lnTo>
                      <a:pt x="863" y="549"/>
                    </a:lnTo>
                    <a:lnTo>
                      <a:pt x="872" y="540"/>
                    </a:lnTo>
                    <a:lnTo>
                      <a:pt x="883" y="531"/>
                    </a:lnTo>
                    <a:lnTo>
                      <a:pt x="897" y="520"/>
                    </a:lnTo>
                    <a:lnTo>
                      <a:pt x="914" y="507"/>
                    </a:lnTo>
                    <a:lnTo>
                      <a:pt x="934" y="492"/>
                    </a:lnTo>
                    <a:lnTo>
                      <a:pt x="957" y="476"/>
                    </a:lnTo>
                    <a:lnTo>
                      <a:pt x="984" y="457"/>
                    </a:lnTo>
                    <a:lnTo>
                      <a:pt x="1014" y="438"/>
                    </a:lnTo>
                    <a:lnTo>
                      <a:pt x="1048" y="416"/>
                    </a:lnTo>
                    <a:lnTo>
                      <a:pt x="1084" y="395"/>
                    </a:lnTo>
                    <a:lnTo>
                      <a:pt x="1124" y="372"/>
                    </a:lnTo>
                    <a:lnTo>
                      <a:pt x="1169" y="346"/>
                    </a:lnTo>
                    <a:lnTo>
                      <a:pt x="1217" y="322"/>
                    </a:lnTo>
                    <a:lnTo>
                      <a:pt x="1270" y="295"/>
                    </a:lnTo>
                    <a:lnTo>
                      <a:pt x="1328" y="267"/>
                    </a:lnTo>
                    <a:lnTo>
                      <a:pt x="1386" y="239"/>
                    </a:lnTo>
                    <a:lnTo>
                      <a:pt x="1445" y="212"/>
                    </a:lnTo>
                    <a:lnTo>
                      <a:pt x="1505" y="186"/>
                    </a:lnTo>
                    <a:lnTo>
                      <a:pt x="1563" y="160"/>
                    </a:lnTo>
                    <a:lnTo>
                      <a:pt x="1619" y="135"/>
                    </a:lnTo>
                    <a:lnTo>
                      <a:pt x="1673" y="112"/>
                    </a:lnTo>
                    <a:lnTo>
                      <a:pt x="1724" y="90"/>
                    </a:lnTo>
                    <a:lnTo>
                      <a:pt x="1773" y="71"/>
                    </a:lnTo>
                    <a:lnTo>
                      <a:pt x="1816" y="54"/>
                    </a:lnTo>
                    <a:lnTo>
                      <a:pt x="1855" y="38"/>
                    </a:lnTo>
                    <a:lnTo>
                      <a:pt x="1889" y="24"/>
                    </a:lnTo>
                    <a:lnTo>
                      <a:pt x="1916" y="15"/>
                    </a:lnTo>
                    <a:lnTo>
                      <a:pt x="1935" y="7"/>
                    </a:lnTo>
                    <a:lnTo>
                      <a:pt x="1948" y="1"/>
                    </a:lnTo>
                    <a:lnTo>
                      <a:pt x="1952" y="0"/>
                    </a:lnTo>
                    <a:lnTo>
                      <a:pt x="1949" y="1"/>
                    </a:lnTo>
                    <a:lnTo>
                      <a:pt x="1939" y="3"/>
                    </a:lnTo>
                    <a:lnTo>
                      <a:pt x="1924" y="7"/>
                    </a:lnTo>
                    <a:lnTo>
                      <a:pt x="1902" y="12"/>
                    </a:lnTo>
                    <a:lnTo>
                      <a:pt x="1875" y="19"/>
                    </a:lnTo>
                    <a:lnTo>
                      <a:pt x="1844" y="27"/>
                    </a:lnTo>
                    <a:lnTo>
                      <a:pt x="1807" y="38"/>
                    </a:lnTo>
                    <a:lnTo>
                      <a:pt x="1766" y="50"/>
                    </a:lnTo>
                    <a:lnTo>
                      <a:pt x="1722" y="63"/>
                    </a:lnTo>
                    <a:lnTo>
                      <a:pt x="1672" y="78"/>
                    </a:lnTo>
                    <a:lnTo>
                      <a:pt x="1619" y="96"/>
                    </a:lnTo>
                    <a:lnTo>
                      <a:pt x="1564" y="116"/>
                    </a:lnTo>
                    <a:lnTo>
                      <a:pt x="1506" y="136"/>
                    </a:lnTo>
                    <a:lnTo>
                      <a:pt x="1445" y="160"/>
                    </a:lnTo>
                    <a:lnTo>
                      <a:pt x="1382" y="186"/>
                    </a:lnTo>
                    <a:lnTo>
                      <a:pt x="1317" y="213"/>
                    </a:lnTo>
                    <a:lnTo>
                      <a:pt x="1254" y="241"/>
                    </a:lnTo>
                    <a:lnTo>
                      <a:pt x="1195" y="271"/>
                    </a:lnTo>
                    <a:lnTo>
                      <a:pt x="1139" y="301"/>
                    </a:lnTo>
                    <a:lnTo>
                      <a:pt x="1088" y="329"/>
                    </a:lnTo>
                    <a:lnTo>
                      <a:pt x="1041" y="357"/>
                    </a:lnTo>
                    <a:lnTo>
                      <a:pt x="998" y="384"/>
                    </a:lnTo>
                    <a:lnTo>
                      <a:pt x="959" y="411"/>
                    </a:lnTo>
                    <a:lnTo>
                      <a:pt x="924" y="435"/>
                    </a:lnTo>
                    <a:lnTo>
                      <a:pt x="893" y="458"/>
                    </a:lnTo>
                    <a:lnTo>
                      <a:pt x="867" y="480"/>
                    </a:lnTo>
                    <a:lnTo>
                      <a:pt x="844" y="499"/>
                    </a:lnTo>
                    <a:lnTo>
                      <a:pt x="825" y="514"/>
                    </a:lnTo>
                    <a:lnTo>
                      <a:pt x="812" y="527"/>
                    </a:lnTo>
                    <a:lnTo>
                      <a:pt x="801" y="536"/>
                    </a:lnTo>
                    <a:lnTo>
                      <a:pt x="796" y="542"/>
                    </a:lnTo>
                    <a:lnTo>
                      <a:pt x="793" y="545"/>
                    </a:lnTo>
                    <a:lnTo>
                      <a:pt x="794" y="545"/>
                    </a:lnTo>
                    <a:lnTo>
                      <a:pt x="779" y="553"/>
                    </a:lnTo>
                    <a:lnTo>
                      <a:pt x="763" y="561"/>
                    </a:lnTo>
                    <a:lnTo>
                      <a:pt x="746" y="570"/>
                    </a:lnTo>
                    <a:lnTo>
                      <a:pt x="727" y="580"/>
                    </a:lnTo>
                    <a:lnTo>
                      <a:pt x="708" y="590"/>
                    </a:lnTo>
                    <a:lnTo>
                      <a:pt x="686" y="602"/>
                    </a:lnTo>
                    <a:lnTo>
                      <a:pt x="666" y="615"/>
                    </a:lnTo>
                    <a:lnTo>
                      <a:pt x="643" y="627"/>
                    </a:lnTo>
                    <a:lnTo>
                      <a:pt x="618" y="643"/>
                    </a:lnTo>
                    <a:lnTo>
                      <a:pt x="593" y="662"/>
                    </a:lnTo>
                    <a:lnTo>
                      <a:pt x="570" y="681"/>
                    </a:lnTo>
                    <a:lnTo>
                      <a:pt x="547" y="702"/>
                    </a:lnTo>
                    <a:lnTo>
                      <a:pt x="525" y="724"/>
                    </a:lnTo>
                    <a:lnTo>
                      <a:pt x="503" y="747"/>
                    </a:lnTo>
                    <a:lnTo>
                      <a:pt x="480" y="771"/>
                    </a:lnTo>
                    <a:lnTo>
                      <a:pt x="458" y="794"/>
                    </a:lnTo>
                    <a:lnTo>
                      <a:pt x="437" y="818"/>
                    </a:lnTo>
                    <a:lnTo>
                      <a:pt x="415" y="841"/>
                    </a:lnTo>
                    <a:lnTo>
                      <a:pt x="394" y="863"/>
                    </a:lnTo>
                    <a:lnTo>
                      <a:pt x="372" y="884"/>
                    </a:lnTo>
                    <a:lnTo>
                      <a:pt x="351" y="904"/>
                    </a:lnTo>
                    <a:lnTo>
                      <a:pt x="328" y="922"/>
                    </a:lnTo>
                    <a:lnTo>
                      <a:pt x="305" y="939"/>
                    </a:lnTo>
                    <a:lnTo>
                      <a:pt x="282" y="953"/>
                    </a:lnTo>
                    <a:lnTo>
                      <a:pt x="251" y="968"/>
                    </a:lnTo>
                    <a:lnTo>
                      <a:pt x="223" y="981"/>
                    </a:lnTo>
                    <a:lnTo>
                      <a:pt x="196" y="991"/>
                    </a:lnTo>
                    <a:lnTo>
                      <a:pt x="170" y="999"/>
                    </a:lnTo>
                    <a:lnTo>
                      <a:pt x="146" y="1005"/>
                    </a:lnTo>
                    <a:lnTo>
                      <a:pt x="123" y="1011"/>
                    </a:lnTo>
                    <a:lnTo>
                      <a:pt x="103" y="1015"/>
                    </a:lnTo>
                    <a:lnTo>
                      <a:pt x="84" y="1019"/>
                    </a:lnTo>
                    <a:lnTo>
                      <a:pt x="66" y="1022"/>
                    </a:lnTo>
                    <a:lnTo>
                      <a:pt x="50" y="1026"/>
                    </a:lnTo>
                    <a:lnTo>
                      <a:pt x="38" y="1028"/>
                    </a:lnTo>
                    <a:lnTo>
                      <a:pt x="26" y="1032"/>
                    </a:lnTo>
                    <a:lnTo>
                      <a:pt x="16" y="1038"/>
                    </a:lnTo>
                    <a:lnTo>
                      <a:pt x="10" y="1043"/>
                    </a:lnTo>
                    <a:lnTo>
                      <a:pt x="4" y="1051"/>
                    </a:lnTo>
                    <a:lnTo>
                      <a:pt x="2" y="1061"/>
                    </a:lnTo>
                    <a:lnTo>
                      <a:pt x="0" y="1081"/>
                    </a:lnTo>
                    <a:lnTo>
                      <a:pt x="2" y="1100"/>
                    </a:lnTo>
                    <a:lnTo>
                      <a:pt x="8" y="1119"/>
                    </a:lnTo>
                    <a:lnTo>
                      <a:pt x="20" y="1134"/>
                    </a:lnTo>
                    <a:lnTo>
                      <a:pt x="38" y="1147"/>
                    </a:lnTo>
                    <a:lnTo>
                      <a:pt x="62" y="1158"/>
                    </a:lnTo>
                    <a:lnTo>
                      <a:pt x="95" y="1163"/>
                    </a:lnTo>
                    <a:lnTo>
                      <a:pt x="135" y="1166"/>
                    </a:lnTo>
                    <a:lnTo>
                      <a:pt x="157" y="1166"/>
                    </a:lnTo>
                    <a:lnTo>
                      <a:pt x="177" y="1166"/>
                    </a:lnTo>
                    <a:lnTo>
                      <a:pt x="196" y="1165"/>
                    </a:lnTo>
                    <a:lnTo>
                      <a:pt x="213" y="1165"/>
                    </a:lnTo>
                    <a:lnTo>
                      <a:pt x="229" y="1163"/>
                    </a:lnTo>
                    <a:lnTo>
                      <a:pt x="246" y="1163"/>
                    </a:lnTo>
                    <a:lnTo>
                      <a:pt x="260" y="1162"/>
                    </a:lnTo>
                    <a:lnTo>
                      <a:pt x="274" y="1159"/>
                    </a:lnTo>
                    <a:lnTo>
                      <a:pt x="287" y="1158"/>
                    </a:lnTo>
                    <a:lnTo>
                      <a:pt x="301" y="1155"/>
                    </a:lnTo>
                    <a:lnTo>
                      <a:pt x="313" y="1152"/>
                    </a:lnTo>
                    <a:lnTo>
                      <a:pt x="326" y="1148"/>
                    </a:lnTo>
                    <a:lnTo>
                      <a:pt x="339" y="1146"/>
                    </a:lnTo>
                    <a:lnTo>
                      <a:pt x="352" y="1140"/>
                    </a:lnTo>
                    <a:lnTo>
                      <a:pt x="364" y="1136"/>
                    </a:lnTo>
                    <a:lnTo>
                      <a:pt x="378" y="1131"/>
                    </a:lnTo>
                    <a:lnTo>
                      <a:pt x="386" y="1127"/>
                    </a:lnTo>
                    <a:lnTo>
                      <a:pt x="394" y="1124"/>
                    </a:lnTo>
                    <a:lnTo>
                      <a:pt x="401" y="1121"/>
                    </a:lnTo>
                    <a:lnTo>
                      <a:pt x="407" y="1119"/>
                    </a:lnTo>
                    <a:lnTo>
                      <a:pt x="413" y="1116"/>
                    </a:lnTo>
                    <a:lnTo>
                      <a:pt x="418" y="1113"/>
                    </a:lnTo>
                    <a:lnTo>
                      <a:pt x="423" y="1112"/>
                    </a:lnTo>
                    <a:lnTo>
                      <a:pt x="427" y="1109"/>
                    </a:lnTo>
                    <a:lnTo>
                      <a:pt x="414" y="1121"/>
                    </a:lnTo>
                    <a:lnTo>
                      <a:pt x="401" y="1134"/>
                    </a:lnTo>
                    <a:lnTo>
                      <a:pt x="386" y="1146"/>
                    </a:lnTo>
                    <a:lnTo>
                      <a:pt x="371" y="1158"/>
                    </a:lnTo>
                    <a:lnTo>
                      <a:pt x="356" y="1170"/>
                    </a:lnTo>
                    <a:lnTo>
                      <a:pt x="340" y="1181"/>
                    </a:lnTo>
                    <a:lnTo>
                      <a:pt x="324" y="1191"/>
                    </a:lnTo>
                    <a:lnTo>
                      <a:pt x="308" y="1201"/>
                    </a:lnTo>
                    <a:lnTo>
                      <a:pt x="264" y="1224"/>
                    </a:lnTo>
                    <a:lnTo>
                      <a:pt x="227" y="1241"/>
                    </a:lnTo>
                    <a:lnTo>
                      <a:pt x="196" y="1255"/>
                    </a:lnTo>
                    <a:lnTo>
                      <a:pt x="169" y="1267"/>
                    </a:lnTo>
                    <a:lnTo>
                      <a:pt x="148" y="1279"/>
                    </a:lnTo>
                    <a:lnTo>
                      <a:pt x="134" y="1291"/>
                    </a:lnTo>
                    <a:lnTo>
                      <a:pt x="124" y="1305"/>
                    </a:lnTo>
                    <a:lnTo>
                      <a:pt x="121" y="1324"/>
                    </a:lnTo>
                    <a:lnTo>
                      <a:pt x="123" y="1344"/>
                    </a:lnTo>
                    <a:lnTo>
                      <a:pt x="128" y="1363"/>
                    </a:lnTo>
                    <a:lnTo>
                      <a:pt x="138" y="1380"/>
                    </a:lnTo>
                    <a:lnTo>
                      <a:pt x="150" y="1394"/>
                    </a:lnTo>
                    <a:lnTo>
                      <a:pt x="165" y="1407"/>
                    </a:lnTo>
                    <a:lnTo>
                      <a:pt x="181" y="1417"/>
                    </a:lnTo>
                    <a:lnTo>
                      <a:pt x="200" y="1425"/>
                    </a:lnTo>
                    <a:lnTo>
                      <a:pt x="219" y="1429"/>
                    </a:lnTo>
                    <a:lnTo>
                      <a:pt x="232" y="1430"/>
                    </a:lnTo>
                    <a:lnTo>
                      <a:pt x="247" y="1430"/>
                    </a:lnTo>
                    <a:lnTo>
                      <a:pt x="263" y="1429"/>
                    </a:lnTo>
                    <a:lnTo>
                      <a:pt x="279" y="1426"/>
                    </a:lnTo>
                    <a:lnTo>
                      <a:pt x="295" y="1423"/>
                    </a:lnTo>
                    <a:lnTo>
                      <a:pt x="310" y="1419"/>
                    </a:lnTo>
                    <a:lnTo>
                      <a:pt x="326" y="1417"/>
                    </a:lnTo>
                    <a:lnTo>
                      <a:pt x="340" y="1412"/>
                    </a:lnTo>
                    <a:lnTo>
                      <a:pt x="324" y="1423"/>
                    </a:lnTo>
                    <a:lnTo>
                      <a:pt x="310" y="1433"/>
                    </a:lnTo>
                    <a:lnTo>
                      <a:pt x="299" y="1442"/>
                    </a:lnTo>
                    <a:lnTo>
                      <a:pt x="291" y="1452"/>
                    </a:lnTo>
                    <a:lnTo>
                      <a:pt x="285" y="1461"/>
                    </a:lnTo>
                    <a:lnTo>
                      <a:pt x="279" y="1470"/>
                    </a:lnTo>
                    <a:lnTo>
                      <a:pt x="278" y="1483"/>
                    </a:lnTo>
                    <a:lnTo>
                      <a:pt x="278" y="1495"/>
                    </a:lnTo>
                    <a:lnTo>
                      <a:pt x="282" y="1514"/>
                    </a:lnTo>
                    <a:lnTo>
                      <a:pt x="289" y="1530"/>
                    </a:lnTo>
                    <a:lnTo>
                      <a:pt x="299" y="1542"/>
                    </a:lnTo>
                    <a:lnTo>
                      <a:pt x="312" y="1551"/>
                    </a:lnTo>
                    <a:lnTo>
                      <a:pt x="326" y="1558"/>
                    </a:lnTo>
                    <a:lnTo>
                      <a:pt x="343" y="1562"/>
                    </a:lnTo>
                    <a:lnTo>
                      <a:pt x="360" y="1565"/>
                    </a:lnTo>
                    <a:lnTo>
                      <a:pt x="380" y="1566"/>
                    </a:lnTo>
                    <a:lnTo>
                      <a:pt x="388" y="1566"/>
                    </a:lnTo>
                    <a:lnTo>
                      <a:pt x="396" y="1565"/>
                    </a:lnTo>
                    <a:lnTo>
                      <a:pt x="405" y="1563"/>
                    </a:lnTo>
                    <a:lnTo>
                      <a:pt x="414" y="1561"/>
                    </a:lnTo>
                    <a:lnTo>
                      <a:pt x="423" y="1558"/>
                    </a:lnTo>
                    <a:lnTo>
                      <a:pt x="432" y="1555"/>
                    </a:lnTo>
                    <a:lnTo>
                      <a:pt x="441" y="1551"/>
                    </a:lnTo>
                    <a:lnTo>
                      <a:pt x="450" y="1547"/>
                    </a:lnTo>
                    <a:lnTo>
                      <a:pt x="436" y="1567"/>
                    </a:lnTo>
                    <a:lnTo>
                      <a:pt x="426" y="1586"/>
                    </a:lnTo>
                    <a:lnTo>
                      <a:pt x="421" y="1604"/>
                    </a:lnTo>
                    <a:lnTo>
                      <a:pt x="421" y="1623"/>
                    </a:lnTo>
                    <a:lnTo>
                      <a:pt x="425" y="1632"/>
                    </a:lnTo>
                    <a:lnTo>
                      <a:pt x="430" y="1642"/>
                    </a:lnTo>
                    <a:lnTo>
                      <a:pt x="440" y="1650"/>
                    </a:lnTo>
                    <a:lnTo>
                      <a:pt x="452" y="1656"/>
                    </a:lnTo>
                    <a:lnTo>
                      <a:pt x="465" y="1662"/>
                    </a:lnTo>
                    <a:lnTo>
                      <a:pt x="480" y="1666"/>
                    </a:lnTo>
                    <a:lnTo>
                      <a:pt x="496" y="1670"/>
                    </a:lnTo>
                    <a:lnTo>
                      <a:pt x="515" y="1671"/>
                    </a:lnTo>
                    <a:lnTo>
                      <a:pt x="533" y="1673"/>
                    </a:lnTo>
                    <a:lnTo>
                      <a:pt x="552" y="1673"/>
                    </a:lnTo>
                    <a:lnTo>
                      <a:pt x="570" y="1671"/>
                    </a:lnTo>
                    <a:lnTo>
                      <a:pt x="589" y="1669"/>
                    </a:lnTo>
                    <a:lnTo>
                      <a:pt x="607" y="1665"/>
                    </a:lnTo>
                    <a:lnTo>
                      <a:pt x="623" y="1659"/>
                    </a:lnTo>
                    <a:lnTo>
                      <a:pt x="639" y="1652"/>
                    </a:lnTo>
                    <a:lnTo>
                      <a:pt x="653" y="1644"/>
                    </a:lnTo>
                    <a:lnTo>
                      <a:pt x="666" y="1634"/>
                    </a:lnTo>
                    <a:lnTo>
                      <a:pt x="680" y="1621"/>
                    </a:lnTo>
                    <a:lnTo>
                      <a:pt x="696" y="1605"/>
                    </a:lnTo>
                    <a:lnTo>
                      <a:pt x="712" y="1588"/>
                    </a:lnTo>
                    <a:lnTo>
                      <a:pt x="729" y="1567"/>
                    </a:lnTo>
                    <a:lnTo>
                      <a:pt x="747" y="1547"/>
                    </a:lnTo>
                    <a:lnTo>
                      <a:pt x="765" y="1524"/>
                    </a:lnTo>
                    <a:lnTo>
                      <a:pt x="783" y="1503"/>
                    </a:lnTo>
                    <a:lnTo>
                      <a:pt x="802" y="1480"/>
                    </a:lnTo>
                    <a:lnTo>
                      <a:pt x="821" y="1456"/>
                    </a:lnTo>
                    <a:lnTo>
                      <a:pt x="840" y="1434"/>
                    </a:lnTo>
                    <a:lnTo>
                      <a:pt x="859" y="1411"/>
                    </a:lnTo>
                    <a:lnTo>
                      <a:pt x="876" y="1391"/>
                    </a:lnTo>
                    <a:lnTo>
                      <a:pt x="895" y="1371"/>
                    </a:lnTo>
                    <a:lnTo>
                      <a:pt x="913" y="1353"/>
                    </a:lnTo>
                    <a:lnTo>
                      <a:pt x="929" y="1337"/>
                    </a:lnTo>
                    <a:lnTo>
                      <a:pt x="937" y="1330"/>
                    </a:lnTo>
                    <a:lnTo>
                      <a:pt x="944" y="1324"/>
                    </a:lnTo>
                    <a:lnTo>
                      <a:pt x="952" y="1318"/>
                    </a:lnTo>
                    <a:lnTo>
                      <a:pt x="960" y="1311"/>
                    </a:lnTo>
                    <a:lnTo>
                      <a:pt x="968" y="1306"/>
                    </a:lnTo>
                    <a:lnTo>
                      <a:pt x="976" y="1299"/>
                    </a:lnTo>
                    <a:lnTo>
                      <a:pt x="986" y="1294"/>
                    </a:lnTo>
                    <a:lnTo>
                      <a:pt x="994" y="1289"/>
                    </a:lnTo>
                    <a:lnTo>
                      <a:pt x="1002" y="1287"/>
                    </a:lnTo>
                    <a:lnTo>
                      <a:pt x="1011" y="1287"/>
                    </a:lnTo>
                    <a:lnTo>
                      <a:pt x="1021" y="1287"/>
                    </a:lnTo>
                    <a:lnTo>
                      <a:pt x="1030" y="1287"/>
                    </a:lnTo>
                    <a:lnTo>
                      <a:pt x="1038" y="1287"/>
                    </a:lnTo>
                    <a:lnTo>
                      <a:pt x="1048" y="1289"/>
                    </a:lnTo>
                    <a:lnTo>
                      <a:pt x="1054" y="1290"/>
                    </a:lnTo>
                    <a:lnTo>
                      <a:pt x="1062" y="1293"/>
                    </a:lnTo>
                    <a:lnTo>
                      <a:pt x="1076" y="1302"/>
                    </a:lnTo>
                    <a:lnTo>
                      <a:pt x="1088" y="1314"/>
                    </a:lnTo>
                    <a:lnTo>
                      <a:pt x="1099" y="1330"/>
                    </a:lnTo>
                    <a:lnTo>
                      <a:pt x="1111" y="1349"/>
                    </a:lnTo>
                    <a:lnTo>
                      <a:pt x="1123" y="1369"/>
                    </a:lnTo>
                    <a:lnTo>
                      <a:pt x="1138" y="1392"/>
                    </a:lnTo>
                    <a:lnTo>
                      <a:pt x="1155" y="1417"/>
                    </a:lnTo>
                    <a:lnTo>
                      <a:pt x="1177" y="1441"/>
                    </a:lnTo>
                    <a:lnTo>
                      <a:pt x="1200" y="1462"/>
                    </a:lnTo>
                    <a:lnTo>
                      <a:pt x="1219" y="1480"/>
                    </a:lnTo>
                    <a:lnTo>
                      <a:pt x="1236" y="1492"/>
                    </a:lnTo>
                    <a:lnTo>
                      <a:pt x="1251" y="1500"/>
                    </a:lnTo>
                    <a:lnTo>
                      <a:pt x="1265" y="1504"/>
                    </a:lnTo>
                    <a:lnTo>
                      <a:pt x="1279" y="1505"/>
                    </a:lnTo>
                    <a:lnTo>
                      <a:pt x="1294" y="1504"/>
                    </a:lnTo>
                    <a:lnTo>
                      <a:pt x="1310" y="1499"/>
                    </a:lnTo>
                    <a:lnTo>
                      <a:pt x="1325" y="1492"/>
                    </a:lnTo>
                    <a:lnTo>
                      <a:pt x="1336" y="1485"/>
                    </a:lnTo>
                    <a:lnTo>
                      <a:pt x="1346" y="1476"/>
                    </a:lnTo>
                    <a:lnTo>
                      <a:pt x="1351" y="1462"/>
                    </a:lnTo>
                    <a:lnTo>
                      <a:pt x="1355" y="1446"/>
                    </a:lnTo>
                    <a:lnTo>
                      <a:pt x="1356" y="1426"/>
                    </a:lnTo>
                    <a:lnTo>
                      <a:pt x="1356" y="1402"/>
                    </a:lnTo>
                    <a:lnTo>
                      <a:pt x="1355" y="1371"/>
                    </a:lnTo>
                    <a:lnTo>
                      <a:pt x="1354" y="1338"/>
                    </a:lnTo>
                    <a:lnTo>
                      <a:pt x="1351" y="1309"/>
                    </a:lnTo>
                    <a:lnTo>
                      <a:pt x="1350" y="1279"/>
                    </a:lnTo>
                    <a:lnTo>
                      <a:pt x="1351" y="1251"/>
                    </a:lnTo>
                    <a:lnTo>
                      <a:pt x="1354" y="1224"/>
                    </a:lnTo>
                    <a:lnTo>
                      <a:pt x="1359" y="1198"/>
                    </a:lnTo>
                    <a:lnTo>
                      <a:pt x="1370" y="1173"/>
                    </a:lnTo>
                    <a:lnTo>
                      <a:pt x="1386" y="1147"/>
                    </a:lnTo>
                    <a:lnTo>
                      <a:pt x="1402" y="1124"/>
                    </a:lnTo>
                    <a:lnTo>
                      <a:pt x="1413" y="1105"/>
                    </a:lnTo>
                    <a:lnTo>
                      <a:pt x="1421" y="1088"/>
                    </a:lnTo>
                    <a:lnTo>
                      <a:pt x="1426" y="1072"/>
                    </a:lnTo>
                    <a:lnTo>
                      <a:pt x="1428" y="1055"/>
                    </a:lnTo>
                    <a:lnTo>
                      <a:pt x="1428" y="1035"/>
                    </a:lnTo>
                    <a:lnTo>
                      <a:pt x="1426" y="1014"/>
                    </a:lnTo>
                    <a:lnTo>
                      <a:pt x="1425" y="985"/>
                    </a:lnTo>
                    <a:lnTo>
                      <a:pt x="1424" y="969"/>
                    </a:lnTo>
                    <a:lnTo>
                      <a:pt x="1422" y="956"/>
                    </a:lnTo>
                    <a:lnTo>
                      <a:pt x="1420" y="945"/>
                    </a:lnTo>
                    <a:lnTo>
                      <a:pt x="1418" y="935"/>
                    </a:lnTo>
                    <a:lnTo>
                      <a:pt x="1425" y="933"/>
                    </a:lnTo>
                    <a:lnTo>
                      <a:pt x="1433" y="929"/>
                    </a:lnTo>
                    <a:lnTo>
                      <a:pt x="1441" y="925"/>
                    </a:lnTo>
                    <a:lnTo>
                      <a:pt x="1452" y="921"/>
                    </a:lnTo>
                    <a:lnTo>
                      <a:pt x="1464" y="915"/>
                    </a:lnTo>
                    <a:lnTo>
                      <a:pt x="1476" y="910"/>
                    </a:lnTo>
                    <a:lnTo>
                      <a:pt x="1491" y="904"/>
                    </a:lnTo>
                    <a:lnTo>
                      <a:pt x="1507" y="898"/>
                    </a:lnTo>
                    <a:lnTo>
                      <a:pt x="1523" y="891"/>
                    </a:lnTo>
                    <a:lnTo>
                      <a:pt x="1542" y="884"/>
                    </a:lnTo>
                    <a:lnTo>
                      <a:pt x="1563" y="876"/>
                    </a:lnTo>
                    <a:lnTo>
                      <a:pt x="1585" y="867"/>
                    </a:lnTo>
                    <a:lnTo>
                      <a:pt x="1608" y="857"/>
                    </a:lnTo>
                    <a:lnTo>
                      <a:pt x="1634" y="848"/>
                    </a:lnTo>
                    <a:lnTo>
                      <a:pt x="1661" y="837"/>
                    </a:lnTo>
                    <a:lnTo>
                      <a:pt x="1689" y="826"/>
                    </a:lnTo>
                    <a:lnTo>
                      <a:pt x="1730" y="810"/>
                    </a:lnTo>
                    <a:lnTo>
                      <a:pt x="1770" y="791"/>
                    </a:lnTo>
                    <a:lnTo>
                      <a:pt x="1809" y="771"/>
                    </a:lnTo>
                    <a:lnTo>
                      <a:pt x="1847" y="749"/>
                    </a:lnTo>
                    <a:lnTo>
                      <a:pt x="1883" y="728"/>
                    </a:lnTo>
                    <a:lnTo>
                      <a:pt x="1917" y="705"/>
                    </a:lnTo>
                    <a:lnTo>
                      <a:pt x="1949" y="683"/>
                    </a:lnTo>
                    <a:lnTo>
                      <a:pt x="1979" y="662"/>
                    </a:lnTo>
                    <a:lnTo>
                      <a:pt x="2006" y="642"/>
                    </a:lnTo>
                    <a:lnTo>
                      <a:pt x="2029" y="621"/>
                    </a:lnTo>
                    <a:lnTo>
                      <a:pt x="2051" y="604"/>
                    </a:lnTo>
                    <a:lnTo>
                      <a:pt x="2068" y="589"/>
                    </a:lnTo>
                    <a:lnTo>
                      <a:pt x="2083" y="577"/>
                    </a:lnTo>
                    <a:lnTo>
                      <a:pt x="2094" y="567"/>
                    </a:lnTo>
                    <a:lnTo>
                      <a:pt x="2099" y="562"/>
                    </a:lnTo>
                    <a:lnTo>
                      <a:pt x="2102"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7" name="Freeform 248"/>
              <p:cNvSpPr>
                <a:spLocks/>
              </p:cNvSpPr>
              <p:nvPr/>
            </p:nvSpPr>
            <p:spPr bwMode="auto">
              <a:xfrm>
                <a:off x="2755" y="3372"/>
                <a:ext cx="14" cy="5"/>
              </a:xfrm>
              <a:custGeom>
                <a:avLst/>
                <a:gdLst>
                  <a:gd name="T0" fmla="*/ 8 w 41"/>
                  <a:gd name="T1" fmla="*/ 5 h 14"/>
                  <a:gd name="T2" fmla="*/ 10 w 41"/>
                  <a:gd name="T3" fmla="*/ 5 h 14"/>
                  <a:gd name="T4" fmla="*/ 12 w 41"/>
                  <a:gd name="T5" fmla="*/ 4 h 14"/>
                  <a:gd name="T6" fmla="*/ 14 w 41"/>
                  <a:gd name="T7" fmla="*/ 3 h 14"/>
                  <a:gd name="T8" fmla="*/ 14 w 41"/>
                  <a:gd name="T9" fmla="*/ 3 h 14"/>
                  <a:gd name="T10" fmla="*/ 10 w 41"/>
                  <a:gd name="T11" fmla="*/ 0 h 14"/>
                  <a:gd name="T12" fmla="*/ 0 w 41"/>
                  <a:gd name="T13" fmla="*/ 0 h 14"/>
                  <a:gd name="T14" fmla="*/ 1 w 41"/>
                  <a:gd name="T15" fmla="*/ 1 h 14"/>
                  <a:gd name="T16" fmla="*/ 3 w 41"/>
                  <a:gd name="T17" fmla="*/ 2 h 14"/>
                  <a:gd name="T18" fmla="*/ 5 w 41"/>
                  <a:gd name="T19" fmla="*/ 4 h 14"/>
                  <a:gd name="T20" fmla="*/ 8 w 41"/>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14">
                    <a:moveTo>
                      <a:pt x="23" y="14"/>
                    </a:moveTo>
                    <a:lnTo>
                      <a:pt x="29" y="14"/>
                    </a:lnTo>
                    <a:lnTo>
                      <a:pt x="35" y="11"/>
                    </a:lnTo>
                    <a:lnTo>
                      <a:pt x="40" y="8"/>
                    </a:lnTo>
                    <a:lnTo>
                      <a:pt x="41" y="7"/>
                    </a:lnTo>
                    <a:lnTo>
                      <a:pt x="28" y="0"/>
                    </a:lnTo>
                    <a:lnTo>
                      <a:pt x="0" y="0"/>
                    </a:lnTo>
                    <a:lnTo>
                      <a:pt x="2" y="2"/>
                    </a:lnTo>
                    <a:lnTo>
                      <a:pt x="9" y="6"/>
                    </a:lnTo>
                    <a:lnTo>
                      <a:pt x="16" y="11"/>
                    </a:lnTo>
                    <a:lnTo>
                      <a:pt x="2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249"/>
              <p:cNvSpPr>
                <a:spLocks/>
              </p:cNvSpPr>
              <p:nvPr/>
            </p:nvSpPr>
            <p:spPr bwMode="auto">
              <a:xfrm>
                <a:off x="3013" y="3287"/>
                <a:ext cx="37" cy="43"/>
              </a:xfrm>
              <a:custGeom>
                <a:avLst/>
                <a:gdLst>
                  <a:gd name="T0" fmla="*/ 0 w 112"/>
                  <a:gd name="T1" fmla="*/ 0 h 130"/>
                  <a:gd name="T2" fmla="*/ 1 w 112"/>
                  <a:gd name="T3" fmla="*/ 0 h 130"/>
                  <a:gd name="T4" fmla="*/ 2 w 112"/>
                  <a:gd name="T5" fmla="*/ 3 h 130"/>
                  <a:gd name="T6" fmla="*/ 5 w 112"/>
                  <a:gd name="T7" fmla="*/ 6 h 130"/>
                  <a:gd name="T8" fmla="*/ 8 w 112"/>
                  <a:gd name="T9" fmla="*/ 11 h 130"/>
                  <a:gd name="T10" fmla="*/ 13 w 112"/>
                  <a:gd name="T11" fmla="*/ 17 h 130"/>
                  <a:gd name="T12" fmla="*/ 18 w 112"/>
                  <a:gd name="T13" fmla="*/ 24 h 130"/>
                  <a:gd name="T14" fmla="*/ 23 w 112"/>
                  <a:gd name="T15" fmla="*/ 33 h 130"/>
                  <a:gd name="T16" fmla="*/ 29 w 112"/>
                  <a:gd name="T17" fmla="*/ 43 h 130"/>
                  <a:gd name="T18" fmla="*/ 31 w 112"/>
                  <a:gd name="T19" fmla="*/ 43 h 130"/>
                  <a:gd name="T20" fmla="*/ 33 w 112"/>
                  <a:gd name="T21" fmla="*/ 42 h 130"/>
                  <a:gd name="T22" fmla="*/ 35 w 112"/>
                  <a:gd name="T23" fmla="*/ 41 h 130"/>
                  <a:gd name="T24" fmla="*/ 37 w 112"/>
                  <a:gd name="T25" fmla="*/ 41 h 130"/>
                  <a:gd name="T26" fmla="*/ 30 w 112"/>
                  <a:gd name="T27" fmla="*/ 31 h 130"/>
                  <a:gd name="T28" fmla="*/ 23 w 112"/>
                  <a:gd name="T29" fmla="*/ 22 h 130"/>
                  <a:gd name="T30" fmla="*/ 17 w 112"/>
                  <a:gd name="T31" fmla="*/ 15 h 130"/>
                  <a:gd name="T32" fmla="*/ 12 w 112"/>
                  <a:gd name="T33" fmla="*/ 9 h 130"/>
                  <a:gd name="T34" fmla="*/ 7 w 112"/>
                  <a:gd name="T35" fmla="*/ 5 h 130"/>
                  <a:gd name="T36" fmla="*/ 3 w 112"/>
                  <a:gd name="T37" fmla="*/ 2 h 130"/>
                  <a:gd name="T38" fmla="*/ 1 w 112"/>
                  <a:gd name="T39" fmla="*/ 0 h 130"/>
                  <a:gd name="T40" fmla="*/ 0 w 112"/>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30">
                    <a:moveTo>
                      <a:pt x="0" y="0"/>
                    </a:moveTo>
                    <a:lnTo>
                      <a:pt x="2" y="1"/>
                    </a:lnTo>
                    <a:lnTo>
                      <a:pt x="7" y="8"/>
                    </a:lnTo>
                    <a:lnTo>
                      <a:pt x="15" y="17"/>
                    </a:lnTo>
                    <a:lnTo>
                      <a:pt x="25" y="32"/>
                    </a:lnTo>
                    <a:lnTo>
                      <a:pt x="38" y="50"/>
                    </a:lnTo>
                    <a:lnTo>
                      <a:pt x="53" y="73"/>
                    </a:lnTo>
                    <a:lnTo>
                      <a:pt x="69" y="99"/>
                    </a:lnTo>
                    <a:lnTo>
                      <a:pt x="88" y="130"/>
                    </a:lnTo>
                    <a:lnTo>
                      <a:pt x="95" y="129"/>
                    </a:lnTo>
                    <a:lnTo>
                      <a:pt x="100" y="126"/>
                    </a:lnTo>
                    <a:lnTo>
                      <a:pt x="107" y="125"/>
                    </a:lnTo>
                    <a:lnTo>
                      <a:pt x="112" y="124"/>
                    </a:lnTo>
                    <a:lnTo>
                      <a:pt x="91" y="93"/>
                    </a:lnTo>
                    <a:lnTo>
                      <a:pt x="71" y="66"/>
                    </a:lnTo>
                    <a:lnTo>
                      <a:pt x="52" y="44"/>
                    </a:lnTo>
                    <a:lnTo>
                      <a:pt x="36" y="28"/>
                    </a:lnTo>
                    <a:lnTo>
                      <a:pt x="21" y="15"/>
                    </a:lnTo>
                    <a:lnTo>
                      <a:pt x="10" y="6"/>
                    </a:lnTo>
                    <a:lnTo>
                      <a:pt x="3"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9" name="Freeform 250"/>
              <p:cNvSpPr>
                <a:spLocks/>
              </p:cNvSpPr>
              <p:nvPr/>
            </p:nvSpPr>
            <p:spPr bwMode="auto">
              <a:xfrm>
                <a:off x="3040" y="3282"/>
                <a:ext cx="36" cy="41"/>
              </a:xfrm>
              <a:custGeom>
                <a:avLst/>
                <a:gdLst>
                  <a:gd name="T0" fmla="*/ 36 w 108"/>
                  <a:gd name="T1" fmla="*/ 39 h 124"/>
                  <a:gd name="T2" fmla="*/ 29 w 108"/>
                  <a:gd name="T3" fmla="*/ 29 h 124"/>
                  <a:gd name="T4" fmla="*/ 23 w 108"/>
                  <a:gd name="T5" fmla="*/ 21 h 124"/>
                  <a:gd name="T6" fmla="*/ 17 w 108"/>
                  <a:gd name="T7" fmla="*/ 14 h 124"/>
                  <a:gd name="T8" fmla="*/ 11 w 108"/>
                  <a:gd name="T9" fmla="*/ 9 h 124"/>
                  <a:gd name="T10" fmla="*/ 7 w 108"/>
                  <a:gd name="T11" fmla="*/ 5 h 124"/>
                  <a:gd name="T12" fmla="*/ 3 w 108"/>
                  <a:gd name="T13" fmla="*/ 2 h 124"/>
                  <a:gd name="T14" fmla="*/ 1 w 108"/>
                  <a:gd name="T15" fmla="*/ 1 h 124"/>
                  <a:gd name="T16" fmla="*/ 0 w 108"/>
                  <a:gd name="T17" fmla="*/ 0 h 124"/>
                  <a:gd name="T18" fmla="*/ 1 w 108"/>
                  <a:gd name="T19" fmla="*/ 1 h 124"/>
                  <a:gd name="T20" fmla="*/ 2 w 108"/>
                  <a:gd name="T21" fmla="*/ 3 h 124"/>
                  <a:gd name="T22" fmla="*/ 5 w 108"/>
                  <a:gd name="T23" fmla="*/ 5 h 124"/>
                  <a:gd name="T24" fmla="*/ 8 w 108"/>
                  <a:gd name="T25" fmla="*/ 10 h 124"/>
                  <a:gd name="T26" fmla="*/ 12 w 108"/>
                  <a:gd name="T27" fmla="*/ 16 h 124"/>
                  <a:gd name="T28" fmla="*/ 17 w 108"/>
                  <a:gd name="T29" fmla="*/ 23 h 124"/>
                  <a:gd name="T30" fmla="*/ 22 w 108"/>
                  <a:gd name="T31" fmla="*/ 31 h 124"/>
                  <a:gd name="T32" fmla="*/ 28 w 108"/>
                  <a:gd name="T33" fmla="*/ 41 h 124"/>
                  <a:gd name="T34" fmla="*/ 30 w 108"/>
                  <a:gd name="T35" fmla="*/ 41 h 124"/>
                  <a:gd name="T36" fmla="*/ 32 w 108"/>
                  <a:gd name="T37" fmla="*/ 40 h 124"/>
                  <a:gd name="T38" fmla="*/ 34 w 108"/>
                  <a:gd name="T39" fmla="*/ 39 h 124"/>
                  <a:gd name="T40" fmla="*/ 36 w 108"/>
                  <a:gd name="T41" fmla="*/ 39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124">
                    <a:moveTo>
                      <a:pt x="108" y="118"/>
                    </a:moveTo>
                    <a:lnTo>
                      <a:pt x="88" y="88"/>
                    </a:lnTo>
                    <a:lnTo>
                      <a:pt x="68" y="64"/>
                    </a:lnTo>
                    <a:lnTo>
                      <a:pt x="50" y="43"/>
                    </a:lnTo>
                    <a:lnTo>
                      <a:pt x="34" y="27"/>
                    </a:lnTo>
                    <a:lnTo>
                      <a:pt x="21" y="15"/>
                    </a:lnTo>
                    <a:lnTo>
                      <a:pt x="10" y="7"/>
                    </a:lnTo>
                    <a:lnTo>
                      <a:pt x="3" y="2"/>
                    </a:lnTo>
                    <a:lnTo>
                      <a:pt x="0" y="0"/>
                    </a:lnTo>
                    <a:lnTo>
                      <a:pt x="2" y="2"/>
                    </a:lnTo>
                    <a:lnTo>
                      <a:pt x="7" y="8"/>
                    </a:lnTo>
                    <a:lnTo>
                      <a:pt x="14" y="16"/>
                    </a:lnTo>
                    <a:lnTo>
                      <a:pt x="25" y="30"/>
                    </a:lnTo>
                    <a:lnTo>
                      <a:pt x="37" y="47"/>
                    </a:lnTo>
                    <a:lnTo>
                      <a:pt x="50" y="69"/>
                    </a:lnTo>
                    <a:lnTo>
                      <a:pt x="66" y="95"/>
                    </a:lnTo>
                    <a:lnTo>
                      <a:pt x="84" y="124"/>
                    </a:lnTo>
                    <a:lnTo>
                      <a:pt x="91" y="123"/>
                    </a:lnTo>
                    <a:lnTo>
                      <a:pt x="96" y="122"/>
                    </a:lnTo>
                    <a:lnTo>
                      <a:pt x="103" y="119"/>
                    </a:lnTo>
                    <a:lnTo>
                      <a:pt x="108"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0" name="Freeform 251"/>
              <p:cNvSpPr>
                <a:spLocks/>
              </p:cNvSpPr>
              <p:nvPr/>
            </p:nvSpPr>
            <p:spPr bwMode="auto">
              <a:xfrm>
                <a:off x="3067" y="3278"/>
                <a:ext cx="33" cy="38"/>
              </a:xfrm>
              <a:custGeom>
                <a:avLst/>
                <a:gdLst>
                  <a:gd name="T0" fmla="*/ 33 w 100"/>
                  <a:gd name="T1" fmla="*/ 36 h 113"/>
                  <a:gd name="T2" fmla="*/ 27 w 100"/>
                  <a:gd name="T3" fmla="*/ 27 h 113"/>
                  <a:gd name="T4" fmla="*/ 20 w 100"/>
                  <a:gd name="T5" fmla="*/ 19 h 113"/>
                  <a:gd name="T6" fmla="*/ 15 w 100"/>
                  <a:gd name="T7" fmla="*/ 13 h 113"/>
                  <a:gd name="T8" fmla="*/ 10 w 100"/>
                  <a:gd name="T9" fmla="*/ 8 h 113"/>
                  <a:gd name="T10" fmla="*/ 6 w 100"/>
                  <a:gd name="T11" fmla="*/ 5 h 113"/>
                  <a:gd name="T12" fmla="*/ 3 w 100"/>
                  <a:gd name="T13" fmla="*/ 2 h 113"/>
                  <a:gd name="T14" fmla="*/ 1 w 100"/>
                  <a:gd name="T15" fmla="*/ 0 h 113"/>
                  <a:gd name="T16" fmla="*/ 0 w 100"/>
                  <a:gd name="T17" fmla="*/ 0 h 113"/>
                  <a:gd name="T18" fmla="*/ 1 w 100"/>
                  <a:gd name="T19" fmla="*/ 0 h 113"/>
                  <a:gd name="T20" fmla="*/ 2 w 100"/>
                  <a:gd name="T21" fmla="*/ 2 h 113"/>
                  <a:gd name="T22" fmla="*/ 4 w 100"/>
                  <a:gd name="T23" fmla="*/ 5 h 113"/>
                  <a:gd name="T24" fmla="*/ 7 w 100"/>
                  <a:gd name="T25" fmla="*/ 9 h 113"/>
                  <a:gd name="T26" fmla="*/ 11 w 100"/>
                  <a:gd name="T27" fmla="*/ 14 h 113"/>
                  <a:gd name="T28" fmla="*/ 16 w 100"/>
                  <a:gd name="T29" fmla="*/ 21 h 113"/>
                  <a:gd name="T30" fmla="*/ 20 w 100"/>
                  <a:gd name="T31" fmla="*/ 29 h 113"/>
                  <a:gd name="T32" fmla="*/ 26 w 100"/>
                  <a:gd name="T33" fmla="*/ 38 h 113"/>
                  <a:gd name="T34" fmla="*/ 28 w 100"/>
                  <a:gd name="T35" fmla="*/ 38 h 113"/>
                  <a:gd name="T36" fmla="*/ 29 w 100"/>
                  <a:gd name="T37" fmla="*/ 37 h 113"/>
                  <a:gd name="T38" fmla="*/ 31 w 100"/>
                  <a:gd name="T39" fmla="*/ 36 h 113"/>
                  <a:gd name="T40" fmla="*/ 33 w 100"/>
                  <a:gd name="T41" fmla="*/ 36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13">
                    <a:moveTo>
                      <a:pt x="100" y="107"/>
                    </a:moveTo>
                    <a:lnTo>
                      <a:pt x="81" y="80"/>
                    </a:lnTo>
                    <a:lnTo>
                      <a:pt x="62" y="57"/>
                    </a:lnTo>
                    <a:lnTo>
                      <a:pt x="46" y="39"/>
                    </a:lnTo>
                    <a:lnTo>
                      <a:pt x="31" y="24"/>
                    </a:lnTo>
                    <a:lnTo>
                      <a:pt x="18" y="14"/>
                    </a:lnTo>
                    <a:lnTo>
                      <a:pt x="8" y="6"/>
                    </a:lnTo>
                    <a:lnTo>
                      <a:pt x="3" y="1"/>
                    </a:lnTo>
                    <a:lnTo>
                      <a:pt x="0" y="0"/>
                    </a:lnTo>
                    <a:lnTo>
                      <a:pt x="2" y="1"/>
                    </a:lnTo>
                    <a:lnTo>
                      <a:pt x="6" y="7"/>
                    </a:lnTo>
                    <a:lnTo>
                      <a:pt x="12" y="16"/>
                    </a:lnTo>
                    <a:lnTo>
                      <a:pt x="22" y="28"/>
                    </a:lnTo>
                    <a:lnTo>
                      <a:pt x="34" y="43"/>
                    </a:lnTo>
                    <a:lnTo>
                      <a:pt x="47" y="63"/>
                    </a:lnTo>
                    <a:lnTo>
                      <a:pt x="62" y="86"/>
                    </a:lnTo>
                    <a:lnTo>
                      <a:pt x="78" y="113"/>
                    </a:lnTo>
                    <a:lnTo>
                      <a:pt x="84" y="112"/>
                    </a:lnTo>
                    <a:lnTo>
                      <a:pt x="89" y="111"/>
                    </a:lnTo>
                    <a:lnTo>
                      <a:pt x="95" y="108"/>
                    </a:lnTo>
                    <a:lnTo>
                      <a:pt x="10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1" name="Freeform 252"/>
              <p:cNvSpPr>
                <a:spLocks/>
              </p:cNvSpPr>
              <p:nvPr/>
            </p:nvSpPr>
            <p:spPr bwMode="auto">
              <a:xfrm>
                <a:off x="3094" y="3274"/>
                <a:ext cx="30" cy="33"/>
              </a:xfrm>
              <a:custGeom>
                <a:avLst/>
                <a:gdLst>
                  <a:gd name="T0" fmla="*/ 30 w 91"/>
                  <a:gd name="T1" fmla="*/ 30 h 101"/>
                  <a:gd name="T2" fmla="*/ 24 w 91"/>
                  <a:gd name="T3" fmla="*/ 23 h 101"/>
                  <a:gd name="T4" fmla="*/ 18 w 91"/>
                  <a:gd name="T5" fmla="*/ 16 h 101"/>
                  <a:gd name="T6" fmla="*/ 14 w 91"/>
                  <a:gd name="T7" fmla="*/ 11 h 101"/>
                  <a:gd name="T8" fmla="*/ 9 w 91"/>
                  <a:gd name="T9" fmla="*/ 7 h 101"/>
                  <a:gd name="T10" fmla="*/ 5 w 91"/>
                  <a:gd name="T11" fmla="*/ 4 h 101"/>
                  <a:gd name="T12" fmla="*/ 3 w 91"/>
                  <a:gd name="T13" fmla="*/ 2 h 101"/>
                  <a:gd name="T14" fmla="*/ 0 w 91"/>
                  <a:gd name="T15" fmla="*/ 0 h 101"/>
                  <a:gd name="T16" fmla="*/ 0 w 91"/>
                  <a:gd name="T17" fmla="*/ 0 h 101"/>
                  <a:gd name="T18" fmla="*/ 0 w 91"/>
                  <a:gd name="T19" fmla="*/ 0 h 101"/>
                  <a:gd name="T20" fmla="*/ 2 w 91"/>
                  <a:gd name="T21" fmla="*/ 2 h 101"/>
                  <a:gd name="T22" fmla="*/ 4 w 91"/>
                  <a:gd name="T23" fmla="*/ 4 h 101"/>
                  <a:gd name="T24" fmla="*/ 7 w 91"/>
                  <a:gd name="T25" fmla="*/ 8 h 101"/>
                  <a:gd name="T26" fmla="*/ 10 w 91"/>
                  <a:gd name="T27" fmla="*/ 13 h 101"/>
                  <a:gd name="T28" fmla="*/ 14 w 91"/>
                  <a:gd name="T29" fmla="*/ 18 h 101"/>
                  <a:gd name="T30" fmla="*/ 18 w 91"/>
                  <a:gd name="T31" fmla="*/ 25 h 101"/>
                  <a:gd name="T32" fmla="*/ 23 w 91"/>
                  <a:gd name="T33" fmla="*/ 33 h 101"/>
                  <a:gd name="T34" fmla="*/ 25 w 91"/>
                  <a:gd name="T35" fmla="*/ 32 h 101"/>
                  <a:gd name="T36" fmla="*/ 27 w 91"/>
                  <a:gd name="T37" fmla="*/ 32 h 101"/>
                  <a:gd name="T38" fmla="*/ 28 w 91"/>
                  <a:gd name="T39" fmla="*/ 31 h 101"/>
                  <a:gd name="T40" fmla="*/ 30 w 91"/>
                  <a:gd name="T41" fmla="*/ 3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01">
                    <a:moveTo>
                      <a:pt x="91" y="93"/>
                    </a:moveTo>
                    <a:lnTo>
                      <a:pt x="74" y="70"/>
                    </a:lnTo>
                    <a:lnTo>
                      <a:pt x="56" y="50"/>
                    </a:lnTo>
                    <a:lnTo>
                      <a:pt x="42" y="33"/>
                    </a:lnTo>
                    <a:lnTo>
                      <a:pt x="28" y="21"/>
                    </a:lnTo>
                    <a:lnTo>
                      <a:pt x="16" y="12"/>
                    </a:lnTo>
                    <a:lnTo>
                      <a:pt x="8" y="5"/>
                    </a:lnTo>
                    <a:lnTo>
                      <a:pt x="1" y="1"/>
                    </a:lnTo>
                    <a:lnTo>
                      <a:pt x="0" y="0"/>
                    </a:lnTo>
                    <a:lnTo>
                      <a:pt x="1" y="1"/>
                    </a:lnTo>
                    <a:lnTo>
                      <a:pt x="5" y="6"/>
                    </a:lnTo>
                    <a:lnTo>
                      <a:pt x="12" y="13"/>
                    </a:lnTo>
                    <a:lnTo>
                      <a:pt x="20" y="24"/>
                    </a:lnTo>
                    <a:lnTo>
                      <a:pt x="31" y="39"/>
                    </a:lnTo>
                    <a:lnTo>
                      <a:pt x="43" y="56"/>
                    </a:lnTo>
                    <a:lnTo>
                      <a:pt x="56" y="76"/>
                    </a:lnTo>
                    <a:lnTo>
                      <a:pt x="71" y="101"/>
                    </a:lnTo>
                    <a:lnTo>
                      <a:pt x="77" y="98"/>
                    </a:lnTo>
                    <a:lnTo>
                      <a:pt x="82" y="97"/>
                    </a:lnTo>
                    <a:lnTo>
                      <a:pt x="86" y="94"/>
                    </a:lnTo>
                    <a:lnTo>
                      <a:pt x="91"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253"/>
              <p:cNvSpPr>
                <a:spLocks/>
              </p:cNvSpPr>
              <p:nvPr/>
            </p:nvSpPr>
            <p:spPr bwMode="auto">
              <a:xfrm>
                <a:off x="3121" y="3269"/>
                <a:ext cx="25" cy="28"/>
              </a:xfrm>
              <a:custGeom>
                <a:avLst/>
                <a:gdLst>
                  <a:gd name="T0" fmla="*/ 25 w 76"/>
                  <a:gd name="T1" fmla="*/ 25 h 84"/>
                  <a:gd name="T2" fmla="*/ 20 w 76"/>
                  <a:gd name="T3" fmla="*/ 18 h 84"/>
                  <a:gd name="T4" fmla="*/ 15 w 76"/>
                  <a:gd name="T5" fmla="*/ 14 h 84"/>
                  <a:gd name="T6" fmla="*/ 11 w 76"/>
                  <a:gd name="T7" fmla="*/ 9 h 84"/>
                  <a:gd name="T8" fmla="*/ 8 w 76"/>
                  <a:gd name="T9" fmla="*/ 6 h 84"/>
                  <a:gd name="T10" fmla="*/ 4 w 76"/>
                  <a:gd name="T11" fmla="*/ 3 h 84"/>
                  <a:gd name="T12" fmla="*/ 2 w 76"/>
                  <a:gd name="T13" fmla="*/ 1 h 84"/>
                  <a:gd name="T14" fmla="*/ 0 w 76"/>
                  <a:gd name="T15" fmla="*/ 1 h 84"/>
                  <a:gd name="T16" fmla="*/ 0 w 76"/>
                  <a:gd name="T17" fmla="*/ 0 h 84"/>
                  <a:gd name="T18" fmla="*/ 0 w 76"/>
                  <a:gd name="T19" fmla="*/ 1 h 84"/>
                  <a:gd name="T20" fmla="*/ 1 w 76"/>
                  <a:gd name="T21" fmla="*/ 2 h 84"/>
                  <a:gd name="T22" fmla="*/ 3 w 76"/>
                  <a:gd name="T23" fmla="*/ 4 h 84"/>
                  <a:gd name="T24" fmla="*/ 5 w 76"/>
                  <a:gd name="T25" fmla="*/ 7 h 84"/>
                  <a:gd name="T26" fmla="*/ 8 w 76"/>
                  <a:gd name="T27" fmla="*/ 11 h 84"/>
                  <a:gd name="T28" fmla="*/ 12 w 76"/>
                  <a:gd name="T29" fmla="*/ 16 h 84"/>
                  <a:gd name="T30" fmla="*/ 15 w 76"/>
                  <a:gd name="T31" fmla="*/ 21 h 84"/>
                  <a:gd name="T32" fmla="*/ 19 w 76"/>
                  <a:gd name="T33" fmla="*/ 28 h 84"/>
                  <a:gd name="T34" fmla="*/ 21 w 76"/>
                  <a:gd name="T35" fmla="*/ 27 h 84"/>
                  <a:gd name="T36" fmla="*/ 22 w 76"/>
                  <a:gd name="T37" fmla="*/ 27 h 84"/>
                  <a:gd name="T38" fmla="*/ 24 w 76"/>
                  <a:gd name="T39" fmla="*/ 26 h 84"/>
                  <a:gd name="T40" fmla="*/ 25 w 76"/>
                  <a:gd name="T41" fmla="*/ 25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84">
                    <a:moveTo>
                      <a:pt x="76" y="74"/>
                    </a:moveTo>
                    <a:lnTo>
                      <a:pt x="62" y="55"/>
                    </a:lnTo>
                    <a:lnTo>
                      <a:pt x="47" y="41"/>
                    </a:lnTo>
                    <a:lnTo>
                      <a:pt x="33" y="27"/>
                    </a:lnTo>
                    <a:lnTo>
                      <a:pt x="23" y="18"/>
                    </a:lnTo>
                    <a:lnTo>
                      <a:pt x="13" y="10"/>
                    </a:lnTo>
                    <a:lnTo>
                      <a:pt x="6" y="4"/>
                    </a:lnTo>
                    <a:lnTo>
                      <a:pt x="1" y="2"/>
                    </a:lnTo>
                    <a:lnTo>
                      <a:pt x="0" y="0"/>
                    </a:lnTo>
                    <a:lnTo>
                      <a:pt x="1" y="2"/>
                    </a:lnTo>
                    <a:lnTo>
                      <a:pt x="4" y="6"/>
                    </a:lnTo>
                    <a:lnTo>
                      <a:pt x="9" y="12"/>
                    </a:lnTo>
                    <a:lnTo>
                      <a:pt x="16" y="20"/>
                    </a:lnTo>
                    <a:lnTo>
                      <a:pt x="25" y="33"/>
                    </a:lnTo>
                    <a:lnTo>
                      <a:pt x="35" y="47"/>
                    </a:lnTo>
                    <a:lnTo>
                      <a:pt x="47" y="64"/>
                    </a:lnTo>
                    <a:lnTo>
                      <a:pt x="59" y="84"/>
                    </a:lnTo>
                    <a:lnTo>
                      <a:pt x="64" y="81"/>
                    </a:lnTo>
                    <a:lnTo>
                      <a:pt x="68" y="80"/>
                    </a:lnTo>
                    <a:lnTo>
                      <a:pt x="72" y="77"/>
                    </a:lnTo>
                    <a:lnTo>
                      <a:pt x="7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254"/>
              <p:cNvSpPr>
                <a:spLocks/>
              </p:cNvSpPr>
              <p:nvPr/>
            </p:nvSpPr>
            <p:spPr bwMode="auto">
              <a:xfrm>
                <a:off x="3148" y="3265"/>
                <a:ext cx="19" cy="20"/>
              </a:xfrm>
              <a:custGeom>
                <a:avLst/>
                <a:gdLst>
                  <a:gd name="T0" fmla="*/ 14 w 58"/>
                  <a:gd name="T1" fmla="*/ 20 h 59"/>
                  <a:gd name="T2" fmla="*/ 16 w 58"/>
                  <a:gd name="T3" fmla="*/ 19 h 59"/>
                  <a:gd name="T4" fmla="*/ 17 w 58"/>
                  <a:gd name="T5" fmla="*/ 19 h 59"/>
                  <a:gd name="T6" fmla="*/ 18 w 58"/>
                  <a:gd name="T7" fmla="*/ 18 h 59"/>
                  <a:gd name="T8" fmla="*/ 19 w 58"/>
                  <a:gd name="T9" fmla="*/ 17 h 59"/>
                  <a:gd name="T10" fmla="*/ 15 w 58"/>
                  <a:gd name="T11" fmla="*/ 13 h 59"/>
                  <a:gd name="T12" fmla="*/ 11 w 58"/>
                  <a:gd name="T13" fmla="*/ 9 h 59"/>
                  <a:gd name="T14" fmla="*/ 8 w 58"/>
                  <a:gd name="T15" fmla="*/ 6 h 59"/>
                  <a:gd name="T16" fmla="*/ 6 w 58"/>
                  <a:gd name="T17" fmla="*/ 4 h 59"/>
                  <a:gd name="T18" fmla="*/ 3 w 58"/>
                  <a:gd name="T19" fmla="*/ 2 h 59"/>
                  <a:gd name="T20" fmla="*/ 1 w 58"/>
                  <a:gd name="T21" fmla="*/ 1 h 59"/>
                  <a:gd name="T22" fmla="*/ 0 w 58"/>
                  <a:gd name="T23" fmla="*/ 0 h 59"/>
                  <a:gd name="T24" fmla="*/ 0 w 58"/>
                  <a:gd name="T25" fmla="*/ 0 h 59"/>
                  <a:gd name="T26" fmla="*/ 0 w 58"/>
                  <a:gd name="T27" fmla="*/ 0 h 59"/>
                  <a:gd name="T28" fmla="*/ 1 w 58"/>
                  <a:gd name="T29" fmla="*/ 1 h 59"/>
                  <a:gd name="T30" fmla="*/ 2 w 58"/>
                  <a:gd name="T31" fmla="*/ 3 h 59"/>
                  <a:gd name="T32" fmla="*/ 4 w 58"/>
                  <a:gd name="T33" fmla="*/ 5 h 59"/>
                  <a:gd name="T34" fmla="*/ 6 w 58"/>
                  <a:gd name="T35" fmla="*/ 8 h 59"/>
                  <a:gd name="T36" fmla="*/ 8 w 58"/>
                  <a:gd name="T37" fmla="*/ 11 h 59"/>
                  <a:gd name="T38" fmla="*/ 11 w 58"/>
                  <a:gd name="T39" fmla="*/ 15 h 59"/>
                  <a:gd name="T40" fmla="*/ 14 w 58"/>
                  <a:gd name="T41" fmla="*/ 2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9">
                    <a:moveTo>
                      <a:pt x="44" y="59"/>
                    </a:moveTo>
                    <a:lnTo>
                      <a:pt x="48" y="57"/>
                    </a:lnTo>
                    <a:lnTo>
                      <a:pt x="51" y="55"/>
                    </a:lnTo>
                    <a:lnTo>
                      <a:pt x="55" y="53"/>
                    </a:lnTo>
                    <a:lnTo>
                      <a:pt x="58" y="51"/>
                    </a:lnTo>
                    <a:lnTo>
                      <a:pt x="45" y="39"/>
                    </a:lnTo>
                    <a:lnTo>
                      <a:pt x="35" y="28"/>
                    </a:lnTo>
                    <a:lnTo>
                      <a:pt x="25" y="19"/>
                    </a:lnTo>
                    <a:lnTo>
                      <a:pt x="17" y="12"/>
                    </a:lnTo>
                    <a:lnTo>
                      <a:pt x="9" y="7"/>
                    </a:lnTo>
                    <a:lnTo>
                      <a:pt x="4" y="3"/>
                    </a:lnTo>
                    <a:lnTo>
                      <a:pt x="1" y="1"/>
                    </a:lnTo>
                    <a:lnTo>
                      <a:pt x="0" y="0"/>
                    </a:lnTo>
                    <a:lnTo>
                      <a:pt x="1" y="1"/>
                    </a:lnTo>
                    <a:lnTo>
                      <a:pt x="2" y="4"/>
                    </a:lnTo>
                    <a:lnTo>
                      <a:pt x="6" y="8"/>
                    </a:lnTo>
                    <a:lnTo>
                      <a:pt x="12" y="15"/>
                    </a:lnTo>
                    <a:lnTo>
                      <a:pt x="18" y="23"/>
                    </a:lnTo>
                    <a:lnTo>
                      <a:pt x="25" y="32"/>
                    </a:lnTo>
                    <a:lnTo>
                      <a:pt x="35" y="45"/>
                    </a:lnTo>
                    <a:lnTo>
                      <a:pt x="4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255"/>
              <p:cNvSpPr>
                <a:spLocks/>
              </p:cNvSpPr>
              <p:nvPr/>
            </p:nvSpPr>
            <p:spPr bwMode="auto">
              <a:xfrm>
                <a:off x="3174" y="3261"/>
                <a:ext cx="12" cy="11"/>
              </a:xfrm>
              <a:custGeom>
                <a:avLst/>
                <a:gdLst>
                  <a:gd name="T0" fmla="*/ 12 w 35"/>
                  <a:gd name="T1" fmla="*/ 9 h 33"/>
                  <a:gd name="T2" fmla="*/ 7 w 35"/>
                  <a:gd name="T3" fmla="*/ 5 h 33"/>
                  <a:gd name="T4" fmla="*/ 3 w 35"/>
                  <a:gd name="T5" fmla="*/ 2 h 33"/>
                  <a:gd name="T6" fmla="*/ 1 w 35"/>
                  <a:gd name="T7" fmla="*/ 0 h 33"/>
                  <a:gd name="T8" fmla="*/ 0 w 35"/>
                  <a:gd name="T9" fmla="*/ 0 h 33"/>
                  <a:gd name="T10" fmla="*/ 1 w 35"/>
                  <a:gd name="T11" fmla="*/ 1 h 33"/>
                  <a:gd name="T12" fmla="*/ 2 w 35"/>
                  <a:gd name="T13" fmla="*/ 3 h 33"/>
                  <a:gd name="T14" fmla="*/ 5 w 35"/>
                  <a:gd name="T15" fmla="*/ 6 h 33"/>
                  <a:gd name="T16" fmla="*/ 9 w 35"/>
                  <a:gd name="T17" fmla="*/ 11 h 33"/>
                  <a:gd name="T18" fmla="*/ 10 w 35"/>
                  <a:gd name="T19" fmla="*/ 11 h 33"/>
                  <a:gd name="T20" fmla="*/ 11 w 35"/>
                  <a:gd name="T21" fmla="*/ 10 h 33"/>
                  <a:gd name="T22" fmla="*/ 12 w 35"/>
                  <a:gd name="T23" fmla="*/ 10 h 33"/>
                  <a:gd name="T24" fmla="*/ 12 w 35"/>
                  <a:gd name="T25" fmla="*/ 9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3">
                    <a:moveTo>
                      <a:pt x="35" y="28"/>
                    </a:moveTo>
                    <a:lnTo>
                      <a:pt x="21" y="16"/>
                    </a:lnTo>
                    <a:lnTo>
                      <a:pt x="10" y="6"/>
                    </a:lnTo>
                    <a:lnTo>
                      <a:pt x="3" y="1"/>
                    </a:lnTo>
                    <a:lnTo>
                      <a:pt x="0" y="0"/>
                    </a:lnTo>
                    <a:lnTo>
                      <a:pt x="2" y="2"/>
                    </a:lnTo>
                    <a:lnTo>
                      <a:pt x="7" y="8"/>
                    </a:lnTo>
                    <a:lnTo>
                      <a:pt x="15" y="18"/>
                    </a:lnTo>
                    <a:lnTo>
                      <a:pt x="27" y="33"/>
                    </a:lnTo>
                    <a:lnTo>
                      <a:pt x="30" y="32"/>
                    </a:lnTo>
                    <a:lnTo>
                      <a:pt x="31" y="31"/>
                    </a:lnTo>
                    <a:lnTo>
                      <a:pt x="34" y="29"/>
                    </a:lnTo>
                    <a:lnTo>
                      <a:pt x="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6" name="Slide Number Placeholder 4"/>
          <p:cNvSpPr>
            <a:spLocks noGrp="1"/>
          </p:cNvSpPr>
          <p:nvPr>
            <p:ph type="sldNum" sz="quarter" idx="11"/>
          </p:nvPr>
        </p:nvSpPr>
        <p:spPr/>
        <p:txBody>
          <a:bodyPr/>
          <a:lstStyle/>
          <a:p>
            <a:pPr>
              <a:defRPr/>
            </a:pPr>
            <a:fld id="{93D3A7BE-1F9F-4164-96B0-786B9209262D}" type="slidenum">
              <a:rPr lang="en-US" altLang="en-US"/>
              <a:pPr>
                <a:defRPr/>
              </a:pPr>
              <a:t>14</a:t>
            </a:fld>
            <a:endParaRPr lang="en-US" altLang="en-US"/>
          </a:p>
        </p:txBody>
      </p:sp>
      <p:sp>
        <p:nvSpPr>
          <p:cNvPr id="19460" name="Rectangle 4"/>
          <p:cNvSpPr>
            <a:spLocks noGrp="1" noChangeArrowheads="1"/>
          </p:cNvSpPr>
          <p:nvPr>
            <p:ph type="title"/>
          </p:nvPr>
        </p:nvSpPr>
        <p:spPr/>
        <p:txBody>
          <a:bodyPr/>
          <a:lstStyle/>
          <a:p>
            <a:pPr eaLnBrk="1" hangingPunct="1"/>
            <a:r>
              <a:rPr lang="es-ES" altLang="en-US" smtClean="0"/>
              <a:t>Ingestas típicas de arsénico</a:t>
            </a:r>
          </a:p>
        </p:txBody>
      </p:sp>
      <p:sp>
        <p:nvSpPr>
          <p:cNvPr id="19461" name="Rectangle 5"/>
          <p:cNvSpPr>
            <a:spLocks noGrp="1" noChangeArrowheads="1"/>
          </p:cNvSpPr>
          <p:nvPr>
            <p:ph type="body" idx="1"/>
          </p:nvPr>
        </p:nvSpPr>
        <p:spPr/>
        <p:txBody>
          <a:bodyPr/>
          <a:lstStyle/>
          <a:p>
            <a:pPr eaLnBrk="1" hangingPunct="1"/>
            <a:r>
              <a:rPr lang="es-ES" altLang="en-US" smtClean="0"/>
              <a:t>La dieta - agua potable y alimentos - es la mayor fuente de exposición al arsénico.</a:t>
            </a:r>
          </a:p>
          <a:p>
            <a:pPr eaLnBrk="1" hangingPunct="1"/>
            <a:r>
              <a:rPr lang="es-ES" altLang="en-US" smtClean="0"/>
              <a:t>La principal fuente de exposición varía con el lugar.</a:t>
            </a:r>
          </a:p>
          <a:p>
            <a:pPr eaLnBrk="1" hangingPunct="1"/>
            <a:r>
              <a:rPr lang="es-ES" altLang="en-US" smtClean="0"/>
              <a:t>El consumo diario oscila generalmente entre 20 y 300 µg/día.</a:t>
            </a:r>
          </a:p>
        </p:txBody>
      </p:sp>
      <p:sp>
        <p:nvSpPr>
          <p:cNvPr id="19462" name="Text Box 6"/>
          <p:cNvSpPr txBox="1">
            <a:spLocks noChangeArrowheads="1"/>
          </p:cNvSpPr>
          <p:nvPr/>
        </p:nvSpPr>
        <p:spPr bwMode="auto">
          <a:xfrm>
            <a:off x="469900" y="5022850"/>
            <a:ext cx="8102600" cy="898525"/>
          </a:xfrm>
          <a:prstGeom prst="rect">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spcBef>
                <a:spcPct val="35000"/>
              </a:spcBef>
              <a:buClr>
                <a:srgbClr val="D6AD00"/>
              </a:buClr>
              <a:buSzPct val="80000"/>
              <a:buFont typeface="Wingdings 2" panose="05020102010507070707" pitchFamily="18" charset="2"/>
              <a:buNone/>
            </a:pPr>
            <a:r>
              <a:rPr lang="es-ES" altLang="en-US" sz="2600">
                <a:solidFill>
                  <a:srgbClr val="FFFFFF"/>
                </a:solidFill>
                <a:latin typeface="Arial" panose="020B0604020202020204" pitchFamily="34" charset="0"/>
              </a:rPr>
              <a:t>¿Cómo se puede cuantificar la contribución de cada vía de exposición a la ingesta total?</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11" name="Slide Number Placeholder 4"/>
          <p:cNvSpPr>
            <a:spLocks noGrp="1"/>
          </p:cNvSpPr>
          <p:nvPr>
            <p:ph type="sldNum" sz="quarter" idx="11"/>
          </p:nvPr>
        </p:nvSpPr>
        <p:spPr/>
        <p:txBody>
          <a:bodyPr/>
          <a:lstStyle/>
          <a:p>
            <a:pPr>
              <a:defRPr/>
            </a:pPr>
            <a:fld id="{5F016415-027D-4DE4-96BF-88AD4EC47BAF}" type="slidenum">
              <a:rPr lang="en-US" altLang="en-US"/>
              <a:pPr>
                <a:defRPr/>
              </a:pPr>
              <a:t>15</a:t>
            </a:fld>
            <a:endParaRPr lang="en-US" altLang="en-US"/>
          </a:p>
        </p:txBody>
      </p:sp>
      <p:sp>
        <p:nvSpPr>
          <p:cNvPr id="20484" name="Rectangle 12"/>
          <p:cNvSpPr>
            <a:spLocks noGrp="1" noChangeArrowheads="1"/>
          </p:cNvSpPr>
          <p:nvPr>
            <p:ph type="title"/>
          </p:nvPr>
        </p:nvSpPr>
        <p:spPr/>
        <p:txBody>
          <a:bodyPr/>
          <a:lstStyle/>
          <a:p>
            <a:pPr eaLnBrk="1" hangingPunct="1"/>
            <a:r>
              <a:rPr lang="es-ES" altLang="en-US" smtClean="0"/>
              <a:t>Cálculo de la exposición</a:t>
            </a:r>
          </a:p>
        </p:txBody>
      </p:sp>
      <p:sp>
        <p:nvSpPr>
          <p:cNvPr id="20485" name="Rectangle 13"/>
          <p:cNvSpPr>
            <a:spLocks noGrp="1" noChangeArrowheads="1"/>
          </p:cNvSpPr>
          <p:nvPr>
            <p:ph type="body" idx="1"/>
          </p:nvPr>
        </p:nvSpPr>
        <p:spPr/>
        <p:txBody>
          <a:bodyPr/>
          <a:lstStyle/>
          <a:p>
            <a:pPr eaLnBrk="1" hangingPunct="1"/>
            <a:r>
              <a:rPr lang="es-ES" altLang="en-US" sz="2900" smtClean="0"/>
              <a:t>Dosis estimada de exposición </a:t>
            </a:r>
            <a:r>
              <a:rPr lang="es-ES" altLang="en-US" sz="2900" i="1" smtClean="0"/>
              <a:t>vs</a:t>
            </a:r>
            <a:r>
              <a:rPr lang="es-ES" altLang="en-US" sz="2900" smtClean="0"/>
              <a:t>. dosis absorbida</a:t>
            </a:r>
          </a:p>
          <a:p>
            <a:pPr eaLnBrk="1" hangingPunct="1"/>
            <a:r>
              <a:rPr lang="es-ES" altLang="en-US" sz="2800" smtClean="0"/>
              <a:t>Ecuación para calcular la dosis estimada de exposición</a:t>
            </a:r>
            <a:r>
              <a:rPr lang="es-ES" altLang="en-US" smtClean="0"/>
              <a:t>:</a:t>
            </a:r>
          </a:p>
          <a:p>
            <a:pPr eaLnBrk="1" hangingPunct="1"/>
            <a:endParaRPr lang="es-ES" altLang="en-US" smtClean="0"/>
          </a:p>
          <a:p>
            <a:pPr eaLnBrk="1" hangingPunct="1">
              <a:buFont typeface="Wingdings 2" panose="05020102010507070707" pitchFamily="18" charset="2"/>
              <a:buNone/>
            </a:pPr>
            <a:r>
              <a:rPr lang="es-ES" altLang="en-US" smtClean="0"/>
              <a:t>	</a:t>
            </a:r>
            <a:endParaRPr lang="es-ES" altLang="en-US" sz="1800" smtClean="0"/>
          </a:p>
        </p:txBody>
      </p:sp>
      <p:grpSp>
        <p:nvGrpSpPr>
          <p:cNvPr id="20486" name="Group 15" descr="ED = C* IR*EF/ BW"/>
          <p:cNvGrpSpPr>
            <a:grpSpLocks/>
          </p:cNvGrpSpPr>
          <p:nvPr/>
        </p:nvGrpSpPr>
        <p:grpSpPr bwMode="auto">
          <a:xfrm>
            <a:off x="2720975" y="3182938"/>
            <a:ext cx="3676650" cy="828675"/>
            <a:chOff x="512" y="1825"/>
            <a:chExt cx="2316" cy="522"/>
          </a:xfrm>
        </p:grpSpPr>
        <p:sp>
          <p:nvSpPr>
            <p:cNvPr id="20488" name="Text Box 7"/>
            <p:cNvSpPr txBox="1">
              <a:spLocks noChangeArrowheads="1"/>
            </p:cNvSpPr>
            <p:nvPr/>
          </p:nvSpPr>
          <p:spPr bwMode="auto">
            <a:xfrm>
              <a:off x="512" y="1908"/>
              <a:ext cx="736"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200" b="1" dirty="0">
                  <a:solidFill>
                    <a:schemeClr val="bg1"/>
                  </a:solidFill>
                  <a:latin typeface="Arial" panose="020B0604020202020204" pitchFamily="34" charset="0"/>
                </a:rPr>
                <a:t>ED =</a:t>
              </a:r>
            </a:p>
          </p:txBody>
        </p:sp>
        <p:grpSp>
          <p:nvGrpSpPr>
            <p:cNvPr id="20489" name="Group 14"/>
            <p:cNvGrpSpPr>
              <a:grpSpLocks/>
            </p:cNvGrpSpPr>
            <p:nvPr/>
          </p:nvGrpSpPr>
          <p:grpSpPr bwMode="auto">
            <a:xfrm>
              <a:off x="1092" y="1825"/>
              <a:ext cx="1736" cy="522"/>
              <a:chOff x="1332" y="1825"/>
              <a:chExt cx="1736" cy="522"/>
            </a:xfrm>
          </p:grpSpPr>
          <p:sp>
            <p:nvSpPr>
              <p:cNvPr id="20490" name="Text Box 8"/>
              <p:cNvSpPr txBox="1">
                <a:spLocks noChangeArrowheads="1"/>
              </p:cNvSpPr>
              <p:nvPr/>
            </p:nvSpPr>
            <p:spPr bwMode="auto">
              <a:xfrm>
                <a:off x="1332" y="1825"/>
                <a:ext cx="1736"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60000"/>
                  </a:lnSpc>
                  <a:spcBef>
                    <a:spcPct val="50000"/>
                  </a:spcBef>
                </a:pPr>
                <a:r>
                  <a:rPr lang="es-ES" altLang="en-US" sz="3200" b="1" dirty="0">
                    <a:solidFill>
                      <a:schemeClr val="bg1"/>
                    </a:solidFill>
                    <a:latin typeface="Arial" panose="020B0604020202020204" pitchFamily="34" charset="0"/>
                  </a:rPr>
                  <a:t>C x IR x EF</a:t>
                </a:r>
              </a:p>
              <a:p>
                <a:pPr algn="ctr" eaLnBrk="1" hangingPunct="1">
                  <a:lnSpc>
                    <a:spcPct val="60000"/>
                  </a:lnSpc>
                  <a:spcBef>
                    <a:spcPct val="50000"/>
                  </a:spcBef>
                </a:pPr>
                <a:r>
                  <a:rPr lang="es-ES" altLang="en-US" sz="3200" b="1" dirty="0">
                    <a:solidFill>
                      <a:schemeClr val="bg1"/>
                    </a:solidFill>
                    <a:latin typeface="Arial" panose="020B0604020202020204" pitchFamily="34" charset="0"/>
                  </a:rPr>
                  <a:t>BW</a:t>
                </a:r>
              </a:p>
            </p:txBody>
          </p:sp>
          <p:sp>
            <p:nvSpPr>
              <p:cNvPr id="20491" name="Line 9"/>
              <p:cNvSpPr>
                <a:spLocks noChangeShapeType="1"/>
              </p:cNvSpPr>
              <p:nvPr/>
            </p:nvSpPr>
            <p:spPr bwMode="auto">
              <a:xfrm>
                <a:off x="1504" y="2062"/>
                <a:ext cx="1392" cy="0"/>
              </a:xfrm>
              <a:prstGeom prst="line">
                <a:avLst/>
              </a:prstGeom>
              <a:noFill/>
              <a:ln w="1905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20487" name="Text Box 16"/>
          <p:cNvSpPr txBox="1">
            <a:spLocks noChangeArrowheads="1"/>
          </p:cNvSpPr>
          <p:nvPr/>
        </p:nvSpPr>
        <p:spPr bwMode="auto">
          <a:xfrm>
            <a:off x="855663" y="4376738"/>
            <a:ext cx="78232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77900" algn="l"/>
              </a:tabLst>
              <a:defRPr sz="2400">
                <a:solidFill>
                  <a:schemeClr val="tx1"/>
                </a:solidFill>
                <a:latin typeface="Times New Roman" panose="02020603050405020304" pitchFamily="18" charset="0"/>
              </a:defRPr>
            </a:lvl1pPr>
            <a:lvl2pPr marL="742950" indent="-285750">
              <a:tabLst>
                <a:tab pos="977900" algn="l"/>
              </a:tabLst>
              <a:defRPr sz="2400">
                <a:solidFill>
                  <a:schemeClr val="tx1"/>
                </a:solidFill>
                <a:latin typeface="Times New Roman" panose="02020603050405020304" pitchFamily="18" charset="0"/>
              </a:defRPr>
            </a:lvl2pPr>
            <a:lvl3pPr marL="1143000" indent="-228600">
              <a:tabLst>
                <a:tab pos="977900" algn="l"/>
              </a:tabLst>
              <a:defRPr sz="2400">
                <a:solidFill>
                  <a:schemeClr val="tx1"/>
                </a:solidFill>
                <a:latin typeface="Times New Roman" panose="02020603050405020304" pitchFamily="18" charset="0"/>
              </a:defRPr>
            </a:lvl3pPr>
            <a:lvl4pPr marL="1600200" indent="-228600">
              <a:tabLst>
                <a:tab pos="977900" algn="l"/>
              </a:tabLst>
              <a:defRPr sz="2400">
                <a:solidFill>
                  <a:schemeClr val="tx1"/>
                </a:solidFill>
                <a:latin typeface="Times New Roman" panose="02020603050405020304" pitchFamily="18" charset="0"/>
              </a:defRPr>
            </a:lvl4pPr>
            <a:lvl5pPr marL="2057400" indent="-228600">
              <a:tabLst>
                <a:tab pos="9779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9779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9779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9779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977900" algn="l"/>
              </a:tabLst>
              <a:defRPr sz="2400">
                <a:solidFill>
                  <a:schemeClr val="tx1"/>
                </a:solidFill>
                <a:latin typeface="Times New Roman" panose="02020603050405020304" pitchFamily="18" charset="0"/>
              </a:defRPr>
            </a:lvl9pPr>
          </a:lstStyle>
          <a:p>
            <a:pPr eaLnBrk="1" hangingPunct="1">
              <a:lnSpc>
                <a:spcPct val="90000"/>
              </a:lnSpc>
              <a:spcBef>
                <a:spcPct val="35000"/>
              </a:spcBef>
              <a:buClr>
                <a:srgbClr val="D6AD00"/>
              </a:buClr>
              <a:buSzPct val="80000"/>
              <a:buFont typeface="Wingdings 2" panose="05020102010507070707" pitchFamily="18" charset="2"/>
              <a:buNone/>
            </a:pPr>
            <a:r>
              <a:rPr lang="es-ES" altLang="en-US" sz="2000">
                <a:solidFill>
                  <a:schemeClr val="bg2"/>
                </a:solidFill>
                <a:latin typeface="Arial" panose="020B0604020202020204" pitchFamily="34" charset="0"/>
              </a:rPr>
              <a:t>Donde:	ED = dosis estimada de exposición (mg/kg/día)</a:t>
            </a:r>
            <a:br>
              <a:rPr lang="es-ES" altLang="en-US" sz="2000">
                <a:solidFill>
                  <a:schemeClr val="bg2"/>
                </a:solidFill>
                <a:latin typeface="Arial" panose="020B0604020202020204" pitchFamily="34" charset="0"/>
              </a:rPr>
            </a:br>
            <a:r>
              <a:rPr lang="es-ES" altLang="en-US" sz="2000">
                <a:solidFill>
                  <a:schemeClr val="bg2"/>
                </a:solidFill>
                <a:latin typeface="Arial" panose="020B0604020202020204" pitchFamily="34" charset="0"/>
              </a:rPr>
              <a:t>	C = concentración de exposición (diferentes unidades)</a:t>
            </a:r>
            <a:br>
              <a:rPr lang="es-ES" altLang="en-US" sz="2000">
                <a:solidFill>
                  <a:schemeClr val="bg2"/>
                </a:solidFill>
                <a:latin typeface="Arial" panose="020B0604020202020204" pitchFamily="34" charset="0"/>
              </a:rPr>
            </a:br>
            <a:r>
              <a:rPr lang="es-ES" altLang="en-US" sz="2000">
                <a:solidFill>
                  <a:schemeClr val="bg2"/>
                </a:solidFill>
                <a:latin typeface="Arial" panose="020B0604020202020204" pitchFamily="34" charset="0"/>
              </a:rPr>
              <a:t>	IR = tasa de ingesta para el medio (diferentes unidades)</a:t>
            </a:r>
            <a:br>
              <a:rPr lang="es-ES" altLang="en-US" sz="2000">
                <a:solidFill>
                  <a:schemeClr val="bg2"/>
                </a:solidFill>
                <a:latin typeface="Arial" panose="020B0604020202020204" pitchFamily="34" charset="0"/>
              </a:rPr>
            </a:br>
            <a:r>
              <a:rPr lang="es-ES" altLang="en-US" sz="2000">
                <a:solidFill>
                  <a:schemeClr val="bg2"/>
                </a:solidFill>
                <a:latin typeface="Arial" panose="020B0604020202020204" pitchFamily="34" charset="0"/>
              </a:rPr>
              <a:t>	EF = factor de exposición (frecuencia)</a:t>
            </a:r>
            <a:br>
              <a:rPr lang="es-ES" altLang="en-US" sz="2000">
                <a:solidFill>
                  <a:schemeClr val="bg2"/>
                </a:solidFill>
                <a:latin typeface="Arial" panose="020B0604020202020204" pitchFamily="34" charset="0"/>
              </a:rPr>
            </a:br>
            <a:r>
              <a:rPr lang="es-ES" altLang="en-US" sz="2000">
                <a:solidFill>
                  <a:schemeClr val="bg2"/>
                </a:solidFill>
                <a:latin typeface="Arial" panose="020B0604020202020204" pitchFamily="34" charset="0"/>
              </a:rPr>
              <a:t>	BW = peso corporal (kg)</a:t>
            </a:r>
            <a:endParaRPr lang="es-ES" altLang="en-US" sz="28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10" name="Slide Number Placeholder 4"/>
          <p:cNvSpPr>
            <a:spLocks noGrp="1"/>
          </p:cNvSpPr>
          <p:nvPr>
            <p:ph type="sldNum" sz="quarter" idx="11"/>
          </p:nvPr>
        </p:nvSpPr>
        <p:spPr/>
        <p:txBody>
          <a:bodyPr/>
          <a:lstStyle/>
          <a:p>
            <a:pPr>
              <a:defRPr/>
            </a:pPr>
            <a:fld id="{A1F961B5-1D95-4687-8CCA-2C01C280A08C}" type="slidenum">
              <a:rPr lang="en-US" altLang="en-US"/>
              <a:pPr>
                <a:defRPr/>
              </a:pPr>
              <a:t>16</a:t>
            </a:fld>
            <a:endParaRPr lang="en-US" altLang="en-US"/>
          </a:p>
        </p:txBody>
      </p:sp>
      <p:sp>
        <p:nvSpPr>
          <p:cNvPr id="21508" name="Rectangle 4"/>
          <p:cNvSpPr>
            <a:spLocks noGrp="1" noChangeArrowheads="1"/>
          </p:cNvSpPr>
          <p:nvPr>
            <p:ph type="title"/>
          </p:nvPr>
        </p:nvSpPr>
        <p:spPr/>
        <p:txBody>
          <a:bodyPr/>
          <a:lstStyle/>
          <a:p>
            <a:pPr eaLnBrk="1" hangingPunct="1"/>
            <a:r>
              <a:rPr lang="es-ES" altLang="en-US" smtClean="0"/>
              <a:t>Factores a considerar</a:t>
            </a:r>
          </a:p>
        </p:txBody>
      </p:sp>
      <p:sp>
        <p:nvSpPr>
          <p:cNvPr id="21509" name="Rectangle 5"/>
          <p:cNvSpPr>
            <a:spLocks noGrp="1" noChangeArrowheads="1"/>
          </p:cNvSpPr>
          <p:nvPr>
            <p:ph type="body" idx="1"/>
          </p:nvPr>
        </p:nvSpPr>
        <p:spPr/>
        <p:txBody>
          <a:bodyPr/>
          <a:lstStyle/>
          <a:p>
            <a:pPr eaLnBrk="1" hangingPunct="1"/>
            <a:r>
              <a:rPr lang="es-ES" altLang="en-US" dirty="0" smtClean="0"/>
              <a:t>Ruta de exposición.</a:t>
            </a:r>
          </a:p>
          <a:p>
            <a:pPr lvl="1" eaLnBrk="1" hangingPunct="1"/>
            <a:r>
              <a:rPr lang="es-ES" altLang="en-US" dirty="0" smtClean="0"/>
              <a:t>Inhalación.</a:t>
            </a:r>
          </a:p>
          <a:p>
            <a:pPr lvl="1" eaLnBrk="1" hangingPunct="1"/>
            <a:r>
              <a:rPr lang="es-ES" altLang="en-US" dirty="0" smtClean="0"/>
              <a:t>Ingestión.</a:t>
            </a:r>
          </a:p>
          <a:p>
            <a:pPr lvl="1" eaLnBrk="1" hangingPunct="1"/>
            <a:r>
              <a:rPr lang="es-ES" altLang="en-US" dirty="0" smtClean="0"/>
              <a:t>Contacto cutáneo.</a:t>
            </a:r>
          </a:p>
          <a:p>
            <a:pPr eaLnBrk="1" hangingPunct="1"/>
            <a:r>
              <a:rPr lang="es-ES" altLang="en-US" dirty="0" smtClean="0"/>
              <a:t>Exposición aguda </a:t>
            </a:r>
            <a:r>
              <a:rPr lang="es-ES" altLang="en-US" i="1" dirty="0" smtClean="0"/>
              <a:t>vs</a:t>
            </a:r>
            <a:r>
              <a:rPr lang="es-ES" altLang="en-US" dirty="0" smtClean="0"/>
              <a:t>. crónica.</a:t>
            </a:r>
          </a:p>
          <a:p>
            <a:pPr eaLnBrk="1" hangingPunct="1"/>
            <a:r>
              <a:rPr lang="es-ES" altLang="en-US" dirty="0" smtClean="0"/>
              <a:t>Arsénico orgánico </a:t>
            </a:r>
            <a:r>
              <a:rPr lang="es-ES" altLang="en-US" i="1" dirty="0" smtClean="0"/>
              <a:t>vs</a:t>
            </a:r>
            <a:r>
              <a:rPr lang="es-ES" altLang="en-US" dirty="0" smtClean="0"/>
              <a:t>. inorgánico.</a:t>
            </a:r>
          </a:p>
          <a:p>
            <a:pPr eaLnBrk="1" hangingPunct="1"/>
            <a:r>
              <a:rPr lang="es-ES" altLang="en-US" dirty="0" smtClean="0"/>
              <a:t>Sensibilidad o susceptibilidad de la población.</a:t>
            </a:r>
          </a:p>
        </p:txBody>
      </p:sp>
      <p:grpSp>
        <p:nvGrpSpPr>
          <p:cNvPr id="21510" name="Group 6" descr="ED = C* IR*EF/ BW"/>
          <p:cNvGrpSpPr>
            <a:grpSpLocks/>
          </p:cNvGrpSpPr>
          <p:nvPr/>
        </p:nvGrpSpPr>
        <p:grpSpPr bwMode="auto">
          <a:xfrm>
            <a:off x="4324350" y="2363788"/>
            <a:ext cx="3695700" cy="828675"/>
            <a:chOff x="512" y="1825"/>
            <a:chExt cx="2328" cy="522"/>
          </a:xfrm>
        </p:grpSpPr>
        <p:sp>
          <p:nvSpPr>
            <p:cNvPr id="21511" name="Text Box 7"/>
            <p:cNvSpPr txBox="1">
              <a:spLocks noChangeArrowheads="1"/>
            </p:cNvSpPr>
            <p:nvPr/>
          </p:nvSpPr>
          <p:spPr bwMode="auto">
            <a:xfrm>
              <a:off x="512" y="1908"/>
              <a:ext cx="736"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200" b="1" dirty="0">
                  <a:solidFill>
                    <a:schemeClr val="bg1"/>
                  </a:solidFill>
                  <a:latin typeface="Arial" panose="020B0604020202020204" pitchFamily="34" charset="0"/>
                </a:rPr>
                <a:t>ED =</a:t>
              </a:r>
            </a:p>
          </p:txBody>
        </p:sp>
        <p:grpSp>
          <p:nvGrpSpPr>
            <p:cNvPr id="21512" name="Group 8"/>
            <p:cNvGrpSpPr>
              <a:grpSpLocks/>
            </p:cNvGrpSpPr>
            <p:nvPr/>
          </p:nvGrpSpPr>
          <p:grpSpPr bwMode="auto">
            <a:xfrm>
              <a:off x="1104" y="1825"/>
              <a:ext cx="1736" cy="522"/>
              <a:chOff x="1344" y="1825"/>
              <a:chExt cx="1736" cy="522"/>
            </a:xfrm>
          </p:grpSpPr>
          <p:sp>
            <p:nvSpPr>
              <p:cNvPr id="21513" name="Text Box 9"/>
              <p:cNvSpPr txBox="1">
                <a:spLocks noChangeArrowheads="1"/>
              </p:cNvSpPr>
              <p:nvPr/>
            </p:nvSpPr>
            <p:spPr bwMode="auto">
              <a:xfrm>
                <a:off x="1344" y="1825"/>
                <a:ext cx="1736"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60000"/>
                  </a:lnSpc>
                  <a:spcBef>
                    <a:spcPct val="50000"/>
                  </a:spcBef>
                </a:pPr>
                <a:r>
                  <a:rPr lang="es-ES" altLang="en-US" sz="3200" b="1" dirty="0">
                    <a:solidFill>
                      <a:schemeClr val="bg1"/>
                    </a:solidFill>
                    <a:latin typeface="Arial" panose="020B0604020202020204" pitchFamily="34" charset="0"/>
                  </a:rPr>
                  <a:t>C x IR x EF</a:t>
                </a:r>
              </a:p>
              <a:p>
                <a:pPr algn="ctr" eaLnBrk="1" hangingPunct="1">
                  <a:lnSpc>
                    <a:spcPct val="60000"/>
                  </a:lnSpc>
                  <a:spcBef>
                    <a:spcPct val="50000"/>
                  </a:spcBef>
                </a:pPr>
                <a:r>
                  <a:rPr lang="es-ES" altLang="en-US" sz="3200" b="1" dirty="0">
                    <a:solidFill>
                      <a:schemeClr val="bg1"/>
                    </a:solidFill>
                    <a:latin typeface="Arial" panose="020B0604020202020204" pitchFamily="34" charset="0"/>
                  </a:rPr>
                  <a:t>BW</a:t>
                </a:r>
              </a:p>
            </p:txBody>
          </p:sp>
          <p:sp>
            <p:nvSpPr>
              <p:cNvPr id="21514" name="Line 10"/>
              <p:cNvSpPr>
                <a:spLocks noChangeShapeType="1"/>
              </p:cNvSpPr>
              <p:nvPr/>
            </p:nvSpPr>
            <p:spPr bwMode="auto">
              <a:xfrm>
                <a:off x="1504" y="2062"/>
                <a:ext cx="1392" cy="0"/>
              </a:xfrm>
              <a:prstGeom prst="line">
                <a:avLst/>
              </a:prstGeom>
              <a:noFill/>
              <a:ln w="635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10" name="Slide Number Placeholder 4"/>
          <p:cNvSpPr>
            <a:spLocks noGrp="1"/>
          </p:cNvSpPr>
          <p:nvPr>
            <p:ph type="sldNum" sz="quarter" idx="11"/>
          </p:nvPr>
        </p:nvSpPr>
        <p:spPr/>
        <p:txBody>
          <a:bodyPr/>
          <a:lstStyle/>
          <a:p>
            <a:pPr>
              <a:defRPr/>
            </a:pPr>
            <a:fld id="{E98E93ED-A6B0-4C57-B243-E690B3DCC092}" type="slidenum">
              <a:rPr lang="en-US" altLang="en-US"/>
              <a:pPr>
                <a:defRPr/>
              </a:pPr>
              <a:t>17</a:t>
            </a:fld>
            <a:endParaRPr lang="en-US" altLang="en-US"/>
          </a:p>
        </p:txBody>
      </p:sp>
      <p:sp>
        <p:nvSpPr>
          <p:cNvPr id="22532" name="Rectangle 2"/>
          <p:cNvSpPr>
            <a:spLocks noGrp="1" noChangeArrowheads="1"/>
          </p:cNvSpPr>
          <p:nvPr>
            <p:ph type="title"/>
          </p:nvPr>
        </p:nvSpPr>
        <p:spPr/>
        <p:txBody>
          <a:bodyPr/>
          <a:lstStyle/>
          <a:p>
            <a:pPr eaLnBrk="1" hangingPunct="1"/>
            <a:r>
              <a:rPr lang="es-ES" altLang="en-US" smtClean="0"/>
              <a:t>Factor de exposición</a:t>
            </a:r>
          </a:p>
        </p:txBody>
      </p:sp>
      <p:sp>
        <p:nvSpPr>
          <p:cNvPr id="22533" name="Rectangle 3"/>
          <p:cNvSpPr>
            <a:spLocks noGrp="1" noChangeArrowheads="1"/>
          </p:cNvSpPr>
          <p:nvPr>
            <p:ph type="body" idx="1"/>
          </p:nvPr>
        </p:nvSpPr>
        <p:spPr/>
        <p:txBody>
          <a:bodyPr/>
          <a:lstStyle/>
          <a:p>
            <a:pPr eaLnBrk="1" hangingPunct="1">
              <a:lnSpc>
                <a:spcPct val="80000"/>
              </a:lnSpc>
            </a:pPr>
            <a:endParaRPr lang="es-ES" altLang="en-US" smtClean="0"/>
          </a:p>
          <a:p>
            <a:pPr eaLnBrk="1" hangingPunct="1">
              <a:lnSpc>
                <a:spcPct val="80000"/>
              </a:lnSpc>
            </a:pPr>
            <a:endParaRPr lang="es-ES" altLang="en-US" smtClean="0"/>
          </a:p>
          <a:p>
            <a:pPr eaLnBrk="1" hangingPunct="1">
              <a:lnSpc>
                <a:spcPct val="80000"/>
              </a:lnSpc>
            </a:pPr>
            <a:r>
              <a:rPr lang="es-ES" altLang="en-US" smtClean="0"/>
              <a:t>Donde:</a:t>
            </a:r>
          </a:p>
          <a:p>
            <a:pPr lvl="1" eaLnBrk="1" hangingPunct="1">
              <a:lnSpc>
                <a:spcPct val="80000"/>
              </a:lnSpc>
            </a:pPr>
            <a:r>
              <a:rPr lang="es-ES" altLang="en-US" smtClean="0"/>
              <a:t>EF = factor de exposición (sin unidades)</a:t>
            </a:r>
          </a:p>
          <a:p>
            <a:pPr lvl="1" eaLnBrk="1" hangingPunct="1">
              <a:lnSpc>
                <a:spcPct val="80000"/>
              </a:lnSpc>
            </a:pPr>
            <a:r>
              <a:rPr lang="es-ES" altLang="en-US" smtClean="0"/>
              <a:t>F = frecuencia de la exposición</a:t>
            </a:r>
          </a:p>
          <a:p>
            <a:pPr lvl="1" eaLnBrk="1" hangingPunct="1">
              <a:lnSpc>
                <a:spcPct val="80000"/>
              </a:lnSpc>
            </a:pPr>
            <a:r>
              <a:rPr lang="es-ES" altLang="en-US" smtClean="0"/>
              <a:t>ED = duración de la exposición</a:t>
            </a:r>
          </a:p>
          <a:p>
            <a:pPr lvl="1" eaLnBrk="1" hangingPunct="1">
              <a:lnSpc>
                <a:spcPct val="80000"/>
              </a:lnSpc>
            </a:pPr>
            <a:r>
              <a:rPr lang="es-ES" altLang="en-US" smtClean="0"/>
              <a:t>T = tiempo de la exposición</a:t>
            </a:r>
          </a:p>
          <a:p>
            <a:pPr eaLnBrk="1" hangingPunct="1">
              <a:lnSpc>
                <a:spcPct val="80000"/>
              </a:lnSpc>
            </a:pPr>
            <a:r>
              <a:rPr lang="es-ES" altLang="en-US" smtClean="0"/>
              <a:t>Usado para promediar una dosis de exposición en un intervalo de tiempo específico o para evaluar exposiciones intermitentes.</a:t>
            </a:r>
          </a:p>
        </p:txBody>
      </p:sp>
      <p:grpSp>
        <p:nvGrpSpPr>
          <p:cNvPr id="22534" name="Group 4" descr="ED = F* ED/ T"/>
          <p:cNvGrpSpPr>
            <a:grpSpLocks/>
          </p:cNvGrpSpPr>
          <p:nvPr/>
        </p:nvGrpSpPr>
        <p:grpSpPr bwMode="auto">
          <a:xfrm>
            <a:off x="2724150" y="1817688"/>
            <a:ext cx="3695700" cy="828675"/>
            <a:chOff x="512" y="1825"/>
            <a:chExt cx="2328" cy="522"/>
          </a:xfrm>
        </p:grpSpPr>
        <p:sp>
          <p:nvSpPr>
            <p:cNvPr id="22535" name="Text Box 5"/>
            <p:cNvSpPr txBox="1">
              <a:spLocks noChangeArrowheads="1"/>
            </p:cNvSpPr>
            <p:nvPr/>
          </p:nvSpPr>
          <p:spPr bwMode="auto">
            <a:xfrm>
              <a:off x="512" y="1908"/>
              <a:ext cx="736"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200" b="1">
                  <a:solidFill>
                    <a:schemeClr val="bg1"/>
                  </a:solidFill>
                  <a:latin typeface="Arial" panose="020B0604020202020204" pitchFamily="34" charset="0"/>
                </a:rPr>
                <a:t>EF =</a:t>
              </a:r>
            </a:p>
          </p:txBody>
        </p:sp>
        <p:grpSp>
          <p:nvGrpSpPr>
            <p:cNvPr id="22536" name="Group 6"/>
            <p:cNvGrpSpPr>
              <a:grpSpLocks/>
            </p:cNvGrpSpPr>
            <p:nvPr/>
          </p:nvGrpSpPr>
          <p:grpSpPr bwMode="auto">
            <a:xfrm>
              <a:off x="1104" y="1825"/>
              <a:ext cx="1736" cy="522"/>
              <a:chOff x="1344" y="1825"/>
              <a:chExt cx="1736" cy="522"/>
            </a:xfrm>
          </p:grpSpPr>
          <p:sp>
            <p:nvSpPr>
              <p:cNvPr id="22537" name="Text Box 7"/>
              <p:cNvSpPr txBox="1">
                <a:spLocks noChangeArrowheads="1"/>
              </p:cNvSpPr>
              <p:nvPr/>
            </p:nvSpPr>
            <p:spPr bwMode="auto">
              <a:xfrm>
                <a:off x="1344" y="1825"/>
                <a:ext cx="1736"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60000"/>
                  </a:lnSpc>
                  <a:spcBef>
                    <a:spcPct val="50000"/>
                  </a:spcBef>
                </a:pPr>
                <a:r>
                  <a:rPr lang="es-ES" altLang="en-US" sz="3200" b="1">
                    <a:solidFill>
                      <a:schemeClr val="bg1"/>
                    </a:solidFill>
                    <a:latin typeface="Arial" panose="020B0604020202020204" pitchFamily="34" charset="0"/>
                  </a:rPr>
                  <a:t>F x ED</a:t>
                </a:r>
              </a:p>
              <a:p>
                <a:pPr algn="ctr" eaLnBrk="1" hangingPunct="1">
                  <a:lnSpc>
                    <a:spcPct val="60000"/>
                  </a:lnSpc>
                  <a:spcBef>
                    <a:spcPct val="50000"/>
                  </a:spcBef>
                </a:pPr>
                <a:r>
                  <a:rPr lang="es-ES" altLang="en-US" sz="3200" b="1">
                    <a:solidFill>
                      <a:schemeClr val="bg1"/>
                    </a:solidFill>
                    <a:latin typeface="Arial" panose="020B0604020202020204" pitchFamily="34" charset="0"/>
                  </a:rPr>
                  <a:t>T</a:t>
                </a:r>
              </a:p>
            </p:txBody>
          </p:sp>
          <p:sp>
            <p:nvSpPr>
              <p:cNvPr id="22538" name="Line 8"/>
              <p:cNvSpPr>
                <a:spLocks noChangeShapeType="1"/>
              </p:cNvSpPr>
              <p:nvPr/>
            </p:nvSpPr>
            <p:spPr bwMode="auto">
              <a:xfrm>
                <a:off x="1504" y="2062"/>
                <a:ext cx="1392" cy="0"/>
              </a:xfrm>
              <a:prstGeom prst="line">
                <a:avLst/>
              </a:prstGeom>
              <a:noFill/>
              <a:ln w="635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s-ES" altLang="en-US"/>
              <a:t>Exposición total al arsénico: Estudio de un caso</a:t>
            </a:r>
          </a:p>
        </p:txBody>
      </p:sp>
      <p:sp>
        <p:nvSpPr>
          <p:cNvPr id="6" name="Slide Number Placeholder 5"/>
          <p:cNvSpPr>
            <a:spLocks noGrp="1"/>
          </p:cNvSpPr>
          <p:nvPr>
            <p:ph type="sldNum" sz="quarter" idx="11"/>
          </p:nvPr>
        </p:nvSpPr>
        <p:spPr/>
        <p:txBody>
          <a:bodyPr/>
          <a:lstStyle/>
          <a:p>
            <a:pPr>
              <a:defRPr/>
            </a:pPr>
            <a:fld id="{84BF7117-6C76-4C4F-A2AA-56CAAE64D0A6}" type="slidenum">
              <a:rPr lang="en-US" altLang="en-US"/>
              <a:pPr>
                <a:defRPr/>
              </a:pPr>
              <a:t>18</a:t>
            </a:fld>
            <a:endParaRPr lang="en-US" altLang="en-US"/>
          </a:p>
        </p:txBody>
      </p:sp>
      <p:sp>
        <p:nvSpPr>
          <p:cNvPr id="23556" name="Rectangle 2"/>
          <p:cNvSpPr>
            <a:spLocks noGrp="1" noChangeArrowheads="1"/>
          </p:cNvSpPr>
          <p:nvPr>
            <p:ph type="title"/>
          </p:nvPr>
        </p:nvSpPr>
        <p:spPr/>
        <p:txBody>
          <a:bodyPr/>
          <a:lstStyle/>
          <a:p>
            <a:pPr eaLnBrk="1" hangingPunct="1"/>
            <a:r>
              <a:rPr lang="es-ES" altLang="en-US" smtClean="0"/>
              <a:t>Factor de exposición: Ejemplo</a:t>
            </a:r>
          </a:p>
        </p:txBody>
      </p:sp>
      <p:sp>
        <p:nvSpPr>
          <p:cNvPr id="23557" name="Rectangle 3"/>
          <p:cNvSpPr>
            <a:spLocks noGrp="1" noChangeArrowheads="1"/>
          </p:cNvSpPr>
          <p:nvPr>
            <p:ph type="body" sz="half" idx="1"/>
          </p:nvPr>
        </p:nvSpPr>
        <p:spPr>
          <a:xfrm>
            <a:off x="247650" y="1676400"/>
            <a:ext cx="8637588" cy="4648200"/>
          </a:xfrm>
        </p:spPr>
        <p:txBody>
          <a:bodyPr/>
          <a:lstStyle/>
          <a:p>
            <a:pPr eaLnBrk="1" hangingPunct="1"/>
            <a:r>
              <a:rPr lang="es-ES" altLang="en-US" sz="2200" b="1" smtClean="0"/>
              <a:t>¿Qué </a:t>
            </a:r>
            <a:r>
              <a:rPr lang="es-ES" altLang="en-US" sz="2200" b="1" smtClean="0">
                <a:solidFill>
                  <a:srgbClr val="FF3300"/>
                </a:solidFill>
              </a:rPr>
              <a:t>EF</a:t>
            </a:r>
            <a:r>
              <a:rPr lang="es-ES" altLang="en-US" sz="2200" b="1" smtClean="0"/>
              <a:t> debería ser usado para calcular la exposición promedio para toda la vida a través del suelo en</a:t>
            </a:r>
            <a:r>
              <a:rPr lang="es-ES" altLang="en-US" sz="2200" b="1" smtClean="0">
                <a:solidFill>
                  <a:srgbClr val="FF3300"/>
                </a:solidFill>
              </a:rPr>
              <a:t> </a:t>
            </a:r>
            <a:r>
              <a:rPr lang="es-ES" altLang="en-US" sz="2200" b="1" smtClean="0"/>
              <a:t>un área</a:t>
            </a:r>
            <a:r>
              <a:rPr lang="es-ES" altLang="en-US" sz="2200" b="1" smtClean="0">
                <a:solidFill>
                  <a:srgbClr val="FF3300"/>
                </a:solidFill>
              </a:rPr>
              <a:t> </a:t>
            </a:r>
            <a:r>
              <a:rPr lang="es-ES" altLang="en-US" sz="2200" b="1" smtClean="0"/>
              <a:t>a la que los residentes acuden 2 veces por semana?</a:t>
            </a:r>
          </a:p>
          <a:p>
            <a:pPr lvl="1" eaLnBrk="1" hangingPunct="1"/>
            <a:r>
              <a:rPr lang="es-ES" altLang="en-US" sz="2200" smtClean="0"/>
              <a:t>T = 70 años (se asume como duración de la vida)</a:t>
            </a:r>
          </a:p>
          <a:p>
            <a:pPr lvl="1" eaLnBrk="1" hangingPunct="1"/>
            <a:r>
              <a:rPr lang="es-ES" altLang="en-US" sz="2200" smtClean="0">
                <a:solidFill>
                  <a:srgbClr val="FF3300"/>
                </a:solidFill>
              </a:rPr>
              <a:t>ED</a:t>
            </a:r>
            <a:r>
              <a:rPr lang="es-ES" altLang="en-US" sz="2200" smtClean="0"/>
              <a:t> = 70 años (especificada en el ejemplo)</a:t>
            </a:r>
          </a:p>
          <a:p>
            <a:pPr lvl="1" eaLnBrk="1" hangingPunct="1"/>
            <a:r>
              <a:rPr lang="es-ES" altLang="en-US" sz="2200" smtClean="0"/>
              <a:t>F = (2 días/semana) x (52 semanas/año)</a:t>
            </a:r>
          </a:p>
        </p:txBody>
      </p:sp>
      <p:graphicFrame>
        <p:nvGraphicFramePr>
          <p:cNvPr id="23558" name="Object 5" descr="EF"/>
          <p:cNvGraphicFramePr>
            <a:graphicFrameLocks noGrp="1" noChangeAspect="1"/>
          </p:cNvGraphicFramePr>
          <p:nvPr>
            <p:ph sz="half" idx="2"/>
            <p:extLst>
              <p:ext uri="{D42A27DB-BD31-4B8C-83A1-F6EECF244321}">
                <p14:modId xmlns:p14="http://schemas.microsoft.com/office/powerpoint/2010/main" val="4166724909"/>
              </p:ext>
            </p:extLst>
          </p:nvPr>
        </p:nvGraphicFramePr>
        <p:xfrm>
          <a:off x="941388" y="4498975"/>
          <a:ext cx="6873875" cy="1558925"/>
        </p:xfrm>
        <a:graphic>
          <a:graphicData uri="http://schemas.openxmlformats.org/presentationml/2006/ole">
            <mc:AlternateContent xmlns:mc="http://schemas.openxmlformats.org/markup-compatibility/2006">
              <mc:Choice xmlns:v="urn:schemas-microsoft-com:vml" Requires="v">
                <p:oleObj spid="_x0000_s23576" name="Ecuación" r:id="rId3" imgW="3810000" imgH="863600" progId="Equation.3">
                  <p:embed/>
                </p:oleObj>
              </mc:Choice>
              <mc:Fallback>
                <p:oleObj name="Ecuación" r:id="rId3" imgW="3810000" imgH="863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4498975"/>
                        <a:ext cx="6873875" cy="1558925"/>
                      </a:xfrm>
                      <a:prstGeom prst="rect">
                        <a:avLst/>
                      </a:prstGeom>
                      <a:solidFill>
                        <a:srgbClr val="FFCC99"/>
                      </a:solidFill>
                      <a:ln w="12700">
                        <a:solidFill>
                          <a:schemeClr val="bg1"/>
                        </a:solidFill>
                        <a:miter lim="800000"/>
                        <a:headEnd/>
                        <a:tailEnd/>
                      </a:ln>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11" name="Slide Number Placeholder 4"/>
          <p:cNvSpPr>
            <a:spLocks noGrp="1"/>
          </p:cNvSpPr>
          <p:nvPr>
            <p:ph type="sldNum" sz="quarter" idx="11"/>
          </p:nvPr>
        </p:nvSpPr>
        <p:spPr/>
        <p:txBody>
          <a:bodyPr/>
          <a:lstStyle/>
          <a:p>
            <a:pPr>
              <a:defRPr/>
            </a:pPr>
            <a:fld id="{56FB7470-C2C8-434E-BF8A-D84113145B49}" type="slidenum">
              <a:rPr lang="en-US" altLang="en-US"/>
              <a:pPr>
                <a:defRPr/>
              </a:pPr>
              <a:t>19</a:t>
            </a:fld>
            <a:endParaRPr lang="en-US" altLang="en-US"/>
          </a:p>
        </p:txBody>
      </p:sp>
      <p:sp>
        <p:nvSpPr>
          <p:cNvPr id="24580" name="Rectangle 13"/>
          <p:cNvSpPr>
            <a:spLocks noGrp="1" noChangeArrowheads="1"/>
          </p:cNvSpPr>
          <p:nvPr>
            <p:ph type="title"/>
          </p:nvPr>
        </p:nvSpPr>
        <p:spPr/>
        <p:txBody>
          <a:bodyPr/>
          <a:lstStyle/>
          <a:p>
            <a:pPr eaLnBrk="1" hangingPunct="1"/>
            <a:r>
              <a:rPr lang="es-ES" altLang="en-US" smtClean="0"/>
              <a:t>Exposición por inhalación</a:t>
            </a:r>
          </a:p>
        </p:txBody>
      </p:sp>
      <p:sp>
        <p:nvSpPr>
          <p:cNvPr id="24581" name="Rectangle 14"/>
          <p:cNvSpPr>
            <a:spLocks noGrp="1" noChangeArrowheads="1"/>
          </p:cNvSpPr>
          <p:nvPr>
            <p:ph type="body" idx="1"/>
          </p:nvPr>
        </p:nvSpPr>
        <p:spPr>
          <a:xfrm>
            <a:off x="247650" y="3695700"/>
            <a:ext cx="8743950" cy="2489200"/>
          </a:xfrm>
        </p:spPr>
        <p:txBody>
          <a:bodyPr/>
          <a:lstStyle/>
          <a:p>
            <a:pPr eaLnBrk="1" hangingPunct="1">
              <a:lnSpc>
                <a:spcPct val="80000"/>
              </a:lnSpc>
            </a:pPr>
            <a:r>
              <a:rPr lang="es-ES" altLang="en-US" smtClean="0"/>
              <a:t>Tasas de inhalación (ATSDR 1992)</a:t>
            </a:r>
          </a:p>
          <a:p>
            <a:pPr lvl="1" eaLnBrk="1" hangingPunct="1">
              <a:lnSpc>
                <a:spcPct val="80000"/>
              </a:lnSpc>
            </a:pPr>
            <a:r>
              <a:rPr lang="es-ES" altLang="en-US" smtClean="0"/>
              <a:t>Hombre adulto: 23 m</a:t>
            </a:r>
            <a:r>
              <a:rPr lang="es-ES" altLang="en-US" baseline="30000" smtClean="0"/>
              <a:t>3</a:t>
            </a:r>
            <a:r>
              <a:rPr lang="es-ES" altLang="en-US" smtClean="0"/>
              <a:t>/día</a:t>
            </a:r>
          </a:p>
          <a:p>
            <a:pPr lvl="1" eaLnBrk="1" hangingPunct="1">
              <a:lnSpc>
                <a:spcPct val="80000"/>
              </a:lnSpc>
            </a:pPr>
            <a:r>
              <a:rPr lang="es-ES" altLang="en-US" smtClean="0"/>
              <a:t>Mujer adulta: 21 m</a:t>
            </a:r>
            <a:r>
              <a:rPr lang="es-ES" altLang="en-US" baseline="30000" smtClean="0"/>
              <a:t>3</a:t>
            </a:r>
            <a:r>
              <a:rPr lang="es-ES" altLang="en-US" smtClean="0"/>
              <a:t>/día</a:t>
            </a:r>
          </a:p>
          <a:p>
            <a:pPr lvl="1" eaLnBrk="1" hangingPunct="1">
              <a:lnSpc>
                <a:spcPct val="80000"/>
              </a:lnSpc>
            </a:pPr>
            <a:r>
              <a:rPr lang="es-ES" altLang="en-US" smtClean="0"/>
              <a:t>Niño de 10 años: 15 m</a:t>
            </a:r>
            <a:r>
              <a:rPr lang="es-ES" altLang="en-US" baseline="30000" smtClean="0"/>
              <a:t>3</a:t>
            </a:r>
            <a:r>
              <a:rPr lang="es-ES" altLang="en-US" smtClean="0"/>
              <a:t>/día</a:t>
            </a:r>
          </a:p>
          <a:p>
            <a:pPr lvl="1" eaLnBrk="1" hangingPunct="1">
              <a:lnSpc>
                <a:spcPct val="80000"/>
              </a:lnSpc>
            </a:pPr>
            <a:r>
              <a:rPr lang="es-ES" altLang="en-US" smtClean="0"/>
              <a:t>Niño de 1 año: 3.8 m</a:t>
            </a:r>
            <a:r>
              <a:rPr lang="es-ES" altLang="en-US" baseline="30000" smtClean="0"/>
              <a:t>3</a:t>
            </a:r>
            <a:r>
              <a:rPr lang="es-ES" altLang="en-US" smtClean="0"/>
              <a:t>/día</a:t>
            </a:r>
          </a:p>
        </p:txBody>
      </p:sp>
      <p:grpSp>
        <p:nvGrpSpPr>
          <p:cNvPr id="24582" name="Group 10" descr="ED = C*IR*CF*EF/ BW"/>
          <p:cNvGrpSpPr>
            <a:grpSpLocks/>
          </p:cNvGrpSpPr>
          <p:nvPr/>
        </p:nvGrpSpPr>
        <p:grpSpPr bwMode="auto">
          <a:xfrm>
            <a:off x="2247900" y="1830388"/>
            <a:ext cx="4540250" cy="828675"/>
            <a:chOff x="384" y="1366"/>
            <a:chExt cx="2192" cy="522"/>
          </a:xfrm>
        </p:grpSpPr>
        <p:sp>
          <p:nvSpPr>
            <p:cNvPr id="24585" name="Text Box 7"/>
            <p:cNvSpPr txBox="1">
              <a:spLocks noChangeArrowheads="1"/>
            </p:cNvSpPr>
            <p:nvPr/>
          </p:nvSpPr>
          <p:spPr bwMode="auto">
            <a:xfrm>
              <a:off x="384" y="1449"/>
              <a:ext cx="520"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200" b="1">
                  <a:solidFill>
                    <a:schemeClr val="bg1"/>
                  </a:solidFill>
                  <a:latin typeface="Arial" panose="020B0604020202020204" pitchFamily="34" charset="0"/>
                </a:rPr>
                <a:t>ED =</a:t>
              </a:r>
            </a:p>
          </p:txBody>
        </p:sp>
        <p:sp>
          <p:nvSpPr>
            <p:cNvPr id="24586" name="Text Box 8"/>
            <p:cNvSpPr txBox="1">
              <a:spLocks noChangeArrowheads="1"/>
            </p:cNvSpPr>
            <p:nvPr/>
          </p:nvSpPr>
          <p:spPr bwMode="auto">
            <a:xfrm>
              <a:off x="760" y="1366"/>
              <a:ext cx="1816"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60000"/>
                </a:lnSpc>
                <a:spcBef>
                  <a:spcPct val="50000"/>
                </a:spcBef>
              </a:pPr>
              <a:r>
                <a:rPr lang="es-ES" altLang="en-US" sz="3200" b="1">
                  <a:solidFill>
                    <a:srgbClr val="FF0000"/>
                  </a:solidFill>
                  <a:latin typeface="Arial" panose="020B0604020202020204" pitchFamily="34" charset="0"/>
                </a:rPr>
                <a:t>C</a:t>
              </a:r>
              <a:r>
                <a:rPr lang="es-ES" altLang="en-US" sz="3200" b="1">
                  <a:solidFill>
                    <a:schemeClr val="bg1"/>
                  </a:solidFill>
                  <a:latin typeface="Arial" panose="020B0604020202020204" pitchFamily="34" charset="0"/>
                </a:rPr>
                <a:t> x </a:t>
              </a:r>
              <a:r>
                <a:rPr lang="es-ES" altLang="en-US" sz="3200" b="1">
                  <a:solidFill>
                    <a:srgbClr val="FF0000"/>
                  </a:solidFill>
                  <a:latin typeface="Arial" panose="020B0604020202020204" pitchFamily="34" charset="0"/>
                </a:rPr>
                <a:t>IR</a:t>
              </a:r>
              <a:r>
                <a:rPr lang="es-ES" altLang="en-US" sz="3200" b="1">
                  <a:solidFill>
                    <a:schemeClr val="bg1"/>
                  </a:solidFill>
                  <a:latin typeface="Arial" panose="020B0604020202020204" pitchFamily="34" charset="0"/>
                </a:rPr>
                <a:t> x </a:t>
              </a:r>
              <a:r>
                <a:rPr lang="es-ES" altLang="en-US" sz="3200" b="1">
                  <a:solidFill>
                    <a:srgbClr val="FF0000"/>
                  </a:solidFill>
                  <a:latin typeface="Arial" panose="020B0604020202020204" pitchFamily="34" charset="0"/>
                </a:rPr>
                <a:t>CF</a:t>
              </a:r>
              <a:r>
                <a:rPr lang="es-ES" altLang="en-US" sz="3200" b="1">
                  <a:solidFill>
                    <a:schemeClr val="bg1"/>
                  </a:solidFill>
                  <a:latin typeface="Arial" panose="020B0604020202020204" pitchFamily="34" charset="0"/>
                </a:rPr>
                <a:t> x EF</a:t>
              </a:r>
            </a:p>
            <a:p>
              <a:pPr algn="ctr" eaLnBrk="1" hangingPunct="1">
                <a:lnSpc>
                  <a:spcPct val="60000"/>
                </a:lnSpc>
                <a:spcBef>
                  <a:spcPct val="50000"/>
                </a:spcBef>
              </a:pPr>
              <a:r>
                <a:rPr lang="es-ES" altLang="en-US" sz="3200" b="1">
                  <a:solidFill>
                    <a:schemeClr val="bg1"/>
                  </a:solidFill>
                  <a:latin typeface="Arial" panose="020B0604020202020204" pitchFamily="34" charset="0"/>
                </a:rPr>
                <a:t>BW</a:t>
              </a:r>
            </a:p>
          </p:txBody>
        </p:sp>
        <p:sp>
          <p:nvSpPr>
            <p:cNvPr id="24587" name="Line 9"/>
            <p:cNvSpPr>
              <a:spLocks noChangeShapeType="1"/>
            </p:cNvSpPr>
            <p:nvPr/>
          </p:nvSpPr>
          <p:spPr bwMode="auto">
            <a:xfrm>
              <a:off x="948" y="1603"/>
              <a:ext cx="1440" cy="0"/>
            </a:xfrm>
            <a:prstGeom prst="line">
              <a:avLst/>
            </a:prstGeom>
            <a:noFill/>
            <a:ln w="1905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24583" name="Picture 11" descr="j01045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5963" y="4413250"/>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12"/>
          <p:cNvSpPr txBox="1">
            <a:spLocks noChangeArrowheads="1"/>
          </p:cNvSpPr>
          <p:nvPr/>
        </p:nvSpPr>
        <p:spPr bwMode="auto">
          <a:xfrm>
            <a:off x="284163" y="2684463"/>
            <a:ext cx="87153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l"/>
                <a:tab pos="4457700" algn="l"/>
              </a:tabLst>
              <a:defRPr sz="2400">
                <a:solidFill>
                  <a:schemeClr val="tx1"/>
                </a:solidFill>
                <a:latin typeface="Times New Roman" panose="02020603050405020304" pitchFamily="18" charset="0"/>
              </a:defRPr>
            </a:lvl1pPr>
            <a:lvl2pPr marL="742950" indent="-285750">
              <a:tabLst>
                <a:tab pos="800100" algn="l"/>
                <a:tab pos="4457700" algn="l"/>
              </a:tabLst>
              <a:defRPr sz="2400">
                <a:solidFill>
                  <a:schemeClr val="tx1"/>
                </a:solidFill>
                <a:latin typeface="Times New Roman" panose="02020603050405020304" pitchFamily="18" charset="0"/>
              </a:defRPr>
            </a:lvl2pPr>
            <a:lvl3pPr marL="1143000" indent="-228600">
              <a:tabLst>
                <a:tab pos="800100" algn="l"/>
                <a:tab pos="4457700" algn="l"/>
              </a:tabLst>
              <a:defRPr sz="2400">
                <a:solidFill>
                  <a:schemeClr val="tx1"/>
                </a:solidFill>
                <a:latin typeface="Times New Roman" panose="02020603050405020304" pitchFamily="18" charset="0"/>
              </a:defRPr>
            </a:lvl3pPr>
            <a:lvl4pPr marL="1600200" indent="-228600">
              <a:tabLst>
                <a:tab pos="800100" algn="l"/>
                <a:tab pos="4457700" algn="l"/>
              </a:tabLst>
              <a:defRPr sz="2400">
                <a:solidFill>
                  <a:schemeClr val="tx1"/>
                </a:solidFill>
                <a:latin typeface="Times New Roman" panose="02020603050405020304" pitchFamily="18" charset="0"/>
              </a:defRPr>
            </a:lvl4pPr>
            <a:lvl5pPr marL="2057400" indent="-228600">
              <a:tabLst>
                <a:tab pos="800100" algn="l"/>
                <a:tab pos="44577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00100" algn="l"/>
                <a:tab pos="44577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00100" algn="l"/>
                <a:tab pos="44577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00100" algn="l"/>
                <a:tab pos="44577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00100" algn="l"/>
                <a:tab pos="4457700" algn="l"/>
              </a:tabLst>
              <a:defRPr sz="2400">
                <a:solidFill>
                  <a:schemeClr val="tx1"/>
                </a:solidFill>
                <a:latin typeface="Times New Roman" panose="02020603050405020304" pitchFamily="18" charset="0"/>
              </a:defRPr>
            </a:lvl9pPr>
          </a:lstStyle>
          <a:p>
            <a:pPr eaLnBrk="1" hangingPunct="1">
              <a:spcBef>
                <a:spcPct val="50000"/>
              </a:spcBef>
            </a:pPr>
            <a:r>
              <a:rPr lang="es-ES" altLang="en-US" sz="1800">
                <a:solidFill>
                  <a:schemeClr val="bg2"/>
                </a:solidFill>
                <a:latin typeface="Arial" panose="020B0604020202020204" pitchFamily="34" charset="0"/>
              </a:rPr>
              <a:t>Donde:	ED=dosis e. exposición (mg/kg/día)	 CF=factor conversión (=1 mg/1.000 µg)</a:t>
            </a:r>
            <a:br>
              <a:rPr lang="es-ES" altLang="en-US" sz="1800">
                <a:solidFill>
                  <a:schemeClr val="bg2"/>
                </a:solidFill>
                <a:latin typeface="Arial" panose="020B0604020202020204" pitchFamily="34" charset="0"/>
              </a:rPr>
            </a:br>
            <a:r>
              <a:rPr lang="es-ES" altLang="en-US" sz="1800">
                <a:solidFill>
                  <a:schemeClr val="bg2"/>
                </a:solidFill>
                <a:latin typeface="Arial" panose="020B0604020202020204" pitchFamily="34" charset="0"/>
              </a:rPr>
              <a:t>	C=concentración exposición (µg/m</a:t>
            </a:r>
            <a:r>
              <a:rPr lang="es-ES" altLang="en-US" sz="1800" baseline="30000">
                <a:solidFill>
                  <a:schemeClr val="bg2"/>
                </a:solidFill>
                <a:latin typeface="Arial" panose="020B0604020202020204" pitchFamily="34" charset="0"/>
              </a:rPr>
              <a:t>3</a:t>
            </a:r>
            <a:r>
              <a:rPr lang="es-ES" altLang="en-US" sz="1800">
                <a:solidFill>
                  <a:schemeClr val="bg2"/>
                </a:solidFill>
                <a:latin typeface="Arial" panose="020B0604020202020204" pitchFamily="34" charset="0"/>
              </a:rPr>
              <a:t>)	EF=factor exposición (frecuencia) </a:t>
            </a:r>
            <a:br>
              <a:rPr lang="es-ES" altLang="en-US" sz="1800">
                <a:solidFill>
                  <a:schemeClr val="bg2"/>
                </a:solidFill>
                <a:latin typeface="Arial" panose="020B0604020202020204" pitchFamily="34" charset="0"/>
              </a:rPr>
            </a:br>
            <a:r>
              <a:rPr lang="es-ES" altLang="en-US" sz="1800">
                <a:solidFill>
                  <a:schemeClr val="bg2"/>
                </a:solidFill>
                <a:latin typeface="Arial" panose="020B0604020202020204" pitchFamily="34" charset="0"/>
              </a:rPr>
              <a:t>	IR=tasa inhalación (m</a:t>
            </a:r>
            <a:r>
              <a:rPr lang="es-ES" altLang="en-US" sz="1800" baseline="30000">
                <a:solidFill>
                  <a:schemeClr val="bg2"/>
                </a:solidFill>
                <a:latin typeface="Arial" panose="020B0604020202020204" pitchFamily="34" charset="0"/>
              </a:rPr>
              <a:t>3</a:t>
            </a:r>
            <a:r>
              <a:rPr lang="es-ES" altLang="en-US" sz="1800">
                <a:solidFill>
                  <a:schemeClr val="bg2"/>
                </a:solidFill>
                <a:latin typeface="Arial" panose="020B0604020202020204" pitchFamily="34" charset="0"/>
              </a:rPr>
              <a:t>/día)	  BW=peso corporal (kg)</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s-ES" altLang="en-US" smtClean="0"/>
              <a:t>¿Por qué estudiar la exposición?</a:t>
            </a:r>
          </a:p>
        </p:txBody>
      </p:sp>
      <p:pic>
        <p:nvPicPr>
          <p:cNvPr id="6149" name="Picture 3" descr="j01045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163" y="1695450"/>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j01580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63" y="4186238"/>
            <a:ext cx="203517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0000" name="Group 144" descr="Fotografía con el permiso de el doctor Richard Wilson, Universidad de Harvard Para obtener, más información, véase: phys4.harvard.edu/~wilson/arsenic/arsenic_project_introduction.html"/>
          <p:cNvGrpSpPr>
            <a:grpSpLocks/>
          </p:cNvGrpSpPr>
          <p:nvPr/>
        </p:nvGrpSpPr>
        <p:grpSpPr bwMode="auto">
          <a:xfrm>
            <a:off x="2921000" y="2093913"/>
            <a:ext cx="3606800" cy="4622800"/>
            <a:chOff x="50" y="1319"/>
            <a:chExt cx="2272" cy="2912"/>
          </a:xfrm>
        </p:grpSpPr>
        <p:pic>
          <p:nvPicPr>
            <p:cNvPr id="6166" name="Picture 129" descr="arsenic_project_sufferer_picture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 y="1319"/>
              <a:ext cx="1470" cy="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Text Box 132" descr="Fotografía con el permiso de el doctor Richard Wilson, Universidad de Harvard Para obtener, más información, véase: phys4.harvard.edu/~wilson/arsenic/arsenic_project_introduction.html"/>
            <p:cNvSpPr txBox="1">
              <a:spLocks noChangeArrowheads="1"/>
            </p:cNvSpPr>
            <p:nvPr/>
          </p:nvSpPr>
          <p:spPr bwMode="auto">
            <a:xfrm>
              <a:off x="50" y="3528"/>
              <a:ext cx="2272" cy="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 altLang="en-US" sz="900" dirty="0">
                  <a:solidFill>
                    <a:schemeClr val="bg1"/>
                  </a:solidFill>
                  <a:latin typeface="Arial" panose="020B0604020202020204" pitchFamily="34" charset="0"/>
                </a:rPr>
                <a:t>Fotografías proporcionadas con el permiso de</a:t>
              </a:r>
            </a:p>
            <a:p>
              <a:pPr algn="ctr" eaLnBrk="1" hangingPunct="1">
                <a:spcBef>
                  <a:spcPct val="50000"/>
                </a:spcBef>
              </a:pPr>
              <a:r>
                <a:rPr lang="es-ES" altLang="en-US" sz="900" dirty="0">
                  <a:solidFill>
                    <a:schemeClr val="bg1"/>
                  </a:solidFill>
                  <a:latin typeface="Arial" panose="020B0604020202020204" pitchFamily="34" charset="0"/>
                </a:rPr>
                <a:t>el doctor Richard Wilson, Universidad de Harvard.</a:t>
              </a:r>
            </a:p>
            <a:p>
              <a:pPr algn="ctr" eaLnBrk="1" hangingPunct="1">
                <a:spcBef>
                  <a:spcPct val="50000"/>
                </a:spcBef>
              </a:pPr>
              <a:r>
                <a:rPr lang="es-ES" altLang="en-US" sz="900" dirty="0">
                  <a:solidFill>
                    <a:schemeClr val="bg1"/>
                  </a:solidFill>
                  <a:latin typeface="Arial" panose="020B0604020202020204" pitchFamily="34" charset="0"/>
                </a:rPr>
                <a:t>Para obtener más información, véase: </a:t>
              </a:r>
              <a:r>
                <a:rPr lang="en-US" altLang="en-US" sz="900" dirty="0">
                  <a:solidFill>
                    <a:schemeClr val="bg1"/>
                  </a:solidFill>
                  <a:latin typeface="Arial" panose="020B0604020202020204" pitchFamily="34" charset="0"/>
                  <a:hlinkClick r:id="rId6"/>
                </a:rPr>
                <a:t>phys4.harvard.edu/~</a:t>
              </a:r>
              <a:r>
                <a:rPr lang="en-US" altLang="en-US" sz="900" dirty="0" err="1">
                  <a:solidFill>
                    <a:schemeClr val="bg1"/>
                  </a:solidFill>
                  <a:latin typeface="Arial" panose="020B0604020202020204" pitchFamily="34" charset="0"/>
                  <a:hlinkClick r:id="rId6"/>
                </a:rPr>
                <a:t>wilson</a:t>
              </a:r>
              <a:r>
                <a:rPr lang="en-US" altLang="en-US" sz="900" dirty="0">
                  <a:solidFill>
                    <a:schemeClr val="bg1"/>
                  </a:solidFill>
                  <a:latin typeface="Arial" panose="020B0604020202020204" pitchFamily="34" charset="0"/>
                  <a:hlinkClick r:id="rId6"/>
                </a:rPr>
                <a:t>/arsenic/arsenic_project_introduction.html</a:t>
              </a:r>
              <a:r>
                <a:rPr lang="en-US" altLang="en-US" sz="900" dirty="0">
                  <a:solidFill>
                    <a:schemeClr val="bg1"/>
                  </a:solidFill>
                  <a:latin typeface="Arial" panose="020B0604020202020204" pitchFamily="34" charset="0"/>
                </a:rPr>
                <a:t>.</a:t>
              </a:r>
            </a:p>
            <a:p>
              <a:pPr algn="ctr" eaLnBrk="1" hangingPunct="1">
                <a:spcBef>
                  <a:spcPct val="50000"/>
                </a:spcBef>
              </a:pPr>
              <a:endParaRPr lang="es-ES" altLang="en-US" sz="900" dirty="0">
                <a:solidFill>
                  <a:schemeClr val="bg1"/>
                </a:solidFill>
                <a:latin typeface="Arial" panose="020B0604020202020204" pitchFamily="34" charset="0"/>
              </a:endParaRPr>
            </a:p>
          </p:txBody>
        </p:sp>
      </p:grpSp>
      <p:grpSp>
        <p:nvGrpSpPr>
          <p:cNvPr id="6151" name="Group 10" descr="Fotografía con el permiso de el doctor Richard Wilson, Universidad de Harvard"/>
          <p:cNvGrpSpPr>
            <a:grpSpLocks/>
          </p:cNvGrpSpPr>
          <p:nvPr/>
        </p:nvGrpSpPr>
        <p:grpSpPr bwMode="auto">
          <a:xfrm>
            <a:off x="3452813" y="2576513"/>
            <a:ext cx="2273300" cy="2233612"/>
            <a:chOff x="2223" y="1623"/>
            <a:chExt cx="1432" cy="1407"/>
          </a:xfrm>
        </p:grpSpPr>
        <p:sp>
          <p:nvSpPr>
            <p:cNvPr id="6242" name="Freeform 11"/>
            <p:cNvSpPr>
              <a:spLocks/>
            </p:cNvSpPr>
            <p:nvPr/>
          </p:nvSpPr>
          <p:spPr bwMode="auto">
            <a:xfrm>
              <a:off x="2243" y="1623"/>
              <a:ext cx="1412" cy="1400"/>
            </a:xfrm>
            <a:custGeom>
              <a:avLst/>
              <a:gdLst>
                <a:gd name="T0" fmla="*/ 0 w 2825"/>
                <a:gd name="T1" fmla="*/ 234 h 2800"/>
                <a:gd name="T2" fmla="*/ 1178 w 2825"/>
                <a:gd name="T3" fmla="*/ 0 h 2800"/>
                <a:gd name="T4" fmla="*/ 1412 w 2825"/>
                <a:gd name="T5" fmla="*/ 1162 h 2800"/>
                <a:gd name="T6" fmla="*/ 166 w 2825"/>
                <a:gd name="T7" fmla="*/ 1400 h 2800"/>
                <a:gd name="T8" fmla="*/ 0 w 2825"/>
                <a:gd name="T9" fmla="*/ 234 h 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5" h="2800">
                  <a:moveTo>
                    <a:pt x="0" y="468"/>
                  </a:moveTo>
                  <a:lnTo>
                    <a:pt x="2357" y="0"/>
                  </a:lnTo>
                  <a:lnTo>
                    <a:pt x="2825" y="2324"/>
                  </a:lnTo>
                  <a:lnTo>
                    <a:pt x="332" y="2800"/>
                  </a:lnTo>
                  <a:lnTo>
                    <a:pt x="0" y="46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2"/>
            <p:cNvSpPr>
              <a:spLocks/>
            </p:cNvSpPr>
            <p:nvPr/>
          </p:nvSpPr>
          <p:spPr bwMode="auto">
            <a:xfrm>
              <a:off x="2242" y="1661"/>
              <a:ext cx="1400" cy="1369"/>
            </a:xfrm>
            <a:custGeom>
              <a:avLst/>
              <a:gdLst>
                <a:gd name="T0" fmla="*/ 1400 w 2800"/>
                <a:gd name="T1" fmla="*/ 310 h 2737"/>
                <a:gd name="T2" fmla="*/ 879 w 2800"/>
                <a:gd name="T3" fmla="*/ 1369 h 2737"/>
                <a:gd name="T4" fmla="*/ 0 w 2800"/>
                <a:gd name="T5" fmla="*/ 659 h 2737"/>
                <a:gd name="T6" fmla="*/ 240 w 2800"/>
                <a:gd name="T7" fmla="*/ 0 h 2737"/>
                <a:gd name="T8" fmla="*/ 1400 w 2800"/>
                <a:gd name="T9" fmla="*/ 310 h 27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0" h="2737">
                  <a:moveTo>
                    <a:pt x="2800" y="620"/>
                  </a:moveTo>
                  <a:lnTo>
                    <a:pt x="1758" y="2737"/>
                  </a:lnTo>
                  <a:lnTo>
                    <a:pt x="0" y="1317"/>
                  </a:lnTo>
                  <a:lnTo>
                    <a:pt x="479" y="0"/>
                  </a:lnTo>
                  <a:lnTo>
                    <a:pt x="2800" y="62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4" name="Freeform 13"/>
            <p:cNvSpPr>
              <a:spLocks/>
            </p:cNvSpPr>
            <p:nvPr/>
          </p:nvSpPr>
          <p:spPr bwMode="auto">
            <a:xfrm>
              <a:off x="2311" y="1763"/>
              <a:ext cx="639" cy="1171"/>
            </a:xfrm>
            <a:custGeom>
              <a:avLst/>
              <a:gdLst>
                <a:gd name="T0" fmla="*/ 0 w 639"/>
                <a:gd name="T1" fmla="*/ 258 h 1171"/>
                <a:gd name="T2" fmla="*/ 639 w 639"/>
                <a:gd name="T3" fmla="*/ 0 h 1171"/>
                <a:gd name="T4" fmla="*/ 620 w 639"/>
                <a:gd name="T5" fmla="*/ 954 h 1171"/>
                <a:gd name="T6" fmla="*/ 239 w 639"/>
                <a:gd name="T7" fmla="*/ 1171 h 1171"/>
                <a:gd name="T8" fmla="*/ 0 w 639"/>
                <a:gd name="T9" fmla="*/ 258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9" h="1171">
                  <a:moveTo>
                    <a:pt x="0" y="258"/>
                  </a:moveTo>
                  <a:lnTo>
                    <a:pt x="639" y="0"/>
                  </a:lnTo>
                  <a:lnTo>
                    <a:pt x="620" y="954"/>
                  </a:lnTo>
                  <a:lnTo>
                    <a:pt x="239" y="1171"/>
                  </a:lnTo>
                  <a:lnTo>
                    <a:pt x="0" y="2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4"/>
            <p:cNvSpPr>
              <a:spLocks/>
            </p:cNvSpPr>
            <p:nvPr/>
          </p:nvSpPr>
          <p:spPr bwMode="auto">
            <a:xfrm>
              <a:off x="3088" y="2469"/>
              <a:ext cx="290" cy="262"/>
            </a:xfrm>
            <a:custGeom>
              <a:avLst/>
              <a:gdLst>
                <a:gd name="T0" fmla="*/ 179 w 579"/>
                <a:gd name="T1" fmla="*/ 116 h 524"/>
                <a:gd name="T2" fmla="*/ 290 w 579"/>
                <a:gd name="T3" fmla="*/ 0 h 524"/>
                <a:gd name="T4" fmla="*/ 203 w 579"/>
                <a:gd name="T5" fmla="*/ 123 h 524"/>
                <a:gd name="T6" fmla="*/ 0 w 579"/>
                <a:gd name="T7" fmla="*/ 262 h 524"/>
                <a:gd name="T8" fmla="*/ 179 w 579"/>
                <a:gd name="T9" fmla="*/ 116 h 5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524">
                  <a:moveTo>
                    <a:pt x="358" y="231"/>
                  </a:moveTo>
                  <a:lnTo>
                    <a:pt x="579" y="0"/>
                  </a:lnTo>
                  <a:lnTo>
                    <a:pt x="405" y="245"/>
                  </a:lnTo>
                  <a:lnTo>
                    <a:pt x="0" y="524"/>
                  </a:lnTo>
                  <a:lnTo>
                    <a:pt x="358" y="2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5"/>
            <p:cNvSpPr>
              <a:spLocks/>
            </p:cNvSpPr>
            <p:nvPr/>
          </p:nvSpPr>
          <p:spPr bwMode="auto">
            <a:xfrm>
              <a:off x="2979" y="2507"/>
              <a:ext cx="33" cy="285"/>
            </a:xfrm>
            <a:custGeom>
              <a:avLst/>
              <a:gdLst>
                <a:gd name="T0" fmla="*/ 33 w 66"/>
                <a:gd name="T1" fmla="*/ 0 h 571"/>
                <a:gd name="T2" fmla="*/ 14 w 66"/>
                <a:gd name="T3" fmla="*/ 121 h 571"/>
                <a:gd name="T4" fmla="*/ 27 w 66"/>
                <a:gd name="T5" fmla="*/ 285 h 571"/>
                <a:gd name="T6" fmla="*/ 0 w 66"/>
                <a:gd name="T7" fmla="*/ 121 h 571"/>
                <a:gd name="T8" fmla="*/ 33 w 66"/>
                <a:gd name="T9" fmla="*/ 0 h 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571">
                  <a:moveTo>
                    <a:pt x="66" y="0"/>
                  </a:moveTo>
                  <a:lnTo>
                    <a:pt x="28" y="242"/>
                  </a:lnTo>
                  <a:lnTo>
                    <a:pt x="54" y="571"/>
                  </a:lnTo>
                  <a:lnTo>
                    <a:pt x="0" y="24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6"/>
            <p:cNvSpPr>
              <a:spLocks/>
            </p:cNvSpPr>
            <p:nvPr/>
          </p:nvSpPr>
          <p:spPr bwMode="auto">
            <a:xfrm>
              <a:off x="2223" y="2205"/>
              <a:ext cx="350" cy="350"/>
            </a:xfrm>
            <a:custGeom>
              <a:avLst/>
              <a:gdLst>
                <a:gd name="T0" fmla="*/ 0 w 350"/>
                <a:gd name="T1" fmla="*/ 350 h 350"/>
                <a:gd name="T2" fmla="*/ 11 w 350"/>
                <a:gd name="T3" fmla="*/ 276 h 350"/>
                <a:gd name="T4" fmla="*/ 20 w 350"/>
                <a:gd name="T5" fmla="*/ 229 h 350"/>
                <a:gd name="T6" fmla="*/ 296 w 350"/>
                <a:gd name="T7" fmla="*/ 46 h 350"/>
                <a:gd name="T8" fmla="*/ 318 w 350"/>
                <a:gd name="T9" fmla="*/ 0 h 350"/>
                <a:gd name="T10" fmla="*/ 350 w 350"/>
                <a:gd name="T11" fmla="*/ 70 h 350"/>
                <a:gd name="T12" fmla="*/ 346 w 350"/>
                <a:gd name="T13" fmla="*/ 92 h 350"/>
                <a:gd name="T14" fmla="*/ 320 w 350"/>
                <a:gd name="T15" fmla="*/ 35 h 350"/>
                <a:gd name="T16" fmla="*/ 302 w 350"/>
                <a:gd name="T17" fmla="*/ 76 h 350"/>
                <a:gd name="T18" fmla="*/ 327 w 350"/>
                <a:gd name="T19" fmla="*/ 150 h 350"/>
                <a:gd name="T20" fmla="*/ 310 w 350"/>
                <a:gd name="T21" fmla="*/ 154 h 350"/>
                <a:gd name="T22" fmla="*/ 289 w 350"/>
                <a:gd name="T23" fmla="*/ 79 h 350"/>
                <a:gd name="T24" fmla="*/ 55 w 350"/>
                <a:gd name="T25" fmla="*/ 226 h 350"/>
                <a:gd name="T26" fmla="*/ 21 w 350"/>
                <a:gd name="T27" fmla="*/ 273 h 350"/>
                <a:gd name="T28" fmla="*/ 0 w 350"/>
                <a:gd name="T29" fmla="*/ 350 h 3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0" h="350">
                  <a:moveTo>
                    <a:pt x="0" y="350"/>
                  </a:moveTo>
                  <a:lnTo>
                    <a:pt x="11" y="276"/>
                  </a:lnTo>
                  <a:lnTo>
                    <a:pt x="20" y="229"/>
                  </a:lnTo>
                  <a:lnTo>
                    <a:pt x="296" y="46"/>
                  </a:lnTo>
                  <a:lnTo>
                    <a:pt x="318" y="0"/>
                  </a:lnTo>
                  <a:lnTo>
                    <a:pt x="350" y="70"/>
                  </a:lnTo>
                  <a:lnTo>
                    <a:pt x="346" y="92"/>
                  </a:lnTo>
                  <a:lnTo>
                    <a:pt x="320" y="35"/>
                  </a:lnTo>
                  <a:lnTo>
                    <a:pt x="302" y="76"/>
                  </a:lnTo>
                  <a:lnTo>
                    <a:pt x="327" y="150"/>
                  </a:lnTo>
                  <a:lnTo>
                    <a:pt x="310" y="154"/>
                  </a:lnTo>
                  <a:lnTo>
                    <a:pt x="289" y="79"/>
                  </a:lnTo>
                  <a:lnTo>
                    <a:pt x="55" y="226"/>
                  </a:lnTo>
                  <a:lnTo>
                    <a:pt x="21" y="273"/>
                  </a:lnTo>
                  <a:lnTo>
                    <a:pt x="0" y="3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7"/>
            <p:cNvSpPr>
              <a:spLocks/>
            </p:cNvSpPr>
            <p:nvPr/>
          </p:nvSpPr>
          <p:spPr bwMode="auto">
            <a:xfrm>
              <a:off x="2399" y="2350"/>
              <a:ext cx="120" cy="64"/>
            </a:xfrm>
            <a:custGeom>
              <a:avLst/>
              <a:gdLst>
                <a:gd name="T0" fmla="*/ 116 w 241"/>
                <a:gd name="T1" fmla="*/ 0 h 129"/>
                <a:gd name="T2" fmla="*/ 0 w 241"/>
                <a:gd name="T3" fmla="*/ 64 h 129"/>
                <a:gd name="T4" fmla="*/ 120 w 241"/>
                <a:gd name="T5" fmla="*/ 9 h 129"/>
                <a:gd name="T6" fmla="*/ 116 w 241"/>
                <a:gd name="T7" fmla="*/ 0 h 1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1" h="129">
                  <a:moveTo>
                    <a:pt x="232" y="0"/>
                  </a:moveTo>
                  <a:lnTo>
                    <a:pt x="0" y="129"/>
                  </a:lnTo>
                  <a:lnTo>
                    <a:pt x="241" y="19"/>
                  </a:lnTo>
                  <a:lnTo>
                    <a:pt x="2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8"/>
            <p:cNvSpPr>
              <a:spLocks/>
            </p:cNvSpPr>
            <p:nvPr/>
          </p:nvSpPr>
          <p:spPr bwMode="auto">
            <a:xfrm>
              <a:off x="2794" y="2216"/>
              <a:ext cx="162" cy="150"/>
            </a:xfrm>
            <a:custGeom>
              <a:avLst/>
              <a:gdLst>
                <a:gd name="T0" fmla="*/ 0 w 324"/>
                <a:gd name="T1" fmla="*/ 150 h 300"/>
                <a:gd name="T2" fmla="*/ 6 w 324"/>
                <a:gd name="T3" fmla="*/ 100 h 300"/>
                <a:gd name="T4" fmla="*/ 15 w 324"/>
                <a:gd name="T5" fmla="*/ 0 h 300"/>
                <a:gd name="T6" fmla="*/ 43 w 324"/>
                <a:gd name="T7" fmla="*/ 44 h 300"/>
                <a:gd name="T8" fmla="*/ 162 w 324"/>
                <a:gd name="T9" fmla="*/ 74 h 300"/>
                <a:gd name="T10" fmla="*/ 151 w 324"/>
                <a:gd name="T11" fmla="*/ 85 h 300"/>
                <a:gd name="T12" fmla="*/ 51 w 324"/>
                <a:gd name="T13" fmla="*/ 71 h 300"/>
                <a:gd name="T14" fmla="*/ 25 w 324"/>
                <a:gd name="T15" fmla="*/ 56 h 300"/>
                <a:gd name="T16" fmla="*/ 16 w 324"/>
                <a:gd name="T17" fmla="*/ 100 h 300"/>
                <a:gd name="T18" fmla="*/ 0 w 324"/>
                <a:gd name="T19" fmla="*/ 150 h 3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4" h="300">
                  <a:moveTo>
                    <a:pt x="0" y="300"/>
                  </a:moveTo>
                  <a:lnTo>
                    <a:pt x="11" y="199"/>
                  </a:lnTo>
                  <a:lnTo>
                    <a:pt x="29" y="0"/>
                  </a:lnTo>
                  <a:lnTo>
                    <a:pt x="85" y="87"/>
                  </a:lnTo>
                  <a:lnTo>
                    <a:pt x="324" y="148"/>
                  </a:lnTo>
                  <a:lnTo>
                    <a:pt x="302" y="170"/>
                  </a:lnTo>
                  <a:lnTo>
                    <a:pt x="101" y="141"/>
                  </a:lnTo>
                  <a:lnTo>
                    <a:pt x="50" y="112"/>
                  </a:lnTo>
                  <a:lnTo>
                    <a:pt x="31" y="199"/>
                  </a:lnTo>
                  <a:lnTo>
                    <a:pt x="0" y="3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9"/>
            <p:cNvSpPr>
              <a:spLocks/>
            </p:cNvSpPr>
            <p:nvPr/>
          </p:nvSpPr>
          <p:spPr bwMode="auto">
            <a:xfrm>
              <a:off x="2500" y="2006"/>
              <a:ext cx="47" cy="181"/>
            </a:xfrm>
            <a:custGeom>
              <a:avLst/>
              <a:gdLst>
                <a:gd name="T0" fmla="*/ 0 w 93"/>
                <a:gd name="T1" fmla="*/ 0 h 362"/>
                <a:gd name="T2" fmla="*/ 16 w 93"/>
                <a:gd name="T3" fmla="*/ 54 h 362"/>
                <a:gd name="T4" fmla="*/ 2 w 93"/>
                <a:gd name="T5" fmla="*/ 116 h 362"/>
                <a:gd name="T6" fmla="*/ 47 w 93"/>
                <a:gd name="T7" fmla="*/ 181 h 362"/>
                <a:gd name="T8" fmla="*/ 20 w 93"/>
                <a:gd name="T9" fmla="*/ 112 h 362"/>
                <a:gd name="T10" fmla="*/ 24 w 93"/>
                <a:gd name="T11" fmla="*/ 57 h 362"/>
                <a:gd name="T12" fmla="*/ 0 w 93"/>
                <a:gd name="T13" fmla="*/ 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362">
                  <a:moveTo>
                    <a:pt x="0" y="0"/>
                  </a:moveTo>
                  <a:lnTo>
                    <a:pt x="32" y="107"/>
                  </a:lnTo>
                  <a:lnTo>
                    <a:pt x="4" y="231"/>
                  </a:lnTo>
                  <a:lnTo>
                    <a:pt x="93" y="362"/>
                  </a:lnTo>
                  <a:lnTo>
                    <a:pt x="39" y="223"/>
                  </a:lnTo>
                  <a:lnTo>
                    <a:pt x="48" y="1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20"/>
            <p:cNvSpPr>
              <a:spLocks/>
            </p:cNvSpPr>
            <p:nvPr/>
          </p:nvSpPr>
          <p:spPr bwMode="auto">
            <a:xfrm>
              <a:off x="2585" y="2171"/>
              <a:ext cx="119" cy="48"/>
            </a:xfrm>
            <a:custGeom>
              <a:avLst/>
              <a:gdLst>
                <a:gd name="T0" fmla="*/ 0 w 238"/>
                <a:gd name="T1" fmla="*/ 15 h 98"/>
                <a:gd name="T2" fmla="*/ 57 w 238"/>
                <a:gd name="T3" fmla="*/ 19 h 98"/>
                <a:gd name="T4" fmla="*/ 83 w 238"/>
                <a:gd name="T5" fmla="*/ 13 h 98"/>
                <a:gd name="T6" fmla="*/ 119 w 238"/>
                <a:gd name="T7" fmla="*/ 0 h 98"/>
                <a:gd name="T8" fmla="*/ 71 w 238"/>
                <a:gd name="T9" fmla="*/ 41 h 98"/>
                <a:gd name="T10" fmla="*/ 40 w 238"/>
                <a:gd name="T11" fmla="*/ 48 h 98"/>
                <a:gd name="T12" fmla="*/ 0 w 238"/>
                <a:gd name="T13" fmla="*/ 15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 h="98">
                  <a:moveTo>
                    <a:pt x="0" y="31"/>
                  </a:moveTo>
                  <a:lnTo>
                    <a:pt x="113" y="38"/>
                  </a:lnTo>
                  <a:lnTo>
                    <a:pt x="165" y="27"/>
                  </a:lnTo>
                  <a:lnTo>
                    <a:pt x="238" y="0"/>
                  </a:lnTo>
                  <a:lnTo>
                    <a:pt x="142" y="83"/>
                  </a:lnTo>
                  <a:lnTo>
                    <a:pt x="79" y="98"/>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21"/>
            <p:cNvSpPr>
              <a:spLocks/>
            </p:cNvSpPr>
            <p:nvPr/>
          </p:nvSpPr>
          <p:spPr bwMode="auto">
            <a:xfrm>
              <a:off x="2671" y="2136"/>
              <a:ext cx="142" cy="153"/>
            </a:xfrm>
            <a:custGeom>
              <a:avLst/>
              <a:gdLst>
                <a:gd name="T0" fmla="*/ 130 w 286"/>
                <a:gd name="T1" fmla="*/ 74 h 306"/>
                <a:gd name="T2" fmla="*/ 119 w 286"/>
                <a:gd name="T3" fmla="*/ 86 h 306"/>
                <a:gd name="T4" fmla="*/ 123 w 286"/>
                <a:gd name="T5" fmla="*/ 132 h 306"/>
                <a:gd name="T6" fmla="*/ 104 w 286"/>
                <a:gd name="T7" fmla="*/ 96 h 306"/>
                <a:gd name="T8" fmla="*/ 0 w 286"/>
                <a:gd name="T9" fmla="*/ 153 h 306"/>
                <a:gd name="T10" fmla="*/ 118 w 286"/>
                <a:gd name="T11" fmla="*/ 63 h 306"/>
                <a:gd name="T12" fmla="*/ 142 w 286"/>
                <a:gd name="T13" fmla="*/ 0 h 306"/>
                <a:gd name="T14" fmla="*/ 130 w 286"/>
                <a:gd name="T15" fmla="*/ 74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6" h="306">
                  <a:moveTo>
                    <a:pt x="261" y="148"/>
                  </a:moveTo>
                  <a:lnTo>
                    <a:pt x="239" y="171"/>
                  </a:lnTo>
                  <a:lnTo>
                    <a:pt x="248" y="264"/>
                  </a:lnTo>
                  <a:lnTo>
                    <a:pt x="210" y="191"/>
                  </a:lnTo>
                  <a:lnTo>
                    <a:pt x="0" y="306"/>
                  </a:lnTo>
                  <a:lnTo>
                    <a:pt x="238" y="126"/>
                  </a:lnTo>
                  <a:lnTo>
                    <a:pt x="286" y="0"/>
                  </a:lnTo>
                  <a:lnTo>
                    <a:pt x="261"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22"/>
            <p:cNvSpPr>
              <a:spLocks/>
            </p:cNvSpPr>
            <p:nvPr/>
          </p:nvSpPr>
          <p:spPr bwMode="auto">
            <a:xfrm>
              <a:off x="2547" y="2061"/>
              <a:ext cx="45" cy="15"/>
            </a:xfrm>
            <a:custGeom>
              <a:avLst/>
              <a:gdLst>
                <a:gd name="T0" fmla="*/ 45 w 90"/>
                <a:gd name="T1" fmla="*/ 15 h 29"/>
                <a:gd name="T2" fmla="*/ 40 w 90"/>
                <a:gd name="T3" fmla="*/ 0 h 29"/>
                <a:gd name="T4" fmla="*/ 0 w 90"/>
                <a:gd name="T5" fmla="*/ 14 h 29"/>
                <a:gd name="T6" fmla="*/ 45 w 90"/>
                <a:gd name="T7" fmla="*/ 15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29">
                  <a:moveTo>
                    <a:pt x="90" y="29"/>
                  </a:moveTo>
                  <a:lnTo>
                    <a:pt x="80" y="0"/>
                  </a:lnTo>
                  <a:lnTo>
                    <a:pt x="0" y="27"/>
                  </a:lnTo>
                  <a:lnTo>
                    <a:pt x="9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23"/>
            <p:cNvSpPr>
              <a:spLocks/>
            </p:cNvSpPr>
            <p:nvPr/>
          </p:nvSpPr>
          <p:spPr bwMode="auto">
            <a:xfrm>
              <a:off x="2668" y="2062"/>
              <a:ext cx="47" cy="15"/>
            </a:xfrm>
            <a:custGeom>
              <a:avLst/>
              <a:gdLst>
                <a:gd name="T0" fmla="*/ 0 w 95"/>
                <a:gd name="T1" fmla="*/ 15 h 31"/>
                <a:gd name="T2" fmla="*/ 3 w 95"/>
                <a:gd name="T3" fmla="*/ 0 h 31"/>
                <a:gd name="T4" fmla="*/ 47 w 95"/>
                <a:gd name="T5" fmla="*/ 7 h 31"/>
                <a:gd name="T6" fmla="*/ 0 w 95"/>
                <a:gd name="T7" fmla="*/ 15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 h="31">
                  <a:moveTo>
                    <a:pt x="0" y="31"/>
                  </a:moveTo>
                  <a:lnTo>
                    <a:pt x="6" y="0"/>
                  </a:lnTo>
                  <a:lnTo>
                    <a:pt x="95" y="15"/>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24"/>
            <p:cNvSpPr>
              <a:spLocks/>
            </p:cNvSpPr>
            <p:nvPr/>
          </p:nvSpPr>
          <p:spPr bwMode="auto">
            <a:xfrm>
              <a:off x="2663" y="2001"/>
              <a:ext cx="82" cy="18"/>
            </a:xfrm>
            <a:custGeom>
              <a:avLst/>
              <a:gdLst>
                <a:gd name="T0" fmla="*/ 3 w 165"/>
                <a:gd name="T1" fmla="*/ 6 h 36"/>
                <a:gd name="T2" fmla="*/ 57 w 165"/>
                <a:gd name="T3" fmla="*/ 0 h 36"/>
                <a:gd name="T4" fmla="*/ 82 w 165"/>
                <a:gd name="T5" fmla="*/ 18 h 36"/>
                <a:gd name="T6" fmla="*/ 50 w 165"/>
                <a:gd name="T7" fmla="*/ 12 h 36"/>
                <a:gd name="T8" fmla="*/ 0 w 165"/>
                <a:gd name="T9" fmla="*/ 16 h 36"/>
                <a:gd name="T10" fmla="*/ 3 w 165"/>
                <a:gd name="T11" fmla="*/ 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 h="36">
                  <a:moveTo>
                    <a:pt x="6" y="12"/>
                  </a:moveTo>
                  <a:lnTo>
                    <a:pt x="115" y="0"/>
                  </a:lnTo>
                  <a:lnTo>
                    <a:pt x="165" y="36"/>
                  </a:lnTo>
                  <a:lnTo>
                    <a:pt x="100" y="23"/>
                  </a:lnTo>
                  <a:lnTo>
                    <a:pt x="0" y="31"/>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25"/>
            <p:cNvSpPr>
              <a:spLocks/>
            </p:cNvSpPr>
            <p:nvPr/>
          </p:nvSpPr>
          <p:spPr bwMode="auto">
            <a:xfrm>
              <a:off x="2531" y="2009"/>
              <a:ext cx="53" cy="19"/>
            </a:xfrm>
            <a:custGeom>
              <a:avLst/>
              <a:gdLst>
                <a:gd name="T0" fmla="*/ 53 w 107"/>
                <a:gd name="T1" fmla="*/ 1 h 38"/>
                <a:gd name="T2" fmla="*/ 20 w 107"/>
                <a:gd name="T3" fmla="*/ 0 h 38"/>
                <a:gd name="T4" fmla="*/ 0 w 107"/>
                <a:gd name="T5" fmla="*/ 19 h 38"/>
                <a:gd name="T6" fmla="*/ 21 w 107"/>
                <a:gd name="T7" fmla="*/ 11 h 38"/>
                <a:gd name="T8" fmla="*/ 50 w 107"/>
                <a:gd name="T9" fmla="*/ 13 h 38"/>
                <a:gd name="T10" fmla="*/ 53 w 107"/>
                <a:gd name="T11" fmla="*/ 1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38">
                  <a:moveTo>
                    <a:pt x="107" y="2"/>
                  </a:moveTo>
                  <a:lnTo>
                    <a:pt x="40" y="0"/>
                  </a:lnTo>
                  <a:lnTo>
                    <a:pt x="0" y="38"/>
                  </a:lnTo>
                  <a:lnTo>
                    <a:pt x="43" y="21"/>
                  </a:lnTo>
                  <a:lnTo>
                    <a:pt x="100" y="25"/>
                  </a:lnTo>
                  <a:lnTo>
                    <a:pt x="10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26"/>
            <p:cNvSpPr>
              <a:spLocks/>
            </p:cNvSpPr>
            <p:nvPr/>
          </p:nvSpPr>
          <p:spPr bwMode="auto">
            <a:xfrm>
              <a:off x="3098" y="2200"/>
              <a:ext cx="43" cy="16"/>
            </a:xfrm>
            <a:custGeom>
              <a:avLst/>
              <a:gdLst>
                <a:gd name="T0" fmla="*/ 0 w 87"/>
                <a:gd name="T1" fmla="*/ 0 h 30"/>
                <a:gd name="T2" fmla="*/ 43 w 87"/>
                <a:gd name="T3" fmla="*/ 9 h 30"/>
                <a:gd name="T4" fmla="*/ 0 w 87"/>
                <a:gd name="T5" fmla="*/ 16 h 30"/>
                <a:gd name="T6" fmla="*/ 0 w 8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0">
                  <a:moveTo>
                    <a:pt x="0" y="0"/>
                  </a:moveTo>
                  <a:lnTo>
                    <a:pt x="87" y="16"/>
                  </a:lnTo>
                  <a:lnTo>
                    <a:pt x="0" y="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27"/>
            <p:cNvSpPr>
              <a:spLocks/>
            </p:cNvSpPr>
            <p:nvPr/>
          </p:nvSpPr>
          <p:spPr bwMode="auto">
            <a:xfrm>
              <a:off x="2996" y="2198"/>
              <a:ext cx="37" cy="17"/>
            </a:xfrm>
            <a:custGeom>
              <a:avLst/>
              <a:gdLst>
                <a:gd name="T0" fmla="*/ 37 w 74"/>
                <a:gd name="T1" fmla="*/ 0 h 35"/>
                <a:gd name="T2" fmla="*/ 0 w 74"/>
                <a:gd name="T3" fmla="*/ 9 h 35"/>
                <a:gd name="T4" fmla="*/ 33 w 74"/>
                <a:gd name="T5" fmla="*/ 17 h 35"/>
                <a:gd name="T6" fmla="*/ 37 w 74"/>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35">
                  <a:moveTo>
                    <a:pt x="74" y="0"/>
                  </a:moveTo>
                  <a:lnTo>
                    <a:pt x="0" y="19"/>
                  </a:lnTo>
                  <a:lnTo>
                    <a:pt x="65" y="35"/>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28"/>
            <p:cNvSpPr>
              <a:spLocks/>
            </p:cNvSpPr>
            <p:nvPr/>
          </p:nvSpPr>
          <p:spPr bwMode="auto">
            <a:xfrm>
              <a:off x="3091" y="2158"/>
              <a:ext cx="65" cy="26"/>
            </a:xfrm>
            <a:custGeom>
              <a:avLst/>
              <a:gdLst>
                <a:gd name="T0" fmla="*/ 0 w 131"/>
                <a:gd name="T1" fmla="*/ 26 h 53"/>
                <a:gd name="T2" fmla="*/ 29 w 131"/>
                <a:gd name="T3" fmla="*/ 16 h 53"/>
                <a:gd name="T4" fmla="*/ 65 w 131"/>
                <a:gd name="T5" fmla="*/ 19 h 53"/>
                <a:gd name="T6" fmla="*/ 31 w 131"/>
                <a:gd name="T7" fmla="*/ 0 h 53"/>
                <a:gd name="T8" fmla="*/ 2 w 131"/>
                <a:gd name="T9" fmla="*/ 14 h 53"/>
                <a:gd name="T10" fmla="*/ 0 w 131"/>
                <a:gd name="T11" fmla="*/ 2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53">
                  <a:moveTo>
                    <a:pt x="0" y="53"/>
                  </a:moveTo>
                  <a:lnTo>
                    <a:pt x="58" y="32"/>
                  </a:lnTo>
                  <a:lnTo>
                    <a:pt x="131" y="38"/>
                  </a:lnTo>
                  <a:lnTo>
                    <a:pt x="63" y="0"/>
                  </a:lnTo>
                  <a:lnTo>
                    <a:pt x="5" y="28"/>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29"/>
            <p:cNvSpPr>
              <a:spLocks/>
            </p:cNvSpPr>
            <p:nvPr/>
          </p:nvSpPr>
          <p:spPr bwMode="auto">
            <a:xfrm>
              <a:off x="2981" y="2160"/>
              <a:ext cx="49" cy="24"/>
            </a:xfrm>
            <a:custGeom>
              <a:avLst/>
              <a:gdLst>
                <a:gd name="T0" fmla="*/ 49 w 97"/>
                <a:gd name="T1" fmla="*/ 24 h 48"/>
                <a:gd name="T2" fmla="*/ 48 w 97"/>
                <a:gd name="T3" fmla="*/ 14 h 48"/>
                <a:gd name="T4" fmla="*/ 29 w 97"/>
                <a:gd name="T5" fmla="*/ 0 h 48"/>
                <a:gd name="T6" fmla="*/ 0 w 97"/>
                <a:gd name="T7" fmla="*/ 17 h 48"/>
                <a:gd name="T8" fmla="*/ 27 w 97"/>
                <a:gd name="T9" fmla="*/ 14 h 48"/>
                <a:gd name="T10" fmla="*/ 49 w 97"/>
                <a:gd name="T11" fmla="*/ 2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48">
                  <a:moveTo>
                    <a:pt x="97" y="48"/>
                  </a:moveTo>
                  <a:lnTo>
                    <a:pt x="95" y="27"/>
                  </a:lnTo>
                  <a:lnTo>
                    <a:pt x="58" y="0"/>
                  </a:lnTo>
                  <a:lnTo>
                    <a:pt x="0" y="33"/>
                  </a:lnTo>
                  <a:lnTo>
                    <a:pt x="53" y="27"/>
                  </a:lnTo>
                  <a:lnTo>
                    <a:pt x="9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30"/>
            <p:cNvSpPr>
              <a:spLocks/>
            </p:cNvSpPr>
            <p:nvPr/>
          </p:nvSpPr>
          <p:spPr bwMode="auto">
            <a:xfrm>
              <a:off x="3024" y="2326"/>
              <a:ext cx="86" cy="34"/>
            </a:xfrm>
            <a:custGeom>
              <a:avLst/>
              <a:gdLst>
                <a:gd name="T0" fmla="*/ 0 w 173"/>
                <a:gd name="T1" fmla="*/ 0 h 68"/>
                <a:gd name="T2" fmla="*/ 21 w 173"/>
                <a:gd name="T3" fmla="*/ 12 h 68"/>
                <a:gd name="T4" fmla="*/ 86 w 173"/>
                <a:gd name="T5" fmla="*/ 0 h 68"/>
                <a:gd name="T6" fmla="*/ 54 w 173"/>
                <a:gd name="T7" fmla="*/ 29 h 68"/>
                <a:gd name="T8" fmla="*/ 26 w 173"/>
                <a:gd name="T9" fmla="*/ 34 h 68"/>
                <a:gd name="T10" fmla="*/ 5 w 173"/>
                <a:gd name="T11" fmla="*/ 14 h 68"/>
                <a:gd name="T12" fmla="*/ 0 w 173"/>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 h="68">
                  <a:moveTo>
                    <a:pt x="0" y="0"/>
                  </a:moveTo>
                  <a:lnTo>
                    <a:pt x="42" y="23"/>
                  </a:lnTo>
                  <a:lnTo>
                    <a:pt x="173" y="0"/>
                  </a:lnTo>
                  <a:lnTo>
                    <a:pt x="109" y="58"/>
                  </a:lnTo>
                  <a:lnTo>
                    <a:pt x="52" y="68"/>
                  </a:lnTo>
                  <a:lnTo>
                    <a:pt x="1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31"/>
            <p:cNvSpPr>
              <a:spLocks/>
            </p:cNvSpPr>
            <p:nvPr/>
          </p:nvSpPr>
          <p:spPr bwMode="auto">
            <a:xfrm>
              <a:off x="3035" y="2399"/>
              <a:ext cx="119" cy="140"/>
            </a:xfrm>
            <a:custGeom>
              <a:avLst/>
              <a:gdLst>
                <a:gd name="T0" fmla="*/ 0 w 239"/>
                <a:gd name="T1" fmla="*/ 0 h 280"/>
                <a:gd name="T2" fmla="*/ 11 w 239"/>
                <a:gd name="T3" fmla="*/ 30 h 280"/>
                <a:gd name="T4" fmla="*/ 38 w 239"/>
                <a:gd name="T5" fmla="*/ 39 h 280"/>
                <a:gd name="T6" fmla="*/ 58 w 239"/>
                <a:gd name="T7" fmla="*/ 38 h 280"/>
                <a:gd name="T8" fmla="*/ 71 w 239"/>
                <a:gd name="T9" fmla="*/ 62 h 280"/>
                <a:gd name="T10" fmla="*/ 95 w 239"/>
                <a:gd name="T11" fmla="*/ 140 h 280"/>
                <a:gd name="T12" fmla="*/ 84 w 239"/>
                <a:gd name="T13" fmla="*/ 71 h 280"/>
                <a:gd name="T14" fmla="*/ 77 w 239"/>
                <a:gd name="T15" fmla="*/ 36 h 280"/>
                <a:gd name="T16" fmla="*/ 119 w 239"/>
                <a:gd name="T17" fmla="*/ 28 h 280"/>
                <a:gd name="T18" fmla="*/ 28 w 239"/>
                <a:gd name="T19" fmla="*/ 23 h 280"/>
                <a:gd name="T20" fmla="*/ 0 w 239"/>
                <a:gd name="T21" fmla="*/ 0 h 2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9" h="280">
                  <a:moveTo>
                    <a:pt x="0" y="0"/>
                  </a:moveTo>
                  <a:lnTo>
                    <a:pt x="23" y="59"/>
                  </a:lnTo>
                  <a:lnTo>
                    <a:pt x="77" y="77"/>
                  </a:lnTo>
                  <a:lnTo>
                    <a:pt x="117" y="75"/>
                  </a:lnTo>
                  <a:lnTo>
                    <a:pt x="143" y="123"/>
                  </a:lnTo>
                  <a:lnTo>
                    <a:pt x="191" y="280"/>
                  </a:lnTo>
                  <a:lnTo>
                    <a:pt x="168" y="142"/>
                  </a:lnTo>
                  <a:lnTo>
                    <a:pt x="154" y="72"/>
                  </a:lnTo>
                  <a:lnTo>
                    <a:pt x="239" y="56"/>
                  </a:lnTo>
                  <a:lnTo>
                    <a:pt x="56" y="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32"/>
            <p:cNvSpPr>
              <a:spLocks/>
            </p:cNvSpPr>
            <p:nvPr/>
          </p:nvSpPr>
          <p:spPr bwMode="auto">
            <a:xfrm>
              <a:off x="2855" y="2453"/>
              <a:ext cx="147" cy="205"/>
            </a:xfrm>
            <a:custGeom>
              <a:avLst/>
              <a:gdLst>
                <a:gd name="T0" fmla="*/ 147 w 387"/>
                <a:gd name="T1" fmla="*/ 0 h 408"/>
                <a:gd name="T2" fmla="*/ 73 w 387"/>
                <a:gd name="T3" fmla="*/ 25 h 408"/>
                <a:gd name="T4" fmla="*/ 0 w 387"/>
                <a:gd name="T5" fmla="*/ 205 h 408"/>
                <a:gd name="T6" fmla="*/ 82 w 387"/>
                <a:gd name="T7" fmla="*/ 51 h 408"/>
                <a:gd name="T8" fmla="*/ 147 w 387"/>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7" h="408">
                  <a:moveTo>
                    <a:pt x="387" y="0"/>
                  </a:moveTo>
                  <a:lnTo>
                    <a:pt x="191" y="50"/>
                  </a:lnTo>
                  <a:lnTo>
                    <a:pt x="0" y="408"/>
                  </a:lnTo>
                  <a:lnTo>
                    <a:pt x="217" y="101"/>
                  </a:lnTo>
                  <a:lnTo>
                    <a:pt x="3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33"/>
            <p:cNvSpPr>
              <a:spLocks/>
            </p:cNvSpPr>
            <p:nvPr/>
          </p:nvSpPr>
          <p:spPr bwMode="auto">
            <a:xfrm>
              <a:off x="3028" y="2485"/>
              <a:ext cx="53" cy="195"/>
            </a:xfrm>
            <a:custGeom>
              <a:avLst/>
              <a:gdLst>
                <a:gd name="T0" fmla="*/ 42 w 106"/>
                <a:gd name="T1" fmla="*/ 23 h 390"/>
                <a:gd name="T2" fmla="*/ 12 w 106"/>
                <a:gd name="T3" fmla="*/ 124 h 390"/>
                <a:gd name="T4" fmla="*/ 5 w 106"/>
                <a:gd name="T5" fmla="*/ 195 h 390"/>
                <a:gd name="T6" fmla="*/ 0 w 106"/>
                <a:gd name="T7" fmla="*/ 115 h 390"/>
                <a:gd name="T8" fmla="*/ 32 w 106"/>
                <a:gd name="T9" fmla="*/ 13 h 390"/>
                <a:gd name="T10" fmla="*/ 53 w 106"/>
                <a:gd name="T11" fmla="*/ 0 h 390"/>
                <a:gd name="T12" fmla="*/ 42 w 106"/>
                <a:gd name="T13" fmla="*/ 23 h 3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390">
                  <a:moveTo>
                    <a:pt x="84" y="45"/>
                  </a:moveTo>
                  <a:lnTo>
                    <a:pt x="24" y="248"/>
                  </a:lnTo>
                  <a:lnTo>
                    <a:pt x="9" y="390"/>
                  </a:lnTo>
                  <a:lnTo>
                    <a:pt x="0" y="229"/>
                  </a:lnTo>
                  <a:lnTo>
                    <a:pt x="64" y="26"/>
                  </a:lnTo>
                  <a:lnTo>
                    <a:pt x="106" y="0"/>
                  </a:lnTo>
                  <a:lnTo>
                    <a:pt x="8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34"/>
            <p:cNvSpPr>
              <a:spLocks/>
            </p:cNvSpPr>
            <p:nvPr/>
          </p:nvSpPr>
          <p:spPr bwMode="auto">
            <a:xfrm>
              <a:off x="2917" y="1883"/>
              <a:ext cx="588" cy="785"/>
            </a:xfrm>
            <a:custGeom>
              <a:avLst/>
              <a:gdLst>
                <a:gd name="T0" fmla="*/ 557 w 588"/>
                <a:gd name="T1" fmla="*/ 311 h 785"/>
                <a:gd name="T2" fmla="*/ 543 w 588"/>
                <a:gd name="T3" fmla="*/ 192 h 785"/>
                <a:gd name="T4" fmla="*/ 469 w 588"/>
                <a:gd name="T5" fmla="*/ 169 h 785"/>
                <a:gd name="T6" fmla="*/ 393 w 588"/>
                <a:gd name="T7" fmla="*/ 54 h 785"/>
                <a:gd name="T8" fmla="*/ 249 w 588"/>
                <a:gd name="T9" fmla="*/ 24 h 785"/>
                <a:gd name="T10" fmla="*/ 276 w 588"/>
                <a:gd name="T11" fmla="*/ 29 h 785"/>
                <a:gd name="T12" fmla="*/ 438 w 588"/>
                <a:gd name="T13" fmla="*/ 133 h 785"/>
                <a:gd name="T14" fmla="*/ 469 w 588"/>
                <a:gd name="T15" fmla="*/ 199 h 785"/>
                <a:gd name="T16" fmla="*/ 537 w 588"/>
                <a:gd name="T17" fmla="*/ 319 h 785"/>
                <a:gd name="T18" fmla="*/ 475 w 588"/>
                <a:gd name="T19" fmla="*/ 417 h 785"/>
                <a:gd name="T20" fmla="*/ 540 w 588"/>
                <a:gd name="T21" fmla="*/ 533 h 785"/>
                <a:gd name="T22" fmla="*/ 422 w 588"/>
                <a:gd name="T23" fmla="*/ 530 h 785"/>
                <a:gd name="T24" fmla="*/ 312 w 588"/>
                <a:gd name="T25" fmla="*/ 581 h 785"/>
                <a:gd name="T26" fmla="*/ 328 w 588"/>
                <a:gd name="T27" fmla="*/ 509 h 785"/>
                <a:gd name="T28" fmla="*/ 336 w 588"/>
                <a:gd name="T29" fmla="*/ 437 h 785"/>
                <a:gd name="T30" fmla="*/ 372 w 588"/>
                <a:gd name="T31" fmla="*/ 396 h 785"/>
                <a:gd name="T32" fmla="*/ 342 w 588"/>
                <a:gd name="T33" fmla="*/ 340 h 785"/>
                <a:gd name="T34" fmla="*/ 351 w 588"/>
                <a:gd name="T35" fmla="*/ 325 h 785"/>
                <a:gd name="T36" fmla="*/ 428 w 588"/>
                <a:gd name="T37" fmla="*/ 221 h 785"/>
                <a:gd name="T38" fmla="*/ 171 w 588"/>
                <a:gd name="T39" fmla="*/ 153 h 785"/>
                <a:gd name="T40" fmla="*/ 69 w 588"/>
                <a:gd name="T41" fmla="*/ 255 h 785"/>
                <a:gd name="T42" fmla="*/ 52 w 588"/>
                <a:gd name="T43" fmla="*/ 337 h 785"/>
                <a:gd name="T44" fmla="*/ 99 w 588"/>
                <a:gd name="T45" fmla="*/ 500 h 785"/>
                <a:gd name="T46" fmla="*/ 70 w 588"/>
                <a:gd name="T47" fmla="*/ 487 h 785"/>
                <a:gd name="T48" fmla="*/ 49 w 588"/>
                <a:gd name="T49" fmla="*/ 417 h 785"/>
                <a:gd name="T50" fmla="*/ 49 w 588"/>
                <a:gd name="T51" fmla="*/ 278 h 785"/>
                <a:gd name="T52" fmla="*/ 38 w 588"/>
                <a:gd name="T53" fmla="*/ 123 h 785"/>
                <a:gd name="T54" fmla="*/ 133 w 588"/>
                <a:gd name="T55" fmla="*/ 26 h 785"/>
                <a:gd name="T56" fmla="*/ 173 w 588"/>
                <a:gd name="T57" fmla="*/ 0 h 785"/>
                <a:gd name="T58" fmla="*/ 12 w 588"/>
                <a:gd name="T59" fmla="*/ 130 h 785"/>
                <a:gd name="T60" fmla="*/ 40 w 588"/>
                <a:gd name="T61" fmla="*/ 265 h 785"/>
                <a:gd name="T62" fmla="*/ 36 w 588"/>
                <a:gd name="T63" fmla="*/ 403 h 785"/>
                <a:gd name="T64" fmla="*/ 60 w 588"/>
                <a:gd name="T65" fmla="*/ 506 h 785"/>
                <a:gd name="T66" fmla="*/ 102 w 588"/>
                <a:gd name="T67" fmla="*/ 540 h 785"/>
                <a:gd name="T68" fmla="*/ 120 w 588"/>
                <a:gd name="T69" fmla="*/ 557 h 785"/>
                <a:gd name="T70" fmla="*/ 86 w 588"/>
                <a:gd name="T71" fmla="*/ 429 h 785"/>
                <a:gd name="T72" fmla="*/ 83 w 588"/>
                <a:gd name="T73" fmla="*/ 312 h 785"/>
                <a:gd name="T74" fmla="*/ 99 w 588"/>
                <a:gd name="T75" fmla="*/ 214 h 785"/>
                <a:gd name="T76" fmla="*/ 267 w 588"/>
                <a:gd name="T77" fmla="*/ 239 h 785"/>
                <a:gd name="T78" fmla="*/ 300 w 588"/>
                <a:gd name="T79" fmla="*/ 366 h 785"/>
                <a:gd name="T80" fmla="*/ 294 w 588"/>
                <a:gd name="T81" fmla="*/ 457 h 785"/>
                <a:gd name="T82" fmla="*/ 285 w 588"/>
                <a:gd name="T83" fmla="*/ 511 h 785"/>
                <a:gd name="T84" fmla="*/ 271 w 588"/>
                <a:gd name="T85" fmla="*/ 550 h 785"/>
                <a:gd name="T86" fmla="*/ 344 w 588"/>
                <a:gd name="T87" fmla="*/ 598 h 785"/>
                <a:gd name="T88" fmla="*/ 138 w 588"/>
                <a:gd name="T89" fmla="*/ 785 h 785"/>
                <a:gd name="T90" fmla="*/ 402 w 588"/>
                <a:gd name="T91" fmla="*/ 562 h 785"/>
                <a:gd name="T92" fmla="*/ 459 w 588"/>
                <a:gd name="T93" fmla="*/ 534 h 785"/>
                <a:gd name="T94" fmla="*/ 588 w 588"/>
                <a:gd name="T95" fmla="*/ 520 h 785"/>
                <a:gd name="T96" fmla="*/ 531 w 588"/>
                <a:gd name="T97" fmla="*/ 349 h 7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8" h="785">
                  <a:moveTo>
                    <a:pt x="555" y="337"/>
                  </a:moveTo>
                  <a:lnTo>
                    <a:pt x="557" y="311"/>
                  </a:lnTo>
                  <a:lnTo>
                    <a:pt x="539" y="212"/>
                  </a:lnTo>
                  <a:lnTo>
                    <a:pt x="543" y="192"/>
                  </a:lnTo>
                  <a:lnTo>
                    <a:pt x="497" y="187"/>
                  </a:lnTo>
                  <a:lnTo>
                    <a:pt x="469" y="169"/>
                  </a:lnTo>
                  <a:lnTo>
                    <a:pt x="443" y="103"/>
                  </a:lnTo>
                  <a:lnTo>
                    <a:pt x="393" y="54"/>
                  </a:lnTo>
                  <a:lnTo>
                    <a:pt x="391" y="36"/>
                  </a:lnTo>
                  <a:lnTo>
                    <a:pt x="249" y="24"/>
                  </a:lnTo>
                  <a:lnTo>
                    <a:pt x="162" y="51"/>
                  </a:lnTo>
                  <a:lnTo>
                    <a:pt x="276" y="29"/>
                  </a:lnTo>
                  <a:lnTo>
                    <a:pt x="370" y="56"/>
                  </a:lnTo>
                  <a:lnTo>
                    <a:pt x="438" y="133"/>
                  </a:lnTo>
                  <a:lnTo>
                    <a:pt x="449" y="171"/>
                  </a:lnTo>
                  <a:lnTo>
                    <a:pt x="469" y="199"/>
                  </a:lnTo>
                  <a:lnTo>
                    <a:pt x="516" y="216"/>
                  </a:lnTo>
                  <a:lnTo>
                    <a:pt x="537" y="319"/>
                  </a:lnTo>
                  <a:lnTo>
                    <a:pt x="503" y="365"/>
                  </a:lnTo>
                  <a:lnTo>
                    <a:pt x="475" y="417"/>
                  </a:lnTo>
                  <a:lnTo>
                    <a:pt x="574" y="497"/>
                  </a:lnTo>
                  <a:lnTo>
                    <a:pt x="540" y="533"/>
                  </a:lnTo>
                  <a:lnTo>
                    <a:pt x="501" y="522"/>
                  </a:lnTo>
                  <a:lnTo>
                    <a:pt x="422" y="530"/>
                  </a:lnTo>
                  <a:lnTo>
                    <a:pt x="349" y="574"/>
                  </a:lnTo>
                  <a:lnTo>
                    <a:pt x="312" y="581"/>
                  </a:lnTo>
                  <a:lnTo>
                    <a:pt x="289" y="535"/>
                  </a:lnTo>
                  <a:lnTo>
                    <a:pt x="328" y="509"/>
                  </a:lnTo>
                  <a:lnTo>
                    <a:pt x="306" y="463"/>
                  </a:lnTo>
                  <a:lnTo>
                    <a:pt x="336" y="437"/>
                  </a:lnTo>
                  <a:lnTo>
                    <a:pt x="321" y="379"/>
                  </a:lnTo>
                  <a:lnTo>
                    <a:pt x="372" y="396"/>
                  </a:lnTo>
                  <a:lnTo>
                    <a:pt x="328" y="368"/>
                  </a:lnTo>
                  <a:lnTo>
                    <a:pt x="342" y="340"/>
                  </a:lnTo>
                  <a:lnTo>
                    <a:pt x="417" y="358"/>
                  </a:lnTo>
                  <a:lnTo>
                    <a:pt x="351" y="325"/>
                  </a:lnTo>
                  <a:lnTo>
                    <a:pt x="292" y="240"/>
                  </a:lnTo>
                  <a:lnTo>
                    <a:pt x="428" y="221"/>
                  </a:lnTo>
                  <a:lnTo>
                    <a:pt x="272" y="223"/>
                  </a:lnTo>
                  <a:lnTo>
                    <a:pt x="171" y="153"/>
                  </a:lnTo>
                  <a:lnTo>
                    <a:pt x="86" y="193"/>
                  </a:lnTo>
                  <a:lnTo>
                    <a:pt x="69" y="255"/>
                  </a:lnTo>
                  <a:lnTo>
                    <a:pt x="73" y="301"/>
                  </a:lnTo>
                  <a:lnTo>
                    <a:pt x="52" y="337"/>
                  </a:lnTo>
                  <a:lnTo>
                    <a:pt x="68" y="414"/>
                  </a:lnTo>
                  <a:lnTo>
                    <a:pt x="99" y="500"/>
                  </a:lnTo>
                  <a:lnTo>
                    <a:pt x="82" y="507"/>
                  </a:lnTo>
                  <a:lnTo>
                    <a:pt x="70" y="487"/>
                  </a:lnTo>
                  <a:lnTo>
                    <a:pt x="45" y="448"/>
                  </a:lnTo>
                  <a:lnTo>
                    <a:pt x="49" y="417"/>
                  </a:lnTo>
                  <a:lnTo>
                    <a:pt x="26" y="333"/>
                  </a:lnTo>
                  <a:lnTo>
                    <a:pt x="49" y="278"/>
                  </a:lnTo>
                  <a:lnTo>
                    <a:pt x="61" y="205"/>
                  </a:lnTo>
                  <a:lnTo>
                    <a:pt x="38" y="123"/>
                  </a:lnTo>
                  <a:lnTo>
                    <a:pt x="79" y="73"/>
                  </a:lnTo>
                  <a:lnTo>
                    <a:pt x="133" y="26"/>
                  </a:lnTo>
                  <a:lnTo>
                    <a:pt x="286" y="0"/>
                  </a:lnTo>
                  <a:lnTo>
                    <a:pt x="173" y="0"/>
                  </a:lnTo>
                  <a:lnTo>
                    <a:pt x="76" y="46"/>
                  </a:lnTo>
                  <a:lnTo>
                    <a:pt x="12" y="130"/>
                  </a:lnTo>
                  <a:lnTo>
                    <a:pt x="48" y="206"/>
                  </a:lnTo>
                  <a:lnTo>
                    <a:pt x="40" y="265"/>
                  </a:lnTo>
                  <a:lnTo>
                    <a:pt x="0" y="331"/>
                  </a:lnTo>
                  <a:lnTo>
                    <a:pt x="36" y="403"/>
                  </a:lnTo>
                  <a:lnTo>
                    <a:pt x="21" y="444"/>
                  </a:lnTo>
                  <a:lnTo>
                    <a:pt x="60" y="506"/>
                  </a:lnTo>
                  <a:lnTo>
                    <a:pt x="75" y="521"/>
                  </a:lnTo>
                  <a:lnTo>
                    <a:pt x="102" y="540"/>
                  </a:lnTo>
                  <a:lnTo>
                    <a:pt x="102" y="563"/>
                  </a:lnTo>
                  <a:lnTo>
                    <a:pt x="120" y="557"/>
                  </a:lnTo>
                  <a:lnTo>
                    <a:pt x="116" y="512"/>
                  </a:lnTo>
                  <a:lnTo>
                    <a:pt x="86" y="429"/>
                  </a:lnTo>
                  <a:lnTo>
                    <a:pt x="69" y="355"/>
                  </a:lnTo>
                  <a:lnTo>
                    <a:pt x="83" y="312"/>
                  </a:lnTo>
                  <a:lnTo>
                    <a:pt x="77" y="261"/>
                  </a:lnTo>
                  <a:lnTo>
                    <a:pt x="99" y="214"/>
                  </a:lnTo>
                  <a:lnTo>
                    <a:pt x="167" y="173"/>
                  </a:lnTo>
                  <a:lnTo>
                    <a:pt x="267" y="239"/>
                  </a:lnTo>
                  <a:lnTo>
                    <a:pt x="322" y="328"/>
                  </a:lnTo>
                  <a:lnTo>
                    <a:pt x="300" y="366"/>
                  </a:lnTo>
                  <a:lnTo>
                    <a:pt x="312" y="441"/>
                  </a:lnTo>
                  <a:lnTo>
                    <a:pt x="294" y="457"/>
                  </a:lnTo>
                  <a:lnTo>
                    <a:pt x="302" y="505"/>
                  </a:lnTo>
                  <a:lnTo>
                    <a:pt x="285" y="511"/>
                  </a:lnTo>
                  <a:lnTo>
                    <a:pt x="262" y="517"/>
                  </a:lnTo>
                  <a:lnTo>
                    <a:pt x="271" y="550"/>
                  </a:lnTo>
                  <a:lnTo>
                    <a:pt x="299" y="599"/>
                  </a:lnTo>
                  <a:lnTo>
                    <a:pt x="344" y="598"/>
                  </a:lnTo>
                  <a:lnTo>
                    <a:pt x="269" y="669"/>
                  </a:lnTo>
                  <a:lnTo>
                    <a:pt x="138" y="785"/>
                  </a:lnTo>
                  <a:lnTo>
                    <a:pt x="287" y="678"/>
                  </a:lnTo>
                  <a:lnTo>
                    <a:pt x="402" y="562"/>
                  </a:lnTo>
                  <a:lnTo>
                    <a:pt x="417" y="551"/>
                  </a:lnTo>
                  <a:lnTo>
                    <a:pt x="459" y="534"/>
                  </a:lnTo>
                  <a:lnTo>
                    <a:pt x="534" y="566"/>
                  </a:lnTo>
                  <a:lnTo>
                    <a:pt x="588" y="520"/>
                  </a:lnTo>
                  <a:lnTo>
                    <a:pt x="515" y="417"/>
                  </a:lnTo>
                  <a:lnTo>
                    <a:pt x="531" y="349"/>
                  </a:lnTo>
                  <a:lnTo>
                    <a:pt x="555" y="3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35"/>
            <p:cNvSpPr>
              <a:spLocks/>
            </p:cNvSpPr>
            <p:nvPr/>
          </p:nvSpPr>
          <p:spPr bwMode="auto">
            <a:xfrm>
              <a:off x="3418" y="2461"/>
              <a:ext cx="180" cy="351"/>
            </a:xfrm>
            <a:custGeom>
              <a:avLst/>
              <a:gdLst>
                <a:gd name="T0" fmla="*/ 0 w 360"/>
                <a:gd name="T1" fmla="*/ 0 h 701"/>
                <a:gd name="T2" fmla="*/ 142 w 360"/>
                <a:gd name="T3" fmla="*/ 75 h 701"/>
                <a:gd name="T4" fmla="*/ 180 w 360"/>
                <a:gd name="T5" fmla="*/ 351 h 701"/>
                <a:gd name="T6" fmla="*/ 106 w 360"/>
                <a:gd name="T7" fmla="*/ 75 h 701"/>
                <a:gd name="T8" fmla="*/ 0 w 360"/>
                <a:gd name="T9" fmla="*/ 0 h 7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701">
                  <a:moveTo>
                    <a:pt x="0" y="0"/>
                  </a:moveTo>
                  <a:lnTo>
                    <a:pt x="284" y="150"/>
                  </a:lnTo>
                  <a:lnTo>
                    <a:pt x="360" y="701"/>
                  </a:lnTo>
                  <a:lnTo>
                    <a:pt x="212" y="1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36"/>
            <p:cNvSpPr>
              <a:spLocks/>
            </p:cNvSpPr>
            <p:nvPr/>
          </p:nvSpPr>
          <p:spPr bwMode="auto">
            <a:xfrm>
              <a:off x="3070" y="2537"/>
              <a:ext cx="78" cy="35"/>
            </a:xfrm>
            <a:custGeom>
              <a:avLst/>
              <a:gdLst>
                <a:gd name="T0" fmla="*/ 3 w 155"/>
                <a:gd name="T1" fmla="*/ 0 h 69"/>
                <a:gd name="T2" fmla="*/ 30 w 155"/>
                <a:gd name="T3" fmla="*/ 27 h 69"/>
                <a:gd name="T4" fmla="*/ 78 w 155"/>
                <a:gd name="T5" fmla="*/ 23 h 69"/>
                <a:gd name="T6" fmla="*/ 16 w 155"/>
                <a:gd name="T7" fmla="*/ 35 h 69"/>
                <a:gd name="T8" fmla="*/ 0 w 155"/>
                <a:gd name="T9" fmla="*/ 12 h 69"/>
                <a:gd name="T10" fmla="*/ 3 w 155"/>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69">
                  <a:moveTo>
                    <a:pt x="6" y="0"/>
                  </a:moveTo>
                  <a:lnTo>
                    <a:pt x="59" y="53"/>
                  </a:lnTo>
                  <a:lnTo>
                    <a:pt x="155" y="45"/>
                  </a:lnTo>
                  <a:lnTo>
                    <a:pt x="32" y="69"/>
                  </a:lnTo>
                  <a:lnTo>
                    <a:pt x="0" y="2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37"/>
            <p:cNvSpPr>
              <a:spLocks/>
            </p:cNvSpPr>
            <p:nvPr/>
          </p:nvSpPr>
          <p:spPr bwMode="auto">
            <a:xfrm>
              <a:off x="3031" y="2271"/>
              <a:ext cx="50" cy="21"/>
            </a:xfrm>
            <a:custGeom>
              <a:avLst/>
              <a:gdLst>
                <a:gd name="T0" fmla="*/ 0 w 100"/>
                <a:gd name="T1" fmla="*/ 0 h 44"/>
                <a:gd name="T2" fmla="*/ 2 w 100"/>
                <a:gd name="T3" fmla="*/ 1 h 44"/>
                <a:gd name="T4" fmla="*/ 5 w 100"/>
                <a:gd name="T5" fmla="*/ 2 h 44"/>
                <a:gd name="T6" fmla="*/ 10 w 100"/>
                <a:gd name="T7" fmla="*/ 4 h 44"/>
                <a:gd name="T8" fmla="*/ 16 w 100"/>
                <a:gd name="T9" fmla="*/ 5 h 44"/>
                <a:gd name="T10" fmla="*/ 24 w 100"/>
                <a:gd name="T11" fmla="*/ 6 h 44"/>
                <a:gd name="T12" fmla="*/ 32 w 100"/>
                <a:gd name="T13" fmla="*/ 6 h 44"/>
                <a:gd name="T14" fmla="*/ 42 w 100"/>
                <a:gd name="T15" fmla="*/ 6 h 44"/>
                <a:gd name="T16" fmla="*/ 50 w 100"/>
                <a:gd name="T17" fmla="*/ 3 h 44"/>
                <a:gd name="T18" fmla="*/ 48 w 100"/>
                <a:gd name="T19" fmla="*/ 5 h 44"/>
                <a:gd name="T20" fmla="*/ 43 w 100"/>
                <a:gd name="T21" fmla="*/ 9 h 44"/>
                <a:gd name="T22" fmla="*/ 35 w 100"/>
                <a:gd name="T23" fmla="*/ 14 h 44"/>
                <a:gd name="T24" fmla="*/ 26 w 100"/>
                <a:gd name="T25" fmla="*/ 19 h 44"/>
                <a:gd name="T26" fmla="*/ 18 w 100"/>
                <a:gd name="T27" fmla="*/ 21 h 44"/>
                <a:gd name="T28" fmla="*/ 10 w 100"/>
                <a:gd name="T29" fmla="*/ 20 h 44"/>
                <a:gd name="T30" fmla="*/ 3 w 100"/>
                <a:gd name="T31" fmla="*/ 13 h 44"/>
                <a:gd name="T32" fmla="*/ 0 w 10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44">
                  <a:moveTo>
                    <a:pt x="0" y="0"/>
                  </a:moveTo>
                  <a:lnTo>
                    <a:pt x="3" y="2"/>
                  </a:lnTo>
                  <a:lnTo>
                    <a:pt x="9" y="5"/>
                  </a:lnTo>
                  <a:lnTo>
                    <a:pt x="19" y="8"/>
                  </a:lnTo>
                  <a:lnTo>
                    <a:pt x="32" y="11"/>
                  </a:lnTo>
                  <a:lnTo>
                    <a:pt x="48" y="13"/>
                  </a:lnTo>
                  <a:lnTo>
                    <a:pt x="64" y="13"/>
                  </a:lnTo>
                  <a:lnTo>
                    <a:pt x="83" y="12"/>
                  </a:lnTo>
                  <a:lnTo>
                    <a:pt x="100" y="6"/>
                  </a:lnTo>
                  <a:lnTo>
                    <a:pt x="96" y="11"/>
                  </a:lnTo>
                  <a:lnTo>
                    <a:pt x="86" y="19"/>
                  </a:lnTo>
                  <a:lnTo>
                    <a:pt x="70" y="29"/>
                  </a:lnTo>
                  <a:lnTo>
                    <a:pt x="52" y="40"/>
                  </a:lnTo>
                  <a:lnTo>
                    <a:pt x="35" y="44"/>
                  </a:lnTo>
                  <a:lnTo>
                    <a:pt x="19" y="41"/>
                  </a:lnTo>
                  <a:lnTo>
                    <a:pt x="6"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38"/>
            <p:cNvSpPr>
              <a:spLocks/>
            </p:cNvSpPr>
            <p:nvPr/>
          </p:nvSpPr>
          <p:spPr bwMode="auto">
            <a:xfrm>
              <a:off x="2600" y="2119"/>
              <a:ext cx="47" cy="34"/>
            </a:xfrm>
            <a:custGeom>
              <a:avLst/>
              <a:gdLst>
                <a:gd name="T0" fmla="*/ 3 w 94"/>
                <a:gd name="T1" fmla="*/ 0 h 66"/>
                <a:gd name="T2" fmla="*/ 3 w 94"/>
                <a:gd name="T3" fmla="*/ 1 h 66"/>
                <a:gd name="T4" fmla="*/ 5 w 94"/>
                <a:gd name="T5" fmla="*/ 5 h 66"/>
                <a:gd name="T6" fmla="*/ 7 w 94"/>
                <a:gd name="T7" fmla="*/ 9 h 66"/>
                <a:gd name="T8" fmla="*/ 11 w 94"/>
                <a:gd name="T9" fmla="*/ 15 h 66"/>
                <a:gd name="T10" fmla="*/ 16 w 94"/>
                <a:gd name="T11" fmla="*/ 19 h 66"/>
                <a:gd name="T12" fmla="*/ 24 w 94"/>
                <a:gd name="T13" fmla="*/ 20 h 66"/>
                <a:gd name="T14" fmla="*/ 34 w 94"/>
                <a:gd name="T15" fmla="*/ 18 h 66"/>
                <a:gd name="T16" fmla="*/ 47 w 94"/>
                <a:gd name="T17" fmla="*/ 12 h 66"/>
                <a:gd name="T18" fmla="*/ 45 w 94"/>
                <a:gd name="T19" fmla="*/ 14 h 66"/>
                <a:gd name="T20" fmla="*/ 38 w 94"/>
                <a:gd name="T21" fmla="*/ 20 h 66"/>
                <a:gd name="T22" fmla="*/ 29 w 94"/>
                <a:gd name="T23" fmla="*/ 27 h 66"/>
                <a:gd name="T24" fmla="*/ 19 w 94"/>
                <a:gd name="T25" fmla="*/ 32 h 66"/>
                <a:gd name="T26" fmla="*/ 10 w 94"/>
                <a:gd name="T27" fmla="*/ 34 h 66"/>
                <a:gd name="T28" fmla="*/ 3 w 94"/>
                <a:gd name="T29" fmla="*/ 31 h 66"/>
                <a:gd name="T30" fmla="*/ 0 w 94"/>
                <a:gd name="T31" fmla="*/ 21 h 66"/>
                <a:gd name="T32" fmla="*/ 3 w 94"/>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66">
                  <a:moveTo>
                    <a:pt x="6" y="0"/>
                  </a:moveTo>
                  <a:lnTo>
                    <a:pt x="6" y="2"/>
                  </a:lnTo>
                  <a:lnTo>
                    <a:pt x="9" y="10"/>
                  </a:lnTo>
                  <a:lnTo>
                    <a:pt x="13" y="18"/>
                  </a:lnTo>
                  <a:lnTo>
                    <a:pt x="22" y="29"/>
                  </a:lnTo>
                  <a:lnTo>
                    <a:pt x="32" y="36"/>
                  </a:lnTo>
                  <a:lnTo>
                    <a:pt x="48" y="39"/>
                  </a:lnTo>
                  <a:lnTo>
                    <a:pt x="68" y="34"/>
                  </a:lnTo>
                  <a:lnTo>
                    <a:pt x="94" y="23"/>
                  </a:lnTo>
                  <a:lnTo>
                    <a:pt x="89" y="27"/>
                  </a:lnTo>
                  <a:lnTo>
                    <a:pt x="76" y="39"/>
                  </a:lnTo>
                  <a:lnTo>
                    <a:pt x="58" y="52"/>
                  </a:lnTo>
                  <a:lnTo>
                    <a:pt x="38" y="62"/>
                  </a:lnTo>
                  <a:lnTo>
                    <a:pt x="19" y="66"/>
                  </a:lnTo>
                  <a:lnTo>
                    <a:pt x="6" y="60"/>
                  </a:lnTo>
                  <a:lnTo>
                    <a:pt x="0" y="4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39"/>
            <p:cNvSpPr>
              <a:spLocks/>
            </p:cNvSpPr>
            <p:nvPr/>
          </p:nvSpPr>
          <p:spPr bwMode="auto">
            <a:xfrm>
              <a:off x="2454" y="1758"/>
              <a:ext cx="425" cy="384"/>
            </a:xfrm>
            <a:custGeom>
              <a:avLst/>
              <a:gdLst>
                <a:gd name="T0" fmla="*/ 240 w 425"/>
                <a:gd name="T1" fmla="*/ 15 h 384"/>
                <a:gd name="T2" fmla="*/ 321 w 425"/>
                <a:gd name="T3" fmla="*/ 31 h 384"/>
                <a:gd name="T4" fmla="*/ 386 w 425"/>
                <a:gd name="T5" fmla="*/ 75 h 384"/>
                <a:gd name="T6" fmla="*/ 396 w 425"/>
                <a:gd name="T7" fmla="*/ 181 h 384"/>
                <a:gd name="T8" fmla="*/ 425 w 425"/>
                <a:gd name="T9" fmla="*/ 223 h 384"/>
                <a:gd name="T10" fmla="*/ 399 w 425"/>
                <a:gd name="T11" fmla="*/ 284 h 384"/>
                <a:gd name="T12" fmla="*/ 399 w 425"/>
                <a:gd name="T13" fmla="*/ 329 h 384"/>
                <a:gd name="T14" fmla="*/ 356 w 425"/>
                <a:gd name="T15" fmla="*/ 384 h 384"/>
                <a:gd name="T16" fmla="*/ 362 w 425"/>
                <a:gd name="T17" fmla="*/ 333 h 384"/>
                <a:gd name="T18" fmla="*/ 378 w 425"/>
                <a:gd name="T19" fmla="*/ 325 h 384"/>
                <a:gd name="T20" fmla="*/ 397 w 425"/>
                <a:gd name="T21" fmla="*/ 251 h 384"/>
                <a:gd name="T22" fmla="*/ 395 w 425"/>
                <a:gd name="T23" fmla="*/ 224 h 384"/>
                <a:gd name="T24" fmla="*/ 370 w 425"/>
                <a:gd name="T25" fmla="*/ 219 h 384"/>
                <a:gd name="T26" fmla="*/ 356 w 425"/>
                <a:gd name="T27" fmla="*/ 300 h 384"/>
                <a:gd name="T28" fmla="*/ 335 w 425"/>
                <a:gd name="T29" fmla="*/ 312 h 384"/>
                <a:gd name="T30" fmla="*/ 320 w 425"/>
                <a:gd name="T31" fmla="*/ 249 h 384"/>
                <a:gd name="T32" fmla="*/ 264 w 425"/>
                <a:gd name="T33" fmla="*/ 177 h 384"/>
                <a:gd name="T34" fmla="*/ 234 w 425"/>
                <a:gd name="T35" fmla="*/ 174 h 384"/>
                <a:gd name="T36" fmla="*/ 186 w 425"/>
                <a:gd name="T37" fmla="*/ 177 h 384"/>
                <a:gd name="T38" fmla="*/ 153 w 425"/>
                <a:gd name="T39" fmla="*/ 177 h 384"/>
                <a:gd name="T40" fmla="*/ 84 w 425"/>
                <a:gd name="T41" fmla="*/ 174 h 384"/>
                <a:gd name="T42" fmla="*/ 45 w 425"/>
                <a:gd name="T43" fmla="*/ 216 h 384"/>
                <a:gd name="T44" fmla="*/ 48 w 425"/>
                <a:gd name="T45" fmla="*/ 273 h 384"/>
                <a:gd name="T46" fmla="*/ 27 w 425"/>
                <a:gd name="T47" fmla="*/ 243 h 384"/>
                <a:gd name="T48" fmla="*/ 21 w 425"/>
                <a:gd name="T49" fmla="*/ 219 h 384"/>
                <a:gd name="T50" fmla="*/ 0 w 425"/>
                <a:gd name="T51" fmla="*/ 177 h 384"/>
                <a:gd name="T52" fmla="*/ 21 w 425"/>
                <a:gd name="T53" fmla="*/ 81 h 384"/>
                <a:gd name="T54" fmla="*/ 144 w 425"/>
                <a:gd name="T55" fmla="*/ 0 h 384"/>
                <a:gd name="T56" fmla="*/ 211 w 425"/>
                <a:gd name="T57" fmla="*/ 28 h 384"/>
                <a:gd name="T58" fmla="*/ 138 w 425"/>
                <a:gd name="T59" fmla="*/ 24 h 384"/>
                <a:gd name="T60" fmla="*/ 39 w 425"/>
                <a:gd name="T61" fmla="*/ 90 h 384"/>
                <a:gd name="T62" fmla="*/ 24 w 425"/>
                <a:gd name="T63" fmla="*/ 162 h 384"/>
                <a:gd name="T64" fmla="*/ 36 w 425"/>
                <a:gd name="T65" fmla="*/ 192 h 384"/>
                <a:gd name="T66" fmla="*/ 84 w 425"/>
                <a:gd name="T67" fmla="*/ 162 h 384"/>
                <a:gd name="T68" fmla="*/ 159 w 425"/>
                <a:gd name="T69" fmla="*/ 156 h 384"/>
                <a:gd name="T70" fmla="*/ 270 w 425"/>
                <a:gd name="T71" fmla="*/ 150 h 384"/>
                <a:gd name="T72" fmla="*/ 339 w 425"/>
                <a:gd name="T73" fmla="*/ 242 h 384"/>
                <a:gd name="T74" fmla="*/ 359 w 425"/>
                <a:gd name="T75" fmla="*/ 199 h 384"/>
                <a:gd name="T76" fmla="*/ 380 w 425"/>
                <a:gd name="T77" fmla="*/ 188 h 384"/>
                <a:gd name="T78" fmla="*/ 372 w 425"/>
                <a:gd name="T79" fmla="*/ 94 h 384"/>
                <a:gd name="T80" fmla="*/ 325 w 425"/>
                <a:gd name="T81" fmla="*/ 53 h 384"/>
                <a:gd name="T82" fmla="*/ 247 w 425"/>
                <a:gd name="T83" fmla="*/ 34 h 384"/>
                <a:gd name="T84" fmla="*/ 240 w 425"/>
                <a:gd name="T85" fmla="*/ 15 h 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5" h="384">
                  <a:moveTo>
                    <a:pt x="240" y="15"/>
                  </a:moveTo>
                  <a:lnTo>
                    <a:pt x="321" y="31"/>
                  </a:lnTo>
                  <a:lnTo>
                    <a:pt x="386" y="75"/>
                  </a:lnTo>
                  <a:lnTo>
                    <a:pt x="396" y="181"/>
                  </a:lnTo>
                  <a:lnTo>
                    <a:pt x="425" y="223"/>
                  </a:lnTo>
                  <a:lnTo>
                    <a:pt x="399" y="284"/>
                  </a:lnTo>
                  <a:lnTo>
                    <a:pt x="399" y="329"/>
                  </a:lnTo>
                  <a:lnTo>
                    <a:pt x="356" y="384"/>
                  </a:lnTo>
                  <a:lnTo>
                    <a:pt x="362" y="333"/>
                  </a:lnTo>
                  <a:lnTo>
                    <a:pt x="378" y="325"/>
                  </a:lnTo>
                  <a:lnTo>
                    <a:pt x="397" y="251"/>
                  </a:lnTo>
                  <a:lnTo>
                    <a:pt x="395" y="224"/>
                  </a:lnTo>
                  <a:lnTo>
                    <a:pt x="370" y="219"/>
                  </a:lnTo>
                  <a:lnTo>
                    <a:pt x="356" y="300"/>
                  </a:lnTo>
                  <a:lnTo>
                    <a:pt x="335" y="312"/>
                  </a:lnTo>
                  <a:lnTo>
                    <a:pt x="320" y="249"/>
                  </a:lnTo>
                  <a:lnTo>
                    <a:pt x="264" y="177"/>
                  </a:lnTo>
                  <a:lnTo>
                    <a:pt x="234" y="174"/>
                  </a:lnTo>
                  <a:lnTo>
                    <a:pt x="186" y="177"/>
                  </a:lnTo>
                  <a:lnTo>
                    <a:pt x="153" y="177"/>
                  </a:lnTo>
                  <a:lnTo>
                    <a:pt x="84" y="174"/>
                  </a:lnTo>
                  <a:lnTo>
                    <a:pt x="45" y="216"/>
                  </a:lnTo>
                  <a:lnTo>
                    <a:pt x="48" y="273"/>
                  </a:lnTo>
                  <a:lnTo>
                    <a:pt x="27" y="243"/>
                  </a:lnTo>
                  <a:lnTo>
                    <a:pt x="21" y="219"/>
                  </a:lnTo>
                  <a:lnTo>
                    <a:pt x="0" y="177"/>
                  </a:lnTo>
                  <a:lnTo>
                    <a:pt x="21" y="81"/>
                  </a:lnTo>
                  <a:lnTo>
                    <a:pt x="144" y="0"/>
                  </a:lnTo>
                  <a:lnTo>
                    <a:pt x="211" y="28"/>
                  </a:lnTo>
                  <a:lnTo>
                    <a:pt x="138" y="24"/>
                  </a:lnTo>
                  <a:lnTo>
                    <a:pt x="39" y="90"/>
                  </a:lnTo>
                  <a:lnTo>
                    <a:pt x="24" y="162"/>
                  </a:lnTo>
                  <a:lnTo>
                    <a:pt x="36" y="192"/>
                  </a:lnTo>
                  <a:lnTo>
                    <a:pt x="84" y="162"/>
                  </a:lnTo>
                  <a:lnTo>
                    <a:pt x="159" y="156"/>
                  </a:lnTo>
                  <a:lnTo>
                    <a:pt x="270" y="150"/>
                  </a:lnTo>
                  <a:lnTo>
                    <a:pt x="339" y="242"/>
                  </a:lnTo>
                  <a:lnTo>
                    <a:pt x="359" y="199"/>
                  </a:lnTo>
                  <a:lnTo>
                    <a:pt x="380" y="188"/>
                  </a:lnTo>
                  <a:lnTo>
                    <a:pt x="372" y="94"/>
                  </a:lnTo>
                  <a:lnTo>
                    <a:pt x="325" y="53"/>
                  </a:lnTo>
                  <a:lnTo>
                    <a:pt x="247" y="34"/>
                  </a:lnTo>
                  <a:lnTo>
                    <a:pt x="24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271" name="Group 40"/>
            <p:cNvGrpSpPr>
              <a:grpSpLocks/>
            </p:cNvGrpSpPr>
            <p:nvPr/>
          </p:nvGrpSpPr>
          <p:grpSpPr bwMode="auto">
            <a:xfrm>
              <a:off x="2425" y="2353"/>
              <a:ext cx="639" cy="677"/>
              <a:chOff x="2425" y="2353"/>
              <a:chExt cx="639" cy="677"/>
            </a:xfrm>
          </p:grpSpPr>
          <p:sp>
            <p:nvSpPr>
              <p:cNvPr id="6272" name="Freeform 41"/>
              <p:cNvSpPr>
                <a:spLocks/>
              </p:cNvSpPr>
              <p:nvPr/>
            </p:nvSpPr>
            <p:spPr bwMode="auto">
              <a:xfrm flipH="1">
                <a:off x="2592" y="2724"/>
                <a:ext cx="472" cy="306"/>
              </a:xfrm>
              <a:custGeom>
                <a:avLst/>
                <a:gdLst>
                  <a:gd name="T0" fmla="*/ 0 w 1082"/>
                  <a:gd name="T1" fmla="*/ 306 h 701"/>
                  <a:gd name="T2" fmla="*/ 10 w 1082"/>
                  <a:gd name="T3" fmla="*/ 241 h 701"/>
                  <a:gd name="T4" fmla="*/ 17 w 1082"/>
                  <a:gd name="T5" fmla="*/ 200 h 701"/>
                  <a:gd name="T6" fmla="*/ 258 w 1082"/>
                  <a:gd name="T7" fmla="*/ 40 h 701"/>
                  <a:gd name="T8" fmla="*/ 277 w 1082"/>
                  <a:gd name="T9" fmla="*/ 0 h 701"/>
                  <a:gd name="T10" fmla="*/ 305 w 1082"/>
                  <a:gd name="T11" fmla="*/ 61 h 701"/>
                  <a:gd name="T12" fmla="*/ 421 w 1082"/>
                  <a:gd name="T13" fmla="*/ 172 h 701"/>
                  <a:gd name="T14" fmla="*/ 302 w 1082"/>
                  <a:gd name="T15" fmla="*/ 80 h 701"/>
                  <a:gd name="T16" fmla="*/ 279 w 1082"/>
                  <a:gd name="T17" fmla="*/ 31 h 701"/>
                  <a:gd name="T18" fmla="*/ 263 w 1082"/>
                  <a:gd name="T19" fmla="*/ 66 h 701"/>
                  <a:gd name="T20" fmla="*/ 285 w 1082"/>
                  <a:gd name="T21" fmla="*/ 131 h 701"/>
                  <a:gd name="T22" fmla="*/ 387 w 1082"/>
                  <a:gd name="T23" fmla="*/ 257 h 701"/>
                  <a:gd name="T24" fmla="*/ 434 w 1082"/>
                  <a:gd name="T25" fmla="*/ 192 h 701"/>
                  <a:gd name="T26" fmla="*/ 472 w 1082"/>
                  <a:gd name="T27" fmla="*/ 257 h 701"/>
                  <a:gd name="T28" fmla="*/ 434 w 1082"/>
                  <a:gd name="T29" fmla="*/ 212 h 701"/>
                  <a:gd name="T30" fmla="*/ 370 w 1082"/>
                  <a:gd name="T31" fmla="*/ 283 h 701"/>
                  <a:gd name="T32" fmla="*/ 270 w 1082"/>
                  <a:gd name="T33" fmla="*/ 134 h 701"/>
                  <a:gd name="T34" fmla="*/ 252 w 1082"/>
                  <a:gd name="T35" fmla="*/ 69 h 701"/>
                  <a:gd name="T36" fmla="*/ 48 w 1082"/>
                  <a:gd name="T37" fmla="*/ 197 h 701"/>
                  <a:gd name="T38" fmla="*/ 18 w 1082"/>
                  <a:gd name="T39" fmla="*/ 238 h 701"/>
                  <a:gd name="T40" fmla="*/ 0 w 1082"/>
                  <a:gd name="T41" fmla="*/ 306 h 7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2" h="701">
                    <a:moveTo>
                      <a:pt x="0" y="701"/>
                    </a:moveTo>
                    <a:lnTo>
                      <a:pt x="22" y="552"/>
                    </a:lnTo>
                    <a:lnTo>
                      <a:pt x="39" y="459"/>
                    </a:lnTo>
                    <a:lnTo>
                      <a:pt x="591" y="92"/>
                    </a:lnTo>
                    <a:lnTo>
                      <a:pt x="635" y="0"/>
                    </a:lnTo>
                    <a:lnTo>
                      <a:pt x="700" y="140"/>
                    </a:lnTo>
                    <a:lnTo>
                      <a:pt x="966" y="395"/>
                    </a:lnTo>
                    <a:lnTo>
                      <a:pt x="692" y="184"/>
                    </a:lnTo>
                    <a:lnTo>
                      <a:pt x="639" y="71"/>
                    </a:lnTo>
                    <a:lnTo>
                      <a:pt x="603" y="152"/>
                    </a:lnTo>
                    <a:lnTo>
                      <a:pt x="653" y="300"/>
                    </a:lnTo>
                    <a:lnTo>
                      <a:pt x="887" y="589"/>
                    </a:lnTo>
                    <a:lnTo>
                      <a:pt x="995" y="439"/>
                    </a:lnTo>
                    <a:lnTo>
                      <a:pt x="1082" y="589"/>
                    </a:lnTo>
                    <a:lnTo>
                      <a:pt x="994" y="486"/>
                    </a:lnTo>
                    <a:lnTo>
                      <a:pt x="849" y="649"/>
                    </a:lnTo>
                    <a:lnTo>
                      <a:pt x="619" y="308"/>
                    </a:lnTo>
                    <a:lnTo>
                      <a:pt x="578" y="158"/>
                    </a:lnTo>
                    <a:lnTo>
                      <a:pt x="110" y="452"/>
                    </a:lnTo>
                    <a:lnTo>
                      <a:pt x="42" y="546"/>
                    </a:lnTo>
                    <a:lnTo>
                      <a:pt x="0" y="7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42"/>
              <p:cNvSpPr>
                <a:spLocks/>
              </p:cNvSpPr>
              <p:nvPr/>
            </p:nvSpPr>
            <p:spPr bwMode="auto">
              <a:xfrm flipH="1">
                <a:off x="2806" y="2851"/>
                <a:ext cx="105" cy="56"/>
              </a:xfrm>
              <a:custGeom>
                <a:avLst/>
                <a:gdLst>
                  <a:gd name="T0" fmla="*/ 101 w 241"/>
                  <a:gd name="T1" fmla="*/ 0 h 129"/>
                  <a:gd name="T2" fmla="*/ 0 w 241"/>
                  <a:gd name="T3" fmla="*/ 56 h 129"/>
                  <a:gd name="T4" fmla="*/ 105 w 241"/>
                  <a:gd name="T5" fmla="*/ 8 h 129"/>
                  <a:gd name="T6" fmla="*/ 101 w 241"/>
                  <a:gd name="T7" fmla="*/ 0 h 1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1" h="129">
                    <a:moveTo>
                      <a:pt x="232" y="0"/>
                    </a:moveTo>
                    <a:lnTo>
                      <a:pt x="0" y="129"/>
                    </a:lnTo>
                    <a:lnTo>
                      <a:pt x="241" y="19"/>
                    </a:lnTo>
                    <a:lnTo>
                      <a:pt x="2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43"/>
              <p:cNvSpPr>
                <a:spLocks/>
              </p:cNvSpPr>
              <p:nvPr/>
            </p:nvSpPr>
            <p:spPr bwMode="auto">
              <a:xfrm flipH="1">
                <a:off x="2425" y="2734"/>
                <a:ext cx="141" cy="131"/>
              </a:xfrm>
              <a:custGeom>
                <a:avLst/>
                <a:gdLst>
                  <a:gd name="T0" fmla="*/ 0 w 324"/>
                  <a:gd name="T1" fmla="*/ 131 h 300"/>
                  <a:gd name="T2" fmla="*/ 5 w 324"/>
                  <a:gd name="T3" fmla="*/ 87 h 300"/>
                  <a:gd name="T4" fmla="*/ 13 w 324"/>
                  <a:gd name="T5" fmla="*/ 0 h 300"/>
                  <a:gd name="T6" fmla="*/ 37 w 324"/>
                  <a:gd name="T7" fmla="*/ 38 h 300"/>
                  <a:gd name="T8" fmla="*/ 141 w 324"/>
                  <a:gd name="T9" fmla="*/ 65 h 300"/>
                  <a:gd name="T10" fmla="*/ 131 w 324"/>
                  <a:gd name="T11" fmla="*/ 74 h 300"/>
                  <a:gd name="T12" fmla="*/ 44 w 324"/>
                  <a:gd name="T13" fmla="*/ 62 h 300"/>
                  <a:gd name="T14" fmla="*/ 22 w 324"/>
                  <a:gd name="T15" fmla="*/ 49 h 300"/>
                  <a:gd name="T16" fmla="*/ 13 w 324"/>
                  <a:gd name="T17" fmla="*/ 87 h 300"/>
                  <a:gd name="T18" fmla="*/ 0 w 324"/>
                  <a:gd name="T19" fmla="*/ 131 h 3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4" h="300">
                    <a:moveTo>
                      <a:pt x="0" y="300"/>
                    </a:moveTo>
                    <a:lnTo>
                      <a:pt x="11" y="199"/>
                    </a:lnTo>
                    <a:lnTo>
                      <a:pt x="29" y="0"/>
                    </a:lnTo>
                    <a:lnTo>
                      <a:pt x="85" y="87"/>
                    </a:lnTo>
                    <a:lnTo>
                      <a:pt x="324" y="148"/>
                    </a:lnTo>
                    <a:lnTo>
                      <a:pt x="302" y="170"/>
                    </a:lnTo>
                    <a:lnTo>
                      <a:pt x="101" y="141"/>
                    </a:lnTo>
                    <a:lnTo>
                      <a:pt x="50" y="112"/>
                    </a:lnTo>
                    <a:lnTo>
                      <a:pt x="31" y="199"/>
                    </a:lnTo>
                    <a:lnTo>
                      <a:pt x="0" y="3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44"/>
              <p:cNvSpPr>
                <a:spLocks/>
              </p:cNvSpPr>
              <p:nvPr/>
            </p:nvSpPr>
            <p:spPr bwMode="auto">
              <a:xfrm flipH="1">
                <a:off x="2797" y="2551"/>
                <a:ext cx="41" cy="158"/>
              </a:xfrm>
              <a:custGeom>
                <a:avLst/>
                <a:gdLst>
                  <a:gd name="T0" fmla="*/ 0 w 93"/>
                  <a:gd name="T1" fmla="*/ 0 h 362"/>
                  <a:gd name="T2" fmla="*/ 14 w 93"/>
                  <a:gd name="T3" fmla="*/ 47 h 362"/>
                  <a:gd name="T4" fmla="*/ 2 w 93"/>
                  <a:gd name="T5" fmla="*/ 101 h 362"/>
                  <a:gd name="T6" fmla="*/ 41 w 93"/>
                  <a:gd name="T7" fmla="*/ 158 h 362"/>
                  <a:gd name="T8" fmla="*/ 17 w 93"/>
                  <a:gd name="T9" fmla="*/ 97 h 362"/>
                  <a:gd name="T10" fmla="*/ 21 w 93"/>
                  <a:gd name="T11" fmla="*/ 49 h 362"/>
                  <a:gd name="T12" fmla="*/ 0 w 93"/>
                  <a:gd name="T13" fmla="*/ 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362">
                    <a:moveTo>
                      <a:pt x="0" y="0"/>
                    </a:moveTo>
                    <a:lnTo>
                      <a:pt x="32" y="107"/>
                    </a:lnTo>
                    <a:lnTo>
                      <a:pt x="4" y="231"/>
                    </a:lnTo>
                    <a:lnTo>
                      <a:pt x="93" y="362"/>
                    </a:lnTo>
                    <a:lnTo>
                      <a:pt x="39" y="223"/>
                    </a:lnTo>
                    <a:lnTo>
                      <a:pt x="48" y="1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45"/>
              <p:cNvSpPr>
                <a:spLocks/>
              </p:cNvSpPr>
              <p:nvPr/>
            </p:nvSpPr>
            <p:spPr bwMode="auto">
              <a:xfrm flipH="1">
                <a:off x="2645" y="2695"/>
                <a:ext cx="103" cy="42"/>
              </a:xfrm>
              <a:custGeom>
                <a:avLst/>
                <a:gdLst>
                  <a:gd name="T0" fmla="*/ 0 w 238"/>
                  <a:gd name="T1" fmla="*/ 13 h 98"/>
                  <a:gd name="T2" fmla="*/ 49 w 238"/>
                  <a:gd name="T3" fmla="*/ 16 h 98"/>
                  <a:gd name="T4" fmla="*/ 71 w 238"/>
                  <a:gd name="T5" fmla="*/ 12 h 98"/>
                  <a:gd name="T6" fmla="*/ 103 w 238"/>
                  <a:gd name="T7" fmla="*/ 0 h 98"/>
                  <a:gd name="T8" fmla="*/ 61 w 238"/>
                  <a:gd name="T9" fmla="*/ 36 h 98"/>
                  <a:gd name="T10" fmla="*/ 34 w 238"/>
                  <a:gd name="T11" fmla="*/ 42 h 98"/>
                  <a:gd name="T12" fmla="*/ 0 w 238"/>
                  <a:gd name="T13" fmla="*/ 13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 h="98">
                    <a:moveTo>
                      <a:pt x="0" y="31"/>
                    </a:moveTo>
                    <a:lnTo>
                      <a:pt x="113" y="38"/>
                    </a:lnTo>
                    <a:lnTo>
                      <a:pt x="165" y="27"/>
                    </a:lnTo>
                    <a:lnTo>
                      <a:pt x="238" y="0"/>
                    </a:lnTo>
                    <a:lnTo>
                      <a:pt x="142" y="83"/>
                    </a:lnTo>
                    <a:lnTo>
                      <a:pt x="79" y="98"/>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46"/>
              <p:cNvSpPr>
                <a:spLocks/>
              </p:cNvSpPr>
              <p:nvPr/>
            </p:nvSpPr>
            <p:spPr bwMode="auto">
              <a:xfrm flipH="1">
                <a:off x="2529" y="2664"/>
                <a:ext cx="123" cy="134"/>
              </a:xfrm>
              <a:custGeom>
                <a:avLst/>
                <a:gdLst>
                  <a:gd name="T0" fmla="*/ 112 w 286"/>
                  <a:gd name="T1" fmla="*/ 65 h 306"/>
                  <a:gd name="T2" fmla="*/ 103 w 286"/>
                  <a:gd name="T3" fmla="*/ 75 h 306"/>
                  <a:gd name="T4" fmla="*/ 107 w 286"/>
                  <a:gd name="T5" fmla="*/ 116 h 306"/>
                  <a:gd name="T6" fmla="*/ 90 w 286"/>
                  <a:gd name="T7" fmla="*/ 84 h 306"/>
                  <a:gd name="T8" fmla="*/ 0 w 286"/>
                  <a:gd name="T9" fmla="*/ 134 h 306"/>
                  <a:gd name="T10" fmla="*/ 102 w 286"/>
                  <a:gd name="T11" fmla="*/ 55 h 306"/>
                  <a:gd name="T12" fmla="*/ 123 w 286"/>
                  <a:gd name="T13" fmla="*/ 0 h 306"/>
                  <a:gd name="T14" fmla="*/ 112 w 286"/>
                  <a:gd name="T15" fmla="*/ 65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6" h="306">
                    <a:moveTo>
                      <a:pt x="261" y="148"/>
                    </a:moveTo>
                    <a:lnTo>
                      <a:pt x="239" y="171"/>
                    </a:lnTo>
                    <a:lnTo>
                      <a:pt x="248" y="264"/>
                    </a:lnTo>
                    <a:lnTo>
                      <a:pt x="210" y="191"/>
                    </a:lnTo>
                    <a:lnTo>
                      <a:pt x="0" y="306"/>
                    </a:lnTo>
                    <a:lnTo>
                      <a:pt x="238" y="126"/>
                    </a:lnTo>
                    <a:lnTo>
                      <a:pt x="286" y="0"/>
                    </a:lnTo>
                    <a:lnTo>
                      <a:pt x="261"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47"/>
              <p:cNvSpPr>
                <a:spLocks/>
              </p:cNvSpPr>
              <p:nvPr/>
            </p:nvSpPr>
            <p:spPr bwMode="auto">
              <a:xfrm flipH="1">
                <a:off x="2748" y="2605"/>
                <a:ext cx="40" cy="13"/>
              </a:xfrm>
              <a:custGeom>
                <a:avLst/>
                <a:gdLst>
                  <a:gd name="T0" fmla="*/ 40 w 90"/>
                  <a:gd name="T1" fmla="*/ 13 h 29"/>
                  <a:gd name="T2" fmla="*/ 36 w 90"/>
                  <a:gd name="T3" fmla="*/ 0 h 29"/>
                  <a:gd name="T4" fmla="*/ 0 w 90"/>
                  <a:gd name="T5" fmla="*/ 12 h 29"/>
                  <a:gd name="T6" fmla="*/ 40 w 90"/>
                  <a:gd name="T7" fmla="*/ 13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29">
                    <a:moveTo>
                      <a:pt x="90" y="29"/>
                    </a:moveTo>
                    <a:lnTo>
                      <a:pt x="80" y="0"/>
                    </a:lnTo>
                    <a:lnTo>
                      <a:pt x="0" y="27"/>
                    </a:lnTo>
                    <a:lnTo>
                      <a:pt x="9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48"/>
              <p:cNvSpPr>
                <a:spLocks/>
              </p:cNvSpPr>
              <p:nvPr/>
            </p:nvSpPr>
            <p:spPr bwMode="auto">
              <a:xfrm flipH="1">
                <a:off x="2635" y="2605"/>
                <a:ext cx="41" cy="14"/>
              </a:xfrm>
              <a:custGeom>
                <a:avLst/>
                <a:gdLst>
                  <a:gd name="T0" fmla="*/ 0 w 95"/>
                  <a:gd name="T1" fmla="*/ 14 h 31"/>
                  <a:gd name="T2" fmla="*/ 3 w 95"/>
                  <a:gd name="T3" fmla="*/ 0 h 31"/>
                  <a:gd name="T4" fmla="*/ 41 w 95"/>
                  <a:gd name="T5" fmla="*/ 7 h 31"/>
                  <a:gd name="T6" fmla="*/ 0 w 95"/>
                  <a:gd name="T7" fmla="*/ 1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 h="31">
                    <a:moveTo>
                      <a:pt x="0" y="31"/>
                    </a:moveTo>
                    <a:lnTo>
                      <a:pt x="6" y="0"/>
                    </a:lnTo>
                    <a:lnTo>
                      <a:pt x="95" y="15"/>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49"/>
              <p:cNvSpPr>
                <a:spLocks/>
              </p:cNvSpPr>
              <p:nvPr/>
            </p:nvSpPr>
            <p:spPr bwMode="auto">
              <a:xfrm flipH="1">
                <a:off x="2609" y="2562"/>
                <a:ext cx="71" cy="16"/>
              </a:xfrm>
              <a:custGeom>
                <a:avLst/>
                <a:gdLst>
                  <a:gd name="T0" fmla="*/ 3 w 165"/>
                  <a:gd name="T1" fmla="*/ 5 h 36"/>
                  <a:gd name="T2" fmla="*/ 49 w 165"/>
                  <a:gd name="T3" fmla="*/ 0 h 36"/>
                  <a:gd name="T4" fmla="*/ 71 w 165"/>
                  <a:gd name="T5" fmla="*/ 16 h 36"/>
                  <a:gd name="T6" fmla="*/ 43 w 165"/>
                  <a:gd name="T7" fmla="*/ 10 h 36"/>
                  <a:gd name="T8" fmla="*/ 0 w 165"/>
                  <a:gd name="T9" fmla="*/ 14 h 36"/>
                  <a:gd name="T10" fmla="*/ 3 w 165"/>
                  <a:gd name="T11" fmla="*/ 5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 h="36">
                    <a:moveTo>
                      <a:pt x="6" y="12"/>
                    </a:moveTo>
                    <a:lnTo>
                      <a:pt x="115" y="0"/>
                    </a:lnTo>
                    <a:lnTo>
                      <a:pt x="165" y="36"/>
                    </a:lnTo>
                    <a:lnTo>
                      <a:pt x="100" y="23"/>
                    </a:lnTo>
                    <a:lnTo>
                      <a:pt x="0" y="31"/>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1" name="Freeform 50"/>
              <p:cNvSpPr>
                <a:spLocks/>
              </p:cNvSpPr>
              <p:nvPr/>
            </p:nvSpPr>
            <p:spPr bwMode="auto">
              <a:xfrm flipH="1">
                <a:off x="2755" y="2571"/>
                <a:ext cx="46" cy="17"/>
              </a:xfrm>
              <a:custGeom>
                <a:avLst/>
                <a:gdLst>
                  <a:gd name="T0" fmla="*/ 46 w 107"/>
                  <a:gd name="T1" fmla="*/ 1 h 38"/>
                  <a:gd name="T2" fmla="*/ 17 w 107"/>
                  <a:gd name="T3" fmla="*/ 0 h 38"/>
                  <a:gd name="T4" fmla="*/ 0 w 107"/>
                  <a:gd name="T5" fmla="*/ 17 h 38"/>
                  <a:gd name="T6" fmla="*/ 18 w 107"/>
                  <a:gd name="T7" fmla="*/ 9 h 38"/>
                  <a:gd name="T8" fmla="*/ 43 w 107"/>
                  <a:gd name="T9" fmla="*/ 11 h 38"/>
                  <a:gd name="T10" fmla="*/ 46 w 107"/>
                  <a:gd name="T11" fmla="*/ 1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38">
                    <a:moveTo>
                      <a:pt x="107" y="2"/>
                    </a:moveTo>
                    <a:lnTo>
                      <a:pt x="40" y="0"/>
                    </a:lnTo>
                    <a:lnTo>
                      <a:pt x="0" y="38"/>
                    </a:lnTo>
                    <a:lnTo>
                      <a:pt x="43" y="21"/>
                    </a:lnTo>
                    <a:lnTo>
                      <a:pt x="100" y="25"/>
                    </a:lnTo>
                    <a:lnTo>
                      <a:pt x="10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51"/>
              <p:cNvSpPr>
                <a:spLocks/>
              </p:cNvSpPr>
              <p:nvPr/>
            </p:nvSpPr>
            <p:spPr bwMode="auto">
              <a:xfrm flipH="1">
                <a:off x="2691" y="2649"/>
                <a:ext cx="41" cy="30"/>
              </a:xfrm>
              <a:custGeom>
                <a:avLst/>
                <a:gdLst>
                  <a:gd name="T0" fmla="*/ 3 w 94"/>
                  <a:gd name="T1" fmla="*/ 0 h 66"/>
                  <a:gd name="T2" fmla="*/ 3 w 94"/>
                  <a:gd name="T3" fmla="*/ 1 h 66"/>
                  <a:gd name="T4" fmla="*/ 4 w 94"/>
                  <a:gd name="T5" fmla="*/ 5 h 66"/>
                  <a:gd name="T6" fmla="*/ 6 w 94"/>
                  <a:gd name="T7" fmla="*/ 8 h 66"/>
                  <a:gd name="T8" fmla="*/ 10 w 94"/>
                  <a:gd name="T9" fmla="*/ 13 h 66"/>
                  <a:gd name="T10" fmla="*/ 14 w 94"/>
                  <a:gd name="T11" fmla="*/ 16 h 66"/>
                  <a:gd name="T12" fmla="*/ 21 w 94"/>
                  <a:gd name="T13" fmla="*/ 18 h 66"/>
                  <a:gd name="T14" fmla="*/ 30 w 94"/>
                  <a:gd name="T15" fmla="*/ 15 h 66"/>
                  <a:gd name="T16" fmla="*/ 41 w 94"/>
                  <a:gd name="T17" fmla="*/ 10 h 66"/>
                  <a:gd name="T18" fmla="*/ 39 w 94"/>
                  <a:gd name="T19" fmla="*/ 12 h 66"/>
                  <a:gd name="T20" fmla="*/ 33 w 94"/>
                  <a:gd name="T21" fmla="*/ 18 h 66"/>
                  <a:gd name="T22" fmla="*/ 25 w 94"/>
                  <a:gd name="T23" fmla="*/ 24 h 66"/>
                  <a:gd name="T24" fmla="*/ 17 w 94"/>
                  <a:gd name="T25" fmla="*/ 28 h 66"/>
                  <a:gd name="T26" fmla="*/ 8 w 94"/>
                  <a:gd name="T27" fmla="*/ 30 h 66"/>
                  <a:gd name="T28" fmla="*/ 3 w 94"/>
                  <a:gd name="T29" fmla="*/ 27 h 66"/>
                  <a:gd name="T30" fmla="*/ 0 w 94"/>
                  <a:gd name="T31" fmla="*/ 18 h 66"/>
                  <a:gd name="T32" fmla="*/ 3 w 94"/>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66">
                    <a:moveTo>
                      <a:pt x="6" y="0"/>
                    </a:moveTo>
                    <a:lnTo>
                      <a:pt x="6" y="2"/>
                    </a:lnTo>
                    <a:lnTo>
                      <a:pt x="9" y="10"/>
                    </a:lnTo>
                    <a:lnTo>
                      <a:pt x="13" y="18"/>
                    </a:lnTo>
                    <a:lnTo>
                      <a:pt x="22" y="29"/>
                    </a:lnTo>
                    <a:lnTo>
                      <a:pt x="32" y="36"/>
                    </a:lnTo>
                    <a:lnTo>
                      <a:pt x="48" y="39"/>
                    </a:lnTo>
                    <a:lnTo>
                      <a:pt x="68" y="34"/>
                    </a:lnTo>
                    <a:lnTo>
                      <a:pt x="94" y="23"/>
                    </a:lnTo>
                    <a:lnTo>
                      <a:pt x="89" y="27"/>
                    </a:lnTo>
                    <a:lnTo>
                      <a:pt x="76" y="39"/>
                    </a:lnTo>
                    <a:lnTo>
                      <a:pt x="58" y="52"/>
                    </a:lnTo>
                    <a:lnTo>
                      <a:pt x="38" y="62"/>
                    </a:lnTo>
                    <a:lnTo>
                      <a:pt x="19" y="66"/>
                    </a:lnTo>
                    <a:lnTo>
                      <a:pt x="6" y="60"/>
                    </a:lnTo>
                    <a:lnTo>
                      <a:pt x="0" y="4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52"/>
              <p:cNvSpPr>
                <a:spLocks/>
              </p:cNvSpPr>
              <p:nvPr/>
            </p:nvSpPr>
            <p:spPr bwMode="auto">
              <a:xfrm flipH="1">
                <a:off x="2461" y="2353"/>
                <a:ext cx="401" cy="322"/>
              </a:xfrm>
              <a:custGeom>
                <a:avLst/>
                <a:gdLst>
                  <a:gd name="T0" fmla="*/ 226 w 848"/>
                  <a:gd name="T1" fmla="*/ 0 h 737"/>
                  <a:gd name="T2" fmla="*/ 303 w 848"/>
                  <a:gd name="T3" fmla="*/ 14 h 737"/>
                  <a:gd name="T4" fmla="*/ 364 w 848"/>
                  <a:gd name="T5" fmla="*/ 52 h 737"/>
                  <a:gd name="T6" fmla="*/ 373 w 848"/>
                  <a:gd name="T7" fmla="*/ 145 h 737"/>
                  <a:gd name="T8" fmla="*/ 401 w 848"/>
                  <a:gd name="T9" fmla="*/ 182 h 737"/>
                  <a:gd name="T10" fmla="*/ 376 w 848"/>
                  <a:gd name="T11" fmla="*/ 235 h 737"/>
                  <a:gd name="T12" fmla="*/ 376 w 848"/>
                  <a:gd name="T13" fmla="*/ 274 h 737"/>
                  <a:gd name="T14" fmla="*/ 335 w 848"/>
                  <a:gd name="T15" fmla="*/ 322 h 737"/>
                  <a:gd name="T16" fmla="*/ 341 w 848"/>
                  <a:gd name="T17" fmla="*/ 278 h 737"/>
                  <a:gd name="T18" fmla="*/ 356 w 848"/>
                  <a:gd name="T19" fmla="*/ 271 h 737"/>
                  <a:gd name="T20" fmla="*/ 374 w 848"/>
                  <a:gd name="T21" fmla="*/ 206 h 737"/>
                  <a:gd name="T22" fmla="*/ 373 w 848"/>
                  <a:gd name="T23" fmla="*/ 182 h 737"/>
                  <a:gd name="T24" fmla="*/ 349 w 848"/>
                  <a:gd name="T25" fmla="*/ 178 h 737"/>
                  <a:gd name="T26" fmla="*/ 335 w 848"/>
                  <a:gd name="T27" fmla="*/ 249 h 737"/>
                  <a:gd name="T28" fmla="*/ 315 w 848"/>
                  <a:gd name="T29" fmla="*/ 260 h 737"/>
                  <a:gd name="T30" fmla="*/ 301 w 848"/>
                  <a:gd name="T31" fmla="*/ 204 h 737"/>
                  <a:gd name="T32" fmla="*/ 272 w 848"/>
                  <a:gd name="T33" fmla="*/ 159 h 737"/>
                  <a:gd name="T34" fmla="*/ 236 w 848"/>
                  <a:gd name="T35" fmla="*/ 160 h 737"/>
                  <a:gd name="T36" fmla="*/ 261 w 848"/>
                  <a:gd name="T37" fmla="*/ 184 h 737"/>
                  <a:gd name="T38" fmla="*/ 166 w 848"/>
                  <a:gd name="T39" fmla="*/ 185 h 737"/>
                  <a:gd name="T40" fmla="*/ 121 w 848"/>
                  <a:gd name="T41" fmla="*/ 173 h 737"/>
                  <a:gd name="T42" fmla="*/ 123 w 848"/>
                  <a:gd name="T43" fmla="*/ 194 h 737"/>
                  <a:gd name="T44" fmla="*/ 40 w 848"/>
                  <a:gd name="T45" fmla="*/ 177 h 737"/>
                  <a:gd name="T46" fmla="*/ 0 w 848"/>
                  <a:gd name="T47" fmla="*/ 151 h 737"/>
                  <a:gd name="T48" fmla="*/ 44 w 848"/>
                  <a:gd name="T49" fmla="*/ 83 h 737"/>
                  <a:gd name="T50" fmla="*/ 166 w 848"/>
                  <a:gd name="T51" fmla="*/ 2 h 737"/>
                  <a:gd name="T52" fmla="*/ 199 w 848"/>
                  <a:gd name="T53" fmla="*/ 11 h 737"/>
                  <a:gd name="T54" fmla="*/ 134 w 848"/>
                  <a:gd name="T55" fmla="*/ 30 h 737"/>
                  <a:gd name="T56" fmla="*/ 57 w 848"/>
                  <a:gd name="T57" fmla="*/ 100 h 737"/>
                  <a:gd name="T58" fmla="*/ 25 w 848"/>
                  <a:gd name="T59" fmla="*/ 144 h 737"/>
                  <a:gd name="T60" fmla="*/ 95 w 848"/>
                  <a:gd name="T61" fmla="*/ 170 h 737"/>
                  <a:gd name="T62" fmla="*/ 81 w 848"/>
                  <a:gd name="T63" fmla="*/ 141 h 737"/>
                  <a:gd name="T64" fmla="*/ 144 w 848"/>
                  <a:gd name="T65" fmla="*/ 167 h 737"/>
                  <a:gd name="T66" fmla="*/ 227 w 848"/>
                  <a:gd name="T67" fmla="*/ 175 h 737"/>
                  <a:gd name="T68" fmla="*/ 147 w 848"/>
                  <a:gd name="T69" fmla="*/ 133 h 737"/>
                  <a:gd name="T70" fmla="*/ 215 w 848"/>
                  <a:gd name="T71" fmla="*/ 146 h 737"/>
                  <a:gd name="T72" fmla="*/ 292 w 848"/>
                  <a:gd name="T73" fmla="*/ 136 h 737"/>
                  <a:gd name="T74" fmla="*/ 341 w 848"/>
                  <a:gd name="T75" fmla="*/ 124 h 737"/>
                  <a:gd name="T76" fmla="*/ 297 w 848"/>
                  <a:gd name="T77" fmla="*/ 145 h 737"/>
                  <a:gd name="T78" fmla="*/ 320 w 848"/>
                  <a:gd name="T79" fmla="*/ 198 h 737"/>
                  <a:gd name="T80" fmla="*/ 338 w 848"/>
                  <a:gd name="T81" fmla="*/ 160 h 737"/>
                  <a:gd name="T82" fmla="*/ 358 w 848"/>
                  <a:gd name="T83" fmla="*/ 151 h 737"/>
                  <a:gd name="T84" fmla="*/ 350 w 848"/>
                  <a:gd name="T85" fmla="*/ 69 h 737"/>
                  <a:gd name="T86" fmla="*/ 306 w 848"/>
                  <a:gd name="T87" fmla="*/ 33 h 737"/>
                  <a:gd name="T88" fmla="*/ 232 w 848"/>
                  <a:gd name="T89" fmla="*/ 17 h 737"/>
                  <a:gd name="T90" fmla="*/ 126 w 848"/>
                  <a:gd name="T91" fmla="*/ 79 h 737"/>
                  <a:gd name="T92" fmla="*/ 121 w 848"/>
                  <a:gd name="T93" fmla="*/ 98 h 737"/>
                  <a:gd name="T94" fmla="*/ 118 w 848"/>
                  <a:gd name="T95" fmla="*/ 67 h 737"/>
                  <a:gd name="T96" fmla="*/ 226 w 848"/>
                  <a:gd name="T97" fmla="*/ 0 h 7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48" h="737">
                    <a:moveTo>
                      <a:pt x="478" y="0"/>
                    </a:moveTo>
                    <a:lnTo>
                      <a:pt x="640" y="32"/>
                    </a:lnTo>
                    <a:lnTo>
                      <a:pt x="769" y="120"/>
                    </a:lnTo>
                    <a:lnTo>
                      <a:pt x="789" y="332"/>
                    </a:lnTo>
                    <a:lnTo>
                      <a:pt x="848" y="416"/>
                    </a:lnTo>
                    <a:lnTo>
                      <a:pt x="795" y="538"/>
                    </a:lnTo>
                    <a:lnTo>
                      <a:pt x="796" y="627"/>
                    </a:lnTo>
                    <a:lnTo>
                      <a:pt x="709" y="737"/>
                    </a:lnTo>
                    <a:lnTo>
                      <a:pt x="722" y="636"/>
                    </a:lnTo>
                    <a:lnTo>
                      <a:pt x="753" y="620"/>
                    </a:lnTo>
                    <a:lnTo>
                      <a:pt x="791" y="471"/>
                    </a:lnTo>
                    <a:lnTo>
                      <a:pt x="788" y="417"/>
                    </a:lnTo>
                    <a:lnTo>
                      <a:pt x="738" y="407"/>
                    </a:lnTo>
                    <a:lnTo>
                      <a:pt x="709" y="569"/>
                    </a:lnTo>
                    <a:lnTo>
                      <a:pt x="667" y="594"/>
                    </a:lnTo>
                    <a:lnTo>
                      <a:pt x="637" y="468"/>
                    </a:lnTo>
                    <a:lnTo>
                      <a:pt x="576" y="364"/>
                    </a:lnTo>
                    <a:lnTo>
                      <a:pt x="499" y="367"/>
                    </a:lnTo>
                    <a:lnTo>
                      <a:pt x="552" y="422"/>
                    </a:lnTo>
                    <a:lnTo>
                      <a:pt x="350" y="423"/>
                    </a:lnTo>
                    <a:lnTo>
                      <a:pt x="256" y="396"/>
                    </a:lnTo>
                    <a:lnTo>
                      <a:pt x="260" y="445"/>
                    </a:lnTo>
                    <a:lnTo>
                      <a:pt x="84" y="406"/>
                    </a:lnTo>
                    <a:lnTo>
                      <a:pt x="0" y="346"/>
                    </a:lnTo>
                    <a:lnTo>
                      <a:pt x="92" y="191"/>
                    </a:lnTo>
                    <a:lnTo>
                      <a:pt x="352" y="4"/>
                    </a:lnTo>
                    <a:lnTo>
                      <a:pt x="420" y="25"/>
                    </a:lnTo>
                    <a:lnTo>
                      <a:pt x="284" y="68"/>
                    </a:lnTo>
                    <a:lnTo>
                      <a:pt x="121" y="230"/>
                    </a:lnTo>
                    <a:lnTo>
                      <a:pt x="53" y="330"/>
                    </a:lnTo>
                    <a:lnTo>
                      <a:pt x="201" y="390"/>
                    </a:lnTo>
                    <a:lnTo>
                      <a:pt x="172" y="322"/>
                    </a:lnTo>
                    <a:lnTo>
                      <a:pt x="305" y="382"/>
                    </a:lnTo>
                    <a:lnTo>
                      <a:pt x="479" y="400"/>
                    </a:lnTo>
                    <a:lnTo>
                      <a:pt x="311" y="304"/>
                    </a:lnTo>
                    <a:lnTo>
                      <a:pt x="454" y="335"/>
                    </a:lnTo>
                    <a:lnTo>
                      <a:pt x="617" y="311"/>
                    </a:lnTo>
                    <a:lnTo>
                      <a:pt x="721" y="284"/>
                    </a:lnTo>
                    <a:lnTo>
                      <a:pt x="628" y="333"/>
                    </a:lnTo>
                    <a:lnTo>
                      <a:pt x="676" y="453"/>
                    </a:lnTo>
                    <a:lnTo>
                      <a:pt x="715" y="367"/>
                    </a:lnTo>
                    <a:lnTo>
                      <a:pt x="757" y="345"/>
                    </a:lnTo>
                    <a:lnTo>
                      <a:pt x="741" y="158"/>
                    </a:lnTo>
                    <a:lnTo>
                      <a:pt x="647" y="75"/>
                    </a:lnTo>
                    <a:lnTo>
                      <a:pt x="491" y="38"/>
                    </a:lnTo>
                    <a:lnTo>
                      <a:pt x="266" y="180"/>
                    </a:lnTo>
                    <a:lnTo>
                      <a:pt x="255" y="225"/>
                    </a:lnTo>
                    <a:lnTo>
                      <a:pt x="250" y="154"/>
                    </a:lnTo>
                    <a:lnTo>
                      <a:pt x="4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57" name="Group 5" descr="Fotografía con el permiso de el doctor Richard Wilson, Universidad de Harvard "/>
          <p:cNvGrpSpPr>
            <a:grpSpLocks/>
          </p:cNvGrpSpPr>
          <p:nvPr/>
        </p:nvGrpSpPr>
        <p:grpSpPr bwMode="auto">
          <a:xfrm>
            <a:off x="2693988" y="2509838"/>
            <a:ext cx="3795712" cy="2678112"/>
            <a:chOff x="1697" y="1581"/>
            <a:chExt cx="2391" cy="1687"/>
          </a:xfrm>
        </p:grpSpPr>
        <p:sp>
          <p:nvSpPr>
            <p:cNvPr id="6158" name="AutoShape 6"/>
            <p:cNvSpPr>
              <a:spLocks noChangeArrowheads="1"/>
            </p:cNvSpPr>
            <p:nvPr/>
          </p:nvSpPr>
          <p:spPr bwMode="auto">
            <a:xfrm rot="-3600000">
              <a:off x="1758" y="1520"/>
              <a:ext cx="384" cy="506"/>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59" name="AutoShape 7"/>
            <p:cNvSpPr>
              <a:spLocks noChangeArrowheads="1"/>
            </p:cNvSpPr>
            <p:nvPr/>
          </p:nvSpPr>
          <p:spPr bwMode="auto">
            <a:xfrm rot="3600000" flipH="1">
              <a:off x="3643" y="1520"/>
              <a:ext cx="384" cy="506"/>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60" name="AutoShape 8"/>
            <p:cNvSpPr>
              <a:spLocks noChangeArrowheads="1"/>
            </p:cNvSpPr>
            <p:nvPr/>
          </p:nvSpPr>
          <p:spPr bwMode="auto">
            <a:xfrm rot="3600000" flipV="1">
              <a:off x="1758" y="2823"/>
              <a:ext cx="384" cy="506"/>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61" name="AutoShape 9"/>
            <p:cNvSpPr>
              <a:spLocks noChangeArrowheads="1"/>
            </p:cNvSpPr>
            <p:nvPr/>
          </p:nvSpPr>
          <p:spPr bwMode="auto">
            <a:xfrm rot="-3600000" flipH="1" flipV="1">
              <a:off x="3643" y="2823"/>
              <a:ext cx="384" cy="506"/>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250001" name="Group 145" descr="Fotografía con el permiso de el doctor Richard Wilson, Universidad de Harvard Para obtener, más información, véase: phys4.harvard.edu/~wilson/arsenic/arsenic_project_introduction.html"/>
          <p:cNvGrpSpPr>
            <a:grpSpLocks/>
          </p:cNvGrpSpPr>
          <p:nvPr/>
        </p:nvGrpSpPr>
        <p:grpSpPr bwMode="auto">
          <a:xfrm>
            <a:off x="2779713" y="2093913"/>
            <a:ext cx="3606800" cy="3735387"/>
            <a:chOff x="1744" y="1319"/>
            <a:chExt cx="2272" cy="2353"/>
          </a:xfrm>
        </p:grpSpPr>
        <p:pic>
          <p:nvPicPr>
            <p:cNvPr id="6164" name="Picture 131" descr="arsenic_project_sufferer_picture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5" y="1319"/>
              <a:ext cx="1470" cy="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 Box 139"/>
            <p:cNvSpPr txBox="1">
              <a:spLocks noChangeArrowheads="1"/>
            </p:cNvSpPr>
            <p:nvPr/>
          </p:nvSpPr>
          <p:spPr bwMode="auto">
            <a:xfrm>
              <a:off x="1744" y="3528"/>
              <a:ext cx="227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endParaRPr lang="es-ES" altLang="en-US" sz="900">
                <a:solidFill>
                  <a:schemeClr val="bg1"/>
                </a:solidFill>
                <a:latin typeface="Arial" panose="020B0604020202020204" pitchFamily="34" charset="0"/>
              </a:endParaRPr>
            </a:p>
          </p:txBody>
        </p:sp>
      </p:grpSp>
      <p:grpSp>
        <p:nvGrpSpPr>
          <p:cNvPr id="250002" name="Group 146" descr="Fotografía con el permiso de el doctor Richard Wilson, Universidad de Harvard Para obtener, más información, véase: phys4.harvard.edu/~wilson/arsenic/arsenic_project_introduction.html"/>
          <p:cNvGrpSpPr>
            <a:grpSpLocks/>
          </p:cNvGrpSpPr>
          <p:nvPr/>
        </p:nvGrpSpPr>
        <p:grpSpPr bwMode="auto">
          <a:xfrm>
            <a:off x="2781300" y="2093913"/>
            <a:ext cx="3606800" cy="3735387"/>
            <a:chOff x="2793" y="1319"/>
            <a:chExt cx="2272" cy="2353"/>
          </a:xfrm>
        </p:grpSpPr>
        <p:pic>
          <p:nvPicPr>
            <p:cNvPr id="6162" name="Picture 130" descr="arsenic_project_sufferer_picture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4" y="1319"/>
              <a:ext cx="1470" cy="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 Box 143"/>
            <p:cNvSpPr txBox="1">
              <a:spLocks noChangeArrowheads="1"/>
            </p:cNvSpPr>
            <p:nvPr/>
          </p:nvSpPr>
          <p:spPr bwMode="auto">
            <a:xfrm>
              <a:off x="2793" y="3528"/>
              <a:ext cx="227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endParaRPr lang="es-ES" altLang="en-US" sz="900">
                <a:solidFill>
                  <a:schemeClr val="bg1"/>
                </a:solidFill>
                <a:latin typeface="Arial" panose="020B0604020202020204" pitchFamily="34" charset="0"/>
              </a:endParaRPr>
            </a:p>
          </p:txBody>
        </p:sp>
      </p:grpSp>
      <p:grpSp>
        <p:nvGrpSpPr>
          <p:cNvPr id="6153" name="Group 124" descr="jarra de agua y vaso"/>
          <p:cNvGrpSpPr>
            <a:grpSpLocks/>
          </p:cNvGrpSpPr>
          <p:nvPr/>
        </p:nvGrpSpPr>
        <p:grpSpPr bwMode="auto">
          <a:xfrm>
            <a:off x="6715125" y="1790700"/>
            <a:ext cx="1819275" cy="1816100"/>
            <a:chOff x="4230" y="1128"/>
            <a:chExt cx="1146" cy="1144"/>
          </a:xfrm>
        </p:grpSpPr>
        <p:sp>
          <p:nvSpPr>
            <p:cNvPr id="6168" name="Freeform 125"/>
            <p:cNvSpPr>
              <a:spLocks/>
            </p:cNvSpPr>
            <p:nvPr/>
          </p:nvSpPr>
          <p:spPr bwMode="auto">
            <a:xfrm>
              <a:off x="4230" y="1144"/>
              <a:ext cx="1140" cy="1128"/>
            </a:xfrm>
            <a:custGeom>
              <a:avLst/>
              <a:gdLst>
                <a:gd name="T0" fmla="*/ 909 w 2280"/>
                <a:gd name="T1" fmla="*/ 1128 h 2257"/>
                <a:gd name="T2" fmla="*/ 1140 w 2280"/>
                <a:gd name="T3" fmla="*/ 231 h 2257"/>
                <a:gd name="T4" fmla="*/ 243 w 2280"/>
                <a:gd name="T5" fmla="*/ 0 h 2257"/>
                <a:gd name="T6" fmla="*/ 0 w 2280"/>
                <a:gd name="T7" fmla="*/ 862 h 2257"/>
                <a:gd name="T8" fmla="*/ 909 w 2280"/>
                <a:gd name="T9" fmla="*/ 1128 h 2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 h="2257">
                  <a:moveTo>
                    <a:pt x="1817" y="2257"/>
                  </a:moveTo>
                  <a:lnTo>
                    <a:pt x="2280" y="462"/>
                  </a:lnTo>
                  <a:lnTo>
                    <a:pt x="486" y="0"/>
                  </a:lnTo>
                  <a:lnTo>
                    <a:pt x="0" y="1724"/>
                  </a:lnTo>
                  <a:lnTo>
                    <a:pt x="1817" y="2257"/>
                  </a:lnTo>
                  <a:close/>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126"/>
            <p:cNvSpPr>
              <a:spLocks/>
            </p:cNvSpPr>
            <p:nvPr/>
          </p:nvSpPr>
          <p:spPr bwMode="auto">
            <a:xfrm>
              <a:off x="4230" y="1128"/>
              <a:ext cx="1146" cy="1144"/>
            </a:xfrm>
            <a:custGeom>
              <a:avLst/>
              <a:gdLst>
                <a:gd name="T0" fmla="*/ 1146 w 2292"/>
                <a:gd name="T1" fmla="*/ 950 h 2288"/>
                <a:gd name="T2" fmla="*/ 859 w 2292"/>
                <a:gd name="T3" fmla="*/ 0 h 2288"/>
                <a:gd name="T4" fmla="*/ 0 w 2292"/>
                <a:gd name="T5" fmla="*/ 314 h 2288"/>
                <a:gd name="T6" fmla="*/ 331 w 2292"/>
                <a:gd name="T7" fmla="*/ 1144 h 2288"/>
                <a:gd name="T8" fmla="*/ 1146 w 2292"/>
                <a:gd name="T9" fmla="*/ 950 h 2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2" h="2288">
                  <a:moveTo>
                    <a:pt x="2292" y="1900"/>
                  </a:moveTo>
                  <a:lnTo>
                    <a:pt x="1718" y="0"/>
                  </a:lnTo>
                  <a:lnTo>
                    <a:pt x="0" y="627"/>
                  </a:lnTo>
                  <a:lnTo>
                    <a:pt x="661" y="2288"/>
                  </a:lnTo>
                  <a:lnTo>
                    <a:pt x="2292" y="190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170" name="Picture 127" descr="jarra de agua y vas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4" y="1260"/>
              <a:ext cx="70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71" name="Freeform 128"/>
            <p:cNvSpPr>
              <a:spLocks/>
            </p:cNvSpPr>
            <p:nvPr/>
          </p:nvSpPr>
          <p:spPr bwMode="auto">
            <a:xfrm>
              <a:off x="4299" y="1922"/>
              <a:ext cx="967" cy="207"/>
            </a:xfrm>
            <a:custGeom>
              <a:avLst/>
              <a:gdLst>
                <a:gd name="T0" fmla="*/ 917 w 1934"/>
                <a:gd name="T1" fmla="*/ 11 h 414"/>
                <a:gd name="T2" fmla="*/ 934 w 1934"/>
                <a:gd name="T3" fmla="*/ 30 h 414"/>
                <a:gd name="T4" fmla="*/ 940 w 1934"/>
                <a:gd name="T5" fmla="*/ 49 h 414"/>
                <a:gd name="T6" fmla="*/ 934 w 1934"/>
                <a:gd name="T7" fmla="*/ 68 h 414"/>
                <a:gd name="T8" fmla="*/ 917 w 1934"/>
                <a:gd name="T9" fmla="*/ 86 h 414"/>
                <a:gd name="T10" fmla="*/ 889 w 1934"/>
                <a:gd name="T11" fmla="*/ 104 h 414"/>
                <a:gd name="T12" fmla="*/ 852 w 1934"/>
                <a:gd name="T13" fmla="*/ 120 h 414"/>
                <a:gd name="T14" fmla="*/ 807 w 1934"/>
                <a:gd name="T15" fmla="*/ 135 h 414"/>
                <a:gd name="T16" fmla="*/ 753 w 1934"/>
                <a:gd name="T17" fmla="*/ 148 h 414"/>
                <a:gd name="T18" fmla="*/ 693 w 1934"/>
                <a:gd name="T19" fmla="*/ 160 h 414"/>
                <a:gd name="T20" fmla="*/ 626 w 1934"/>
                <a:gd name="T21" fmla="*/ 169 h 414"/>
                <a:gd name="T22" fmla="*/ 555 w 1934"/>
                <a:gd name="T23" fmla="*/ 176 h 414"/>
                <a:gd name="T24" fmla="*/ 479 w 1934"/>
                <a:gd name="T25" fmla="*/ 181 h 414"/>
                <a:gd name="T26" fmla="*/ 410 w 1934"/>
                <a:gd name="T27" fmla="*/ 183 h 414"/>
                <a:gd name="T28" fmla="*/ 361 w 1934"/>
                <a:gd name="T29" fmla="*/ 183 h 414"/>
                <a:gd name="T30" fmla="*/ 314 w 1934"/>
                <a:gd name="T31" fmla="*/ 182 h 414"/>
                <a:gd name="T32" fmla="*/ 268 w 1934"/>
                <a:gd name="T33" fmla="*/ 180 h 414"/>
                <a:gd name="T34" fmla="*/ 224 w 1934"/>
                <a:gd name="T35" fmla="*/ 177 h 414"/>
                <a:gd name="T36" fmla="*/ 182 w 1934"/>
                <a:gd name="T37" fmla="*/ 172 h 414"/>
                <a:gd name="T38" fmla="*/ 142 w 1934"/>
                <a:gd name="T39" fmla="*/ 168 h 414"/>
                <a:gd name="T40" fmla="*/ 104 w 1934"/>
                <a:gd name="T41" fmla="*/ 162 h 414"/>
                <a:gd name="T42" fmla="*/ 70 w 1934"/>
                <a:gd name="T43" fmla="*/ 155 h 414"/>
                <a:gd name="T44" fmla="*/ 38 w 1934"/>
                <a:gd name="T45" fmla="*/ 147 h 414"/>
                <a:gd name="T46" fmla="*/ 9 w 1934"/>
                <a:gd name="T47" fmla="*/ 139 h 414"/>
                <a:gd name="T48" fmla="*/ 16 w 1934"/>
                <a:gd name="T49" fmla="*/ 145 h 414"/>
                <a:gd name="T50" fmla="*/ 44 w 1934"/>
                <a:gd name="T51" fmla="*/ 156 h 414"/>
                <a:gd name="T52" fmla="*/ 76 w 1934"/>
                <a:gd name="T53" fmla="*/ 167 h 414"/>
                <a:gd name="T54" fmla="*/ 113 w 1934"/>
                <a:gd name="T55" fmla="*/ 177 h 414"/>
                <a:gd name="T56" fmla="*/ 154 w 1934"/>
                <a:gd name="T57" fmla="*/ 185 h 414"/>
                <a:gd name="T58" fmla="*/ 199 w 1934"/>
                <a:gd name="T59" fmla="*/ 192 h 414"/>
                <a:gd name="T60" fmla="*/ 246 w 1934"/>
                <a:gd name="T61" fmla="*/ 198 h 414"/>
                <a:gd name="T62" fmla="*/ 296 w 1934"/>
                <a:gd name="T63" fmla="*/ 203 h 414"/>
                <a:gd name="T64" fmla="*/ 350 w 1934"/>
                <a:gd name="T65" fmla="*/ 206 h 414"/>
                <a:gd name="T66" fmla="*/ 405 w 1934"/>
                <a:gd name="T67" fmla="*/ 207 h 414"/>
                <a:gd name="T68" fmla="*/ 462 w 1934"/>
                <a:gd name="T69" fmla="*/ 207 h 414"/>
                <a:gd name="T70" fmla="*/ 539 w 1934"/>
                <a:gd name="T71" fmla="*/ 204 h 414"/>
                <a:gd name="T72" fmla="*/ 613 w 1934"/>
                <a:gd name="T73" fmla="*/ 198 h 414"/>
                <a:gd name="T74" fmla="*/ 681 w 1934"/>
                <a:gd name="T75" fmla="*/ 189 h 414"/>
                <a:gd name="T76" fmla="*/ 744 w 1934"/>
                <a:gd name="T77" fmla="*/ 179 h 414"/>
                <a:gd name="T78" fmla="*/ 801 w 1934"/>
                <a:gd name="T79" fmla="*/ 166 h 414"/>
                <a:gd name="T80" fmla="*/ 852 w 1934"/>
                <a:gd name="T81" fmla="*/ 151 h 414"/>
                <a:gd name="T82" fmla="*/ 894 w 1934"/>
                <a:gd name="T83" fmla="*/ 135 h 414"/>
                <a:gd name="T84" fmla="*/ 928 w 1934"/>
                <a:gd name="T85" fmla="*/ 117 h 414"/>
                <a:gd name="T86" fmla="*/ 951 w 1934"/>
                <a:gd name="T87" fmla="*/ 98 h 414"/>
                <a:gd name="T88" fmla="*/ 964 w 1934"/>
                <a:gd name="T89" fmla="*/ 79 h 414"/>
                <a:gd name="T90" fmla="*/ 966 w 1934"/>
                <a:gd name="T91" fmla="*/ 56 h 414"/>
                <a:gd name="T92" fmla="*/ 949 w 1934"/>
                <a:gd name="T93" fmla="*/ 31 h 414"/>
                <a:gd name="T94" fmla="*/ 914 w 1934"/>
                <a:gd name="T95" fmla="*/ 7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34" h="414">
                  <a:moveTo>
                    <a:pt x="1797" y="0"/>
                  </a:moveTo>
                  <a:lnTo>
                    <a:pt x="1816" y="12"/>
                  </a:lnTo>
                  <a:lnTo>
                    <a:pt x="1833" y="22"/>
                  </a:lnTo>
                  <a:lnTo>
                    <a:pt x="1847" y="35"/>
                  </a:lnTo>
                  <a:lnTo>
                    <a:pt x="1858" y="47"/>
                  </a:lnTo>
                  <a:lnTo>
                    <a:pt x="1867" y="59"/>
                  </a:lnTo>
                  <a:lnTo>
                    <a:pt x="1874" y="72"/>
                  </a:lnTo>
                  <a:lnTo>
                    <a:pt x="1879" y="85"/>
                  </a:lnTo>
                  <a:lnTo>
                    <a:pt x="1880" y="97"/>
                  </a:lnTo>
                  <a:lnTo>
                    <a:pt x="1879" y="110"/>
                  </a:lnTo>
                  <a:lnTo>
                    <a:pt x="1874" y="123"/>
                  </a:lnTo>
                  <a:lnTo>
                    <a:pt x="1867" y="135"/>
                  </a:lnTo>
                  <a:lnTo>
                    <a:pt x="1859" y="148"/>
                  </a:lnTo>
                  <a:lnTo>
                    <a:pt x="1848" y="160"/>
                  </a:lnTo>
                  <a:lnTo>
                    <a:pt x="1833" y="172"/>
                  </a:lnTo>
                  <a:lnTo>
                    <a:pt x="1817" y="184"/>
                  </a:lnTo>
                  <a:lnTo>
                    <a:pt x="1798" y="195"/>
                  </a:lnTo>
                  <a:lnTo>
                    <a:pt x="1778" y="207"/>
                  </a:lnTo>
                  <a:lnTo>
                    <a:pt x="1756" y="218"/>
                  </a:lnTo>
                  <a:lnTo>
                    <a:pt x="1730" y="229"/>
                  </a:lnTo>
                  <a:lnTo>
                    <a:pt x="1704" y="239"/>
                  </a:lnTo>
                  <a:lnTo>
                    <a:pt x="1675" y="249"/>
                  </a:lnTo>
                  <a:lnTo>
                    <a:pt x="1645" y="260"/>
                  </a:lnTo>
                  <a:lnTo>
                    <a:pt x="1613" y="269"/>
                  </a:lnTo>
                  <a:lnTo>
                    <a:pt x="1578" y="278"/>
                  </a:lnTo>
                  <a:lnTo>
                    <a:pt x="1543" y="287"/>
                  </a:lnTo>
                  <a:lnTo>
                    <a:pt x="1506" y="296"/>
                  </a:lnTo>
                  <a:lnTo>
                    <a:pt x="1467" y="304"/>
                  </a:lnTo>
                  <a:lnTo>
                    <a:pt x="1426" y="312"/>
                  </a:lnTo>
                  <a:lnTo>
                    <a:pt x="1385" y="319"/>
                  </a:lnTo>
                  <a:lnTo>
                    <a:pt x="1342" y="325"/>
                  </a:lnTo>
                  <a:lnTo>
                    <a:pt x="1297" y="332"/>
                  </a:lnTo>
                  <a:lnTo>
                    <a:pt x="1252" y="338"/>
                  </a:lnTo>
                  <a:lnTo>
                    <a:pt x="1205" y="343"/>
                  </a:lnTo>
                  <a:lnTo>
                    <a:pt x="1158" y="347"/>
                  </a:lnTo>
                  <a:lnTo>
                    <a:pt x="1110" y="352"/>
                  </a:lnTo>
                  <a:lnTo>
                    <a:pt x="1060" y="355"/>
                  </a:lnTo>
                  <a:lnTo>
                    <a:pt x="1009" y="359"/>
                  </a:lnTo>
                  <a:lnTo>
                    <a:pt x="957" y="361"/>
                  </a:lnTo>
                  <a:lnTo>
                    <a:pt x="906" y="364"/>
                  </a:lnTo>
                  <a:lnTo>
                    <a:pt x="853" y="365"/>
                  </a:lnTo>
                  <a:lnTo>
                    <a:pt x="819" y="365"/>
                  </a:lnTo>
                  <a:lnTo>
                    <a:pt x="787" y="366"/>
                  </a:lnTo>
                  <a:lnTo>
                    <a:pt x="754" y="366"/>
                  </a:lnTo>
                  <a:lnTo>
                    <a:pt x="721" y="365"/>
                  </a:lnTo>
                  <a:lnTo>
                    <a:pt x="690" y="365"/>
                  </a:lnTo>
                  <a:lnTo>
                    <a:pt x="658" y="364"/>
                  </a:lnTo>
                  <a:lnTo>
                    <a:pt x="627" y="364"/>
                  </a:lnTo>
                  <a:lnTo>
                    <a:pt x="596" y="362"/>
                  </a:lnTo>
                  <a:lnTo>
                    <a:pt x="565" y="360"/>
                  </a:lnTo>
                  <a:lnTo>
                    <a:pt x="535" y="359"/>
                  </a:lnTo>
                  <a:lnTo>
                    <a:pt x="505" y="357"/>
                  </a:lnTo>
                  <a:lnTo>
                    <a:pt x="476" y="355"/>
                  </a:lnTo>
                  <a:lnTo>
                    <a:pt x="447" y="353"/>
                  </a:lnTo>
                  <a:lnTo>
                    <a:pt x="418" y="350"/>
                  </a:lnTo>
                  <a:lnTo>
                    <a:pt x="390" y="347"/>
                  </a:lnTo>
                  <a:lnTo>
                    <a:pt x="363" y="344"/>
                  </a:lnTo>
                  <a:lnTo>
                    <a:pt x="336" y="342"/>
                  </a:lnTo>
                  <a:lnTo>
                    <a:pt x="309" y="338"/>
                  </a:lnTo>
                  <a:lnTo>
                    <a:pt x="283" y="335"/>
                  </a:lnTo>
                  <a:lnTo>
                    <a:pt x="257" y="331"/>
                  </a:lnTo>
                  <a:lnTo>
                    <a:pt x="233" y="327"/>
                  </a:lnTo>
                  <a:lnTo>
                    <a:pt x="208" y="323"/>
                  </a:lnTo>
                  <a:lnTo>
                    <a:pt x="185" y="319"/>
                  </a:lnTo>
                  <a:lnTo>
                    <a:pt x="162" y="314"/>
                  </a:lnTo>
                  <a:lnTo>
                    <a:pt x="139" y="309"/>
                  </a:lnTo>
                  <a:lnTo>
                    <a:pt x="117" y="305"/>
                  </a:lnTo>
                  <a:lnTo>
                    <a:pt x="96" y="300"/>
                  </a:lnTo>
                  <a:lnTo>
                    <a:pt x="75" y="294"/>
                  </a:lnTo>
                  <a:lnTo>
                    <a:pt x="56" y="290"/>
                  </a:lnTo>
                  <a:lnTo>
                    <a:pt x="36" y="284"/>
                  </a:lnTo>
                  <a:lnTo>
                    <a:pt x="18" y="278"/>
                  </a:lnTo>
                  <a:lnTo>
                    <a:pt x="0" y="272"/>
                  </a:lnTo>
                  <a:lnTo>
                    <a:pt x="15" y="281"/>
                  </a:lnTo>
                  <a:lnTo>
                    <a:pt x="31" y="289"/>
                  </a:lnTo>
                  <a:lnTo>
                    <a:pt x="49" y="297"/>
                  </a:lnTo>
                  <a:lnTo>
                    <a:pt x="68" y="305"/>
                  </a:lnTo>
                  <a:lnTo>
                    <a:pt x="88" y="312"/>
                  </a:lnTo>
                  <a:lnTo>
                    <a:pt x="107" y="320"/>
                  </a:lnTo>
                  <a:lnTo>
                    <a:pt x="129" y="327"/>
                  </a:lnTo>
                  <a:lnTo>
                    <a:pt x="152" y="334"/>
                  </a:lnTo>
                  <a:lnTo>
                    <a:pt x="175" y="340"/>
                  </a:lnTo>
                  <a:lnTo>
                    <a:pt x="201" y="346"/>
                  </a:lnTo>
                  <a:lnTo>
                    <a:pt x="226" y="353"/>
                  </a:lnTo>
                  <a:lnTo>
                    <a:pt x="253" y="359"/>
                  </a:lnTo>
                  <a:lnTo>
                    <a:pt x="279" y="365"/>
                  </a:lnTo>
                  <a:lnTo>
                    <a:pt x="308" y="369"/>
                  </a:lnTo>
                  <a:lnTo>
                    <a:pt x="337" y="375"/>
                  </a:lnTo>
                  <a:lnTo>
                    <a:pt x="365" y="380"/>
                  </a:lnTo>
                  <a:lnTo>
                    <a:pt x="397" y="384"/>
                  </a:lnTo>
                  <a:lnTo>
                    <a:pt x="428" y="388"/>
                  </a:lnTo>
                  <a:lnTo>
                    <a:pt x="459" y="392"/>
                  </a:lnTo>
                  <a:lnTo>
                    <a:pt x="492" y="396"/>
                  </a:lnTo>
                  <a:lnTo>
                    <a:pt x="524" y="399"/>
                  </a:lnTo>
                  <a:lnTo>
                    <a:pt x="559" y="403"/>
                  </a:lnTo>
                  <a:lnTo>
                    <a:pt x="592" y="405"/>
                  </a:lnTo>
                  <a:lnTo>
                    <a:pt x="628" y="407"/>
                  </a:lnTo>
                  <a:lnTo>
                    <a:pt x="663" y="410"/>
                  </a:lnTo>
                  <a:lnTo>
                    <a:pt x="699" y="411"/>
                  </a:lnTo>
                  <a:lnTo>
                    <a:pt x="735" y="412"/>
                  </a:lnTo>
                  <a:lnTo>
                    <a:pt x="772" y="413"/>
                  </a:lnTo>
                  <a:lnTo>
                    <a:pt x="810" y="413"/>
                  </a:lnTo>
                  <a:lnTo>
                    <a:pt x="847" y="414"/>
                  </a:lnTo>
                  <a:lnTo>
                    <a:pt x="886" y="413"/>
                  </a:lnTo>
                  <a:lnTo>
                    <a:pt x="924" y="413"/>
                  </a:lnTo>
                  <a:lnTo>
                    <a:pt x="976" y="412"/>
                  </a:lnTo>
                  <a:lnTo>
                    <a:pt x="1028" y="410"/>
                  </a:lnTo>
                  <a:lnTo>
                    <a:pt x="1077" y="407"/>
                  </a:lnTo>
                  <a:lnTo>
                    <a:pt x="1128" y="404"/>
                  </a:lnTo>
                  <a:lnTo>
                    <a:pt x="1176" y="399"/>
                  </a:lnTo>
                  <a:lnTo>
                    <a:pt x="1225" y="395"/>
                  </a:lnTo>
                  <a:lnTo>
                    <a:pt x="1271" y="390"/>
                  </a:lnTo>
                  <a:lnTo>
                    <a:pt x="1317" y="384"/>
                  </a:lnTo>
                  <a:lnTo>
                    <a:pt x="1362" y="378"/>
                  </a:lnTo>
                  <a:lnTo>
                    <a:pt x="1406" y="372"/>
                  </a:lnTo>
                  <a:lnTo>
                    <a:pt x="1447" y="365"/>
                  </a:lnTo>
                  <a:lnTo>
                    <a:pt x="1488" y="357"/>
                  </a:lnTo>
                  <a:lnTo>
                    <a:pt x="1528" y="349"/>
                  </a:lnTo>
                  <a:lnTo>
                    <a:pt x="1566" y="340"/>
                  </a:lnTo>
                  <a:lnTo>
                    <a:pt x="1602" y="331"/>
                  </a:lnTo>
                  <a:lnTo>
                    <a:pt x="1638" y="322"/>
                  </a:lnTo>
                  <a:lnTo>
                    <a:pt x="1672" y="312"/>
                  </a:lnTo>
                  <a:lnTo>
                    <a:pt x="1703" y="301"/>
                  </a:lnTo>
                  <a:lnTo>
                    <a:pt x="1733" y="291"/>
                  </a:lnTo>
                  <a:lnTo>
                    <a:pt x="1761" y="281"/>
                  </a:lnTo>
                  <a:lnTo>
                    <a:pt x="1788" y="269"/>
                  </a:lnTo>
                  <a:lnTo>
                    <a:pt x="1812" y="257"/>
                  </a:lnTo>
                  <a:lnTo>
                    <a:pt x="1834" y="246"/>
                  </a:lnTo>
                  <a:lnTo>
                    <a:pt x="1855" y="234"/>
                  </a:lnTo>
                  <a:lnTo>
                    <a:pt x="1872" y="222"/>
                  </a:lnTo>
                  <a:lnTo>
                    <a:pt x="1888" y="209"/>
                  </a:lnTo>
                  <a:lnTo>
                    <a:pt x="1902" y="196"/>
                  </a:lnTo>
                  <a:lnTo>
                    <a:pt x="1913" y="184"/>
                  </a:lnTo>
                  <a:lnTo>
                    <a:pt x="1923" y="171"/>
                  </a:lnTo>
                  <a:lnTo>
                    <a:pt x="1928" y="157"/>
                  </a:lnTo>
                  <a:lnTo>
                    <a:pt x="1933" y="145"/>
                  </a:lnTo>
                  <a:lnTo>
                    <a:pt x="1934" y="131"/>
                  </a:lnTo>
                  <a:lnTo>
                    <a:pt x="1932" y="112"/>
                  </a:lnTo>
                  <a:lnTo>
                    <a:pt x="1925" y="95"/>
                  </a:lnTo>
                  <a:lnTo>
                    <a:pt x="1913" y="78"/>
                  </a:lnTo>
                  <a:lnTo>
                    <a:pt x="1898" y="62"/>
                  </a:lnTo>
                  <a:lnTo>
                    <a:pt x="1879" y="45"/>
                  </a:lnTo>
                  <a:lnTo>
                    <a:pt x="1855" y="29"/>
                  </a:lnTo>
                  <a:lnTo>
                    <a:pt x="1828" y="14"/>
                  </a:lnTo>
                  <a:lnTo>
                    <a:pt x="17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2" name="Group 53" descr="manos"/>
          <p:cNvGrpSpPr>
            <a:grpSpLocks/>
          </p:cNvGrpSpPr>
          <p:nvPr/>
        </p:nvGrpSpPr>
        <p:grpSpPr bwMode="auto">
          <a:xfrm>
            <a:off x="6680200" y="4233863"/>
            <a:ext cx="2012950" cy="1846262"/>
            <a:chOff x="4208" y="2667"/>
            <a:chExt cx="1268" cy="1163"/>
          </a:xfrm>
        </p:grpSpPr>
        <p:sp>
          <p:nvSpPr>
            <p:cNvPr id="6172" name="Freeform 54"/>
            <p:cNvSpPr>
              <a:spLocks/>
            </p:cNvSpPr>
            <p:nvPr/>
          </p:nvSpPr>
          <p:spPr bwMode="auto">
            <a:xfrm>
              <a:off x="4269" y="2721"/>
              <a:ext cx="1121" cy="1109"/>
            </a:xfrm>
            <a:custGeom>
              <a:avLst/>
              <a:gdLst>
                <a:gd name="T0" fmla="*/ 989 w 2242"/>
                <a:gd name="T1" fmla="*/ 0 h 2217"/>
                <a:gd name="T2" fmla="*/ 0 w 2242"/>
                <a:gd name="T3" fmla="*/ 106 h 2217"/>
                <a:gd name="T4" fmla="*/ 90 w 2242"/>
                <a:gd name="T5" fmla="*/ 1109 h 2217"/>
                <a:gd name="T6" fmla="*/ 1121 w 2242"/>
                <a:gd name="T7" fmla="*/ 963 h 2217"/>
                <a:gd name="T8" fmla="*/ 989 w 2242"/>
                <a:gd name="T9" fmla="*/ 0 h 2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 h="2217">
                  <a:moveTo>
                    <a:pt x="1978" y="0"/>
                  </a:moveTo>
                  <a:lnTo>
                    <a:pt x="0" y="211"/>
                  </a:lnTo>
                  <a:lnTo>
                    <a:pt x="180" y="2217"/>
                  </a:lnTo>
                  <a:lnTo>
                    <a:pt x="2242" y="1926"/>
                  </a:lnTo>
                  <a:lnTo>
                    <a:pt x="1978" y="0"/>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3" name="Freeform 55"/>
            <p:cNvSpPr>
              <a:spLocks/>
            </p:cNvSpPr>
            <p:nvPr/>
          </p:nvSpPr>
          <p:spPr bwMode="auto">
            <a:xfrm>
              <a:off x="4249" y="2736"/>
              <a:ext cx="1126" cy="1040"/>
            </a:xfrm>
            <a:custGeom>
              <a:avLst/>
              <a:gdLst>
                <a:gd name="T0" fmla="*/ 400 w 2107"/>
                <a:gd name="T1" fmla="*/ 0 h 2080"/>
                <a:gd name="T2" fmla="*/ 0 w 2107"/>
                <a:gd name="T3" fmla="*/ 636 h 2080"/>
                <a:gd name="T4" fmla="*/ 748 w 2107"/>
                <a:gd name="T5" fmla="*/ 1040 h 2080"/>
                <a:gd name="T6" fmla="*/ 1126 w 2107"/>
                <a:gd name="T7" fmla="*/ 377 h 2080"/>
                <a:gd name="T8" fmla="*/ 400 w 2107"/>
                <a:gd name="T9" fmla="*/ 0 h 2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7" h="2080">
                  <a:moveTo>
                    <a:pt x="749" y="0"/>
                  </a:moveTo>
                  <a:lnTo>
                    <a:pt x="0" y="1271"/>
                  </a:lnTo>
                  <a:lnTo>
                    <a:pt x="1400" y="2080"/>
                  </a:lnTo>
                  <a:lnTo>
                    <a:pt x="2107" y="754"/>
                  </a:lnTo>
                  <a:lnTo>
                    <a:pt x="74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4" name="Freeform 56"/>
            <p:cNvSpPr>
              <a:spLocks/>
            </p:cNvSpPr>
            <p:nvPr/>
          </p:nvSpPr>
          <p:spPr bwMode="auto">
            <a:xfrm>
              <a:off x="4984" y="3135"/>
              <a:ext cx="492" cy="319"/>
            </a:xfrm>
            <a:custGeom>
              <a:avLst/>
              <a:gdLst>
                <a:gd name="T0" fmla="*/ 0 w 581"/>
                <a:gd name="T1" fmla="*/ 312 h 385"/>
                <a:gd name="T2" fmla="*/ 17 w 581"/>
                <a:gd name="T3" fmla="*/ 169 h 385"/>
                <a:gd name="T4" fmla="*/ 459 w 581"/>
                <a:gd name="T5" fmla="*/ 0 h 385"/>
                <a:gd name="T6" fmla="*/ 492 w 581"/>
                <a:gd name="T7" fmla="*/ 319 h 385"/>
                <a:gd name="T8" fmla="*/ 0 w 581"/>
                <a:gd name="T9" fmla="*/ 31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 h="385">
                  <a:moveTo>
                    <a:pt x="0" y="376"/>
                  </a:moveTo>
                  <a:lnTo>
                    <a:pt x="20" y="204"/>
                  </a:lnTo>
                  <a:lnTo>
                    <a:pt x="542" y="0"/>
                  </a:lnTo>
                  <a:lnTo>
                    <a:pt x="581" y="385"/>
                  </a:lnTo>
                  <a:lnTo>
                    <a:pt x="0" y="376"/>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57"/>
            <p:cNvSpPr>
              <a:spLocks/>
            </p:cNvSpPr>
            <p:nvPr/>
          </p:nvSpPr>
          <p:spPr bwMode="auto">
            <a:xfrm flipH="1" flipV="1">
              <a:off x="4803" y="3220"/>
              <a:ext cx="361" cy="34"/>
            </a:xfrm>
            <a:custGeom>
              <a:avLst/>
              <a:gdLst>
                <a:gd name="T0" fmla="*/ 0 w 813"/>
                <a:gd name="T1" fmla="*/ 10 h 25"/>
                <a:gd name="T2" fmla="*/ 361 w 813"/>
                <a:gd name="T3" fmla="*/ 0 h 25"/>
                <a:gd name="T4" fmla="*/ 361 w 813"/>
                <a:gd name="T5" fmla="*/ 34 h 25"/>
                <a:gd name="T6" fmla="*/ 0 w 813"/>
                <a:gd name="T7" fmla="*/ 1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3" h="25">
                  <a:moveTo>
                    <a:pt x="0" y="7"/>
                  </a:moveTo>
                  <a:lnTo>
                    <a:pt x="812" y="0"/>
                  </a:lnTo>
                  <a:lnTo>
                    <a:pt x="813" y="25"/>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76" name="Group 58"/>
            <p:cNvGrpSpPr>
              <a:grpSpLocks/>
            </p:cNvGrpSpPr>
            <p:nvPr/>
          </p:nvGrpSpPr>
          <p:grpSpPr bwMode="auto">
            <a:xfrm>
              <a:off x="4488" y="3454"/>
              <a:ext cx="832" cy="236"/>
              <a:chOff x="1900" y="3520"/>
              <a:chExt cx="857" cy="357"/>
            </a:xfrm>
          </p:grpSpPr>
          <p:sp>
            <p:nvSpPr>
              <p:cNvPr id="6228" name="Freeform 59"/>
              <p:cNvSpPr>
                <a:spLocks/>
              </p:cNvSpPr>
              <p:nvPr/>
            </p:nvSpPr>
            <p:spPr bwMode="auto">
              <a:xfrm>
                <a:off x="1900" y="3520"/>
                <a:ext cx="857" cy="357"/>
              </a:xfrm>
              <a:custGeom>
                <a:avLst/>
                <a:gdLst>
                  <a:gd name="T0" fmla="*/ 0 w 1714"/>
                  <a:gd name="T1" fmla="*/ 87 h 713"/>
                  <a:gd name="T2" fmla="*/ 166 w 1714"/>
                  <a:gd name="T3" fmla="*/ 4 h 713"/>
                  <a:gd name="T4" fmla="*/ 267 w 1714"/>
                  <a:gd name="T5" fmla="*/ 73 h 713"/>
                  <a:gd name="T6" fmla="*/ 371 w 1714"/>
                  <a:gd name="T7" fmla="*/ 14 h 713"/>
                  <a:gd name="T8" fmla="*/ 513 w 1714"/>
                  <a:gd name="T9" fmla="*/ 11 h 713"/>
                  <a:gd name="T10" fmla="*/ 609 w 1714"/>
                  <a:gd name="T11" fmla="*/ 0 h 713"/>
                  <a:gd name="T12" fmla="*/ 857 w 1714"/>
                  <a:gd name="T13" fmla="*/ 38 h 713"/>
                  <a:gd name="T14" fmla="*/ 835 w 1714"/>
                  <a:gd name="T15" fmla="*/ 329 h 713"/>
                  <a:gd name="T16" fmla="*/ 609 w 1714"/>
                  <a:gd name="T17" fmla="*/ 301 h 713"/>
                  <a:gd name="T18" fmla="*/ 520 w 1714"/>
                  <a:gd name="T19" fmla="*/ 357 h 713"/>
                  <a:gd name="T20" fmla="*/ 392 w 1714"/>
                  <a:gd name="T21" fmla="*/ 277 h 713"/>
                  <a:gd name="T22" fmla="*/ 295 w 1714"/>
                  <a:gd name="T23" fmla="*/ 346 h 713"/>
                  <a:gd name="T24" fmla="*/ 139 w 1714"/>
                  <a:gd name="T25" fmla="*/ 291 h 713"/>
                  <a:gd name="T26" fmla="*/ 70 w 1714"/>
                  <a:gd name="T27" fmla="*/ 325 h 713"/>
                  <a:gd name="T28" fmla="*/ 0 w 1714"/>
                  <a:gd name="T29" fmla="*/ 87 h 7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14" h="713">
                    <a:moveTo>
                      <a:pt x="0" y="173"/>
                    </a:moveTo>
                    <a:lnTo>
                      <a:pt x="332" y="7"/>
                    </a:lnTo>
                    <a:lnTo>
                      <a:pt x="534" y="145"/>
                    </a:lnTo>
                    <a:lnTo>
                      <a:pt x="741" y="27"/>
                    </a:lnTo>
                    <a:lnTo>
                      <a:pt x="1025" y="21"/>
                    </a:lnTo>
                    <a:lnTo>
                      <a:pt x="1218" y="0"/>
                    </a:lnTo>
                    <a:lnTo>
                      <a:pt x="1714" y="76"/>
                    </a:lnTo>
                    <a:lnTo>
                      <a:pt x="1669" y="658"/>
                    </a:lnTo>
                    <a:lnTo>
                      <a:pt x="1218" y="602"/>
                    </a:lnTo>
                    <a:lnTo>
                      <a:pt x="1039" y="713"/>
                    </a:lnTo>
                    <a:lnTo>
                      <a:pt x="783" y="554"/>
                    </a:lnTo>
                    <a:lnTo>
                      <a:pt x="589" y="692"/>
                    </a:lnTo>
                    <a:lnTo>
                      <a:pt x="277" y="582"/>
                    </a:lnTo>
                    <a:lnTo>
                      <a:pt x="139" y="650"/>
                    </a:lnTo>
                    <a:lnTo>
                      <a:pt x="0" y="17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60"/>
              <p:cNvSpPr>
                <a:spLocks/>
              </p:cNvSpPr>
              <p:nvPr/>
            </p:nvSpPr>
            <p:spPr bwMode="auto">
              <a:xfrm>
                <a:off x="1966" y="3525"/>
                <a:ext cx="791" cy="76"/>
              </a:xfrm>
              <a:custGeom>
                <a:avLst/>
                <a:gdLst>
                  <a:gd name="T0" fmla="*/ 177 w 1580"/>
                  <a:gd name="T1" fmla="*/ 38 h 151"/>
                  <a:gd name="T2" fmla="*/ 208 w 1580"/>
                  <a:gd name="T3" fmla="*/ 34 h 151"/>
                  <a:gd name="T4" fmla="*/ 239 w 1580"/>
                  <a:gd name="T5" fmla="*/ 25 h 151"/>
                  <a:gd name="T6" fmla="*/ 269 w 1580"/>
                  <a:gd name="T7" fmla="*/ 13 h 151"/>
                  <a:gd name="T8" fmla="*/ 299 w 1580"/>
                  <a:gd name="T9" fmla="*/ 7 h 151"/>
                  <a:gd name="T10" fmla="*/ 326 w 1580"/>
                  <a:gd name="T11" fmla="*/ 9 h 151"/>
                  <a:gd name="T12" fmla="*/ 355 w 1580"/>
                  <a:gd name="T13" fmla="*/ 15 h 151"/>
                  <a:gd name="T14" fmla="*/ 382 w 1580"/>
                  <a:gd name="T15" fmla="*/ 19 h 151"/>
                  <a:gd name="T16" fmla="*/ 410 w 1580"/>
                  <a:gd name="T17" fmla="*/ 24 h 151"/>
                  <a:gd name="T18" fmla="*/ 436 w 1580"/>
                  <a:gd name="T19" fmla="*/ 26 h 151"/>
                  <a:gd name="T20" fmla="*/ 463 w 1580"/>
                  <a:gd name="T21" fmla="*/ 26 h 151"/>
                  <a:gd name="T22" fmla="*/ 489 w 1580"/>
                  <a:gd name="T23" fmla="*/ 21 h 151"/>
                  <a:gd name="T24" fmla="*/ 514 w 1580"/>
                  <a:gd name="T25" fmla="*/ 13 h 151"/>
                  <a:gd name="T26" fmla="*/ 540 w 1580"/>
                  <a:gd name="T27" fmla="*/ 0 h 151"/>
                  <a:gd name="T28" fmla="*/ 567 w 1580"/>
                  <a:gd name="T29" fmla="*/ 1 h 151"/>
                  <a:gd name="T30" fmla="*/ 595 w 1580"/>
                  <a:gd name="T31" fmla="*/ 4 h 151"/>
                  <a:gd name="T32" fmla="*/ 622 w 1580"/>
                  <a:gd name="T33" fmla="*/ 7 h 151"/>
                  <a:gd name="T34" fmla="*/ 648 w 1580"/>
                  <a:gd name="T35" fmla="*/ 11 h 151"/>
                  <a:gd name="T36" fmla="*/ 675 w 1580"/>
                  <a:gd name="T37" fmla="*/ 16 h 151"/>
                  <a:gd name="T38" fmla="*/ 702 w 1580"/>
                  <a:gd name="T39" fmla="*/ 19 h 151"/>
                  <a:gd name="T40" fmla="*/ 729 w 1580"/>
                  <a:gd name="T41" fmla="*/ 21 h 151"/>
                  <a:gd name="T42" fmla="*/ 756 w 1580"/>
                  <a:gd name="T43" fmla="*/ 22 h 151"/>
                  <a:gd name="T44" fmla="*/ 784 w 1580"/>
                  <a:gd name="T45" fmla="*/ 22 h 151"/>
                  <a:gd name="T46" fmla="*/ 754 w 1580"/>
                  <a:gd name="T47" fmla="*/ 49 h 151"/>
                  <a:gd name="T48" fmla="*/ 731 w 1580"/>
                  <a:gd name="T49" fmla="*/ 48 h 151"/>
                  <a:gd name="T50" fmla="*/ 709 w 1580"/>
                  <a:gd name="T51" fmla="*/ 46 h 151"/>
                  <a:gd name="T52" fmla="*/ 687 w 1580"/>
                  <a:gd name="T53" fmla="*/ 44 h 151"/>
                  <a:gd name="T54" fmla="*/ 667 w 1580"/>
                  <a:gd name="T55" fmla="*/ 43 h 151"/>
                  <a:gd name="T56" fmla="*/ 646 w 1580"/>
                  <a:gd name="T57" fmla="*/ 40 h 151"/>
                  <a:gd name="T58" fmla="*/ 624 w 1580"/>
                  <a:gd name="T59" fmla="*/ 37 h 151"/>
                  <a:gd name="T60" fmla="*/ 603 w 1580"/>
                  <a:gd name="T61" fmla="*/ 33 h 151"/>
                  <a:gd name="T62" fmla="*/ 582 w 1580"/>
                  <a:gd name="T63" fmla="*/ 29 h 151"/>
                  <a:gd name="T64" fmla="*/ 556 w 1580"/>
                  <a:gd name="T65" fmla="*/ 28 h 151"/>
                  <a:gd name="T66" fmla="*/ 529 w 1580"/>
                  <a:gd name="T67" fmla="*/ 32 h 151"/>
                  <a:gd name="T68" fmla="*/ 504 w 1580"/>
                  <a:gd name="T69" fmla="*/ 39 h 151"/>
                  <a:gd name="T70" fmla="*/ 480 w 1580"/>
                  <a:gd name="T71" fmla="*/ 48 h 151"/>
                  <a:gd name="T72" fmla="*/ 457 w 1580"/>
                  <a:gd name="T73" fmla="*/ 59 h 151"/>
                  <a:gd name="T74" fmla="*/ 429 w 1580"/>
                  <a:gd name="T75" fmla="*/ 53 h 151"/>
                  <a:gd name="T76" fmla="*/ 402 w 1580"/>
                  <a:gd name="T77" fmla="*/ 48 h 151"/>
                  <a:gd name="T78" fmla="*/ 373 w 1580"/>
                  <a:gd name="T79" fmla="*/ 42 h 151"/>
                  <a:gd name="T80" fmla="*/ 346 w 1580"/>
                  <a:gd name="T81" fmla="*/ 39 h 151"/>
                  <a:gd name="T82" fmla="*/ 318 w 1580"/>
                  <a:gd name="T83" fmla="*/ 37 h 151"/>
                  <a:gd name="T84" fmla="*/ 291 w 1580"/>
                  <a:gd name="T85" fmla="*/ 38 h 151"/>
                  <a:gd name="T86" fmla="*/ 264 w 1580"/>
                  <a:gd name="T87" fmla="*/ 42 h 151"/>
                  <a:gd name="T88" fmla="*/ 239 w 1580"/>
                  <a:gd name="T89" fmla="*/ 51 h 151"/>
                  <a:gd name="T90" fmla="*/ 215 w 1580"/>
                  <a:gd name="T91" fmla="*/ 64 h 151"/>
                  <a:gd name="T92" fmla="*/ 183 w 1580"/>
                  <a:gd name="T93" fmla="*/ 65 h 151"/>
                  <a:gd name="T94" fmla="*/ 149 w 1580"/>
                  <a:gd name="T95" fmla="*/ 54 h 151"/>
                  <a:gd name="T96" fmla="*/ 115 w 1580"/>
                  <a:gd name="T97" fmla="*/ 43 h 151"/>
                  <a:gd name="T98" fmla="*/ 82 w 1580"/>
                  <a:gd name="T99" fmla="*/ 44 h 151"/>
                  <a:gd name="T100" fmla="*/ 54 w 1580"/>
                  <a:gd name="T101" fmla="*/ 62 h 151"/>
                  <a:gd name="T102" fmla="*/ 32 w 1580"/>
                  <a:gd name="T103" fmla="*/ 74 h 151"/>
                  <a:gd name="T104" fmla="*/ 10 w 1580"/>
                  <a:gd name="T105" fmla="*/ 71 h 151"/>
                  <a:gd name="T106" fmla="*/ 4 w 1580"/>
                  <a:gd name="T107" fmla="*/ 48 h 151"/>
                  <a:gd name="T108" fmla="*/ 26 w 1580"/>
                  <a:gd name="T109" fmla="*/ 36 h 151"/>
                  <a:gd name="T110" fmla="*/ 50 w 1580"/>
                  <a:gd name="T111" fmla="*/ 22 h 151"/>
                  <a:gd name="T112" fmla="*/ 73 w 1580"/>
                  <a:gd name="T113" fmla="*/ 11 h 151"/>
                  <a:gd name="T114" fmla="*/ 98 w 1580"/>
                  <a:gd name="T115" fmla="*/ 2 h 151"/>
                  <a:gd name="T116" fmla="*/ 130 w 1580"/>
                  <a:gd name="T117" fmla="*/ 13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80" h="151">
                    <a:moveTo>
                      <a:pt x="299" y="62"/>
                    </a:moveTo>
                    <a:lnTo>
                      <a:pt x="308" y="65"/>
                    </a:lnTo>
                    <a:lnTo>
                      <a:pt x="317" y="68"/>
                    </a:lnTo>
                    <a:lnTo>
                      <a:pt x="326" y="71"/>
                    </a:lnTo>
                    <a:lnTo>
                      <a:pt x="336" y="73"/>
                    </a:lnTo>
                    <a:lnTo>
                      <a:pt x="344" y="74"/>
                    </a:lnTo>
                    <a:lnTo>
                      <a:pt x="354" y="75"/>
                    </a:lnTo>
                    <a:lnTo>
                      <a:pt x="363" y="75"/>
                    </a:lnTo>
                    <a:lnTo>
                      <a:pt x="372" y="76"/>
                    </a:lnTo>
                    <a:lnTo>
                      <a:pt x="381" y="75"/>
                    </a:lnTo>
                    <a:lnTo>
                      <a:pt x="389" y="74"/>
                    </a:lnTo>
                    <a:lnTo>
                      <a:pt x="399" y="72"/>
                    </a:lnTo>
                    <a:lnTo>
                      <a:pt x="408" y="71"/>
                    </a:lnTo>
                    <a:lnTo>
                      <a:pt x="416" y="68"/>
                    </a:lnTo>
                    <a:lnTo>
                      <a:pt x="425" y="66"/>
                    </a:lnTo>
                    <a:lnTo>
                      <a:pt x="434" y="64"/>
                    </a:lnTo>
                    <a:lnTo>
                      <a:pt x="443" y="62"/>
                    </a:lnTo>
                    <a:lnTo>
                      <a:pt x="452" y="58"/>
                    </a:lnTo>
                    <a:lnTo>
                      <a:pt x="460" y="55"/>
                    </a:lnTo>
                    <a:lnTo>
                      <a:pt x="468" y="52"/>
                    </a:lnTo>
                    <a:lnTo>
                      <a:pt x="478" y="49"/>
                    </a:lnTo>
                    <a:lnTo>
                      <a:pt x="486" y="44"/>
                    </a:lnTo>
                    <a:lnTo>
                      <a:pt x="495" y="41"/>
                    </a:lnTo>
                    <a:lnTo>
                      <a:pt x="503" y="38"/>
                    </a:lnTo>
                    <a:lnTo>
                      <a:pt x="512" y="35"/>
                    </a:lnTo>
                    <a:lnTo>
                      <a:pt x="521" y="32"/>
                    </a:lnTo>
                    <a:lnTo>
                      <a:pt x="529" y="29"/>
                    </a:lnTo>
                    <a:lnTo>
                      <a:pt x="537" y="26"/>
                    </a:lnTo>
                    <a:lnTo>
                      <a:pt x="547" y="22"/>
                    </a:lnTo>
                    <a:lnTo>
                      <a:pt x="555" y="19"/>
                    </a:lnTo>
                    <a:lnTo>
                      <a:pt x="563" y="16"/>
                    </a:lnTo>
                    <a:lnTo>
                      <a:pt x="573" y="14"/>
                    </a:lnTo>
                    <a:lnTo>
                      <a:pt x="582" y="13"/>
                    </a:lnTo>
                    <a:lnTo>
                      <a:pt x="590" y="13"/>
                    </a:lnTo>
                    <a:lnTo>
                      <a:pt x="598" y="13"/>
                    </a:lnTo>
                    <a:lnTo>
                      <a:pt x="605" y="13"/>
                    </a:lnTo>
                    <a:lnTo>
                      <a:pt x="614" y="14"/>
                    </a:lnTo>
                    <a:lnTo>
                      <a:pt x="621" y="14"/>
                    </a:lnTo>
                    <a:lnTo>
                      <a:pt x="629" y="15"/>
                    </a:lnTo>
                    <a:lnTo>
                      <a:pt x="637" y="16"/>
                    </a:lnTo>
                    <a:lnTo>
                      <a:pt x="645" y="18"/>
                    </a:lnTo>
                    <a:lnTo>
                      <a:pt x="652" y="18"/>
                    </a:lnTo>
                    <a:lnTo>
                      <a:pt x="661" y="20"/>
                    </a:lnTo>
                    <a:lnTo>
                      <a:pt x="668" y="20"/>
                    </a:lnTo>
                    <a:lnTo>
                      <a:pt x="676" y="22"/>
                    </a:lnTo>
                    <a:lnTo>
                      <a:pt x="683" y="24"/>
                    </a:lnTo>
                    <a:lnTo>
                      <a:pt x="692" y="26"/>
                    </a:lnTo>
                    <a:lnTo>
                      <a:pt x="700" y="27"/>
                    </a:lnTo>
                    <a:lnTo>
                      <a:pt x="709" y="29"/>
                    </a:lnTo>
                    <a:lnTo>
                      <a:pt x="716" y="29"/>
                    </a:lnTo>
                    <a:lnTo>
                      <a:pt x="724" y="31"/>
                    </a:lnTo>
                    <a:lnTo>
                      <a:pt x="731" y="32"/>
                    </a:lnTo>
                    <a:lnTo>
                      <a:pt x="740" y="34"/>
                    </a:lnTo>
                    <a:lnTo>
                      <a:pt x="747" y="34"/>
                    </a:lnTo>
                    <a:lnTo>
                      <a:pt x="755" y="36"/>
                    </a:lnTo>
                    <a:lnTo>
                      <a:pt x="763" y="37"/>
                    </a:lnTo>
                    <a:lnTo>
                      <a:pt x="771" y="39"/>
                    </a:lnTo>
                    <a:lnTo>
                      <a:pt x="778" y="40"/>
                    </a:lnTo>
                    <a:lnTo>
                      <a:pt x="787" y="41"/>
                    </a:lnTo>
                    <a:lnTo>
                      <a:pt x="794" y="42"/>
                    </a:lnTo>
                    <a:lnTo>
                      <a:pt x="802" y="44"/>
                    </a:lnTo>
                    <a:lnTo>
                      <a:pt x="810" y="45"/>
                    </a:lnTo>
                    <a:lnTo>
                      <a:pt x="818" y="47"/>
                    </a:lnTo>
                    <a:lnTo>
                      <a:pt x="825" y="48"/>
                    </a:lnTo>
                    <a:lnTo>
                      <a:pt x="834" y="50"/>
                    </a:lnTo>
                    <a:lnTo>
                      <a:pt x="840" y="50"/>
                    </a:lnTo>
                    <a:lnTo>
                      <a:pt x="848" y="51"/>
                    </a:lnTo>
                    <a:lnTo>
                      <a:pt x="856" y="51"/>
                    </a:lnTo>
                    <a:lnTo>
                      <a:pt x="864" y="52"/>
                    </a:lnTo>
                    <a:lnTo>
                      <a:pt x="870" y="52"/>
                    </a:lnTo>
                    <a:lnTo>
                      <a:pt x="879" y="53"/>
                    </a:lnTo>
                    <a:lnTo>
                      <a:pt x="886" y="53"/>
                    </a:lnTo>
                    <a:lnTo>
                      <a:pt x="894" y="54"/>
                    </a:lnTo>
                    <a:lnTo>
                      <a:pt x="901" y="53"/>
                    </a:lnTo>
                    <a:lnTo>
                      <a:pt x="909" y="53"/>
                    </a:lnTo>
                    <a:lnTo>
                      <a:pt x="916" y="52"/>
                    </a:lnTo>
                    <a:lnTo>
                      <a:pt x="925" y="52"/>
                    </a:lnTo>
                    <a:lnTo>
                      <a:pt x="931" y="51"/>
                    </a:lnTo>
                    <a:lnTo>
                      <a:pt x="939" y="50"/>
                    </a:lnTo>
                    <a:lnTo>
                      <a:pt x="947" y="49"/>
                    </a:lnTo>
                    <a:lnTo>
                      <a:pt x="955" y="49"/>
                    </a:lnTo>
                    <a:lnTo>
                      <a:pt x="961" y="47"/>
                    </a:lnTo>
                    <a:lnTo>
                      <a:pt x="968" y="44"/>
                    </a:lnTo>
                    <a:lnTo>
                      <a:pt x="976" y="42"/>
                    </a:lnTo>
                    <a:lnTo>
                      <a:pt x="984" y="41"/>
                    </a:lnTo>
                    <a:lnTo>
                      <a:pt x="990" y="38"/>
                    </a:lnTo>
                    <a:lnTo>
                      <a:pt x="998" y="36"/>
                    </a:lnTo>
                    <a:lnTo>
                      <a:pt x="1005" y="34"/>
                    </a:lnTo>
                    <a:lnTo>
                      <a:pt x="1013" y="32"/>
                    </a:lnTo>
                    <a:lnTo>
                      <a:pt x="1020" y="28"/>
                    </a:lnTo>
                    <a:lnTo>
                      <a:pt x="1027" y="25"/>
                    </a:lnTo>
                    <a:lnTo>
                      <a:pt x="1034" y="20"/>
                    </a:lnTo>
                    <a:lnTo>
                      <a:pt x="1042" y="17"/>
                    </a:lnTo>
                    <a:lnTo>
                      <a:pt x="1048" y="12"/>
                    </a:lnTo>
                    <a:lnTo>
                      <a:pt x="1056" y="8"/>
                    </a:lnTo>
                    <a:lnTo>
                      <a:pt x="1062" y="4"/>
                    </a:lnTo>
                    <a:lnTo>
                      <a:pt x="1071" y="0"/>
                    </a:lnTo>
                    <a:lnTo>
                      <a:pt x="1078" y="0"/>
                    </a:lnTo>
                    <a:lnTo>
                      <a:pt x="1086" y="0"/>
                    </a:lnTo>
                    <a:lnTo>
                      <a:pt x="1094" y="0"/>
                    </a:lnTo>
                    <a:lnTo>
                      <a:pt x="1102" y="0"/>
                    </a:lnTo>
                    <a:lnTo>
                      <a:pt x="1109" y="0"/>
                    </a:lnTo>
                    <a:lnTo>
                      <a:pt x="1118" y="1"/>
                    </a:lnTo>
                    <a:lnTo>
                      <a:pt x="1125" y="1"/>
                    </a:lnTo>
                    <a:lnTo>
                      <a:pt x="1133" y="2"/>
                    </a:lnTo>
                    <a:lnTo>
                      <a:pt x="1141" y="2"/>
                    </a:lnTo>
                    <a:lnTo>
                      <a:pt x="1149" y="3"/>
                    </a:lnTo>
                    <a:lnTo>
                      <a:pt x="1156" y="4"/>
                    </a:lnTo>
                    <a:lnTo>
                      <a:pt x="1165" y="5"/>
                    </a:lnTo>
                    <a:lnTo>
                      <a:pt x="1172" y="5"/>
                    </a:lnTo>
                    <a:lnTo>
                      <a:pt x="1180" y="6"/>
                    </a:lnTo>
                    <a:lnTo>
                      <a:pt x="1188" y="7"/>
                    </a:lnTo>
                    <a:lnTo>
                      <a:pt x="1196" y="8"/>
                    </a:lnTo>
                    <a:lnTo>
                      <a:pt x="1202" y="8"/>
                    </a:lnTo>
                    <a:lnTo>
                      <a:pt x="1211" y="9"/>
                    </a:lnTo>
                    <a:lnTo>
                      <a:pt x="1218" y="10"/>
                    </a:lnTo>
                    <a:lnTo>
                      <a:pt x="1226" y="11"/>
                    </a:lnTo>
                    <a:lnTo>
                      <a:pt x="1234" y="12"/>
                    </a:lnTo>
                    <a:lnTo>
                      <a:pt x="1242" y="13"/>
                    </a:lnTo>
                    <a:lnTo>
                      <a:pt x="1249" y="14"/>
                    </a:lnTo>
                    <a:lnTo>
                      <a:pt x="1258" y="16"/>
                    </a:lnTo>
                    <a:lnTo>
                      <a:pt x="1264" y="16"/>
                    </a:lnTo>
                    <a:lnTo>
                      <a:pt x="1272" y="18"/>
                    </a:lnTo>
                    <a:lnTo>
                      <a:pt x="1279" y="19"/>
                    </a:lnTo>
                    <a:lnTo>
                      <a:pt x="1288" y="21"/>
                    </a:lnTo>
                    <a:lnTo>
                      <a:pt x="1295" y="21"/>
                    </a:lnTo>
                    <a:lnTo>
                      <a:pt x="1304" y="24"/>
                    </a:lnTo>
                    <a:lnTo>
                      <a:pt x="1311" y="25"/>
                    </a:lnTo>
                    <a:lnTo>
                      <a:pt x="1319" y="27"/>
                    </a:lnTo>
                    <a:lnTo>
                      <a:pt x="1325" y="27"/>
                    </a:lnTo>
                    <a:lnTo>
                      <a:pt x="1334" y="28"/>
                    </a:lnTo>
                    <a:lnTo>
                      <a:pt x="1341" y="29"/>
                    </a:lnTo>
                    <a:lnTo>
                      <a:pt x="1349" y="31"/>
                    </a:lnTo>
                    <a:lnTo>
                      <a:pt x="1356" y="31"/>
                    </a:lnTo>
                    <a:lnTo>
                      <a:pt x="1364" y="32"/>
                    </a:lnTo>
                    <a:lnTo>
                      <a:pt x="1371" y="33"/>
                    </a:lnTo>
                    <a:lnTo>
                      <a:pt x="1380" y="35"/>
                    </a:lnTo>
                    <a:lnTo>
                      <a:pt x="1387" y="35"/>
                    </a:lnTo>
                    <a:lnTo>
                      <a:pt x="1394" y="36"/>
                    </a:lnTo>
                    <a:lnTo>
                      <a:pt x="1402" y="37"/>
                    </a:lnTo>
                    <a:lnTo>
                      <a:pt x="1410" y="38"/>
                    </a:lnTo>
                    <a:lnTo>
                      <a:pt x="1417" y="38"/>
                    </a:lnTo>
                    <a:lnTo>
                      <a:pt x="1426" y="39"/>
                    </a:lnTo>
                    <a:lnTo>
                      <a:pt x="1433" y="40"/>
                    </a:lnTo>
                    <a:lnTo>
                      <a:pt x="1441" y="41"/>
                    </a:lnTo>
                    <a:lnTo>
                      <a:pt x="1448" y="41"/>
                    </a:lnTo>
                    <a:lnTo>
                      <a:pt x="1456" y="42"/>
                    </a:lnTo>
                    <a:lnTo>
                      <a:pt x="1463" y="42"/>
                    </a:lnTo>
                    <a:lnTo>
                      <a:pt x="1472" y="43"/>
                    </a:lnTo>
                    <a:lnTo>
                      <a:pt x="1479" y="43"/>
                    </a:lnTo>
                    <a:lnTo>
                      <a:pt x="1487" y="43"/>
                    </a:lnTo>
                    <a:lnTo>
                      <a:pt x="1495" y="43"/>
                    </a:lnTo>
                    <a:lnTo>
                      <a:pt x="1503" y="44"/>
                    </a:lnTo>
                    <a:lnTo>
                      <a:pt x="1510" y="44"/>
                    </a:lnTo>
                    <a:lnTo>
                      <a:pt x="1519" y="44"/>
                    </a:lnTo>
                    <a:lnTo>
                      <a:pt x="1526" y="44"/>
                    </a:lnTo>
                    <a:lnTo>
                      <a:pt x="1534" y="44"/>
                    </a:lnTo>
                    <a:lnTo>
                      <a:pt x="1541" y="44"/>
                    </a:lnTo>
                    <a:lnTo>
                      <a:pt x="1550" y="44"/>
                    </a:lnTo>
                    <a:lnTo>
                      <a:pt x="1557" y="44"/>
                    </a:lnTo>
                    <a:lnTo>
                      <a:pt x="1566" y="44"/>
                    </a:lnTo>
                    <a:lnTo>
                      <a:pt x="1580" y="62"/>
                    </a:lnTo>
                    <a:lnTo>
                      <a:pt x="1541" y="100"/>
                    </a:lnTo>
                    <a:lnTo>
                      <a:pt x="1534" y="99"/>
                    </a:lnTo>
                    <a:lnTo>
                      <a:pt x="1527" y="99"/>
                    </a:lnTo>
                    <a:lnTo>
                      <a:pt x="1520" y="98"/>
                    </a:lnTo>
                    <a:lnTo>
                      <a:pt x="1513" y="98"/>
                    </a:lnTo>
                    <a:lnTo>
                      <a:pt x="1506" y="97"/>
                    </a:lnTo>
                    <a:lnTo>
                      <a:pt x="1500" y="97"/>
                    </a:lnTo>
                    <a:lnTo>
                      <a:pt x="1493" y="97"/>
                    </a:lnTo>
                    <a:lnTo>
                      <a:pt x="1487" y="97"/>
                    </a:lnTo>
                    <a:lnTo>
                      <a:pt x="1480" y="96"/>
                    </a:lnTo>
                    <a:lnTo>
                      <a:pt x="1474" y="96"/>
                    </a:lnTo>
                    <a:lnTo>
                      <a:pt x="1467" y="95"/>
                    </a:lnTo>
                    <a:lnTo>
                      <a:pt x="1461" y="95"/>
                    </a:lnTo>
                    <a:lnTo>
                      <a:pt x="1455" y="93"/>
                    </a:lnTo>
                    <a:lnTo>
                      <a:pt x="1449" y="93"/>
                    </a:lnTo>
                    <a:lnTo>
                      <a:pt x="1442" y="93"/>
                    </a:lnTo>
                    <a:lnTo>
                      <a:pt x="1436" y="93"/>
                    </a:lnTo>
                    <a:lnTo>
                      <a:pt x="1430" y="92"/>
                    </a:lnTo>
                    <a:lnTo>
                      <a:pt x="1424" y="92"/>
                    </a:lnTo>
                    <a:lnTo>
                      <a:pt x="1417" y="91"/>
                    </a:lnTo>
                    <a:lnTo>
                      <a:pt x="1411" y="91"/>
                    </a:lnTo>
                    <a:lnTo>
                      <a:pt x="1405" y="90"/>
                    </a:lnTo>
                    <a:lnTo>
                      <a:pt x="1398" y="90"/>
                    </a:lnTo>
                    <a:lnTo>
                      <a:pt x="1392" y="89"/>
                    </a:lnTo>
                    <a:lnTo>
                      <a:pt x="1386" y="89"/>
                    </a:lnTo>
                    <a:lnTo>
                      <a:pt x="1380" y="88"/>
                    </a:lnTo>
                    <a:lnTo>
                      <a:pt x="1373" y="88"/>
                    </a:lnTo>
                    <a:lnTo>
                      <a:pt x="1367" y="87"/>
                    </a:lnTo>
                    <a:lnTo>
                      <a:pt x="1362" y="87"/>
                    </a:lnTo>
                    <a:lnTo>
                      <a:pt x="1356" y="86"/>
                    </a:lnTo>
                    <a:lnTo>
                      <a:pt x="1349" y="86"/>
                    </a:lnTo>
                    <a:lnTo>
                      <a:pt x="1343" y="86"/>
                    </a:lnTo>
                    <a:lnTo>
                      <a:pt x="1338" y="86"/>
                    </a:lnTo>
                    <a:lnTo>
                      <a:pt x="1332" y="85"/>
                    </a:lnTo>
                    <a:lnTo>
                      <a:pt x="1325" y="84"/>
                    </a:lnTo>
                    <a:lnTo>
                      <a:pt x="1319" y="83"/>
                    </a:lnTo>
                    <a:lnTo>
                      <a:pt x="1313" y="83"/>
                    </a:lnTo>
                    <a:lnTo>
                      <a:pt x="1307" y="82"/>
                    </a:lnTo>
                    <a:lnTo>
                      <a:pt x="1301" y="81"/>
                    </a:lnTo>
                    <a:lnTo>
                      <a:pt x="1295" y="80"/>
                    </a:lnTo>
                    <a:lnTo>
                      <a:pt x="1290" y="80"/>
                    </a:lnTo>
                    <a:lnTo>
                      <a:pt x="1284" y="79"/>
                    </a:lnTo>
                    <a:lnTo>
                      <a:pt x="1277" y="78"/>
                    </a:lnTo>
                    <a:lnTo>
                      <a:pt x="1271" y="77"/>
                    </a:lnTo>
                    <a:lnTo>
                      <a:pt x="1265" y="77"/>
                    </a:lnTo>
                    <a:lnTo>
                      <a:pt x="1259" y="76"/>
                    </a:lnTo>
                    <a:lnTo>
                      <a:pt x="1253" y="75"/>
                    </a:lnTo>
                    <a:lnTo>
                      <a:pt x="1247" y="74"/>
                    </a:lnTo>
                    <a:lnTo>
                      <a:pt x="1242" y="74"/>
                    </a:lnTo>
                    <a:lnTo>
                      <a:pt x="1236" y="72"/>
                    </a:lnTo>
                    <a:lnTo>
                      <a:pt x="1229" y="71"/>
                    </a:lnTo>
                    <a:lnTo>
                      <a:pt x="1223" y="69"/>
                    </a:lnTo>
                    <a:lnTo>
                      <a:pt x="1217" y="68"/>
                    </a:lnTo>
                    <a:lnTo>
                      <a:pt x="1211" y="66"/>
                    </a:lnTo>
                    <a:lnTo>
                      <a:pt x="1204" y="66"/>
                    </a:lnTo>
                    <a:lnTo>
                      <a:pt x="1198" y="64"/>
                    </a:lnTo>
                    <a:lnTo>
                      <a:pt x="1193" y="64"/>
                    </a:lnTo>
                    <a:lnTo>
                      <a:pt x="1187" y="62"/>
                    </a:lnTo>
                    <a:lnTo>
                      <a:pt x="1180" y="61"/>
                    </a:lnTo>
                    <a:lnTo>
                      <a:pt x="1174" y="60"/>
                    </a:lnTo>
                    <a:lnTo>
                      <a:pt x="1168" y="59"/>
                    </a:lnTo>
                    <a:lnTo>
                      <a:pt x="1162" y="57"/>
                    </a:lnTo>
                    <a:lnTo>
                      <a:pt x="1155" y="57"/>
                    </a:lnTo>
                    <a:lnTo>
                      <a:pt x="1149" y="55"/>
                    </a:lnTo>
                    <a:lnTo>
                      <a:pt x="1144" y="55"/>
                    </a:lnTo>
                    <a:lnTo>
                      <a:pt x="1134" y="55"/>
                    </a:lnTo>
                    <a:lnTo>
                      <a:pt x="1127" y="55"/>
                    </a:lnTo>
                    <a:lnTo>
                      <a:pt x="1119" y="55"/>
                    </a:lnTo>
                    <a:lnTo>
                      <a:pt x="1111" y="56"/>
                    </a:lnTo>
                    <a:lnTo>
                      <a:pt x="1103" y="56"/>
                    </a:lnTo>
                    <a:lnTo>
                      <a:pt x="1096" y="57"/>
                    </a:lnTo>
                    <a:lnTo>
                      <a:pt x="1087" y="58"/>
                    </a:lnTo>
                    <a:lnTo>
                      <a:pt x="1080" y="60"/>
                    </a:lnTo>
                    <a:lnTo>
                      <a:pt x="1072" y="60"/>
                    </a:lnTo>
                    <a:lnTo>
                      <a:pt x="1064" y="62"/>
                    </a:lnTo>
                    <a:lnTo>
                      <a:pt x="1057" y="63"/>
                    </a:lnTo>
                    <a:lnTo>
                      <a:pt x="1050" y="65"/>
                    </a:lnTo>
                    <a:lnTo>
                      <a:pt x="1043" y="66"/>
                    </a:lnTo>
                    <a:lnTo>
                      <a:pt x="1035" y="69"/>
                    </a:lnTo>
                    <a:lnTo>
                      <a:pt x="1028" y="71"/>
                    </a:lnTo>
                    <a:lnTo>
                      <a:pt x="1022" y="74"/>
                    </a:lnTo>
                    <a:lnTo>
                      <a:pt x="1014" y="75"/>
                    </a:lnTo>
                    <a:lnTo>
                      <a:pt x="1007" y="77"/>
                    </a:lnTo>
                    <a:lnTo>
                      <a:pt x="1000" y="79"/>
                    </a:lnTo>
                    <a:lnTo>
                      <a:pt x="993" y="82"/>
                    </a:lnTo>
                    <a:lnTo>
                      <a:pt x="986" y="84"/>
                    </a:lnTo>
                    <a:lnTo>
                      <a:pt x="979" y="86"/>
                    </a:lnTo>
                    <a:lnTo>
                      <a:pt x="972" y="89"/>
                    </a:lnTo>
                    <a:lnTo>
                      <a:pt x="965" y="92"/>
                    </a:lnTo>
                    <a:lnTo>
                      <a:pt x="958" y="95"/>
                    </a:lnTo>
                    <a:lnTo>
                      <a:pt x="952" y="98"/>
                    </a:lnTo>
                    <a:lnTo>
                      <a:pt x="944" y="101"/>
                    </a:lnTo>
                    <a:lnTo>
                      <a:pt x="938" y="104"/>
                    </a:lnTo>
                    <a:lnTo>
                      <a:pt x="931" y="107"/>
                    </a:lnTo>
                    <a:lnTo>
                      <a:pt x="925" y="110"/>
                    </a:lnTo>
                    <a:lnTo>
                      <a:pt x="918" y="113"/>
                    </a:lnTo>
                    <a:lnTo>
                      <a:pt x="912" y="117"/>
                    </a:lnTo>
                    <a:lnTo>
                      <a:pt x="904" y="115"/>
                    </a:lnTo>
                    <a:lnTo>
                      <a:pt x="896" y="114"/>
                    </a:lnTo>
                    <a:lnTo>
                      <a:pt x="888" y="112"/>
                    </a:lnTo>
                    <a:lnTo>
                      <a:pt x="881" y="111"/>
                    </a:lnTo>
                    <a:lnTo>
                      <a:pt x="872" y="109"/>
                    </a:lnTo>
                    <a:lnTo>
                      <a:pt x="865" y="108"/>
                    </a:lnTo>
                    <a:lnTo>
                      <a:pt x="857" y="106"/>
                    </a:lnTo>
                    <a:lnTo>
                      <a:pt x="849" y="105"/>
                    </a:lnTo>
                    <a:lnTo>
                      <a:pt x="841" y="103"/>
                    </a:lnTo>
                    <a:lnTo>
                      <a:pt x="834" y="102"/>
                    </a:lnTo>
                    <a:lnTo>
                      <a:pt x="825" y="100"/>
                    </a:lnTo>
                    <a:lnTo>
                      <a:pt x="818" y="99"/>
                    </a:lnTo>
                    <a:lnTo>
                      <a:pt x="810" y="97"/>
                    </a:lnTo>
                    <a:lnTo>
                      <a:pt x="802" y="96"/>
                    </a:lnTo>
                    <a:lnTo>
                      <a:pt x="795" y="93"/>
                    </a:lnTo>
                    <a:lnTo>
                      <a:pt x="788" y="92"/>
                    </a:lnTo>
                    <a:lnTo>
                      <a:pt x="778" y="90"/>
                    </a:lnTo>
                    <a:lnTo>
                      <a:pt x="771" y="89"/>
                    </a:lnTo>
                    <a:lnTo>
                      <a:pt x="763" y="87"/>
                    </a:lnTo>
                    <a:lnTo>
                      <a:pt x="755" y="86"/>
                    </a:lnTo>
                    <a:lnTo>
                      <a:pt x="746" y="84"/>
                    </a:lnTo>
                    <a:lnTo>
                      <a:pt x="739" y="84"/>
                    </a:lnTo>
                    <a:lnTo>
                      <a:pt x="730" y="82"/>
                    </a:lnTo>
                    <a:lnTo>
                      <a:pt x="723" y="82"/>
                    </a:lnTo>
                    <a:lnTo>
                      <a:pt x="715" y="80"/>
                    </a:lnTo>
                    <a:lnTo>
                      <a:pt x="707" y="79"/>
                    </a:lnTo>
                    <a:lnTo>
                      <a:pt x="699" y="78"/>
                    </a:lnTo>
                    <a:lnTo>
                      <a:pt x="692" y="78"/>
                    </a:lnTo>
                    <a:lnTo>
                      <a:pt x="683" y="77"/>
                    </a:lnTo>
                    <a:lnTo>
                      <a:pt x="676" y="76"/>
                    </a:lnTo>
                    <a:lnTo>
                      <a:pt x="668" y="76"/>
                    </a:lnTo>
                    <a:lnTo>
                      <a:pt x="661" y="76"/>
                    </a:lnTo>
                    <a:lnTo>
                      <a:pt x="651" y="75"/>
                    </a:lnTo>
                    <a:lnTo>
                      <a:pt x="644" y="74"/>
                    </a:lnTo>
                    <a:lnTo>
                      <a:pt x="635" y="74"/>
                    </a:lnTo>
                    <a:lnTo>
                      <a:pt x="628" y="74"/>
                    </a:lnTo>
                    <a:lnTo>
                      <a:pt x="620" y="74"/>
                    </a:lnTo>
                    <a:lnTo>
                      <a:pt x="612" y="74"/>
                    </a:lnTo>
                    <a:lnTo>
                      <a:pt x="604" y="74"/>
                    </a:lnTo>
                    <a:lnTo>
                      <a:pt x="597" y="75"/>
                    </a:lnTo>
                    <a:lnTo>
                      <a:pt x="588" y="75"/>
                    </a:lnTo>
                    <a:lnTo>
                      <a:pt x="581" y="75"/>
                    </a:lnTo>
                    <a:lnTo>
                      <a:pt x="573" y="76"/>
                    </a:lnTo>
                    <a:lnTo>
                      <a:pt x="566" y="77"/>
                    </a:lnTo>
                    <a:lnTo>
                      <a:pt x="557" y="78"/>
                    </a:lnTo>
                    <a:lnTo>
                      <a:pt x="551" y="80"/>
                    </a:lnTo>
                    <a:lnTo>
                      <a:pt x="543" y="81"/>
                    </a:lnTo>
                    <a:lnTo>
                      <a:pt x="536" y="83"/>
                    </a:lnTo>
                    <a:lnTo>
                      <a:pt x="528" y="84"/>
                    </a:lnTo>
                    <a:lnTo>
                      <a:pt x="521" y="86"/>
                    </a:lnTo>
                    <a:lnTo>
                      <a:pt x="513" y="87"/>
                    </a:lnTo>
                    <a:lnTo>
                      <a:pt x="506" y="90"/>
                    </a:lnTo>
                    <a:lnTo>
                      <a:pt x="499" y="92"/>
                    </a:lnTo>
                    <a:lnTo>
                      <a:pt x="491" y="96"/>
                    </a:lnTo>
                    <a:lnTo>
                      <a:pt x="484" y="99"/>
                    </a:lnTo>
                    <a:lnTo>
                      <a:pt x="478" y="102"/>
                    </a:lnTo>
                    <a:lnTo>
                      <a:pt x="471" y="105"/>
                    </a:lnTo>
                    <a:lnTo>
                      <a:pt x="463" y="108"/>
                    </a:lnTo>
                    <a:lnTo>
                      <a:pt x="456" y="111"/>
                    </a:lnTo>
                    <a:lnTo>
                      <a:pt x="450" y="115"/>
                    </a:lnTo>
                    <a:lnTo>
                      <a:pt x="442" y="119"/>
                    </a:lnTo>
                    <a:lnTo>
                      <a:pt x="436" y="124"/>
                    </a:lnTo>
                    <a:lnTo>
                      <a:pt x="430" y="128"/>
                    </a:lnTo>
                    <a:lnTo>
                      <a:pt x="424" y="134"/>
                    </a:lnTo>
                    <a:lnTo>
                      <a:pt x="413" y="134"/>
                    </a:lnTo>
                    <a:lnTo>
                      <a:pt x="404" y="135"/>
                    </a:lnTo>
                    <a:lnTo>
                      <a:pt x="394" y="134"/>
                    </a:lnTo>
                    <a:lnTo>
                      <a:pt x="385" y="134"/>
                    </a:lnTo>
                    <a:lnTo>
                      <a:pt x="375" y="132"/>
                    </a:lnTo>
                    <a:lnTo>
                      <a:pt x="365" y="130"/>
                    </a:lnTo>
                    <a:lnTo>
                      <a:pt x="356" y="127"/>
                    </a:lnTo>
                    <a:lnTo>
                      <a:pt x="346" y="125"/>
                    </a:lnTo>
                    <a:lnTo>
                      <a:pt x="336" y="121"/>
                    </a:lnTo>
                    <a:lnTo>
                      <a:pt x="326" y="117"/>
                    </a:lnTo>
                    <a:lnTo>
                      <a:pt x="316" y="114"/>
                    </a:lnTo>
                    <a:lnTo>
                      <a:pt x="307" y="111"/>
                    </a:lnTo>
                    <a:lnTo>
                      <a:pt x="297" y="107"/>
                    </a:lnTo>
                    <a:lnTo>
                      <a:pt x="288" y="104"/>
                    </a:lnTo>
                    <a:lnTo>
                      <a:pt x="278" y="101"/>
                    </a:lnTo>
                    <a:lnTo>
                      <a:pt x="269" y="98"/>
                    </a:lnTo>
                    <a:lnTo>
                      <a:pt x="259" y="93"/>
                    </a:lnTo>
                    <a:lnTo>
                      <a:pt x="249" y="90"/>
                    </a:lnTo>
                    <a:lnTo>
                      <a:pt x="239" y="87"/>
                    </a:lnTo>
                    <a:lnTo>
                      <a:pt x="229" y="86"/>
                    </a:lnTo>
                    <a:lnTo>
                      <a:pt x="220" y="83"/>
                    </a:lnTo>
                    <a:lnTo>
                      <a:pt x="211" y="83"/>
                    </a:lnTo>
                    <a:lnTo>
                      <a:pt x="201" y="82"/>
                    </a:lnTo>
                    <a:lnTo>
                      <a:pt x="192" y="83"/>
                    </a:lnTo>
                    <a:lnTo>
                      <a:pt x="182" y="83"/>
                    </a:lnTo>
                    <a:lnTo>
                      <a:pt x="173" y="85"/>
                    </a:lnTo>
                    <a:lnTo>
                      <a:pt x="164" y="88"/>
                    </a:lnTo>
                    <a:lnTo>
                      <a:pt x="155" y="92"/>
                    </a:lnTo>
                    <a:lnTo>
                      <a:pt x="146" y="96"/>
                    </a:lnTo>
                    <a:lnTo>
                      <a:pt x="138" y="102"/>
                    </a:lnTo>
                    <a:lnTo>
                      <a:pt x="129" y="108"/>
                    </a:lnTo>
                    <a:lnTo>
                      <a:pt x="122" y="117"/>
                    </a:lnTo>
                    <a:lnTo>
                      <a:pt x="115" y="120"/>
                    </a:lnTo>
                    <a:lnTo>
                      <a:pt x="108" y="123"/>
                    </a:lnTo>
                    <a:lnTo>
                      <a:pt x="102" y="126"/>
                    </a:lnTo>
                    <a:lnTo>
                      <a:pt x="96" y="130"/>
                    </a:lnTo>
                    <a:lnTo>
                      <a:pt x="90" y="133"/>
                    </a:lnTo>
                    <a:lnTo>
                      <a:pt x="83" y="137"/>
                    </a:lnTo>
                    <a:lnTo>
                      <a:pt x="77" y="140"/>
                    </a:lnTo>
                    <a:lnTo>
                      <a:pt x="71" y="145"/>
                    </a:lnTo>
                    <a:lnTo>
                      <a:pt x="63" y="147"/>
                    </a:lnTo>
                    <a:lnTo>
                      <a:pt x="57" y="149"/>
                    </a:lnTo>
                    <a:lnTo>
                      <a:pt x="51" y="150"/>
                    </a:lnTo>
                    <a:lnTo>
                      <a:pt x="45" y="151"/>
                    </a:lnTo>
                    <a:lnTo>
                      <a:pt x="37" y="150"/>
                    </a:lnTo>
                    <a:lnTo>
                      <a:pt x="31" y="148"/>
                    </a:lnTo>
                    <a:lnTo>
                      <a:pt x="25" y="145"/>
                    </a:lnTo>
                    <a:lnTo>
                      <a:pt x="19" y="141"/>
                    </a:lnTo>
                    <a:lnTo>
                      <a:pt x="11" y="131"/>
                    </a:lnTo>
                    <a:lnTo>
                      <a:pt x="5" y="123"/>
                    </a:lnTo>
                    <a:lnTo>
                      <a:pt x="2" y="117"/>
                    </a:lnTo>
                    <a:lnTo>
                      <a:pt x="1" y="112"/>
                    </a:lnTo>
                    <a:lnTo>
                      <a:pt x="0" y="106"/>
                    </a:lnTo>
                    <a:lnTo>
                      <a:pt x="1" y="100"/>
                    </a:lnTo>
                    <a:lnTo>
                      <a:pt x="7" y="96"/>
                    </a:lnTo>
                    <a:lnTo>
                      <a:pt x="13" y="91"/>
                    </a:lnTo>
                    <a:lnTo>
                      <a:pt x="20" y="88"/>
                    </a:lnTo>
                    <a:lnTo>
                      <a:pt x="26" y="85"/>
                    </a:lnTo>
                    <a:lnTo>
                      <a:pt x="32" y="81"/>
                    </a:lnTo>
                    <a:lnTo>
                      <a:pt x="38" y="77"/>
                    </a:lnTo>
                    <a:lnTo>
                      <a:pt x="45" y="74"/>
                    </a:lnTo>
                    <a:lnTo>
                      <a:pt x="52" y="71"/>
                    </a:lnTo>
                    <a:lnTo>
                      <a:pt x="58" y="66"/>
                    </a:lnTo>
                    <a:lnTo>
                      <a:pt x="64" y="62"/>
                    </a:lnTo>
                    <a:lnTo>
                      <a:pt x="71" y="58"/>
                    </a:lnTo>
                    <a:lnTo>
                      <a:pt x="78" y="55"/>
                    </a:lnTo>
                    <a:lnTo>
                      <a:pt x="84" y="51"/>
                    </a:lnTo>
                    <a:lnTo>
                      <a:pt x="92" y="48"/>
                    </a:lnTo>
                    <a:lnTo>
                      <a:pt x="99" y="44"/>
                    </a:lnTo>
                    <a:lnTo>
                      <a:pt x="106" y="41"/>
                    </a:lnTo>
                    <a:lnTo>
                      <a:pt x="113" y="37"/>
                    </a:lnTo>
                    <a:lnTo>
                      <a:pt x="119" y="34"/>
                    </a:lnTo>
                    <a:lnTo>
                      <a:pt x="125" y="31"/>
                    </a:lnTo>
                    <a:lnTo>
                      <a:pt x="132" y="28"/>
                    </a:lnTo>
                    <a:lnTo>
                      <a:pt x="139" y="25"/>
                    </a:lnTo>
                    <a:lnTo>
                      <a:pt x="146" y="21"/>
                    </a:lnTo>
                    <a:lnTo>
                      <a:pt x="153" y="18"/>
                    </a:lnTo>
                    <a:lnTo>
                      <a:pt x="161" y="16"/>
                    </a:lnTo>
                    <a:lnTo>
                      <a:pt x="167" y="13"/>
                    </a:lnTo>
                    <a:lnTo>
                      <a:pt x="174" y="10"/>
                    </a:lnTo>
                    <a:lnTo>
                      <a:pt x="181" y="8"/>
                    </a:lnTo>
                    <a:lnTo>
                      <a:pt x="189" y="6"/>
                    </a:lnTo>
                    <a:lnTo>
                      <a:pt x="196" y="4"/>
                    </a:lnTo>
                    <a:lnTo>
                      <a:pt x="203" y="3"/>
                    </a:lnTo>
                    <a:lnTo>
                      <a:pt x="211" y="1"/>
                    </a:lnTo>
                    <a:lnTo>
                      <a:pt x="219" y="0"/>
                    </a:lnTo>
                    <a:lnTo>
                      <a:pt x="228" y="8"/>
                    </a:lnTo>
                    <a:lnTo>
                      <a:pt x="239" y="14"/>
                    </a:lnTo>
                    <a:lnTo>
                      <a:pt x="249" y="19"/>
                    </a:lnTo>
                    <a:lnTo>
                      <a:pt x="260" y="26"/>
                    </a:lnTo>
                    <a:lnTo>
                      <a:pt x="269" y="32"/>
                    </a:lnTo>
                    <a:lnTo>
                      <a:pt x="280" y="39"/>
                    </a:lnTo>
                    <a:lnTo>
                      <a:pt x="284" y="42"/>
                    </a:lnTo>
                    <a:lnTo>
                      <a:pt x="289" y="49"/>
                    </a:lnTo>
                    <a:lnTo>
                      <a:pt x="294" y="54"/>
                    </a:lnTo>
                    <a:lnTo>
                      <a:pt x="29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61"/>
              <p:cNvSpPr>
                <a:spLocks/>
              </p:cNvSpPr>
              <p:nvPr/>
            </p:nvSpPr>
            <p:spPr bwMode="auto">
              <a:xfrm>
                <a:off x="2560" y="3587"/>
                <a:ext cx="43" cy="45"/>
              </a:xfrm>
              <a:custGeom>
                <a:avLst/>
                <a:gdLst>
                  <a:gd name="T0" fmla="*/ 42 w 85"/>
                  <a:gd name="T1" fmla="*/ 12 h 90"/>
                  <a:gd name="T2" fmla="*/ 41 w 85"/>
                  <a:gd name="T3" fmla="*/ 16 h 90"/>
                  <a:gd name="T4" fmla="*/ 42 w 85"/>
                  <a:gd name="T5" fmla="*/ 21 h 90"/>
                  <a:gd name="T6" fmla="*/ 42 w 85"/>
                  <a:gd name="T7" fmla="*/ 26 h 90"/>
                  <a:gd name="T8" fmla="*/ 43 w 85"/>
                  <a:gd name="T9" fmla="*/ 30 h 90"/>
                  <a:gd name="T10" fmla="*/ 42 w 85"/>
                  <a:gd name="T11" fmla="*/ 34 h 90"/>
                  <a:gd name="T12" fmla="*/ 41 w 85"/>
                  <a:gd name="T13" fmla="*/ 38 h 90"/>
                  <a:gd name="T14" fmla="*/ 38 w 85"/>
                  <a:gd name="T15" fmla="*/ 41 h 90"/>
                  <a:gd name="T16" fmla="*/ 34 w 85"/>
                  <a:gd name="T17" fmla="*/ 45 h 90"/>
                  <a:gd name="T18" fmla="*/ 30 w 85"/>
                  <a:gd name="T19" fmla="*/ 45 h 90"/>
                  <a:gd name="T20" fmla="*/ 27 w 85"/>
                  <a:gd name="T21" fmla="*/ 45 h 90"/>
                  <a:gd name="T22" fmla="*/ 25 w 85"/>
                  <a:gd name="T23" fmla="*/ 45 h 90"/>
                  <a:gd name="T24" fmla="*/ 22 w 85"/>
                  <a:gd name="T25" fmla="*/ 45 h 90"/>
                  <a:gd name="T26" fmla="*/ 17 w 85"/>
                  <a:gd name="T27" fmla="*/ 44 h 90"/>
                  <a:gd name="T28" fmla="*/ 14 w 85"/>
                  <a:gd name="T29" fmla="*/ 43 h 90"/>
                  <a:gd name="T30" fmla="*/ 9 w 85"/>
                  <a:gd name="T31" fmla="*/ 40 h 90"/>
                  <a:gd name="T32" fmla="*/ 6 w 85"/>
                  <a:gd name="T33" fmla="*/ 37 h 90"/>
                  <a:gd name="T34" fmla="*/ 3 w 85"/>
                  <a:gd name="T35" fmla="*/ 32 h 90"/>
                  <a:gd name="T36" fmla="*/ 1 w 85"/>
                  <a:gd name="T37" fmla="*/ 28 h 90"/>
                  <a:gd name="T38" fmla="*/ 0 w 85"/>
                  <a:gd name="T39" fmla="*/ 25 h 90"/>
                  <a:gd name="T40" fmla="*/ 0 w 85"/>
                  <a:gd name="T41" fmla="*/ 22 h 90"/>
                  <a:gd name="T42" fmla="*/ 0 w 85"/>
                  <a:gd name="T43" fmla="*/ 19 h 90"/>
                  <a:gd name="T44" fmla="*/ 1 w 85"/>
                  <a:gd name="T45" fmla="*/ 18 h 90"/>
                  <a:gd name="T46" fmla="*/ 2 w 85"/>
                  <a:gd name="T47" fmla="*/ 14 h 90"/>
                  <a:gd name="T48" fmla="*/ 5 w 85"/>
                  <a:gd name="T49" fmla="*/ 12 h 90"/>
                  <a:gd name="T50" fmla="*/ 7 w 85"/>
                  <a:gd name="T51" fmla="*/ 8 h 90"/>
                  <a:gd name="T52" fmla="*/ 11 w 85"/>
                  <a:gd name="T53" fmla="*/ 6 h 90"/>
                  <a:gd name="T54" fmla="*/ 14 w 85"/>
                  <a:gd name="T55" fmla="*/ 3 h 90"/>
                  <a:gd name="T56" fmla="*/ 18 w 85"/>
                  <a:gd name="T57" fmla="*/ 0 h 90"/>
                  <a:gd name="T58" fmla="*/ 22 w 85"/>
                  <a:gd name="T59" fmla="*/ 0 h 90"/>
                  <a:gd name="T60" fmla="*/ 26 w 85"/>
                  <a:gd name="T61" fmla="*/ 0 h 90"/>
                  <a:gd name="T62" fmla="*/ 29 w 85"/>
                  <a:gd name="T63" fmla="*/ 0 h 90"/>
                  <a:gd name="T64" fmla="*/ 33 w 85"/>
                  <a:gd name="T65" fmla="*/ 1 h 90"/>
                  <a:gd name="T66" fmla="*/ 36 w 85"/>
                  <a:gd name="T67" fmla="*/ 2 h 90"/>
                  <a:gd name="T68" fmla="*/ 39 w 85"/>
                  <a:gd name="T69" fmla="*/ 5 h 90"/>
                  <a:gd name="T70" fmla="*/ 41 w 85"/>
                  <a:gd name="T71" fmla="*/ 7 h 90"/>
                  <a:gd name="T72" fmla="*/ 42 w 85"/>
                  <a:gd name="T73" fmla="*/ 12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5" h="90">
                    <a:moveTo>
                      <a:pt x="84" y="24"/>
                    </a:moveTo>
                    <a:lnTo>
                      <a:pt x="82" y="32"/>
                    </a:lnTo>
                    <a:lnTo>
                      <a:pt x="83" y="42"/>
                    </a:lnTo>
                    <a:lnTo>
                      <a:pt x="83" y="51"/>
                    </a:lnTo>
                    <a:lnTo>
                      <a:pt x="85" y="60"/>
                    </a:lnTo>
                    <a:lnTo>
                      <a:pt x="84" y="68"/>
                    </a:lnTo>
                    <a:lnTo>
                      <a:pt x="82" y="76"/>
                    </a:lnTo>
                    <a:lnTo>
                      <a:pt x="76" y="82"/>
                    </a:lnTo>
                    <a:lnTo>
                      <a:pt x="67" y="90"/>
                    </a:lnTo>
                    <a:lnTo>
                      <a:pt x="60" y="90"/>
                    </a:lnTo>
                    <a:lnTo>
                      <a:pt x="54" y="90"/>
                    </a:lnTo>
                    <a:lnTo>
                      <a:pt x="49" y="90"/>
                    </a:lnTo>
                    <a:lnTo>
                      <a:pt x="43" y="90"/>
                    </a:lnTo>
                    <a:lnTo>
                      <a:pt x="34" y="87"/>
                    </a:lnTo>
                    <a:lnTo>
                      <a:pt x="27" y="85"/>
                    </a:lnTo>
                    <a:lnTo>
                      <a:pt x="18" y="80"/>
                    </a:lnTo>
                    <a:lnTo>
                      <a:pt x="12" y="74"/>
                    </a:lnTo>
                    <a:lnTo>
                      <a:pt x="6" y="64"/>
                    </a:lnTo>
                    <a:lnTo>
                      <a:pt x="2" y="55"/>
                    </a:lnTo>
                    <a:lnTo>
                      <a:pt x="0" y="49"/>
                    </a:lnTo>
                    <a:lnTo>
                      <a:pt x="0" y="44"/>
                    </a:lnTo>
                    <a:lnTo>
                      <a:pt x="0" y="38"/>
                    </a:lnTo>
                    <a:lnTo>
                      <a:pt x="1" y="35"/>
                    </a:lnTo>
                    <a:lnTo>
                      <a:pt x="3" y="28"/>
                    </a:lnTo>
                    <a:lnTo>
                      <a:pt x="9" y="23"/>
                    </a:lnTo>
                    <a:lnTo>
                      <a:pt x="14" y="16"/>
                    </a:lnTo>
                    <a:lnTo>
                      <a:pt x="22" y="12"/>
                    </a:lnTo>
                    <a:lnTo>
                      <a:pt x="28" y="6"/>
                    </a:lnTo>
                    <a:lnTo>
                      <a:pt x="36" y="0"/>
                    </a:lnTo>
                    <a:lnTo>
                      <a:pt x="43" y="0"/>
                    </a:lnTo>
                    <a:lnTo>
                      <a:pt x="51" y="0"/>
                    </a:lnTo>
                    <a:lnTo>
                      <a:pt x="58" y="0"/>
                    </a:lnTo>
                    <a:lnTo>
                      <a:pt x="66" y="2"/>
                    </a:lnTo>
                    <a:lnTo>
                      <a:pt x="72" y="4"/>
                    </a:lnTo>
                    <a:lnTo>
                      <a:pt x="78" y="9"/>
                    </a:lnTo>
                    <a:lnTo>
                      <a:pt x="81" y="14"/>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62"/>
              <p:cNvSpPr>
                <a:spLocks/>
              </p:cNvSpPr>
              <p:nvPr/>
            </p:nvSpPr>
            <p:spPr bwMode="auto">
              <a:xfrm>
                <a:off x="2330" y="3594"/>
                <a:ext cx="44" cy="42"/>
              </a:xfrm>
              <a:custGeom>
                <a:avLst/>
                <a:gdLst>
                  <a:gd name="T0" fmla="*/ 44 w 88"/>
                  <a:gd name="T1" fmla="*/ 18 h 84"/>
                  <a:gd name="T2" fmla="*/ 44 w 88"/>
                  <a:gd name="T3" fmla="*/ 22 h 84"/>
                  <a:gd name="T4" fmla="*/ 42 w 88"/>
                  <a:gd name="T5" fmla="*/ 26 h 84"/>
                  <a:gd name="T6" fmla="*/ 40 w 88"/>
                  <a:gd name="T7" fmla="*/ 30 h 84"/>
                  <a:gd name="T8" fmla="*/ 37 w 88"/>
                  <a:gd name="T9" fmla="*/ 33 h 84"/>
                  <a:gd name="T10" fmla="*/ 34 w 88"/>
                  <a:gd name="T11" fmla="*/ 35 h 84"/>
                  <a:gd name="T12" fmla="*/ 31 w 88"/>
                  <a:gd name="T13" fmla="*/ 38 h 84"/>
                  <a:gd name="T14" fmla="*/ 28 w 88"/>
                  <a:gd name="T15" fmla="*/ 40 h 84"/>
                  <a:gd name="T16" fmla="*/ 25 w 88"/>
                  <a:gd name="T17" fmla="*/ 42 h 84"/>
                  <a:gd name="T18" fmla="*/ 22 w 88"/>
                  <a:gd name="T19" fmla="*/ 41 h 84"/>
                  <a:gd name="T20" fmla="*/ 19 w 88"/>
                  <a:gd name="T21" fmla="*/ 41 h 84"/>
                  <a:gd name="T22" fmla="*/ 17 w 88"/>
                  <a:gd name="T23" fmla="*/ 40 h 84"/>
                  <a:gd name="T24" fmla="*/ 14 w 88"/>
                  <a:gd name="T25" fmla="*/ 39 h 84"/>
                  <a:gd name="T26" fmla="*/ 10 w 88"/>
                  <a:gd name="T27" fmla="*/ 37 h 84"/>
                  <a:gd name="T28" fmla="*/ 7 w 88"/>
                  <a:gd name="T29" fmla="*/ 34 h 84"/>
                  <a:gd name="T30" fmla="*/ 4 w 88"/>
                  <a:gd name="T31" fmla="*/ 31 h 84"/>
                  <a:gd name="T32" fmla="*/ 2 w 88"/>
                  <a:gd name="T33" fmla="*/ 27 h 84"/>
                  <a:gd name="T34" fmla="*/ 1 w 88"/>
                  <a:gd name="T35" fmla="*/ 22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1 h 84"/>
                  <a:gd name="T50" fmla="*/ 16 w 88"/>
                  <a:gd name="T51" fmla="*/ 0 h 84"/>
                  <a:gd name="T52" fmla="*/ 20 w 88"/>
                  <a:gd name="T53" fmla="*/ 1 h 84"/>
                  <a:gd name="T54" fmla="*/ 23 w 88"/>
                  <a:gd name="T55" fmla="*/ 1 h 84"/>
                  <a:gd name="T56" fmla="*/ 27 w 88"/>
                  <a:gd name="T57" fmla="*/ 2 h 84"/>
                  <a:gd name="T58" fmla="*/ 31 w 88"/>
                  <a:gd name="T59" fmla="*/ 4 h 84"/>
                  <a:gd name="T60" fmla="*/ 35 w 88"/>
                  <a:gd name="T61" fmla="*/ 6 h 84"/>
                  <a:gd name="T62" fmla="*/ 37 w 88"/>
                  <a:gd name="T63" fmla="*/ 8 h 84"/>
                  <a:gd name="T64" fmla="*/ 40 w 88"/>
                  <a:gd name="T65" fmla="*/ 11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1"/>
                    </a:lnTo>
                    <a:lnTo>
                      <a:pt x="80" y="59"/>
                    </a:lnTo>
                    <a:lnTo>
                      <a:pt x="74" y="66"/>
                    </a:lnTo>
                    <a:lnTo>
                      <a:pt x="67" y="70"/>
                    </a:lnTo>
                    <a:lnTo>
                      <a:pt x="61" y="75"/>
                    </a:lnTo>
                    <a:lnTo>
                      <a:pt x="55" y="80"/>
                    </a:lnTo>
                    <a:lnTo>
                      <a:pt x="49" y="84"/>
                    </a:lnTo>
                    <a:lnTo>
                      <a:pt x="43" y="82"/>
                    </a:lnTo>
                    <a:lnTo>
                      <a:pt x="38" y="81"/>
                    </a:lnTo>
                    <a:lnTo>
                      <a:pt x="33" y="79"/>
                    </a:lnTo>
                    <a:lnTo>
                      <a:pt x="28" y="78"/>
                    </a:lnTo>
                    <a:lnTo>
                      <a:pt x="20" y="73"/>
                    </a:lnTo>
                    <a:lnTo>
                      <a:pt x="14" y="68"/>
                    </a:lnTo>
                    <a:lnTo>
                      <a:pt x="8" y="61"/>
                    </a:lnTo>
                    <a:lnTo>
                      <a:pt x="4" y="54"/>
                    </a:lnTo>
                    <a:lnTo>
                      <a:pt x="1" y="44"/>
                    </a:lnTo>
                    <a:lnTo>
                      <a:pt x="1" y="36"/>
                    </a:lnTo>
                    <a:lnTo>
                      <a:pt x="0" y="25"/>
                    </a:lnTo>
                    <a:lnTo>
                      <a:pt x="2" y="18"/>
                    </a:lnTo>
                    <a:lnTo>
                      <a:pt x="6" y="12"/>
                    </a:lnTo>
                    <a:lnTo>
                      <a:pt x="11" y="8"/>
                    </a:lnTo>
                    <a:lnTo>
                      <a:pt x="16" y="3"/>
                    </a:lnTo>
                    <a:lnTo>
                      <a:pt x="23" y="1"/>
                    </a:lnTo>
                    <a:lnTo>
                      <a:pt x="31" y="0"/>
                    </a:lnTo>
                    <a:lnTo>
                      <a:pt x="39" y="1"/>
                    </a:lnTo>
                    <a:lnTo>
                      <a:pt x="46" y="1"/>
                    </a:lnTo>
                    <a:lnTo>
                      <a:pt x="54" y="4"/>
                    </a:lnTo>
                    <a:lnTo>
                      <a:pt x="61" y="7"/>
                    </a:lnTo>
                    <a:lnTo>
                      <a:pt x="69" y="12"/>
                    </a:lnTo>
                    <a:lnTo>
                      <a:pt x="74" y="15"/>
                    </a:lnTo>
                    <a:lnTo>
                      <a:pt x="80" y="21"/>
                    </a:lnTo>
                    <a:lnTo>
                      <a:pt x="84" y="27"/>
                    </a:lnTo>
                    <a:lnTo>
                      <a:pt x="8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63"/>
              <p:cNvSpPr>
                <a:spLocks/>
              </p:cNvSpPr>
              <p:nvPr/>
            </p:nvSpPr>
            <p:spPr bwMode="auto">
              <a:xfrm>
                <a:off x="1908" y="3643"/>
                <a:ext cx="817" cy="69"/>
              </a:xfrm>
              <a:custGeom>
                <a:avLst/>
                <a:gdLst>
                  <a:gd name="T0" fmla="*/ 453 w 1634"/>
                  <a:gd name="T1" fmla="*/ 16 h 139"/>
                  <a:gd name="T2" fmla="*/ 477 w 1634"/>
                  <a:gd name="T3" fmla="*/ 11 h 139"/>
                  <a:gd name="T4" fmla="*/ 502 w 1634"/>
                  <a:gd name="T5" fmla="*/ 7 h 139"/>
                  <a:gd name="T6" fmla="*/ 527 w 1634"/>
                  <a:gd name="T7" fmla="*/ 5 h 139"/>
                  <a:gd name="T8" fmla="*/ 551 w 1634"/>
                  <a:gd name="T9" fmla="*/ 4 h 139"/>
                  <a:gd name="T10" fmla="*/ 575 w 1634"/>
                  <a:gd name="T11" fmla="*/ 7 h 139"/>
                  <a:gd name="T12" fmla="*/ 599 w 1634"/>
                  <a:gd name="T13" fmla="*/ 13 h 139"/>
                  <a:gd name="T14" fmla="*/ 622 w 1634"/>
                  <a:gd name="T15" fmla="*/ 24 h 139"/>
                  <a:gd name="T16" fmla="*/ 650 w 1634"/>
                  <a:gd name="T17" fmla="*/ 28 h 139"/>
                  <a:gd name="T18" fmla="*/ 673 w 1634"/>
                  <a:gd name="T19" fmla="*/ 29 h 139"/>
                  <a:gd name="T20" fmla="*/ 697 w 1634"/>
                  <a:gd name="T21" fmla="*/ 29 h 139"/>
                  <a:gd name="T22" fmla="*/ 723 w 1634"/>
                  <a:gd name="T23" fmla="*/ 27 h 139"/>
                  <a:gd name="T24" fmla="*/ 754 w 1634"/>
                  <a:gd name="T25" fmla="*/ 24 h 139"/>
                  <a:gd name="T26" fmla="*/ 783 w 1634"/>
                  <a:gd name="T27" fmla="*/ 20 h 139"/>
                  <a:gd name="T28" fmla="*/ 813 w 1634"/>
                  <a:gd name="T29" fmla="*/ 21 h 139"/>
                  <a:gd name="T30" fmla="*/ 807 w 1634"/>
                  <a:gd name="T31" fmla="*/ 43 h 139"/>
                  <a:gd name="T32" fmla="*/ 779 w 1634"/>
                  <a:gd name="T33" fmla="*/ 53 h 139"/>
                  <a:gd name="T34" fmla="*/ 750 w 1634"/>
                  <a:gd name="T35" fmla="*/ 58 h 139"/>
                  <a:gd name="T36" fmla="*/ 720 w 1634"/>
                  <a:gd name="T37" fmla="*/ 64 h 139"/>
                  <a:gd name="T38" fmla="*/ 693 w 1634"/>
                  <a:gd name="T39" fmla="*/ 69 h 139"/>
                  <a:gd name="T40" fmla="*/ 664 w 1634"/>
                  <a:gd name="T41" fmla="*/ 67 h 139"/>
                  <a:gd name="T42" fmla="*/ 640 w 1634"/>
                  <a:gd name="T43" fmla="*/ 64 h 139"/>
                  <a:gd name="T44" fmla="*/ 615 w 1634"/>
                  <a:gd name="T45" fmla="*/ 61 h 139"/>
                  <a:gd name="T46" fmla="*/ 589 w 1634"/>
                  <a:gd name="T47" fmla="*/ 58 h 139"/>
                  <a:gd name="T48" fmla="*/ 564 w 1634"/>
                  <a:gd name="T49" fmla="*/ 55 h 139"/>
                  <a:gd name="T50" fmla="*/ 539 w 1634"/>
                  <a:gd name="T51" fmla="*/ 54 h 139"/>
                  <a:gd name="T52" fmla="*/ 514 w 1634"/>
                  <a:gd name="T53" fmla="*/ 53 h 139"/>
                  <a:gd name="T54" fmla="*/ 481 w 1634"/>
                  <a:gd name="T55" fmla="*/ 62 h 139"/>
                  <a:gd name="T56" fmla="*/ 439 w 1634"/>
                  <a:gd name="T57" fmla="*/ 68 h 139"/>
                  <a:gd name="T58" fmla="*/ 397 w 1634"/>
                  <a:gd name="T59" fmla="*/ 66 h 139"/>
                  <a:gd name="T60" fmla="*/ 357 w 1634"/>
                  <a:gd name="T61" fmla="*/ 55 h 139"/>
                  <a:gd name="T62" fmla="*/ 322 w 1634"/>
                  <a:gd name="T63" fmla="*/ 38 h 139"/>
                  <a:gd name="T64" fmla="*/ 281 w 1634"/>
                  <a:gd name="T65" fmla="*/ 37 h 139"/>
                  <a:gd name="T66" fmla="*/ 243 w 1634"/>
                  <a:gd name="T67" fmla="*/ 39 h 139"/>
                  <a:gd name="T68" fmla="*/ 205 w 1634"/>
                  <a:gd name="T69" fmla="*/ 44 h 139"/>
                  <a:gd name="T70" fmla="*/ 168 w 1634"/>
                  <a:gd name="T71" fmla="*/ 52 h 139"/>
                  <a:gd name="T72" fmla="*/ 142 w 1634"/>
                  <a:gd name="T73" fmla="*/ 39 h 139"/>
                  <a:gd name="T74" fmla="*/ 114 w 1634"/>
                  <a:gd name="T75" fmla="*/ 33 h 139"/>
                  <a:gd name="T76" fmla="*/ 86 w 1634"/>
                  <a:gd name="T77" fmla="*/ 35 h 139"/>
                  <a:gd name="T78" fmla="*/ 58 w 1634"/>
                  <a:gd name="T79" fmla="*/ 44 h 139"/>
                  <a:gd name="T80" fmla="*/ 30 w 1634"/>
                  <a:gd name="T81" fmla="*/ 50 h 139"/>
                  <a:gd name="T82" fmla="*/ 2 w 1634"/>
                  <a:gd name="T83" fmla="*/ 48 h 139"/>
                  <a:gd name="T84" fmla="*/ 13 w 1634"/>
                  <a:gd name="T85" fmla="*/ 23 h 139"/>
                  <a:gd name="T86" fmla="*/ 43 w 1634"/>
                  <a:gd name="T87" fmla="*/ 12 h 139"/>
                  <a:gd name="T88" fmla="*/ 70 w 1634"/>
                  <a:gd name="T89" fmla="*/ 9 h 139"/>
                  <a:gd name="T90" fmla="*/ 97 w 1634"/>
                  <a:gd name="T91" fmla="*/ 2 h 139"/>
                  <a:gd name="T92" fmla="*/ 122 w 1634"/>
                  <a:gd name="T93" fmla="*/ 2 h 139"/>
                  <a:gd name="T94" fmla="*/ 146 w 1634"/>
                  <a:gd name="T95" fmla="*/ 18 h 139"/>
                  <a:gd name="T96" fmla="*/ 177 w 1634"/>
                  <a:gd name="T97" fmla="*/ 18 h 139"/>
                  <a:gd name="T98" fmla="*/ 208 w 1634"/>
                  <a:gd name="T99" fmla="*/ 15 h 139"/>
                  <a:gd name="T100" fmla="*/ 241 w 1634"/>
                  <a:gd name="T101" fmla="*/ 9 h 139"/>
                  <a:gd name="T102" fmla="*/ 274 w 1634"/>
                  <a:gd name="T103" fmla="*/ 4 h 139"/>
                  <a:gd name="T104" fmla="*/ 307 w 1634"/>
                  <a:gd name="T105" fmla="*/ 0 h 139"/>
                  <a:gd name="T106" fmla="*/ 339 w 1634"/>
                  <a:gd name="T107" fmla="*/ 1 h 139"/>
                  <a:gd name="T108" fmla="*/ 369 w 1634"/>
                  <a:gd name="T109" fmla="*/ 8 h 139"/>
                  <a:gd name="T110" fmla="*/ 431 w 1634"/>
                  <a:gd name="T111" fmla="*/ 21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4" h="139">
                    <a:moveTo>
                      <a:pt x="862" y="42"/>
                    </a:moveTo>
                    <a:lnTo>
                      <a:pt x="867" y="40"/>
                    </a:lnTo>
                    <a:lnTo>
                      <a:pt x="874" y="39"/>
                    </a:lnTo>
                    <a:lnTo>
                      <a:pt x="880" y="37"/>
                    </a:lnTo>
                    <a:lnTo>
                      <a:pt x="886" y="37"/>
                    </a:lnTo>
                    <a:lnTo>
                      <a:pt x="892" y="35"/>
                    </a:lnTo>
                    <a:lnTo>
                      <a:pt x="899" y="34"/>
                    </a:lnTo>
                    <a:lnTo>
                      <a:pt x="905" y="32"/>
                    </a:lnTo>
                    <a:lnTo>
                      <a:pt x="911" y="32"/>
                    </a:lnTo>
                    <a:lnTo>
                      <a:pt x="916" y="30"/>
                    </a:lnTo>
                    <a:lnTo>
                      <a:pt x="923" y="29"/>
                    </a:lnTo>
                    <a:lnTo>
                      <a:pt x="929" y="28"/>
                    </a:lnTo>
                    <a:lnTo>
                      <a:pt x="935" y="26"/>
                    </a:lnTo>
                    <a:lnTo>
                      <a:pt x="941" y="24"/>
                    </a:lnTo>
                    <a:lnTo>
                      <a:pt x="948" y="24"/>
                    </a:lnTo>
                    <a:lnTo>
                      <a:pt x="954" y="22"/>
                    </a:lnTo>
                    <a:lnTo>
                      <a:pt x="960" y="22"/>
                    </a:lnTo>
                    <a:lnTo>
                      <a:pt x="965" y="20"/>
                    </a:lnTo>
                    <a:lnTo>
                      <a:pt x="972" y="19"/>
                    </a:lnTo>
                    <a:lnTo>
                      <a:pt x="978" y="18"/>
                    </a:lnTo>
                    <a:lnTo>
                      <a:pt x="984" y="18"/>
                    </a:lnTo>
                    <a:lnTo>
                      <a:pt x="990" y="17"/>
                    </a:lnTo>
                    <a:lnTo>
                      <a:pt x="997" y="16"/>
                    </a:lnTo>
                    <a:lnTo>
                      <a:pt x="1003" y="15"/>
                    </a:lnTo>
                    <a:lnTo>
                      <a:pt x="1009" y="15"/>
                    </a:lnTo>
                    <a:lnTo>
                      <a:pt x="1015" y="14"/>
                    </a:lnTo>
                    <a:lnTo>
                      <a:pt x="1022" y="13"/>
                    </a:lnTo>
                    <a:lnTo>
                      <a:pt x="1028" y="12"/>
                    </a:lnTo>
                    <a:lnTo>
                      <a:pt x="1034" y="12"/>
                    </a:lnTo>
                    <a:lnTo>
                      <a:pt x="1041" y="11"/>
                    </a:lnTo>
                    <a:lnTo>
                      <a:pt x="1047" y="11"/>
                    </a:lnTo>
                    <a:lnTo>
                      <a:pt x="1053" y="11"/>
                    </a:lnTo>
                    <a:lnTo>
                      <a:pt x="1059" y="11"/>
                    </a:lnTo>
                    <a:lnTo>
                      <a:pt x="1065" y="10"/>
                    </a:lnTo>
                    <a:lnTo>
                      <a:pt x="1071" y="10"/>
                    </a:lnTo>
                    <a:lnTo>
                      <a:pt x="1077" y="9"/>
                    </a:lnTo>
                    <a:lnTo>
                      <a:pt x="1083" y="9"/>
                    </a:lnTo>
                    <a:lnTo>
                      <a:pt x="1089" y="9"/>
                    </a:lnTo>
                    <a:lnTo>
                      <a:pt x="1095" y="9"/>
                    </a:lnTo>
                    <a:lnTo>
                      <a:pt x="1101" y="9"/>
                    </a:lnTo>
                    <a:lnTo>
                      <a:pt x="1107" y="10"/>
                    </a:lnTo>
                    <a:lnTo>
                      <a:pt x="1113" y="10"/>
                    </a:lnTo>
                    <a:lnTo>
                      <a:pt x="1119" y="10"/>
                    </a:lnTo>
                    <a:lnTo>
                      <a:pt x="1125" y="11"/>
                    </a:lnTo>
                    <a:lnTo>
                      <a:pt x="1131" y="12"/>
                    </a:lnTo>
                    <a:lnTo>
                      <a:pt x="1138" y="12"/>
                    </a:lnTo>
                    <a:lnTo>
                      <a:pt x="1144" y="13"/>
                    </a:lnTo>
                    <a:lnTo>
                      <a:pt x="1150" y="14"/>
                    </a:lnTo>
                    <a:lnTo>
                      <a:pt x="1156" y="16"/>
                    </a:lnTo>
                    <a:lnTo>
                      <a:pt x="1162" y="16"/>
                    </a:lnTo>
                    <a:lnTo>
                      <a:pt x="1168" y="18"/>
                    </a:lnTo>
                    <a:lnTo>
                      <a:pt x="1173" y="19"/>
                    </a:lnTo>
                    <a:lnTo>
                      <a:pt x="1179" y="21"/>
                    </a:lnTo>
                    <a:lnTo>
                      <a:pt x="1185" y="22"/>
                    </a:lnTo>
                    <a:lnTo>
                      <a:pt x="1191" y="24"/>
                    </a:lnTo>
                    <a:lnTo>
                      <a:pt x="1197" y="26"/>
                    </a:lnTo>
                    <a:lnTo>
                      <a:pt x="1203" y="30"/>
                    </a:lnTo>
                    <a:lnTo>
                      <a:pt x="1209" y="31"/>
                    </a:lnTo>
                    <a:lnTo>
                      <a:pt x="1215" y="33"/>
                    </a:lnTo>
                    <a:lnTo>
                      <a:pt x="1220" y="36"/>
                    </a:lnTo>
                    <a:lnTo>
                      <a:pt x="1226" y="39"/>
                    </a:lnTo>
                    <a:lnTo>
                      <a:pt x="1232" y="42"/>
                    </a:lnTo>
                    <a:lnTo>
                      <a:pt x="1238" y="45"/>
                    </a:lnTo>
                    <a:lnTo>
                      <a:pt x="1244" y="48"/>
                    </a:lnTo>
                    <a:lnTo>
                      <a:pt x="1250" y="53"/>
                    </a:lnTo>
                    <a:lnTo>
                      <a:pt x="1261" y="54"/>
                    </a:lnTo>
                    <a:lnTo>
                      <a:pt x="1272" y="55"/>
                    </a:lnTo>
                    <a:lnTo>
                      <a:pt x="1277" y="55"/>
                    </a:lnTo>
                    <a:lnTo>
                      <a:pt x="1284" y="56"/>
                    </a:lnTo>
                    <a:lnTo>
                      <a:pt x="1289" y="56"/>
                    </a:lnTo>
                    <a:lnTo>
                      <a:pt x="1295" y="57"/>
                    </a:lnTo>
                    <a:lnTo>
                      <a:pt x="1300" y="57"/>
                    </a:lnTo>
                    <a:lnTo>
                      <a:pt x="1306" y="57"/>
                    </a:lnTo>
                    <a:lnTo>
                      <a:pt x="1312" y="57"/>
                    </a:lnTo>
                    <a:lnTo>
                      <a:pt x="1318" y="58"/>
                    </a:lnTo>
                    <a:lnTo>
                      <a:pt x="1323" y="58"/>
                    </a:lnTo>
                    <a:lnTo>
                      <a:pt x="1329" y="58"/>
                    </a:lnTo>
                    <a:lnTo>
                      <a:pt x="1335" y="58"/>
                    </a:lnTo>
                    <a:lnTo>
                      <a:pt x="1341" y="59"/>
                    </a:lnTo>
                    <a:lnTo>
                      <a:pt x="1346" y="59"/>
                    </a:lnTo>
                    <a:lnTo>
                      <a:pt x="1353" y="59"/>
                    </a:lnTo>
                    <a:lnTo>
                      <a:pt x="1358" y="59"/>
                    </a:lnTo>
                    <a:lnTo>
                      <a:pt x="1364" y="59"/>
                    </a:lnTo>
                    <a:lnTo>
                      <a:pt x="1369" y="59"/>
                    </a:lnTo>
                    <a:lnTo>
                      <a:pt x="1376" y="59"/>
                    </a:lnTo>
                    <a:lnTo>
                      <a:pt x="1382" y="59"/>
                    </a:lnTo>
                    <a:lnTo>
                      <a:pt x="1388" y="59"/>
                    </a:lnTo>
                    <a:lnTo>
                      <a:pt x="1393" y="58"/>
                    </a:lnTo>
                    <a:lnTo>
                      <a:pt x="1400" y="58"/>
                    </a:lnTo>
                    <a:lnTo>
                      <a:pt x="1405" y="58"/>
                    </a:lnTo>
                    <a:lnTo>
                      <a:pt x="1411" y="58"/>
                    </a:lnTo>
                    <a:lnTo>
                      <a:pt x="1416" y="57"/>
                    </a:lnTo>
                    <a:lnTo>
                      <a:pt x="1423" y="57"/>
                    </a:lnTo>
                    <a:lnTo>
                      <a:pt x="1429" y="57"/>
                    </a:lnTo>
                    <a:lnTo>
                      <a:pt x="1435" y="57"/>
                    </a:lnTo>
                    <a:lnTo>
                      <a:pt x="1446" y="55"/>
                    </a:lnTo>
                    <a:lnTo>
                      <a:pt x="1457" y="55"/>
                    </a:lnTo>
                    <a:lnTo>
                      <a:pt x="1462" y="54"/>
                    </a:lnTo>
                    <a:lnTo>
                      <a:pt x="1469" y="53"/>
                    </a:lnTo>
                    <a:lnTo>
                      <a:pt x="1475" y="53"/>
                    </a:lnTo>
                    <a:lnTo>
                      <a:pt x="1481" y="53"/>
                    </a:lnTo>
                    <a:lnTo>
                      <a:pt x="1491" y="51"/>
                    </a:lnTo>
                    <a:lnTo>
                      <a:pt x="1503" y="49"/>
                    </a:lnTo>
                    <a:lnTo>
                      <a:pt x="1508" y="48"/>
                    </a:lnTo>
                    <a:lnTo>
                      <a:pt x="1514" y="48"/>
                    </a:lnTo>
                    <a:lnTo>
                      <a:pt x="1521" y="47"/>
                    </a:lnTo>
                    <a:lnTo>
                      <a:pt x="1527" y="47"/>
                    </a:lnTo>
                    <a:lnTo>
                      <a:pt x="1537" y="45"/>
                    </a:lnTo>
                    <a:lnTo>
                      <a:pt x="1549" y="44"/>
                    </a:lnTo>
                    <a:lnTo>
                      <a:pt x="1554" y="43"/>
                    </a:lnTo>
                    <a:lnTo>
                      <a:pt x="1560" y="42"/>
                    </a:lnTo>
                    <a:lnTo>
                      <a:pt x="1566" y="41"/>
                    </a:lnTo>
                    <a:lnTo>
                      <a:pt x="1572" y="41"/>
                    </a:lnTo>
                    <a:lnTo>
                      <a:pt x="1582" y="39"/>
                    </a:lnTo>
                    <a:lnTo>
                      <a:pt x="1594" y="38"/>
                    </a:lnTo>
                    <a:lnTo>
                      <a:pt x="1599" y="37"/>
                    </a:lnTo>
                    <a:lnTo>
                      <a:pt x="1605" y="37"/>
                    </a:lnTo>
                    <a:lnTo>
                      <a:pt x="1610" y="36"/>
                    </a:lnTo>
                    <a:lnTo>
                      <a:pt x="1617" y="36"/>
                    </a:lnTo>
                    <a:lnTo>
                      <a:pt x="1625" y="43"/>
                    </a:lnTo>
                    <a:lnTo>
                      <a:pt x="1631" y="53"/>
                    </a:lnTo>
                    <a:lnTo>
                      <a:pt x="1632" y="58"/>
                    </a:lnTo>
                    <a:lnTo>
                      <a:pt x="1634" y="64"/>
                    </a:lnTo>
                    <a:lnTo>
                      <a:pt x="1634" y="70"/>
                    </a:lnTo>
                    <a:lnTo>
                      <a:pt x="1634" y="77"/>
                    </a:lnTo>
                    <a:lnTo>
                      <a:pt x="1627" y="80"/>
                    </a:lnTo>
                    <a:lnTo>
                      <a:pt x="1621" y="83"/>
                    </a:lnTo>
                    <a:lnTo>
                      <a:pt x="1614" y="86"/>
                    </a:lnTo>
                    <a:lnTo>
                      <a:pt x="1607" y="90"/>
                    </a:lnTo>
                    <a:lnTo>
                      <a:pt x="1600" y="92"/>
                    </a:lnTo>
                    <a:lnTo>
                      <a:pt x="1593" y="95"/>
                    </a:lnTo>
                    <a:lnTo>
                      <a:pt x="1585" y="97"/>
                    </a:lnTo>
                    <a:lnTo>
                      <a:pt x="1579" y="101"/>
                    </a:lnTo>
                    <a:lnTo>
                      <a:pt x="1572" y="102"/>
                    </a:lnTo>
                    <a:lnTo>
                      <a:pt x="1565" y="104"/>
                    </a:lnTo>
                    <a:lnTo>
                      <a:pt x="1557" y="106"/>
                    </a:lnTo>
                    <a:lnTo>
                      <a:pt x="1550" y="108"/>
                    </a:lnTo>
                    <a:lnTo>
                      <a:pt x="1543" y="109"/>
                    </a:lnTo>
                    <a:lnTo>
                      <a:pt x="1535" y="111"/>
                    </a:lnTo>
                    <a:lnTo>
                      <a:pt x="1528" y="113"/>
                    </a:lnTo>
                    <a:lnTo>
                      <a:pt x="1522" y="115"/>
                    </a:lnTo>
                    <a:lnTo>
                      <a:pt x="1513" y="115"/>
                    </a:lnTo>
                    <a:lnTo>
                      <a:pt x="1506" y="117"/>
                    </a:lnTo>
                    <a:lnTo>
                      <a:pt x="1499" y="117"/>
                    </a:lnTo>
                    <a:lnTo>
                      <a:pt x="1491" y="119"/>
                    </a:lnTo>
                    <a:lnTo>
                      <a:pt x="1483" y="120"/>
                    </a:lnTo>
                    <a:lnTo>
                      <a:pt x="1477" y="121"/>
                    </a:lnTo>
                    <a:lnTo>
                      <a:pt x="1469" y="123"/>
                    </a:lnTo>
                    <a:lnTo>
                      <a:pt x="1462" y="125"/>
                    </a:lnTo>
                    <a:lnTo>
                      <a:pt x="1454" y="126"/>
                    </a:lnTo>
                    <a:lnTo>
                      <a:pt x="1447" y="128"/>
                    </a:lnTo>
                    <a:lnTo>
                      <a:pt x="1439" y="129"/>
                    </a:lnTo>
                    <a:lnTo>
                      <a:pt x="1432" y="131"/>
                    </a:lnTo>
                    <a:lnTo>
                      <a:pt x="1424" y="132"/>
                    </a:lnTo>
                    <a:lnTo>
                      <a:pt x="1417" y="134"/>
                    </a:lnTo>
                    <a:lnTo>
                      <a:pt x="1409" y="136"/>
                    </a:lnTo>
                    <a:lnTo>
                      <a:pt x="1403" y="139"/>
                    </a:lnTo>
                    <a:lnTo>
                      <a:pt x="1396" y="138"/>
                    </a:lnTo>
                    <a:lnTo>
                      <a:pt x="1391" y="138"/>
                    </a:lnTo>
                    <a:lnTo>
                      <a:pt x="1385" y="138"/>
                    </a:lnTo>
                    <a:lnTo>
                      <a:pt x="1380" y="138"/>
                    </a:lnTo>
                    <a:lnTo>
                      <a:pt x="1368" y="137"/>
                    </a:lnTo>
                    <a:lnTo>
                      <a:pt x="1358" y="137"/>
                    </a:lnTo>
                    <a:lnTo>
                      <a:pt x="1352" y="136"/>
                    </a:lnTo>
                    <a:lnTo>
                      <a:pt x="1345" y="135"/>
                    </a:lnTo>
                    <a:lnTo>
                      <a:pt x="1339" y="135"/>
                    </a:lnTo>
                    <a:lnTo>
                      <a:pt x="1334" y="135"/>
                    </a:lnTo>
                    <a:lnTo>
                      <a:pt x="1328" y="134"/>
                    </a:lnTo>
                    <a:lnTo>
                      <a:pt x="1322" y="133"/>
                    </a:lnTo>
                    <a:lnTo>
                      <a:pt x="1316" y="133"/>
                    </a:lnTo>
                    <a:lnTo>
                      <a:pt x="1311" y="133"/>
                    </a:lnTo>
                    <a:lnTo>
                      <a:pt x="1305" y="132"/>
                    </a:lnTo>
                    <a:lnTo>
                      <a:pt x="1298" y="131"/>
                    </a:lnTo>
                    <a:lnTo>
                      <a:pt x="1292" y="130"/>
                    </a:lnTo>
                    <a:lnTo>
                      <a:pt x="1286" y="130"/>
                    </a:lnTo>
                    <a:lnTo>
                      <a:pt x="1280" y="129"/>
                    </a:lnTo>
                    <a:lnTo>
                      <a:pt x="1273" y="128"/>
                    </a:lnTo>
                    <a:lnTo>
                      <a:pt x="1267" y="127"/>
                    </a:lnTo>
                    <a:lnTo>
                      <a:pt x="1261" y="127"/>
                    </a:lnTo>
                    <a:lnTo>
                      <a:pt x="1255" y="126"/>
                    </a:lnTo>
                    <a:lnTo>
                      <a:pt x="1248" y="125"/>
                    </a:lnTo>
                    <a:lnTo>
                      <a:pt x="1242" y="124"/>
                    </a:lnTo>
                    <a:lnTo>
                      <a:pt x="1236" y="124"/>
                    </a:lnTo>
                    <a:lnTo>
                      <a:pt x="1229" y="123"/>
                    </a:lnTo>
                    <a:lnTo>
                      <a:pt x="1223" y="123"/>
                    </a:lnTo>
                    <a:lnTo>
                      <a:pt x="1217" y="121"/>
                    </a:lnTo>
                    <a:lnTo>
                      <a:pt x="1212" y="121"/>
                    </a:lnTo>
                    <a:lnTo>
                      <a:pt x="1204" y="120"/>
                    </a:lnTo>
                    <a:lnTo>
                      <a:pt x="1198" y="119"/>
                    </a:lnTo>
                    <a:lnTo>
                      <a:pt x="1192" y="118"/>
                    </a:lnTo>
                    <a:lnTo>
                      <a:pt x="1186" y="118"/>
                    </a:lnTo>
                    <a:lnTo>
                      <a:pt x="1178" y="117"/>
                    </a:lnTo>
                    <a:lnTo>
                      <a:pt x="1172" y="116"/>
                    </a:lnTo>
                    <a:lnTo>
                      <a:pt x="1166" y="115"/>
                    </a:lnTo>
                    <a:lnTo>
                      <a:pt x="1160" y="115"/>
                    </a:lnTo>
                    <a:lnTo>
                      <a:pt x="1153" y="114"/>
                    </a:lnTo>
                    <a:lnTo>
                      <a:pt x="1147" y="113"/>
                    </a:lnTo>
                    <a:lnTo>
                      <a:pt x="1141" y="112"/>
                    </a:lnTo>
                    <a:lnTo>
                      <a:pt x="1134" y="112"/>
                    </a:lnTo>
                    <a:lnTo>
                      <a:pt x="1128" y="111"/>
                    </a:lnTo>
                    <a:lnTo>
                      <a:pt x="1122" y="111"/>
                    </a:lnTo>
                    <a:lnTo>
                      <a:pt x="1116" y="111"/>
                    </a:lnTo>
                    <a:lnTo>
                      <a:pt x="1109" y="111"/>
                    </a:lnTo>
                    <a:lnTo>
                      <a:pt x="1103" y="110"/>
                    </a:lnTo>
                    <a:lnTo>
                      <a:pt x="1097" y="109"/>
                    </a:lnTo>
                    <a:lnTo>
                      <a:pt x="1091" y="108"/>
                    </a:lnTo>
                    <a:lnTo>
                      <a:pt x="1084" y="108"/>
                    </a:lnTo>
                    <a:lnTo>
                      <a:pt x="1078" y="108"/>
                    </a:lnTo>
                    <a:lnTo>
                      <a:pt x="1072" y="108"/>
                    </a:lnTo>
                    <a:lnTo>
                      <a:pt x="1066" y="108"/>
                    </a:lnTo>
                    <a:lnTo>
                      <a:pt x="1059" y="108"/>
                    </a:lnTo>
                    <a:lnTo>
                      <a:pt x="1053" y="107"/>
                    </a:lnTo>
                    <a:lnTo>
                      <a:pt x="1047" y="107"/>
                    </a:lnTo>
                    <a:lnTo>
                      <a:pt x="1041" y="107"/>
                    </a:lnTo>
                    <a:lnTo>
                      <a:pt x="1034" y="107"/>
                    </a:lnTo>
                    <a:lnTo>
                      <a:pt x="1028" y="107"/>
                    </a:lnTo>
                    <a:lnTo>
                      <a:pt x="1023" y="107"/>
                    </a:lnTo>
                    <a:lnTo>
                      <a:pt x="1017" y="107"/>
                    </a:lnTo>
                    <a:lnTo>
                      <a:pt x="1011" y="108"/>
                    </a:lnTo>
                    <a:lnTo>
                      <a:pt x="1000" y="106"/>
                    </a:lnTo>
                    <a:lnTo>
                      <a:pt x="990" y="108"/>
                    </a:lnTo>
                    <a:lnTo>
                      <a:pt x="981" y="112"/>
                    </a:lnTo>
                    <a:lnTo>
                      <a:pt x="973" y="121"/>
                    </a:lnTo>
                    <a:lnTo>
                      <a:pt x="961" y="124"/>
                    </a:lnTo>
                    <a:lnTo>
                      <a:pt x="952" y="127"/>
                    </a:lnTo>
                    <a:lnTo>
                      <a:pt x="940" y="129"/>
                    </a:lnTo>
                    <a:lnTo>
                      <a:pt x="931" y="131"/>
                    </a:lnTo>
                    <a:lnTo>
                      <a:pt x="919" y="132"/>
                    </a:lnTo>
                    <a:lnTo>
                      <a:pt x="910" y="134"/>
                    </a:lnTo>
                    <a:lnTo>
                      <a:pt x="899" y="135"/>
                    </a:lnTo>
                    <a:lnTo>
                      <a:pt x="889" y="137"/>
                    </a:lnTo>
                    <a:lnTo>
                      <a:pt x="878" y="137"/>
                    </a:lnTo>
                    <a:lnTo>
                      <a:pt x="867" y="138"/>
                    </a:lnTo>
                    <a:lnTo>
                      <a:pt x="856" y="138"/>
                    </a:lnTo>
                    <a:lnTo>
                      <a:pt x="846" y="138"/>
                    </a:lnTo>
                    <a:lnTo>
                      <a:pt x="835" y="137"/>
                    </a:lnTo>
                    <a:lnTo>
                      <a:pt x="824" y="137"/>
                    </a:lnTo>
                    <a:lnTo>
                      <a:pt x="814" y="136"/>
                    </a:lnTo>
                    <a:lnTo>
                      <a:pt x="805" y="135"/>
                    </a:lnTo>
                    <a:lnTo>
                      <a:pt x="793" y="133"/>
                    </a:lnTo>
                    <a:lnTo>
                      <a:pt x="783" y="131"/>
                    </a:lnTo>
                    <a:lnTo>
                      <a:pt x="772" y="129"/>
                    </a:lnTo>
                    <a:lnTo>
                      <a:pt x="763" y="127"/>
                    </a:lnTo>
                    <a:lnTo>
                      <a:pt x="752" y="124"/>
                    </a:lnTo>
                    <a:lnTo>
                      <a:pt x="742" y="120"/>
                    </a:lnTo>
                    <a:lnTo>
                      <a:pt x="733" y="117"/>
                    </a:lnTo>
                    <a:lnTo>
                      <a:pt x="723" y="114"/>
                    </a:lnTo>
                    <a:lnTo>
                      <a:pt x="714" y="110"/>
                    </a:lnTo>
                    <a:lnTo>
                      <a:pt x="704" y="106"/>
                    </a:lnTo>
                    <a:lnTo>
                      <a:pt x="695" y="102"/>
                    </a:lnTo>
                    <a:lnTo>
                      <a:pt x="687" y="97"/>
                    </a:lnTo>
                    <a:lnTo>
                      <a:pt x="677" y="92"/>
                    </a:lnTo>
                    <a:lnTo>
                      <a:pt x="670" y="87"/>
                    </a:lnTo>
                    <a:lnTo>
                      <a:pt x="662" y="82"/>
                    </a:lnTo>
                    <a:lnTo>
                      <a:pt x="654" y="77"/>
                    </a:lnTo>
                    <a:lnTo>
                      <a:pt x="643" y="76"/>
                    </a:lnTo>
                    <a:lnTo>
                      <a:pt x="632" y="76"/>
                    </a:lnTo>
                    <a:lnTo>
                      <a:pt x="622" y="75"/>
                    </a:lnTo>
                    <a:lnTo>
                      <a:pt x="613" y="75"/>
                    </a:lnTo>
                    <a:lnTo>
                      <a:pt x="602" y="75"/>
                    </a:lnTo>
                    <a:lnTo>
                      <a:pt x="592" y="75"/>
                    </a:lnTo>
                    <a:lnTo>
                      <a:pt x="582" y="75"/>
                    </a:lnTo>
                    <a:lnTo>
                      <a:pt x="573" y="75"/>
                    </a:lnTo>
                    <a:lnTo>
                      <a:pt x="562" y="75"/>
                    </a:lnTo>
                    <a:lnTo>
                      <a:pt x="553" y="75"/>
                    </a:lnTo>
                    <a:lnTo>
                      <a:pt x="543" y="75"/>
                    </a:lnTo>
                    <a:lnTo>
                      <a:pt x="533" y="76"/>
                    </a:lnTo>
                    <a:lnTo>
                      <a:pt x="524" y="76"/>
                    </a:lnTo>
                    <a:lnTo>
                      <a:pt x="514" y="77"/>
                    </a:lnTo>
                    <a:lnTo>
                      <a:pt x="505" y="78"/>
                    </a:lnTo>
                    <a:lnTo>
                      <a:pt x="496" y="79"/>
                    </a:lnTo>
                    <a:lnTo>
                      <a:pt x="485" y="79"/>
                    </a:lnTo>
                    <a:lnTo>
                      <a:pt x="476" y="80"/>
                    </a:lnTo>
                    <a:lnTo>
                      <a:pt x="466" y="81"/>
                    </a:lnTo>
                    <a:lnTo>
                      <a:pt x="457" y="82"/>
                    </a:lnTo>
                    <a:lnTo>
                      <a:pt x="448" y="83"/>
                    </a:lnTo>
                    <a:lnTo>
                      <a:pt x="438" y="85"/>
                    </a:lnTo>
                    <a:lnTo>
                      <a:pt x="429" y="86"/>
                    </a:lnTo>
                    <a:lnTo>
                      <a:pt x="419" y="88"/>
                    </a:lnTo>
                    <a:lnTo>
                      <a:pt x="409" y="89"/>
                    </a:lnTo>
                    <a:lnTo>
                      <a:pt x="400" y="91"/>
                    </a:lnTo>
                    <a:lnTo>
                      <a:pt x="390" y="93"/>
                    </a:lnTo>
                    <a:lnTo>
                      <a:pt x="381" y="96"/>
                    </a:lnTo>
                    <a:lnTo>
                      <a:pt x="371" y="99"/>
                    </a:lnTo>
                    <a:lnTo>
                      <a:pt x="362" y="102"/>
                    </a:lnTo>
                    <a:lnTo>
                      <a:pt x="353" y="105"/>
                    </a:lnTo>
                    <a:lnTo>
                      <a:pt x="343" y="108"/>
                    </a:lnTo>
                    <a:lnTo>
                      <a:pt x="336" y="104"/>
                    </a:lnTo>
                    <a:lnTo>
                      <a:pt x="330" y="100"/>
                    </a:lnTo>
                    <a:lnTo>
                      <a:pt x="322" y="96"/>
                    </a:lnTo>
                    <a:lnTo>
                      <a:pt x="316" y="93"/>
                    </a:lnTo>
                    <a:lnTo>
                      <a:pt x="309" y="89"/>
                    </a:lnTo>
                    <a:lnTo>
                      <a:pt x="303" y="86"/>
                    </a:lnTo>
                    <a:lnTo>
                      <a:pt x="296" y="84"/>
                    </a:lnTo>
                    <a:lnTo>
                      <a:pt x="290" y="82"/>
                    </a:lnTo>
                    <a:lnTo>
                      <a:pt x="283" y="79"/>
                    </a:lnTo>
                    <a:lnTo>
                      <a:pt x="275" y="76"/>
                    </a:lnTo>
                    <a:lnTo>
                      <a:pt x="269" y="73"/>
                    </a:lnTo>
                    <a:lnTo>
                      <a:pt x="263" y="72"/>
                    </a:lnTo>
                    <a:lnTo>
                      <a:pt x="256" y="70"/>
                    </a:lnTo>
                    <a:lnTo>
                      <a:pt x="248" y="69"/>
                    </a:lnTo>
                    <a:lnTo>
                      <a:pt x="242" y="68"/>
                    </a:lnTo>
                    <a:lnTo>
                      <a:pt x="236" y="68"/>
                    </a:lnTo>
                    <a:lnTo>
                      <a:pt x="228" y="67"/>
                    </a:lnTo>
                    <a:lnTo>
                      <a:pt x="221" y="66"/>
                    </a:lnTo>
                    <a:lnTo>
                      <a:pt x="214" y="66"/>
                    </a:lnTo>
                    <a:lnTo>
                      <a:pt x="208" y="66"/>
                    </a:lnTo>
                    <a:lnTo>
                      <a:pt x="200" y="66"/>
                    </a:lnTo>
                    <a:lnTo>
                      <a:pt x="193" y="67"/>
                    </a:lnTo>
                    <a:lnTo>
                      <a:pt x="186" y="68"/>
                    </a:lnTo>
                    <a:lnTo>
                      <a:pt x="179" y="70"/>
                    </a:lnTo>
                    <a:lnTo>
                      <a:pt x="172" y="70"/>
                    </a:lnTo>
                    <a:lnTo>
                      <a:pt x="165" y="72"/>
                    </a:lnTo>
                    <a:lnTo>
                      <a:pt x="159" y="75"/>
                    </a:lnTo>
                    <a:lnTo>
                      <a:pt x="152" y="78"/>
                    </a:lnTo>
                    <a:lnTo>
                      <a:pt x="145" y="80"/>
                    </a:lnTo>
                    <a:lnTo>
                      <a:pt x="138" y="83"/>
                    </a:lnTo>
                    <a:lnTo>
                      <a:pt x="131" y="87"/>
                    </a:lnTo>
                    <a:lnTo>
                      <a:pt x="125" y="91"/>
                    </a:lnTo>
                    <a:lnTo>
                      <a:pt x="116" y="88"/>
                    </a:lnTo>
                    <a:lnTo>
                      <a:pt x="108" y="87"/>
                    </a:lnTo>
                    <a:lnTo>
                      <a:pt x="100" y="87"/>
                    </a:lnTo>
                    <a:lnTo>
                      <a:pt x="94" y="89"/>
                    </a:lnTo>
                    <a:lnTo>
                      <a:pt x="86" y="90"/>
                    </a:lnTo>
                    <a:lnTo>
                      <a:pt x="80" y="92"/>
                    </a:lnTo>
                    <a:lnTo>
                      <a:pt x="74" y="95"/>
                    </a:lnTo>
                    <a:lnTo>
                      <a:pt x="68" y="99"/>
                    </a:lnTo>
                    <a:lnTo>
                      <a:pt x="60" y="101"/>
                    </a:lnTo>
                    <a:lnTo>
                      <a:pt x="53" y="104"/>
                    </a:lnTo>
                    <a:lnTo>
                      <a:pt x="46" y="106"/>
                    </a:lnTo>
                    <a:lnTo>
                      <a:pt x="40" y="108"/>
                    </a:lnTo>
                    <a:lnTo>
                      <a:pt x="31" y="108"/>
                    </a:lnTo>
                    <a:lnTo>
                      <a:pt x="23" y="109"/>
                    </a:lnTo>
                    <a:lnTo>
                      <a:pt x="14" y="109"/>
                    </a:lnTo>
                    <a:lnTo>
                      <a:pt x="7" y="108"/>
                    </a:lnTo>
                    <a:lnTo>
                      <a:pt x="3" y="97"/>
                    </a:lnTo>
                    <a:lnTo>
                      <a:pt x="1" y="89"/>
                    </a:lnTo>
                    <a:lnTo>
                      <a:pt x="0" y="81"/>
                    </a:lnTo>
                    <a:lnTo>
                      <a:pt x="2" y="75"/>
                    </a:lnTo>
                    <a:lnTo>
                      <a:pt x="4" y="68"/>
                    </a:lnTo>
                    <a:lnTo>
                      <a:pt x="8" y="62"/>
                    </a:lnTo>
                    <a:lnTo>
                      <a:pt x="13" y="57"/>
                    </a:lnTo>
                    <a:lnTo>
                      <a:pt x="20" y="53"/>
                    </a:lnTo>
                    <a:lnTo>
                      <a:pt x="26" y="47"/>
                    </a:lnTo>
                    <a:lnTo>
                      <a:pt x="32" y="44"/>
                    </a:lnTo>
                    <a:lnTo>
                      <a:pt x="40" y="40"/>
                    </a:lnTo>
                    <a:lnTo>
                      <a:pt x="48" y="37"/>
                    </a:lnTo>
                    <a:lnTo>
                      <a:pt x="55" y="34"/>
                    </a:lnTo>
                    <a:lnTo>
                      <a:pt x="64" y="31"/>
                    </a:lnTo>
                    <a:lnTo>
                      <a:pt x="72" y="28"/>
                    </a:lnTo>
                    <a:lnTo>
                      <a:pt x="80" y="25"/>
                    </a:lnTo>
                    <a:lnTo>
                      <a:pt x="86" y="25"/>
                    </a:lnTo>
                    <a:lnTo>
                      <a:pt x="93" y="25"/>
                    </a:lnTo>
                    <a:lnTo>
                      <a:pt x="99" y="25"/>
                    </a:lnTo>
                    <a:lnTo>
                      <a:pt x="105" y="25"/>
                    </a:lnTo>
                    <a:lnTo>
                      <a:pt x="112" y="23"/>
                    </a:lnTo>
                    <a:lnTo>
                      <a:pt x="119" y="22"/>
                    </a:lnTo>
                    <a:lnTo>
                      <a:pt x="125" y="21"/>
                    </a:lnTo>
                    <a:lnTo>
                      <a:pt x="132" y="20"/>
                    </a:lnTo>
                    <a:lnTo>
                      <a:pt x="139" y="18"/>
                    </a:lnTo>
                    <a:lnTo>
                      <a:pt x="145" y="16"/>
                    </a:lnTo>
                    <a:lnTo>
                      <a:pt x="152" y="14"/>
                    </a:lnTo>
                    <a:lnTo>
                      <a:pt x="160" y="13"/>
                    </a:lnTo>
                    <a:lnTo>
                      <a:pt x="166" y="11"/>
                    </a:lnTo>
                    <a:lnTo>
                      <a:pt x="172" y="10"/>
                    </a:lnTo>
                    <a:lnTo>
                      <a:pt x="179" y="8"/>
                    </a:lnTo>
                    <a:lnTo>
                      <a:pt x="187" y="7"/>
                    </a:lnTo>
                    <a:lnTo>
                      <a:pt x="193" y="5"/>
                    </a:lnTo>
                    <a:lnTo>
                      <a:pt x="199" y="4"/>
                    </a:lnTo>
                    <a:lnTo>
                      <a:pt x="205" y="2"/>
                    </a:lnTo>
                    <a:lnTo>
                      <a:pt x="212" y="2"/>
                    </a:lnTo>
                    <a:lnTo>
                      <a:pt x="218" y="1"/>
                    </a:lnTo>
                    <a:lnTo>
                      <a:pt x="224" y="1"/>
                    </a:lnTo>
                    <a:lnTo>
                      <a:pt x="231" y="2"/>
                    </a:lnTo>
                    <a:lnTo>
                      <a:pt x="238" y="5"/>
                    </a:lnTo>
                    <a:lnTo>
                      <a:pt x="243" y="5"/>
                    </a:lnTo>
                    <a:lnTo>
                      <a:pt x="249" y="8"/>
                    </a:lnTo>
                    <a:lnTo>
                      <a:pt x="256" y="10"/>
                    </a:lnTo>
                    <a:lnTo>
                      <a:pt x="262" y="14"/>
                    </a:lnTo>
                    <a:lnTo>
                      <a:pt x="267" y="17"/>
                    </a:lnTo>
                    <a:lnTo>
                      <a:pt x="273" y="23"/>
                    </a:lnTo>
                    <a:lnTo>
                      <a:pt x="279" y="29"/>
                    </a:lnTo>
                    <a:lnTo>
                      <a:pt x="285" y="36"/>
                    </a:lnTo>
                    <a:lnTo>
                      <a:pt x="291" y="36"/>
                    </a:lnTo>
                    <a:lnTo>
                      <a:pt x="299" y="37"/>
                    </a:lnTo>
                    <a:lnTo>
                      <a:pt x="306" y="37"/>
                    </a:lnTo>
                    <a:lnTo>
                      <a:pt x="314" y="38"/>
                    </a:lnTo>
                    <a:lnTo>
                      <a:pt x="321" y="38"/>
                    </a:lnTo>
                    <a:lnTo>
                      <a:pt x="330" y="38"/>
                    </a:lnTo>
                    <a:lnTo>
                      <a:pt x="337" y="38"/>
                    </a:lnTo>
                    <a:lnTo>
                      <a:pt x="345" y="38"/>
                    </a:lnTo>
                    <a:lnTo>
                      <a:pt x="353" y="37"/>
                    </a:lnTo>
                    <a:lnTo>
                      <a:pt x="361" y="36"/>
                    </a:lnTo>
                    <a:lnTo>
                      <a:pt x="368" y="35"/>
                    </a:lnTo>
                    <a:lnTo>
                      <a:pt x="377" y="35"/>
                    </a:lnTo>
                    <a:lnTo>
                      <a:pt x="384" y="34"/>
                    </a:lnTo>
                    <a:lnTo>
                      <a:pt x="392" y="34"/>
                    </a:lnTo>
                    <a:lnTo>
                      <a:pt x="400" y="33"/>
                    </a:lnTo>
                    <a:lnTo>
                      <a:pt x="409" y="33"/>
                    </a:lnTo>
                    <a:lnTo>
                      <a:pt x="416" y="31"/>
                    </a:lnTo>
                    <a:lnTo>
                      <a:pt x="425" y="30"/>
                    </a:lnTo>
                    <a:lnTo>
                      <a:pt x="432" y="28"/>
                    </a:lnTo>
                    <a:lnTo>
                      <a:pt x="440" y="26"/>
                    </a:lnTo>
                    <a:lnTo>
                      <a:pt x="448" y="24"/>
                    </a:lnTo>
                    <a:lnTo>
                      <a:pt x="457" y="23"/>
                    </a:lnTo>
                    <a:lnTo>
                      <a:pt x="464" y="22"/>
                    </a:lnTo>
                    <a:lnTo>
                      <a:pt x="474" y="21"/>
                    </a:lnTo>
                    <a:lnTo>
                      <a:pt x="481" y="19"/>
                    </a:lnTo>
                    <a:lnTo>
                      <a:pt x="489" y="18"/>
                    </a:lnTo>
                    <a:lnTo>
                      <a:pt x="498" y="16"/>
                    </a:lnTo>
                    <a:lnTo>
                      <a:pt x="507" y="15"/>
                    </a:lnTo>
                    <a:lnTo>
                      <a:pt x="514" y="13"/>
                    </a:lnTo>
                    <a:lnTo>
                      <a:pt x="523" y="13"/>
                    </a:lnTo>
                    <a:lnTo>
                      <a:pt x="531" y="11"/>
                    </a:lnTo>
                    <a:lnTo>
                      <a:pt x="541" y="11"/>
                    </a:lnTo>
                    <a:lnTo>
                      <a:pt x="548" y="9"/>
                    </a:lnTo>
                    <a:lnTo>
                      <a:pt x="556" y="8"/>
                    </a:lnTo>
                    <a:lnTo>
                      <a:pt x="564" y="6"/>
                    </a:lnTo>
                    <a:lnTo>
                      <a:pt x="573" y="5"/>
                    </a:lnTo>
                    <a:lnTo>
                      <a:pt x="580" y="4"/>
                    </a:lnTo>
                    <a:lnTo>
                      <a:pt x="589" y="2"/>
                    </a:lnTo>
                    <a:lnTo>
                      <a:pt x="596" y="2"/>
                    </a:lnTo>
                    <a:lnTo>
                      <a:pt x="605" y="2"/>
                    </a:lnTo>
                    <a:lnTo>
                      <a:pt x="613" y="1"/>
                    </a:lnTo>
                    <a:lnTo>
                      <a:pt x="621" y="0"/>
                    </a:lnTo>
                    <a:lnTo>
                      <a:pt x="628" y="0"/>
                    </a:lnTo>
                    <a:lnTo>
                      <a:pt x="638" y="0"/>
                    </a:lnTo>
                    <a:lnTo>
                      <a:pt x="645" y="0"/>
                    </a:lnTo>
                    <a:lnTo>
                      <a:pt x="653" y="0"/>
                    </a:lnTo>
                    <a:lnTo>
                      <a:pt x="661" y="1"/>
                    </a:lnTo>
                    <a:lnTo>
                      <a:pt x="670" y="2"/>
                    </a:lnTo>
                    <a:lnTo>
                      <a:pt x="677" y="2"/>
                    </a:lnTo>
                    <a:lnTo>
                      <a:pt x="685" y="2"/>
                    </a:lnTo>
                    <a:lnTo>
                      <a:pt x="692" y="4"/>
                    </a:lnTo>
                    <a:lnTo>
                      <a:pt x="700" y="6"/>
                    </a:lnTo>
                    <a:lnTo>
                      <a:pt x="708" y="7"/>
                    </a:lnTo>
                    <a:lnTo>
                      <a:pt x="716" y="9"/>
                    </a:lnTo>
                    <a:lnTo>
                      <a:pt x="723" y="11"/>
                    </a:lnTo>
                    <a:lnTo>
                      <a:pt x="732" y="14"/>
                    </a:lnTo>
                    <a:lnTo>
                      <a:pt x="738" y="16"/>
                    </a:lnTo>
                    <a:lnTo>
                      <a:pt x="746" y="18"/>
                    </a:lnTo>
                    <a:lnTo>
                      <a:pt x="752" y="21"/>
                    </a:lnTo>
                    <a:lnTo>
                      <a:pt x="761" y="25"/>
                    </a:lnTo>
                    <a:lnTo>
                      <a:pt x="767" y="29"/>
                    </a:lnTo>
                    <a:lnTo>
                      <a:pt x="775" y="33"/>
                    </a:lnTo>
                    <a:lnTo>
                      <a:pt x="782" y="37"/>
                    </a:lnTo>
                    <a:lnTo>
                      <a:pt x="790" y="42"/>
                    </a:lnTo>
                    <a:lnTo>
                      <a:pt x="86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64"/>
              <p:cNvSpPr>
                <a:spLocks/>
              </p:cNvSpPr>
              <p:nvPr/>
            </p:nvSpPr>
            <p:spPr bwMode="auto">
              <a:xfrm>
                <a:off x="2174" y="3723"/>
                <a:ext cx="41" cy="41"/>
              </a:xfrm>
              <a:custGeom>
                <a:avLst/>
                <a:gdLst>
                  <a:gd name="T0" fmla="*/ 41 w 83"/>
                  <a:gd name="T1" fmla="*/ 13 h 82"/>
                  <a:gd name="T2" fmla="*/ 41 w 83"/>
                  <a:gd name="T3" fmla="*/ 18 h 82"/>
                  <a:gd name="T4" fmla="*/ 41 w 83"/>
                  <a:gd name="T5" fmla="*/ 22 h 82"/>
                  <a:gd name="T6" fmla="*/ 39 w 83"/>
                  <a:gd name="T7" fmla="*/ 26 h 82"/>
                  <a:gd name="T8" fmla="*/ 38 w 83"/>
                  <a:gd name="T9" fmla="*/ 31 h 82"/>
                  <a:gd name="T10" fmla="*/ 35 w 83"/>
                  <a:gd name="T11" fmla="*/ 34 h 82"/>
                  <a:gd name="T12" fmla="*/ 32 w 83"/>
                  <a:gd name="T13" fmla="*/ 37 h 82"/>
                  <a:gd name="T14" fmla="*/ 29 w 83"/>
                  <a:gd name="T15" fmla="*/ 39 h 82"/>
                  <a:gd name="T16" fmla="*/ 25 w 83"/>
                  <a:gd name="T17" fmla="*/ 41 h 82"/>
                  <a:gd name="T18" fmla="*/ 20 w 83"/>
                  <a:gd name="T19" fmla="*/ 41 h 82"/>
                  <a:gd name="T20" fmla="*/ 15 w 83"/>
                  <a:gd name="T21" fmla="*/ 41 h 82"/>
                  <a:gd name="T22" fmla="*/ 11 w 83"/>
                  <a:gd name="T23" fmla="*/ 39 h 82"/>
                  <a:gd name="T24" fmla="*/ 8 w 83"/>
                  <a:gd name="T25" fmla="*/ 38 h 82"/>
                  <a:gd name="T26" fmla="*/ 5 w 83"/>
                  <a:gd name="T27" fmla="*/ 36 h 82"/>
                  <a:gd name="T28" fmla="*/ 3 w 83"/>
                  <a:gd name="T29" fmla="*/ 33 h 82"/>
                  <a:gd name="T30" fmla="*/ 1 w 83"/>
                  <a:gd name="T31" fmla="*/ 30 h 82"/>
                  <a:gd name="T32" fmla="*/ 1 w 83"/>
                  <a:gd name="T33" fmla="*/ 26 h 82"/>
                  <a:gd name="T34" fmla="*/ 0 w 83"/>
                  <a:gd name="T35" fmla="*/ 21 h 82"/>
                  <a:gd name="T36" fmla="*/ 0 w 83"/>
                  <a:gd name="T37" fmla="*/ 18 h 82"/>
                  <a:gd name="T38" fmla="*/ 1 w 83"/>
                  <a:gd name="T39" fmla="*/ 14 h 82"/>
                  <a:gd name="T40" fmla="*/ 3 w 83"/>
                  <a:gd name="T41" fmla="*/ 11 h 82"/>
                  <a:gd name="T42" fmla="*/ 7 w 83"/>
                  <a:gd name="T43" fmla="*/ 6 h 82"/>
                  <a:gd name="T44" fmla="*/ 10 w 83"/>
                  <a:gd name="T45" fmla="*/ 1 h 82"/>
                  <a:gd name="T46" fmla="*/ 14 w 83"/>
                  <a:gd name="T47" fmla="*/ 0 h 82"/>
                  <a:gd name="T48" fmla="*/ 18 w 83"/>
                  <a:gd name="T49" fmla="*/ 0 h 82"/>
                  <a:gd name="T50" fmla="*/ 22 w 83"/>
                  <a:gd name="T51" fmla="*/ 0 h 82"/>
                  <a:gd name="T52" fmla="*/ 27 w 83"/>
                  <a:gd name="T53" fmla="*/ 2 h 82"/>
                  <a:gd name="T54" fmla="*/ 31 w 83"/>
                  <a:gd name="T55" fmla="*/ 3 h 82"/>
                  <a:gd name="T56" fmla="*/ 34 w 83"/>
                  <a:gd name="T57" fmla="*/ 6 h 82"/>
                  <a:gd name="T58" fmla="*/ 37 w 83"/>
                  <a:gd name="T59" fmla="*/ 9 h 82"/>
                  <a:gd name="T60" fmla="*/ 41 w 83"/>
                  <a:gd name="T61" fmla="*/ 13 h 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 h="82">
                    <a:moveTo>
                      <a:pt x="83" y="26"/>
                    </a:moveTo>
                    <a:lnTo>
                      <a:pt x="83" y="35"/>
                    </a:lnTo>
                    <a:lnTo>
                      <a:pt x="83" y="44"/>
                    </a:lnTo>
                    <a:lnTo>
                      <a:pt x="79" y="52"/>
                    </a:lnTo>
                    <a:lnTo>
                      <a:pt x="76" y="61"/>
                    </a:lnTo>
                    <a:lnTo>
                      <a:pt x="71" y="67"/>
                    </a:lnTo>
                    <a:lnTo>
                      <a:pt x="65" y="73"/>
                    </a:lnTo>
                    <a:lnTo>
                      <a:pt x="58" y="77"/>
                    </a:lnTo>
                    <a:lnTo>
                      <a:pt x="51" y="82"/>
                    </a:lnTo>
                    <a:lnTo>
                      <a:pt x="40" y="82"/>
                    </a:lnTo>
                    <a:lnTo>
                      <a:pt x="31" y="82"/>
                    </a:lnTo>
                    <a:lnTo>
                      <a:pt x="23" y="78"/>
                    </a:lnTo>
                    <a:lnTo>
                      <a:pt x="17" y="76"/>
                    </a:lnTo>
                    <a:lnTo>
                      <a:pt x="11" y="71"/>
                    </a:lnTo>
                    <a:lnTo>
                      <a:pt x="7" y="66"/>
                    </a:lnTo>
                    <a:lnTo>
                      <a:pt x="3" y="59"/>
                    </a:lnTo>
                    <a:lnTo>
                      <a:pt x="2" y="51"/>
                    </a:lnTo>
                    <a:lnTo>
                      <a:pt x="0" y="42"/>
                    </a:lnTo>
                    <a:lnTo>
                      <a:pt x="1" y="35"/>
                    </a:lnTo>
                    <a:lnTo>
                      <a:pt x="3" y="27"/>
                    </a:lnTo>
                    <a:lnTo>
                      <a:pt x="7" y="22"/>
                    </a:lnTo>
                    <a:lnTo>
                      <a:pt x="14" y="12"/>
                    </a:lnTo>
                    <a:lnTo>
                      <a:pt x="20" y="2"/>
                    </a:lnTo>
                    <a:lnTo>
                      <a:pt x="28" y="0"/>
                    </a:lnTo>
                    <a:lnTo>
                      <a:pt x="37" y="0"/>
                    </a:lnTo>
                    <a:lnTo>
                      <a:pt x="45" y="0"/>
                    </a:lnTo>
                    <a:lnTo>
                      <a:pt x="54" y="3"/>
                    </a:lnTo>
                    <a:lnTo>
                      <a:pt x="62" y="6"/>
                    </a:lnTo>
                    <a:lnTo>
                      <a:pt x="69" y="12"/>
                    </a:lnTo>
                    <a:lnTo>
                      <a:pt x="75" y="17"/>
                    </a:lnTo>
                    <a:lnTo>
                      <a:pt x="8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65"/>
              <p:cNvSpPr>
                <a:spLocks/>
              </p:cNvSpPr>
              <p:nvPr/>
            </p:nvSpPr>
            <p:spPr bwMode="auto">
              <a:xfrm>
                <a:off x="2673" y="3735"/>
                <a:ext cx="41" cy="41"/>
              </a:xfrm>
              <a:custGeom>
                <a:avLst/>
                <a:gdLst>
                  <a:gd name="T0" fmla="*/ 40 w 83"/>
                  <a:gd name="T1" fmla="*/ 21 h 84"/>
                  <a:gd name="T2" fmla="*/ 41 w 83"/>
                  <a:gd name="T3" fmla="*/ 25 h 84"/>
                  <a:gd name="T4" fmla="*/ 41 w 83"/>
                  <a:gd name="T5" fmla="*/ 29 h 84"/>
                  <a:gd name="T6" fmla="*/ 39 w 83"/>
                  <a:gd name="T7" fmla="*/ 31 h 84"/>
                  <a:gd name="T8" fmla="*/ 37 w 83"/>
                  <a:gd name="T9" fmla="*/ 34 h 84"/>
                  <a:gd name="T10" fmla="*/ 34 w 83"/>
                  <a:gd name="T11" fmla="*/ 35 h 84"/>
                  <a:gd name="T12" fmla="*/ 31 w 83"/>
                  <a:gd name="T13" fmla="*/ 36 h 84"/>
                  <a:gd name="T14" fmla="*/ 27 w 83"/>
                  <a:gd name="T15" fmla="*/ 38 h 84"/>
                  <a:gd name="T16" fmla="*/ 25 w 83"/>
                  <a:gd name="T17" fmla="*/ 41 h 84"/>
                  <a:gd name="T18" fmla="*/ 21 w 83"/>
                  <a:gd name="T19" fmla="*/ 41 h 84"/>
                  <a:gd name="T20" fmla="*/ 18 w 83"/>
                  <a:gd name="T21" fmla="*/ 41 h 84"/>
                  <a:gd name="T22" fmla="*/ 14 w 83"/>
                  <a:gd name="T23" fmla="*/ 41 h 84"/>
                  <a:gd name="T24" fmla="*/ 11 w 83"/>
                  <a:gd name="T25" fmla="*/ 41 h 84"/>
                  <a:gd name="T26" fmla="*/ 8 w 83"/>
                  <a:gd name="T27" fmla="*/ 39 h 84"/>
                  <a:gd name="T28" fmla="*/ 4 w 83"/>
                  <a:gd name="T29" fmla="*/ 38 h 84"/>
                  <a:gd name="T30" fmla="*/ 2 w 83"/>
                  <a:gd name="T31" fmla="*/ 35 h 84"/>
                  <a:gd name="T32" fmla="*/ 0 w 83"/>
                  <a:gd name="T33" fmla="*/ 32 h 84"/>
                  <a:gd name="T34" fmla="*/ 0 w 83"/>
                  <a:gd name="T35" fmla="*/ 27 h 84"/>
                  <a:gd name="T36" fmla="*/ 0 w 83"/>
                  <a:gd name="T37" fmla="*/ 22 h 84"/>
                  <a:gd name="T38" fmla="*/ 0 w 83"/>
                  <a:gd name="T39" fmla="*/ 18 h 84"/>
                  <a:gd name="T40" fmla="*/ 0 w 83"/>
                  <a:gd name="T41" fmla="*/ 13 h 84"/>
                  <a:gd name="T42" fmla="*/ 1 w 83"/>
                  <a:gd name="T43" fmla="*/ 8 h 84"/>
                  <a:gd name="T44" fmla="*/ 3 w 83"/>
                  <a:gd name="T45" fmla="*/ 5 h 84"/>
                  <a:gd name="T46" fmla="*/ 5 w 83"/>
                  <a:gd name="T47" fmla="*/ 3 h 84"/>
                  <a:gd name="T48" fmla="*/ 7 w 83"/>
                  <a:gd name="T49" fmla="*/ 2 h 84"/>
                  <a:gd name="T50" fmla="*/ 9 w 83"/>
                  <a:gd name="T51" fmla="*/ 1 h 84"/>
                  <a:gd name="T52" fmla="*/ 13 w 83"/>
                  <a:gd name="T53" fmla="*/ 1 h 84"/>
                  <a:gd name="T54" fmla="*/ 15 w 83"/>
                  <a:gd name="T55" fmla="*/ 0 h 84"/>
                  <a:gd name="T56" fmla="*/ 18 w 83"/>
                  <a:gd name="T57" fmla="*/ 0 h 84"/>
                  <a:gd name="T58" fmla="*/ 20 w 83"/>
                  <a:gd name="T59" fmla="*/ 0 h 84"/>
                  <a:gd name="T60" fmla="*/ 23 w 83"/>
                  <a:gd name="T61" fmla="*/ 0 h 84"/>
                  <a:gd name="T62" fmla="*/ 26 w 83"/>
                  <a:gd name="T63" fmla="*/ 2 h 84"/>
                  <a:gd name="T64" fmla="*/ 30 w 83"/>
                  <a:gd name="T65" fmla="*/ 5 h 84"/>
                  <a:gd name="T66" fmla="*/ 32 w 83"/>
                  <a:gd name="T67" fmla="*/ 8 h 84"/>
                  <a:gd name="T68" fmla="*/ 34 w 83"/>
                  <a:gd name="T69" fmla="*/ 12 h 84"/>
                  <a:gd name="T70" fmla="*/ 37 w 83"/>
                  <a:gd name="T71" fmla="*/ 17 h 84"/>
                  <a:gd name="T72" fmla="*/ 40 w 83"/>
                  <a:gd name="T73" fmla="*/ 21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4">
                    <a:moveTo>
                      <a:pt x="81" y="42"/>
                    </a:moveTo>
                    <a:lnTo>
                      <a:pt x="83" y="51"/>
                    </a:lnTo>
                    <a:lnTo>
                      <a:pt x="83" y="59"/>
                    </a:lnTo>
                    <a:lnTo>
                      <a:pt x="78" y="64"/>
                    </a:lnTo>
                    <a:lnTo>
                      <a:pt x="74" y="69"/>
                    </a:lnTo>
                    <a:lnTo>
                      <a:pt x="68" y="71"/>
                    </a:lnTo>
                    <a:lnTo>
                      <a:pt x="62" y="74"/>
                    </a:lnTo>
                    <a:lnTo>
                      <a:pt x="55" y="78"/>
                    </a:lnTo>
                    <a:lnTo>
                      <a:pt x="50" y="84"/>
                    </a:lnTo>
                    <a:lnTo>
                      <a:pt x="43" y="83"/>
                    </a:lnTo>
                    <a:lnTo>
                      <a:pt x="36" y="83"/>
                    </a:lnTo>
                    <a:lnTo>
                      <a:pt x="28" y="83"/>
                    </a:lnTo>
                    <a:lnTo>
                      <a:pt x="22" y="83"/>
                    </a:lnTo>
                    <a:lnTo>
                      <a:pt x="16" y="79"/>
                    </a:lnTo>
                    <a:lnTo>
                      <a:pt x="9" y="77"/>
                    </a:lnTo>
                    <a:lnTo>
                      <a:pt x="4" y="72"/>
                    </a:lnTo>
                    <a:lnTo>
                      <a:pt x="1" y="66"/>
                    </a:lnTo>
                    <a:lnTo>
                      <a:pt x="1" y="55"/>
                    </a:lnTo>
                    <a:lnTo>
                      <a:pt x="1" y="46"/>
                    </a:lnTo>
                    <a:lnTo>
                      <a:pt x="0" y="36"/>
                    </a:lnTo>
                    <a:lnTo>
                      <a:pt x="1" y="26"/>
                    </a:lnTo>
                    <a:lnTo>
                      <a:pt x="2" y="17"/>
                    </a:lnTo>
                    <a:lnTo>
                      <a:pt x="7" y="11"/>
                    </a:lnTo>
                    <a:lnTo>
                      <a:pt x="10" y="7"/>
                    </a:lnTo>
                    <a:lnTo>
                      <a:pt x="15" y="5"/>
                    </a:lnTo>
                    <a:lnTo>
                      <a:pt x="19" y="3"/>
                    </a:lnTo>
                    <a:lnTo>
                      <a:pt x="26" y="3"/>
                    </a:lnTo>
                    <a:lnTo>
                      <a:pt x="31" y="0"/>
                    </a:lnTo>
                    <a:lnTo>
                      <a:pt x="37" y="0"/>
                    </a:lnTo>
                    <a:lnTo>
                      <a:pt x="41" y="0"/>
                    </a:lnTo>
                    <a:lnTo>
                      <a:pt x="46" y="1"/>
                    </a:lnTo>
                    <a:lnTo>
                      <a:pt x="52" y="4"/>
                    </a:lnTo>
                    <a:lnTo>
                      <a:pt x="60" y="11"/>
                    </a:lnTo>
                    <a:lnTo>
                      <a:pt x="64" y="17"/>
                    </a:lnTo>
                    <a:lnTo>
                      <a:pt x="69" y="25"/>
                    </a:lnTo>
                    <a:lnTo>
                      <a:pt x="74" y="34"/>
                    </a:lnTo>
                    <a:lnTo>
                      <a:pt x="8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66"/>
              <p:cNvSpPr>
                <a:spLocks/>
              </p:cNvSpPr>
              <p:nvPr/>
            </p:nvSpPr>
            <p:spPr bwMode="auto">
              <a:xfrm>
                <a:off x="2453" y="3738"/>
                <a:ext cx="38" cy="41"/>
              </a:xfrm>
              <a:custGeom>
                <a:avLst/>
                <a:gdLst>
                  <a:gd name="T0" fmla="*/ 37 w 76"/>
                  <a:gd name="T1" fmla="*/ 14 h 83"/>
                  <a:gd name="T2" fmla="*/ 38 w 76"/>
                  <a:gd name="T3" fmla="*/ 17 h 83"/>
                  <a:gd name="T4" fmla="*/ 38 w 76"/>
                  <a:gd name="T5" fmla="*/ 21 h 83"/>
                  <a:gd name="T6" fmla="*/ 37 w 76"/>
                  <a:gd name="T7" fmla="*/ 25 h 83"/>
                  <a:gd name="T8" fmla="*/ 35 w 76"/>
                  <a:gd name="T9" fmla="*/ 29 h 83"/>
                  <a:gd name="T10" fmla="*/ 31 w 76"/>
                  <a:gd name="T11" fmla="*/ 33 h 83"/>
                  <a:gd name="T12" fmla="*/ 28 w 76"/>
                  <a:gd name="T13" fmla="*/ 36 h 83"/>
                  <a:gd name="T14" fmla="*/ 25 w 76"/>
                  <a:gd name="T15" fmla="*/ 39 h 83"/>
                  <a:gd name="T16" fmla="*/ 21 w 76"/>
                  <a:gd name="T17" fmla="*/ 41 h 83"/>
                  <a:gd name="T18" fmla="*/ 18 w 76"/>
                  <a:gd name="T19" fmla="*/ 39 h 83"/>
                  <a:gd name="T20" fmla="*/ 15 w 76"/>
                  <a:gd name="T21" fmla="*/ 38 h 83"/>
                  <a:gd name="T22" fmla="*/ 12 w 76"/>
                  <a:gd name="T23" fmla="*/ 37 h 83"/>
                  <a:gd name="T24" fmla="*/ 8 w 76"/>
                  <a:gd name="T25" fmla="*/ 37 h 83"/>
                  <a:gd name="T26" fmla="*/ 5 w 76"/>
                  <a:gd name="T27" fmla="*/ 36 h 83"/>
                  <a:gd name="T28" fmla="*/ 2 w 76"/>
                  <a:gd name="T29" fmla="*/ 35 h 83"/>
                  <a:gd name="T30" fmla="*/ 0 w 76"/>
                  <a:gd name="T31" fmla="*/ 33 h 83"/>
                  <a:gd name="T32" fmla="*/ 0 w 76"/>
                  <a:gd name="T33" fmla="*/ 29 h 83"/>
                  <a:gd name="T34" fmla="*/ 0 w 76"/>
                  <a:gd name="T35" fmla="*/ 25 h 83"/>
                  <a:gd name="T36" fmla="*/ 0 w 76"/>
                  <a:gd name="T37" fmla="*/ 21 h 83"/>
                  <a:gd name="T38" fmla="*/ 0 w 76"/>
                  <a:gd name="T39" fmla="*/ 17 h 83"/>
                  <a:gd name="T40" fmla="*/ 1 w 76"/>
                  <a:gd name="T41" fmla="*/ 13 h 83"/>
                  <a:gd name="T42" fmla="*/ 1 w 76"/>
                  <a:gd name="T43" fmla="*/ 9 h 83"/>
                  <a:gd name="T44" fmla="*/ 2 w 76"/>
                  <a:gd name="T45" fmla="*/ 6 h 83"/>
                  <a:gd name="T46" fmla="*/ 5 w 76"/>
                  <a:gd name="T47" fmla="*/ 3 h 83"/>
                  <a:gd name="T48" fmla="*/ 9 w 76"/>
                  <a:gd name="T49" fmla="*/ 2 h 83"/>
                  <a:gd name="T50" fmla="*/ 14 w 76"/>
                  <a:gd name="T51" fmla="*/ 0 h 83"/>
                  <a:gd name="T52" fmla="*/ 18 w 76"/>
                  <a:gd name="T53" fmla="*/ 0 h 83"/>
                  <a:gd name="T54" fmla="*/ 21 w 76"/>
                  <a:gd name="T55" fmla="*/ 1 h 83"/>
                  <a:gd name="T56" fmla="*/ 25 w 76"/>
                  <a:gd name="T57" fmla="*/ 3 h 83"/>
                  <a:gd name="T58" fmla="*/ 27 w 76"/>
                  <a:gd name="T59" fmla="*/ 4 h 83"/>
                  <a:gd name="T60" fmla="*/ 30 w 76"/>
                  <a:gd name="T61" fmla="*/ 7 h 83"/>
                  <a:gd name="T62" fmla="*/ 33 w 76"/>
                  <a:gd name="T63" fmla="*/ 10 h 83"/>
                  <a:gd name="T64" fmla="*/ 37 w 76"/>
                  <a:gd name="T65" fmla="*/ 14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83">
                    <a:moveTo>
                      <a:pt x="73" y="28"/>
                    </a:moveTo>
                    <a:lnTo>
                      <a:pt x="76" y="34"/>
                    </a:lnTo>
                    <a:lnTo>
                      <a:pt x="76" y="42"/>
                    </a:lnTo>
                    <a:lnTo>
                      <a:pt x="73" y="51"/>
                    </a:lnTo>
                    <a:lnTo>
                      <a:pt x="70" y="59"/>
                    </a:lnTo>
                    <a:lnTo>
                      <a:pt x="62" y="66"/>
                    </a:lnTo>
                    <a:lnTo>
                      <a:pt x="56" y="73"/>
                    </a:lnTo>
                    <a:lnTo>
                      <a:pt x="49" y="79"/>
                    </a:lnTo>
                    <a:lnTo>
                      <a:pt x="41" y="83"/>
                    </a:lnTo>
                    <a:lnTo>
                      <a:pt x="35" y="78"/>
                    </a:lnTo>
                    <a:lnTo>
                      <a:pt x="30" y="76"/>
                    </a:lnTo>
                    <a:lnTo>
                      <a:pt x="23" y="75"/>
                    </a:lnTo>
                    <a:lnTo>
                      <a:pt x="16" y="75"/>
                    </a:lnTo>
                    <a:lnTo>
                      <a:pt x="9" y="73"/>
                    </a:lnTo>
                    <a:lnTo>
                      <a:pt x="4" y="71"/>
                    </a:lnTo>
                    <a:lnTo>
                      <a:pt x="0" y="66"/>
                    </a:lnTo>
                    <a:lnTo>
                      <a:pt x="0" y="59"/>
                    </a:lnTo>
                    <a:lnTo>
                      <a:pt x="0" y="51"/>
                    </a:lnTo>
                    <a:lnTo>
                      <a:pt x="0" y="42"/>
                    </a:lnTo>
                    <a:lnTo>
                      <a:pt x="0" y="34"/>
                    </a:lnTo>
                    <a:lnTo>
                      <a:pt x="1" y="27"/>
                    </a:lnTo>
                    <a:lnTo>
                      <a:pt x="1" y="19"/>
                    </a:lnTo>
                    <a:lnTo>
                      <a:pt x="4" y="13"/>
                    </a:lnTo>
                    <a:lnTo>
                      <a:pt x="9" y="7"/>
                    </a:lnTo>
                    <a:lnTo>
                      <a:pt x="17" y="4"/>
                    </a:lnTo>
                    <a:lnTo>
                      <a:pt x="27" y="0"/>
                    </a:lnTo>
                    <a:lnTo>
                      <a:pt x="36" y="1"/>
                    </a:lnTo>
                    <a:lnTo>
                      <a:pt x="42" y="3"/>
                    </a:lnTo>
                    <a:lnTo>
                      <a:pt x="50" y="6"/>
                    </a:lnTo>
                    <a:lnTo>
                      <a:pt x="54" y="9"/>
                    </a:lnTo>
                    <a:lnTo>
                      <a:pt x="60" y="15"/>
                    </a:lnTo>
                    <a:lnTo>
                      <a:pt x="65" y="21"/>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67"/>
              <p:cNvSpPr>
                <a:spLocks/>
              </p:cNvSpPr>
              <p:nvPr/>
            </p:nvSpPr>
            <p:spPr bwMode="auto">
              <a:xfrm>
                <a:off x="1947" y="3761"/>
                <a:ext cx="782" cy="83"/>
              </a:xfrm>
              <a:custGeom>
                <a:avLst/>
                <a:gdLst>
                  <a:gd name="T0" fmla="*/ 306 w 1565"/>
                  <a:gd name="T1" fmla="*/ 20 h 166"/>
                  <a:gd name="T2" fmla="*/ 336 w 1565"/>
                  <a:gd name="T3" fmla="*/ 11 h 166"/>
                  <a:gd name="T4" fmla="*/ 355 w 1565"/>
                  <a:gd name="T5" fmla="*/ 9 h 166"/>
                  <a:gd name="T6" fmla="*/ 377 w 1565"/>
                  <a:gd name="T7" fmla="*/ 13 h 166"/>
                  <a:gd name="T8" fmla="*/ 406 w 1565"/>
                  <a:gd name="T9" fmla="*/ 30 h 166"/>
                  <a:gd name="T10" fmla="*/ 437 w 1565"/>
                  <a:gd name="T11" fmla="*/ 46 h 166"/>
                  <a:gd name="T12" fmla="*/ 470 w 1565"/>
                  <a:gd name="T13" fmla="*/ 56 h 166"/>
                  <a:gd name="T14" fmla="*/ 495 w 1565"/>
                  <a:gd name="T15" fmla="*/ 59 h 166"/>
                  <a:gd name="T16" fmla="*/ 517 w 1565"/>
                  <a:gd name="T17" fmla="*/ 57 h 166"/>
                  <a:gd name="T18" fmla="*/ 534 w 1565"/>
                  <a:gd name="T19" fmla="*/ 51 h 166"/>
                  <a:gd name="T20" fmla="*/ 558 w 1565"/>
                  <a:gd name="T21" fmla="*/ 40 h 166"/>
                  <a:gd name="T22" fmla="*/ 591 w 1565"/>
                  <a:gd name="T23" fmla="*/ 35 h 166"/>
                  <a:gd name="T24" fmla="*/ 624 w 1565"/>
                  <a:gd name="T25" fmla="*/ 39 h 166"/>
                  <a:gd name="T26" fmla="*/ 657 w 1565"/>
                  <a:gd name="T27" fmla="*/ 46 h 166"/>
                  <a:gd name="T28" fmla="*/ 690 w 1565"/>
                  <a:gd name="T29" fmla="*/ 53 h 166"/>
                  <a:gd name="T30" fmla="*/ 715 w 1565"/>
                  <a:gd name="T31" fmla="*/ 55 h 166"/>
                  <a:gd name="T32" fmla="*/ 738 w 1565"/>
                  <a:gd name="T33" fmla="*/ 53 h 166"/>
                  <a:gd name="T34" fmla="*/ 761 w 1565"/>
                  <a:gd name="T35" fmla="*/ 55 h 166"/>
                  <a:gd name="T36" fmla="*/ 782 w 1565"/>
                  <a:gd name="T37" fmla="*/ 80 h 166"/>
                  <a:gd name="T38" fmla="*/ 754 w 1565"/>
                  <a:gd name="T39" fmla="*/ 81 h 166"/>
                  <a:gd name="T40" fmla="*/ 727 w 1565"/>
                  <a:gd name="T41" fmla="*/ 80 h 166"/>
                  <a:gd name="T42" fmla="*/ 700 w 1565"/>
                  <a:gd name="T43" fmla="*/ 77 h 166"/>
                  <a:gd name="T44" fmla="*/ 674 w 1565"/>
                  <a:gd name="T45" fmla="*/ 73 h 166"/>
                  <a:gd name="T46" fmla="*/ 647 w 1565"/>
                  <a:gd name="T47" fmla="*/ 69 h 166"/>
                  <a:gd name="T48" fmla="*/ 621 w 1565"/>
                  <a:gd name="T49" fmla="*/ 65 h 166"/>
                  <a:gd name="T50" fmla="*/ 595 w 1565"/>
                  <a:gd name="T51" fmla="*/ 63 h 166"/>
                  <a:gd name="T52" fmla="*/ 570 w 1565"/>
                  <a:gd name="T53" fmla="*/ 64 h 166"/>
                  <a:gd name="T54" fmla="*/ 544 w 1565"/>
                  <a:gd name="T55" fmla="*/ 67 h 166"/>
                  <a:gd name="T56" fmla="*/ 520 w 1565"/>
                  <a:gd name="T57" fmla="*/ 75 h 166"/>
                  <a:gd name="T58" fmla="*/ 494 w 1565"/>
                  <a:gd name="T59" fmla="*/ 83 h 166"/>
                  <a:gd name="T60" fmla="*/ 467 w 1565"/>
                  <a:gd name="T61" fmla="*/ 82 h 166"/>
                  <a:gd name="T62" fmla="*/ 441 w 1565"/>
                  <a:gd name="T63" fmla="*/ 75 h 166"/>
                  <a:gd name="T64" fmla="*/ 416 w 1565"/>
                  <a:gd name="T65" fmla="*/ 64 h 166"/>
                  <a:gd name="T66" fmla="*/ 392 w 1565"/>
                  <a:gd name="T67" fmla="*/ 52 h 166"/>
                  <a:gd name="T68" fmla="*/ 368 w 1565"/>
                  <a:gd name="T69" fmla="*/ 40 h 166"/>
                  <a:gd name="T70" fmla="*/ 346 w 1565"/>
                  <a:gd name="T71" fmla="*/ 39 h 166"/>
                  <a:gd name="T72" fmla="*/ 313 w 1565"/>
                  <a:gd name="T73" fmla="*/ 45 h 166"/>
                  <a:gd name="T74" fmla="*/ 282 w 1565"/>
                  <a:gd name="T75" fmla="*/ 57 h 166"/>
                  <a:gd name="T76" fmla="*/ 250 w 1565"/>
                  <a:gd name="T77" fmla="*/ 66 h 166"/>
                  <a:gd name="T78" fmla="*/ 218 w 1565"/>
                  <a:gd name="T79" fmla="*/ 67 h 166"/>
                  <a:gd name="T80" fmla="*/ 189 w 1565"/>
                  <a:gd name="T81" fmla="*/ 58 h 166"/>
                  <a:gd name="T82" fmla="*/ 170 w 1565"/>
                  <a:gd name="T83" fmla="*/ 52 h 166"/>
                  <a:gd name="T84" fmla="*/ 151 w 1565"/>
                  <a:gd name="T85" fmla="*/ 42 h 166"/>
                  <a:gd name="T86" fmla="*/ 132 w 1565"/>
                  <a:gd name="T87" fmla="*/ 33 h 166"/>
                  <a:gd name="T88" fmla="*/ 113 w 1565"/>
                  <a:gd name="T89" fmla="*/ 25 h 166"/>
                  <a:gd name="T90" fmla="*/ 93 w 1565"/>
                  <a:gd name="T91" fmla="*/ 23 h 166"/>
                  <a:gd name="T92" fmla="*/ 1 w 1565"/>
                  <a:gd name="T93" fmla="*/ 44 h 166"/>
                  <a:gd name="T94" fmla="*/ 15 w 1565"/>
                  <a:gd name="T95" fmla="*/ 29 h 166"/>
                  <a:gd name="T96" fmla="*/ 45 w 1565"/>
                  <a:gd name="T97" fmla="*/ 17 h 166"/>
                  <a:gd name="T98" fmla="*/ 75 w 1565"/>
                  <a:gd name="T99" fmla="*/ 7 h 166"/>
                  <a:gd name="T100" fmla="*/ 105 w 1565"/>
                  <a:gd name="T101" fmla="*/ 0 h 166"/>
                  <a:gd name="T102" fmla="*/ 135 w 1565"/>
                  <a:gd name="T103" fmla="*/ 5 h 166"/>
                  <a:gd name="T104" fmla="*/ 164 w 1565"/>
                  <a:gd name="T105" fmla="*/ 20 h 166"/>
                  <a:gd name="T106" fmla="*/ 184 w 1565"/>
                  <a:gd name="T107" fmla="*/ 30 h 166"/>
                  <a:gd name="T108" fmla="*/ 206 w 1565"/>
                  <a:gd name="T109" fmla="*/ 37 h 166"/>
                  <a:gd name="T110" fmla="*/ 230 w 1565"/>
                  <a:gd name="T111" fmla="*/ 42 h 166"/>
                  <a:gd name="T112" fmla="*/ 253 w 1565"/>
                  <a:gd name="T113" fmla="*/ 41 h 166"/>
                  <a:gd name="T114" fmla="*/ 276 w 1565"/>
                  <a:gd name="T115" fmla="*/ 33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65" h="166">
                    <a:moveTo>
                      <a:pt x="561" y="63"/>
                    </a:moveTo>
                    <a:lnTo>
                      <a:pt x="570" y="58"/>
                    </a:lnTo>
                    <a:lnTo>
                      <a:pt x="580" y="53"/>
                    </a:lnTo>
                    <a:lnTo>
                      <a:pt x="591" y="47"/>
                    </a:lnTo>
                    <a:lnTo>
                      <a:pt x="601" y="44"/>
                    </a:lnTo>
                    <a:lnTo>
                      <a:pt x="612" y="39"/>
                    </a:lnTo>
                    <a:lnTo>
                      <a:pt x="623" y="35"/>
                    </a:lnTo>
                    <a:lnTo>
                      <a:pt x="634" y="32"/>
                    </a:lnTo>
                    <a:lnTo>
                      <a:pt x="645" y="28"/>
                    </a:lnTo>
                    <a:lnTo>
                      <a:pt x="656" y="25"/>
                    </a:lnTo>
                    <a:lnTo>
                      <a:pt x="667" y="22"/>
                    </a:lnTo>
                    <a:lnTo>
                      <a:pt x="673" y="21"/>
                    </a:lnTo>
                    <a:lnTo>
                      <a:pt x="680" y="20"/>
                    </a:lnTo>
                    <a:lnTo>
                      <a:pt x="686" y="19"/>
                    </a:lnTo>
                    <a:lnTo>
                      <a:pt x="692" y="19"/>
                    </a:lnTo>
                    <a:lnTo>
                      <a:pt x="698" y="18"/>
                    </a:lnTo>
                    <a:lnTo>
                      <a:pt x="705" y="18"/>
                    </a:lnTo>
                    <a:lnTo>
                      <a:pt x="711" y="18"/>
                    </a:lnTo>
                    <a:lnTo>
                      <a:pt x="717" y="18"/>
                    </a:lnTo>
                    <a:lnTo>
                      <a:pt x="723" y="18"/>
                    </a:lnTo>
                    <a:lnTo>
                      <a:pt x="730" y="18"/>
                    </a:lnTo>
                    <a:lnTo>
                      <a:pt x="737" y="19"/>
                    </a:lnTo>
                    <a:lnTo>
                      <a:pt x="744" y="21"/>
                    </a:lnTo>
                    <a:lnTo>
                      <a:pt x="754" y="26"/>
                    </a:lnTo>
                    <a:lnTo>
                      <a:pt x="763" y="32"/>
                    </a:lnTo>
                    <a:lnTo>
                      <a:pt x="773" y="37"/>
                    </a:lnTo>
                    <a:lnTo>
                      <a:pt x="782" y="43"/>
                    </a:lnTo>
                    <a:lnTo>
                      <a:pt x="791" y="48"/>
                    </a:lnTo>
                    <a:lnTo>
                      <a:pt x="802" y="55"/>
                    </a:lnTo>
                    <a:lnTo>
                      <a:pt x="812" y="60"/>
                    </a:lnTo>
                    <a:lnTo>
                      <a:pt x="823" y="66"/>
                    </a:lnTo>
                    <a:lnTo>
                      <a:pt x="832" y="71"/>
                    </a:lnTo>
                    <a:lnTo>
                      <a:pt x="842" y="77"/>
                    </a:lnTo>
                    <a:lnTo>
                      <a:pt x="853" y="82"/>
                    </a:lnTo>
                    <a:lnTo>
                      <a:pt x="863" y="87"/>
                    </a:lnTo>
                    <a:lnTo>
                      <a:pt x="874" y="91"/>
                    </a:lnTo>
                    <a:lnTo>
                      <a:pt x="885" y="96"/>
                    </a:lnTo>
                    <a:lnTo>
                      <a:pt x="896" y="101"/>
                    </a:lnTo>
                    <a:lnTo>
                      <a:pt x="907" y="105"/>
                    </a:lnTo>
                    <a:lnTo>
                      <a:pt x="918" y="107"/>
                    </a:lnTo>
                    <a:lnTo>
                      <a:pt x="929" y="110"/>
                    </a:lnTo>
                    <a:lnTo>
                      <a:pt x="940" y="112"/>
                    </a:lnTo>
                    <a:lnTo>
                      <a:pt x="951" y="115"/>
                    </a:lnTo>
                    <a:lnTo>
                      <a:pt x="961" y="116"/>
                    </a:lnTo>
                    <a:lnTo>
                      <a:pt x="973" y="118"/>
                    </a:lnTo>
                    <a:lnTo>
                      <a:pt x="978" y="118"/>
                    </a:lnTo>
                    <a:lnTo>
                      <a:pt x="983" y="118"/>
                    </a:lnTo>
                    <a:lnTo>
                      <a:pt x="990" y="118"/>
                    </a:lnTo>
                    <a:lnTo>
                      <a:pt x="996" y="119"/>
                    </a:lnTo>
                    <a:lnTo>
                      <a:pt x="1006" y="117"/>
                    </a:lnTo>
                    <a:lnTo>
                      <a:pt x="1018" y="116"/>
                    </a:lnTo>
                    <a:lnTo>
                      <a:pt x="1023" y="115"/>
                    </a:lnTo>
                    <a:lnTo>
                      <a:pt x="1029" y="114"/>
                    </a:lnTo>
                    <a:lnTo>
                      <a:pt x="1035" y="113"/>
                    </a:lnTo>
                    <a:lnTo>
                      <a:pt x="1041" y="112"/>
                    </a:lnTo>
                    <a:lnTo>
                      <a:pt x="1046" y="110"/>
                    </a:lnTo>
                    <a:lnTo>
                      <a:pt x="1051" y="108"/>
                    </a:lnTo>
                    <a:lnTo>
                      <a:pt x="1057" y="106"/>
                    </a:lnTo>
                    <a:lnTo>
                      <a:pt x="1064" y="104"/>
                    </a:lnTo>
                    <a:lnTo>
                      <a:pt x="1069" y="101"/>
                    </a:lnTo>
                    <a:lnTo>
                      <a:pt x="1074" y="98"/>
                    </a:lnTo>
                    <a:lnTo>
                      <a:pt x="1080" y="95"/>
                    </a:lnTo>
                    <a:lnTo>
                      <a:pt x="1087" y="93"/>
                    </a:lnTo>
                    <a:lnTo>
                      <a:pt x="1096" y="87"/>
                    </a:lnTo>
                    <a:lnTo>
                      <a:pt x="1108" y="83"/>
                    </a:lnTo>
                    <a:lnTo>
                      <a:pt x="1117" y="80"/>
                    </a:lnTo>
                    <a:lnTo>
                      <a:pt x="1128" y="77"/>
                    </a:lnTo>
                    <a:lnTo>
                      <a:pt x="1139" y="73"/>
                    </a:lnTo>
                    <a:lnTo>
                      <a:pt x="1150" y="72"/>
                    </a:lnTo>
                    <a:lnTo>
                      <a:pt x="1161" y="71"/>
                    </a:lnTo>
                    <a:lnTo>
                      <a:pt x="1172" y="71"/>
                    </a:lnTo>
                    <a:lnTo>
                      <a:pt x="1183" y="70"/>
                    </a:lnTo>
                    <a:lnTo>
                      <a:pt x="1194" y="70"/>
                    </a:lnTo>
                    <a:lnTo>
                      <a:pt x="1205" y="71"/>
                    </a:lnTo>
                    <a:lnTo>
                      <a:pt x="1216" y="72"/>
                    </a:lnTo>
                    <a:lnTo>
                      <a:pt x="1227" y="73"/>
                    </a:lnTo>
                    <a:lnTo>
                      <a:pt x="1238" y="75"/>
                    </a:lnTo>
                    <a:lnTo>
                      <a:pt x="1249" y="78"/>
                    </a:lnTo>
                    <a:lnTo>
                      <a:pt x="1260" y="81"/>
                    </a:lnTo>
                    <a:lnTo>
                      <a:pt x="1270" y="82"/>
                    </a:lnTo>
                    <a:lnTo>
                      <a:pt x="1282" y="84"/>
                    </a:lnTo>
                    <a:lnTo>
                      <a:pt x="1292" y="86"/>
                    </a:lnTo>
                    <a:lnTo>
                      <a:pt x="1304" y="89"/>
                    </a:lnTo>
                    <a:lnTo>
                      <a:pt x="1314" y="91"/>
                    </a:lnTo>
                    <a:lnTo>
                      <a:pt x="1326" y="94"/>
                    </a:lnTo>
                    <a:lnTo>
                      <a:pt x="1336" y="96"/>
                    </a:lnTo>
                    <a:lnTo>
                      <a:pt x="1348" y="99"/>
                    </a:lnTo>
                    <a:lnTo>
                      <a:pt x="1358" y="101"/>
                    </a:lnTo>
                    <a:lnTo>
                      <a:pt x="1370" y="103"/>
                    </a:lnTo>
                    <a:lnTo>
                      <a:pt x="1380" y="105"/>
                    </a:lnTo>
                    <a:lnTo>
                      <a:pt x="1392" y="107"/>
                    </a:lnTo>
                    <a:lnTo>
                      <a:pt x="1402" y="108"/>
                    </a:lnTo>
                    <a:lnTo>
                      <a:pt x="1413" y="109"/>
                    </a:lnTo>
                    <a:lnTo>
                      <a:pt x="1419" y="109"/>
                    </a:lnTo>
                    <a:lnTo>
                      <a:pt x="1424" y="110"/>
                    </a:lnTo>
                    <a:lnTo>
                      <a:pt x="1430" y="110"/>
                    </a:lnTo>
                    <a:lnTo>
                      <a:pt x="1436" y="111"/>
                    </a:lnTo>
                    <a:lnTo>
                      <a:pt x="1445" y="108"/>
                    </a:lnTo>
                    <a:lnTo>
                      <a:pt x="1453" y="107"/>
                    </a:lnTo>
                    <a:lnTo>
                      <a:pt x="1461" y="106"/>
                    </a:lnTo>
                    <a:lnTo>
                      <a:pt x="1470" y="106"/>
                    </a:lnTo>
                    <a:lnTo>
                      <a:pt x="1477" y="106"/>
                    </a:lnTo>
                    <a:lnTo>
                      <a:pt x="1485" y="106"/>
                    </a:lnTo>
                    <a:lnTo>
                      <a:pt x="1493" y="107"/>
                    </a:lnTo>
                    <a:lnTo>
                      <a:pt x="1501" y="108"/>
                    </a:lnTo>
                    <a:lnTo>
                      <a:pt x="1507" y="108"/>
                    </a:lnTo>
                    <a:lnTo>
                      <a:pt x="1516" y="109"/>
                    </a:lnTo>
                    <a:lnTo>
                      <a:pt x="1523" y="110"/>
                    </a:lnTo>
                    <a:lnTo>
                      <a:pt x="1531" y="112"/>
                    </a:lnTo>
                    <a:lnTo>
                      <a:pt x="1539" y="113"/>
                    </a:lnTo>
                    <a:lnTo>
                      <a:pt x="1547" y="115"/>
                    </a:lnTo>
                    <a:lnTo>
                      <a:pt x="1555" y="116"/>
                    </a:lnTo>
                    <a:lnTo>
                      <a:pt x="1565" y="118"/>
                    </a:lnTo>
                    <a:lnTo>
                      <a:pt x="1565" y="159"/>
                    </a:lnTo>
                    <a:lnTo>
                      <a:pt x="1555" y="159"/>
                    </a:lnTo>
                    <a:lnTo>
                      <a:pt x="1546" y="160"/>
                    </a:lnTo>
                    <a:lnTo>
                      <a:pt x="1537" y="160"/>
                    </a:lnTo>
                    <a:lnTo>
                      <a:pt x="1527" y="161"/>
                    </a:lnTo>
                    <a:lnTo>
                      <a:pt x="1518" y="161"/>
                    </a:lnTo>
                    <a:lnTo>
                      <a:pt x="1509" y="161"/>
                    </a:lnTo>
                    <a:lnTo>
                      <a:pt x="1500" y="161"/>
                    </a:lnTo>
                    <a:lnTo>
                      <a:pt x="1492" y="162"/>
                    </a:lnTo>
                    <a:lnTo>
                      <a:pt x="1482" y="161"/>
                    </a:lnTo>
                    <a:lnTo>
                      <a:pt x="1473" y="160"/>
                    </a:lnTo>
                    <a:lnTo>
                      <a:pt x="1464" y="159"/>
                    </a:lnTo>
                    <a:lnTo>
                      <a:pt x="1455" y="159"/>
                    </a:lnTo>
                    <a:lnTo>
                      <a:pt x="1446" y="158"/>
                    </a:lnTo>
                    <a:lnTo>
                      <a:pt x="1437" y="157"/>
                    </a:lnTo>
                    <a:lnTo>
                      <a:pt x="1428" y="156"/>
                    </a:lnTo>
                    <a:lnTo>
                      <a:pt x="1420" y="156"/>
                    </a:lnTo>
                    <a:lnTo>
                      <a:pt x="1410" y="154"/>
                    </a:lnTo>
                    <a:lnTo>
                      <a:pt x="1401" y="153"/>
                    </a:lnTo>
                    <a:lnTo>
                      <a:pt x="1392" y="152"/>
                    </a:lnTo>
                    <a:lnTo>
                      <a:pt x="1383" y="151"/>
                    </a:lnTo>
                    <a:lnTo>
                      <a:pt x="1374" y="149"/>
                    </a:lnTo>
                    <a:lnTo>
                      <a:pt x="1365" y="147"/>
                    </a:lnTo>
                    <a:lnTo>
                      <a:pt x="1356" y="146"/>
                    </a:lnTo>
                    <a:lnTo>
                      <a:pt x="1348" y="145"/>
                    </a:lnTo>
                    <a:lnTo>
                      <a:pt x="1338" y="143"/>
                    </a:lnTo>
                    <a:lnTo>
                      <a:pt x="1330" y="142"/>
                    </a:lnTo>
                    <a:lnTo>
                      <a:pt x="1322" y="140"/>
                    </a:lnTo>
                    <a:lnTo>
                      <a:pt x="1313" y="139"/>
                    </a:lnTo>
                    <a:lnTo>
                      <a:pt x="1304" y="137"/>
                    </a:lnTo>
                    <a:lnTo>
                      <a:pt x="1295" y="137"/>
                    </a:lnTo>
                    <a:lnTo>
                      <a:pt x="1287" y="135"/>
                    </a:lnTo>
                    <a:lnTo>
                      <a:pt x="1279" y="135"/>
                    </a:lnTo>
                    <a:lnTo>
                      <a:pt x="1269" y="133"/>
                    </a:lnTo>
                    <a:lnTo>
                      <a:pt x="1260" y="132"/>
                    </a:lnTo>
                    <a:lnTo>
                      <a:pt x="1252" y="130"/>
                    </a:lnTo>
                    <a:lnTo>
                      <a:pt x="1243" y="129"/>
                    </a:lnTo>
                    <a:lnTo>
                      <a:pt x="1234" y="128"/>
                    </a:lnTo>
                    <a:lnTo>
                      <a:pt x="1226" y="127"/>
                    </a:lnTo>
                    <a:lnTo>
                      <a:pt x="1217" y="127"/>
                    </a:lnTo>
                    <a:lnTo>
                      <a:pt x="1209" y="127"/>
                    </a:lnTo>
                    <a:lnTo>
                      <a:pt x="1199" y="126"/>
                    </a:lnTo>
                    <a:lnTo>
                      <a:pt x="1191" y="125"/>
                    </a:lnTo>
                    <a:lnTo>
                      <a:pt x="1183" y="125"/>
                    </a:lnTo>
                    <a:lnTo>
                      <a:pt x="1174" y="125"/>
                    </a:lnTo>
                    <a:lnTo>
                      <a:pt x="1165" y="125"/>
                    </a:lnTo>
                    <a:lnTo>
                      <a:pt x="1157" y="125"/>
                    </a:lnTo>
                    <a:lnTo>
                      <a:pt x="1148" y="126"/>
                    </a:lnTo>
                    <a:lnTo>
                      <a:pt x="1141" y="127"/>
                    </a:lnTo>
                    <a:lnTo>
                      <a:pt x="1132" y="127"/>
                    </a:lnTo>
                    <a:lnTo>
                      <a:pt x="1123" y="127"/>
                    </a:lnTo>
                    <a:lnTo>
                      <a:pt x="1115" y="128"/>
                    </a:lnTo>
                    <a:lnTo>
                      <a:pt x="1107" y="130"/>
                    </a:lnTo>
                    <a:lnTo>
                      <a:pt x="1097" y="131"/>
                    </a:lnTo>
                    <a:lnTo>
                      <a:pt x="1089" y="133"/>
                    </a:lnTo>
                    <a:lnTo>
                      <a:pt x="1080" y="135"/>
                    </a:lnTo>
                    <a:lnTo>
                      <a:pt x="1073" y="138"/>
                    </a:lnTo>
                    <a:lnTo>
                      <a:pt x="1064" y="140"/>
                    </a:lnTo>
                    <a:lnTo>
                      <a:pt x="1056" y="142"/>
                    </a:lnTo>
                    <a:lnTo>
                      <a:pt x="1047" y="145"/>
                    </a:lnTo>
                    <a:lnTo>
                      <a:pt x="1040" y="150"/>
                    </a:lnTo>
                    <a:lnTo>
                      <a:pt x="1031" y="153"/>
                    </a:lnTo>
                    <a:lnTo>
                      <a:pt x="1023" y="157"/>
                    </a:lnTo>
                    <a:lnTo>
                      <a:pt x="1015" y="161"/>
                    </a:lnTo>
                    <a:lnTo>
                      <a:pt x="1007" y="166"/>
                    </a:lnTo>
                    <a:lnTo>
                      <a:pt x="998" y="166"/>
                    </a:lnTo>
                    <a:lnTo>
                      <a:pt x="989" y="166"/>
                    </a:lnTo>
                    <a:lnTo>
                      <a:pt x="979" y="166"/>
                    </a:lnTo>
                    <a:lnTo>
                      <a:pt x="970" y="166"/>
                    </a:lnTo>
                    <a:lnTo>
                      <a:pt x="960" y="165"/>
                    </a:lnTo>
                    <a:lnTo>
                      <a:pt x="952" y="165"/>
                    </a:lnTo>
                    <a:lnTo>
                      <a:pt x="944" y="164"/>
                    </a:lnTo>
                    <a:lnTo>
                      <a:pt x="935" y="163"/>
                    </a:lnTo>
                    <a:lnTo>
                      <a:pt x="926" y="161"/>
                    </a:lnTo>
                    <a:lnTo>
                      <a:pt x="917" y="159"/>
                    </a:lnTo>
                    <a:lnTo>
                      <a:pt x="908" y="157"/>
                    </a:lnTo>
                    <a:lnTo>
                      <a:pt x="900" y="155"/>
                    </a:lnTo>
                    <a:lnTo>
                      <a:pt x="890" y="152"/>
                    </a:lnTo>
                    <a:lnTo>
                      <a:pt x="882" y="149"/>
                    </a:lnTo>
                    <a:lnTo>
                      <a:pt x="874" y="145"/>
                    </a:lnTo>
                    <a:lnTo>
                      <a:pt x="866" y="143"/>
                    </a:lnTo>
                    <a:lnTo>
                      <a:pt x="857" y="139"/>
                    </a:lnTo>
                    <a:lnTo>
                      <a:pt x="849" y="135"/>
                    </a:lnTo>
                    <a:lnTo>
                      <a:pt x="840" y="131"/>
                    </a:lnTo>
                    <a:lnTo>
                      <a:pt x="832" y="128"/>
                    </a:lnTo>
                    <a:lnTo>
                      <a:pt x="824" y="123"/>
                    </a:lnTo>
                    <a:lnTo>
                      <a:pt x="815" y="120"/>
                    </a:lnTo>
                    <a:lnTo>
                      <a:pt x="807" y="116"/>
                    </a:lnTo>
                    <a:lnTo>
                      <a:pt x="800" y="113"/>
                    </a:lnTo>
                    <a:lnTo>
                      <a:pt x="791" y="108"/>
                    </a:lnTo>
                    <a:lnTo>
                      <a:pt x="784" y="104"/>
                    </a:lnTo>
                    <a:lnTo>
                      <a:pt x="776" y="99"/>
                    </a:lnTo>
                    <a:lnTo>
                      <a:pt x="768" y="95"/>
                    </a:lnTo>
                    <a:lnTo>
                      <a:pt x="760" y="91"/>
                    </a:lnTo>
                    <a:lnTo>
                      <a:pt x="753" y="87"/>
                    </a:lnTo>
                    <a:lnTo>
                      <a:pt x="744" y="83"/>
                    </a:lnTo>
                    <a:lnTo>
                      <a:pt x="737" y="80"/>
                    </a:lnTo>
                    <a:lnTo>
                      <a:pt x="731" y="78"/>
                    </a:lnTo>
                    <a:lnTo>
                      <a:pt x="725" y="77"/>
                    </a:lnTo>
                    <a:lnTo>
                      <a:pt x="719" y="77"/>
                    </a:lnTo>
                    <a:lnTo>
                      <a:pt x="714" y="77"/>
                    </a:lnTo>
                    <a:lnTo>
                      <a:pt x="703" y="77"/>
                    </a:lnTo>
                    <a:lnTo>
                      <a:pt x="692" y="78"/>
                    </a:lnTo>
                    <a:lnTo>
                      <a:pt x="681" y="78"/>
                    </a:lnTo>
                    <a:lnTo>
                      <a:pt x="670" y="80"/>
                    </a:lnTo>
                    <a:lnTo>
                      <a:pt x="659" y="82"/>
                    </a:lnTo>
                    <a:lnTo>
                      <a:pt x="648" y="85"/>
                    </a:lnTo>
                    <a:lnTo>
                      <a:pt x="637" y="87"/>
                    </a:lnTo>
                    <a:lnTo>
                      <a:pt x="626" y="90"/>
                    </a:lnTo>
                    <a:lnTo>
                      <a:pt x="616" y="93"/>
                    </a:lnTo>
                    <a:lnTo>
                      <a:pt x="606" y="97"/>
                    </a:lnTo>
                    <a:lnTo>
                      <a:pt x="594" y="101"/>
                    </a:lnTo>
                    <a:lnTo>
                      <a:pt x="585" y="106"/>
                    </a:lnTo>
                    <a:lnTo>
                      <a:pt x="573" y="109"/>
                    </a:lnTo>
                    <a:lnTo>
                      <a:pt x="564" y="114"/>
                    </a:lnTo>
                    <a:lnTo>
                      <a:pt x="552" y="117"/>
                    </a:lnTo>
                    <a:lnTo>
                      <a:pt x="542" y="120"/>
                    </a:lnTo>
                    <a:lnTo>
                      <a:pt x="531" y="123"/>
                    </a:lnTo>
                    <a:lnTo>
                      <a:pt x="521" y="127"/>
                    </a:lnTo>
                    <a:lnTo>
                      <a:pt x="509" y="129"/>
                    </a:lnTo>
                    <a:lnTo>
                      <a:pt x="500" y="131"/>
                    </a:lnTo>
                    <a:lnTo>
                      <a:pt x="489" y="133"/>
                    </a:lnTo>
                    <a:lnTo>
                      <a:pt x="479" y="135"/>
                    </a:lnTo>
                    <a:lnTo>
                      <a:pt x="468" y="135"/>
                    </a:lnTo>
                    <a:lnTo>
                      <a:pt x="457" y="135"/>
                    </a:lnTo>
                    <a:lnTo>
                      <a:pt x="447" y="134"/>
                    </a:lnTo>
                    <a:lnTo>
                      <a:pt x="436" y="133"/>
                    </a:lnTo>
                    <a:lnTo>
                      <a:pt x="425" y="130"/>
                    </a:lnTo>
                    <a:lnTo>
                      <a:pt x="416" y="127"/>
                    </a:lnTo>
                    <a:lnTo>
                      <a:pt x="404" y="122"/>
                    </a:lnTo>
                    <a:lnTo>
                      <a:pt x="395" y="118"/>
                    </a:lnTo>
                    <a:lnTo>
                      <a:pt x="386" y="116"/>
                    </a:lnTo>
                    <a:lnTo>
                      <a:pt x="379" y="115"/>
                    </a:lnTo>
                    <a:lnTo>
                      <a:pt x="372" y="113"/>
                    </a:lnTo>
                    <a:lnTo>
                      <a:pt x="365" y="112"/>
                    </a:lnTo>
                    <a:lnTo>
                      <a:pt x="359" y="109"/>
                    </a:lnTo>
                    <a:lnTo>
                      <a:pt x="353" y="107"/>
                    </a:lnTo>
                    <a:lnTo>
                      <a:pt x="347" y="105"/>
                    </a:lnTo>
                    <a:lnTo>
                      <a:pt x="340" y="103"/>
                    </a:lnTo>
                    <a:lnTo>
                      <a:pt x="333" y="99"/>
                    </a:lnTo>
                    <a:lnTo>
                      <a:pt x="327" y="96"/>
                    </a:lnTo>
                    <a:lnTo>
                      <a:pt x="321" y="93"/>
                    </a:lnTo>
                    <a:lnTo>
                      <a:pt x="314" y="90"/>
                    </a:lnTo>
                    <a:lnTo>
                      <a:pt x="308" y="87"/>
                    </a:lnTo>
                    <a:lnTo>
                      <a:pt x="302" y="84"/>
                    </a:lnTo>
                    <a:lnTo>
                      <a:pt x="296" y="81"/>
                    </a:lnTo>
                    <a:lnTo>
                      <a:pt x="290" y="79"/>
                    </a:lnTo>
                    <a:lnTo>
                      <a:pt x="284" y="75"/>
                    </a:lnTo>
                    <a:lnTo>
                      <a:pt x="278" y="72"/>
                    </a:lnTo>
                    <a:lnTo>
                      <a:pt x="271" y="69"/>
                    </a:lnTo>
                    <a:lnTo>
                      <a:pt x="265" y="66"/>
                    </a:lnTo>
                    <a:lnTo>
                      <a:pt x="259" y="63"/>
                    </a:lnTo>
                    <a:lnTo>
                      <a:pt x="253" y="60"/>
                    </a:lnTo>
                    <a:lnTo>
                      <a:pt x="246" y="58"/>
                    </a:lnTo>
                    <a:lnTo>
                      <a:pt x="240" y="56"/>
                    </a:lnTo>
                    <a:lnTo>
                      <a:pt x="233" y="53"/>
                    </a:lnTo>
                    <a:lnTo>
                      <a:pt x="227" y="50"/>
                    </a:lnTo>
                    <a:lnTo>
                      <a:pt x="220" y="48"/>
                    </a:lnTo>
                    <a:lnTo>
                      <a:pt x="214" y="47"/>
                    </a:lnTo>
                    <a:lnTo>
                      <a:pt x="207" y="46"/>
                    </a:lnTo>
                    <a:lnTo>
                      <a:pt x="201" y="45"/>
                    </a:lnTo>
                    <a:lnTo>
                      <a:pt x="193" y="45"/>
                    </a:lnTo>
                    <a:lnTo>
                      <a:pt x="187" y="45"/>
                    </a:lnTo>
                    <a:lnTo>
                      <a:pt x="27" y="111"/>
                    </a:lnTo>
                    <a:lnTo>
                      <a:pt x="22" y="105"/>
                    </a:lnTo>
                    <a:lnTo>
                      <a:pt x="17" y="101"/>
                    </a:lnTo>
                    <a:lnTo>
                      <a:pt x="12" y="96"/>
                    </a:lnTo>
                    <a:lnTo>
                      <a:pt x="7" y="92"/>
                    </a:lnTo>
                    <a:lnTo>
                      <a:pt x="2" y="87"/>
                    </a:lnTo>
                    <a:lnTo>
                      <a:pt x="0" y="82"/>
                    </a:lnTo>
                    <a:lnTo>
                      <a:pt x="0" y="75"/>
                    </a:lnTo>
                    <a:lnTo>
                      <a:pt x="3" y="69"/>
                    </a:lnTo>
                    <a:lnTo>
                      <a:pt x="13" y="65"/>
                    </a:lnTo>
                    <a:lnTo>
                      <a:pt x="22" y="62"/>
                    </a:lnTo>
                    <a:lnTo>
                      <a:pt x="31" y="58"/>
                    </a:lnTo>
                    <a:lnTo>
                      <a:pt x="41" y="55"/>
                    </a:lnTo>
                    <a:lnTo>
                      <a:pt x="50" y="50"/>
                    </a:lnTo>
                    <a:lnTo>
                      <a:pt x="61" y="46"/>
                    </a:lnTo>
                    <a:lnTo>
                      <a:pt x="70" y="42"/>
                    </a:lnTo>
                    <a:lnTo>
                      <a:pt x="80" y="39"/>
                    </a:lnTo>
                    <a:lnTo>
                      <a:pt x="90" y="34"/>
                    </a:lnTo>
                    <a:lnTo>
                      <a:pt x="100" y="30"/>
                    </a:lnTo>
                    <a:lnTo>
                      <a:pt x="110" y="25"/>
                    </a:lnTo>
                    <a:lnTo>
                      <a:pt x="120" y="22"/>
                    </a:lnTo>
                    <a:lnTo>
                      <a:pt x="130" y="19"/>
                    </a:lnTo>
                    <a:lnTo>
                      <a:pt x="140" y="16"/>
                    </a:lnTo>
                    <a:lnTo>
                      <a:pt x="150" y="13"/>
                    </a:lnTo>
                    <a:lnTo>
                      <a:pt x="161" y="11"/>
                    </a:lnTo>
                    <a:lnTo>
                      <a:pt x="170" y="8"/>
                    </a:lnTo>
                    <a:lnTo>
                      <a:pt x="180" y="4"/>
                    </a:lnTo>
                    <a:lnTo>
                      <a:pt x="190" y="2"/>
                    </a:lnTo>
                    <a:lnTo>
                      <a:pt x="201" y="2"/>
                    </a:lnTo>
                    <a:lnTo>
                      <a:pt x="210" y="0"/>
                    </a:lnTo>
                    <a:lnTo>
                      <a:pt x="219" y="0"/>
                    </a:lnTo>
                    <a:lnTo>
                      <a:pt x="230" y="0"/>
                    </a:lnTo>
                    <a:lnTo>
                      <a:pt x="240" y="2"/>
                    </a:lnTo>
                    <a:lnTo>
                      <a:pt x="250" y="3"/>
                    </a:lnTo>
                    <a:lnTo>
                      <a:pt x="260" y="7"/>
                    </a:lnTo>
                    <a:lnTo>
                      <a:pt x="270" y="9"/>
                    </a:lnTo>
                    <a:lnTo>
                      <a:pt x="281" y="14"/>
                    </a:lnTo>
                    <a:lnTo>
                      <a:pt x="290" y="17"/>
                    </a:lnTo>
                    <a:lnTo>
                      <a:pt x="301" y="23"/>
                    </a:lnTo>
                    <a:lnTo>
                      <a:pt x="311" y="30"/>
                    </a:lnTo>
                    <a:lnTo>
                      <a:pt x="322" y="38"/>
                    </a:lnTo>
                    <a:lnTo>
                      <a:pt x="328" y="40"/>
                    </a:lnTo>
                    <a:lnTo>
                      <a:pt x="334" y="43"/>
                    </a:lnTo>
                    <a:lnTo>
                      <a:pt x="340" y="46"/>
                    </a:lnTo>
                    <a:lnTo>
                      <a:pt x="348" y="49"/>
                    </a:lnTo>
                    <a:lnTo>
                      <a:pt x="354" y="53"/>
                    </a:lnTo>
                    <a:lnTo>
                      <a:pt x="361" y="56"/>
                    </a:lnTo>
                    <a:lnTo>
                      <a:pt x="369" y="59"/>
                    </a:lnTo>
                    <a:lnTo>
                      <a:pt x="377" y="62"/>
                    </a:lnTo>
                    <a:lnTo>
                      <a:pt x="383" y="64"/>
                    </a:lnTo>
                    <a:lnTo>
                      <a:pt x="392" y="67"/>
                    </a:lnTo>
                    <a:lnTo>
                      <a:pt x="398" y="69"/>
                    </a:lnTo>
                    <a:lnTo>
                      <a:pt x="406" y="72"/>
                    </a:lnTo>
                    <a:lnTo>
                      <a:pt x="413" y="74"/>
                    </a:lnTo>
                    <a:lnTo>
                      <a:pt x="422" y="77"/>
                    </a:lnTo>
                    <a:lnTo>
                      <a:pt x="429" y="79"/>
                    </a:lnTo>
                    <a:lnTo>
                      <a:pt x="437" y="81"/>
                    </a:lnTo>
                    <a:lnTo>
                      <a:pt x="445" y="82"/>
                    </a:lnTo>
                    <a:lnTo>
                      <a:pt x="453" y="83"/>
                    </a:lnTo>
                    <a:lnTo>
                      <a:pt x="460" y="84"/>
                    </a:lnTo>
                    <a:lnTo>
                      <a:pt x="469" y="85"/>
                    </a:lnTo>
                    <a:lnTo>
                      <a:pt x="476" y="84"/>
                    </a:lnTo>
                    <a:lnTo>
                      <a:pt x="484" y="84"/>
                    </a:lnTo>
                    <a:lnTo>
                      <a:pt x="492" y="84"/>
                    </a:lnTo>
                    <a:lnTo>
                      <a:pt x="500" y="84"/>
                    </a:lnTo>
                    <a:lnTo>
                      <a:pt x="507" y="82"/>
                    </a:lnTo>
                    <a:lnTo>
                      <a:pt x="515" y="81"/>
                    </a:lnTo>
                    <a:lnTo>
                      <a:pt x="522" y="79"/>
                    </a:lnTo>
                    <a:lnTo>
                      <a:pt x="530" y="77"/>
                    </a:lnTo>
                    <a:lnTo>
                      <a:pt x="538" y="73"/>
                    </a:lnTo>
                    <a:lnTo>
                      <a:pt x="545" y="70"/>
                    </a:lnTo>
                    <a:lnTo>
                      <a:pt x="552" y="66"/>
                    </a:lnTo>
                    <a:lnTo>
                      <a:pt x="56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68"/>
              <p:cNvSpPr>
                <a:spLocks/>
              </p:cNvSpPr>
              <p:nvPr/>
            </p:nvSpPr>
            <p:spPr bwMode="auto">
              <a:xfrm>
                <a:off x="2560" y="3590"/>
                <a:ext cx="42" cy="44"/>
              </a:xfrm>
              <a:custGeom>
                <a:avLst/>
                <a:gdLst>
                  <a:gd name="T0" fmla="*/ 41 w 84"/>
                  <a:gd name="T1" fmla="*/ 13 h 89"/>
                  <a:gd name="T2" fmla="*/ 40 w 84"/>
                  <a:gd name="T3" fmla="*/ 16 h 89"/>
                  <a:gd name="T4" fmla="*/ 41 w 84"/>
                  <a:gd name="T5" fmla="*/ 21 h 89"/>
                  <a:gd name="T6" fmla="*/ 41 w 84"/>
                  <a:gd name="T7" fmla="*/ 25 h 89"/>
                  <a:gd name="T8" fmla="*/ 42 w 84"/>
                  <a:gd name="T9" fmla="*/ 29 h 89"/>
                  <a:gd name="T10" fmla="*/ 42 w 84"/>
                  <a:gd name="T11" fmla="*/ 33 h 89"/>
                  <a:gd name="T12" fmla="*/ 41 w 84"/>
                  <a:gd name="T13" fmla="*/ 37 h 89"/>
                  <a:gd name="T14" fmla="*/ 38 w 84"/>
                  <a:gd name="T15" fmla="*/ 40 h 89"/>
                  <a:gd name="T16" fmla="*/ 34 w 84"/>
                  <a:gd name="T17" fmla="*/ 44 h 89"/>
                  <a:gd name="T18" fmla="*/ 30 w 84"/>
                  <a:gd name="T19" fmla="*/ 44 h 89"/>
                  <a:gd name="T20" fmla="*/ 27 w 84"/>
                  <a:gd name="T21" fmla="*/ 44 h 89"/>
                  <a:gd name="T22" fmla="*/ 25 w 84"/>
                  <a:gd name="T23" fmla="*/ 44 h 89"/>
                  <a:gd name="T24" fmla="*/ 22 w 84"/>
                  <a:gd name="T25" fmla="*/ 44 h 89"/>
                  <a:gd name="T26" fmla="*/ 17 w 84"/>
                  <a:gd name="T27" fmla="*/ 43 h 89"/>
                  <a:gd name="T28" fmla="*/ 14 w 84"/>
                  <a:gd name="T29" fmla="*/ 41 h 89"/>
                  <a:gd name="T30" fmla="*/ 9 w 84"/>
                  <a:gd name="T31" fmla="*/ 39 h 89"/>
                  <a:gd name="T32" fmla="*/ 6 w 84"/>
                  <a:gd name="T33" fmla="*/ 36 h 89"/>
                  <a:gd name="T34" fmla="*/ 3 w 84"/>
                  <a:gd name="T35" fmla="*/ 33 h 89"/>
                  <a:gd name="T36" fmla="*/ 1 w 84"/>
                  <a:gd name="T37" fmla="*/ 28 h 89"/>
                  <a:gd name="T38" fmla="*/ 0 w 84"/>
                  <a:gd name="T39" fmla="*/ 25 h 89"/>
                  <a:gd name="T40" fmla="*/ 0 w 84"/>
                  <a:gd name="T41" fmla="*/ 23 h 89"/>
                  <a:gd name="T42" fmla="*/ 0 w 84"/>
                  <a:gd name="T43" fmla="*/ 20 h 89"/>
                  <a:gd name="T44" fmla="*/ 1 w 84"/>
                  <a:gd name="T45" fmla="*/ 19 h 89"/>
                  <a:gd name="T46" fmla="*/ 2 w 84"/>
                  <a:gd name="T47" fmla="*/ 14 h 89"/>
                  <a:gd name="T48" fmla="*/ 5 w 84"/>
                  <a:gd name="T49" fmla="*/ 12 h 89"/>
                  <a:gd name="T50" fmla="*/ 7 w 84"/>
                  <a:gd name="T51" fmla="*/ 9 h 89"/>
                  <a:gd name="T52" fmla="*/ 11 w 84"/>
                  <a:gd name="T53" fmla="*/ 6 h 89"/>
                  <a:gd name="T54" fmla="*/ 14 w 84"/>
                  <a:gd name="T55" fmla="*/ 3 h 89"/>
                  <a:gd name="T56" fmla="*/ 18 w 84"/>
                  <a:gd name="T57" fmla="*/ 1 h 89"/>
                  <a:gd name="T58" fmla="*/ 21 w 84"/>
                  <a:gd name="T59" fmla="*/ 0 h 89"/>
                  <a:gd name="T60" fmla="*/ 25 w 84"/>
                  <a:gd name="T61" fmla="*/ 0 h 89"/>
                  <a:gd name="T62" fmla="*/ 29 w 84"/>
                  <a:gd name="T63" fmla="*/ 0 h 89"/>
                  <a:gd name="T64" fmla="*/ 32 w 84"/>
                  <a:gd name="T65" fmla="*/ 1 h 89"/>
                  <a:gd name="T66" fmla="*/ 35 w 84"/>
                  <a:gd name="T67" fmla="*/ 3 h 89"/>
                  <a:gd name="T68" fmla="*/ 38 w 84"/>
                  <a:gd name="T69" fmla="*/ 5 h 89"/>
                  <a:gd name="T70" fmla="*/ 40 w 84"/>
                  <a:gd name="T71" fmla="*/ 8 h 89"/>
                  <a:gd name="T72" fmla="*/ 41 w 84"/>
                  <a:gd name="T73" fmla="*/ 13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4" h="89">
                    <a:moveTo>
                      <a:pt x="81" y="26"/>
                    </a:moveTo>
                    <a:lnTo>
                      <a:pt x="80" y="33"/>
                    </a:lnTo>
                    <a:lnTo>
                      <a:pt x="81" y="42"/>
                    </a:lnTo>
                    <a:lnTo>
                      <a:pt x="82" y="50"/>
                    </a:lnTo>
                    <a:lnTo>
                      <a:pt x="84" y="59"/>
                    </a:lnTo>
                    <a:lnTo>
                      <a:pt x="83" y="67"/>
                    </a:lnTo>
                    <a:lnTo>
                      <a:pt x="82" y="75"/>
                    </a:lnTo>
                    <a:lnTo>
                      <a:pt x="76" y="81"/>
                    </a:lnTo>
                    <a:lnTo>
                      <a:pt x="67" y="89"/>
                    </a:lnTo>
                    <a:lnTo>
                      <a:pt x="60" y="88"/>
                    </a:lnTo>
                    <a:lnTo>
                      <a:pt x="54" y="88"/>
                    </a:lnTo>
                    <a:lnTo>
                      <a:pt x="49" y="88"/>
                    </a:lnTo>
                    <a:lnTo>
                      <a:pt x="43" y="88"/>
                    </a:lnTo>
                    <a:lnTo>
                      <a:pt x="34" y="86"/>
                    </a:lnTo>
                    <a:lnTo>
                      <a:pt x="27" y="83"/>
                    </a:lnTo>
                    <a:lnTo>
                      <a:pt x="18" y="79"/>
                    </a:lnTo>
                    <a:lnTo>
                      <a:pt x="12" y="73"/>
                    </a:lnTo>
                    <a:lnTo>
                      <a:pt x="6" y="66"/>
                    </a:lnTo>
                    <a:lnTo>
                      <a:pt x="2" y="57"/>
                    </a:lnTo>
                    <a:lnTo>
                      <a:pt x="0" y="51"/>
                    </a:lnTo>
                    <a:lnTo>
                      <a:pt x="0" y="46"/>
                    </a:lnTo>
                    <a:lnTo>
                      <a:pt x="0" y="41"/>
                    </a:lnTo>
                    <a:lnTo>
                      <a:pt x="1" y="38"/>
                    </a:lnTo>
                    <a:lnTo>
                      <a:pt x="3" y="29"/>
                    </a:lnTo>
                    <a:lnTo>
                      <a:pt x="9" y="24"/>
                    </a:lnTo>
                    <a:lnTo>
                      <a:pt x="14" y="18"/>
                    </a:lnTo>
                    <a:lnTo>
                      <a:pt x="22" y="12"/>
                    </a:lnTo>
                    <a:lnTo>
                      <a:pt x="28" y="7"/>
                    </a:lnTo>
                    <a:lnTo>
                      <a:pt x="36" y="2"/>
                    </a:lnTo>
                    <a:lnTo>
                      <a:pt x="42" y="0"/>
                    </a:lnTo>
                    <a:lnTo>
                      <a:pt x="50" y="0"/>
                    </a:lnTo>
                    <a:lnTo>
                      <a:pt x="57" y="0"/>
                    </a:lnTo>
                    <a:lnTo>
                      <a:pt x="64" y="3"/>
                    </a:lnTo>
                    <a:lnTo>
                      <a:pt x="70" y="6"/>
                    </a:lnTo>
                    <a:lnTo>
                      <a:pt x="76" y="11"/>
                    </a:lnTo>
                    <a:lnTo>
                      <a:pt x="79" y="17"/>
                    </a:lnTo>
                    <a:lnTo>
                      <a:pt x="81"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69"/>
              <p:cNvSpPr>
                <a:spLocks/>
              </p:cNvSpPr>
              <p:nvPr/>
            </p:nvSpPr>
            <p:spPr bwMode="auto">
              <a:xfrm>
                <a:off x="2330" y="3596"/>
                <a:ext cx="44" cy="41"/>
              </a:xfrm>
              <a:custGeom>
                <a:avLst/>
                <a:gdLst>
                  <a:gd name="T0" fmla="*/ 44 w 88"/>
                  <a:gd name="T1" fmla="*/ 18 h 84"/>
                  <a:gd name="T2" fmla="*/ 44 w 88"/>
                  <a:gd name="T3" fmla="*/ 21 h 84"/>
                  <a:gd name="T4" fmla="*/ 42 w 88"/>
                  <a:gd name="T5" fmla="*/ 25 h 84"/>
                  <a:gd name="T6" fmla="*/ 40 w 88"/>
                  <a:gd name="T7" fmla="*/ 29 h 84"/>
                  <a:gd name="T8" fmla="*/ 37 w 88"/>
                  <a:gd name="T9" fmla="*/ 32 h 84"/>
                  <a:gd name="T10" fmla="*/ 34 w 88"/>
                  <a:gd name="T11" fmla="*/ 35 h 84"/>
                  <a:gd name="T12" fmla="*/ 31 w 88"/>
                  <a:gd name="T13" fmla="*/ 38 h 84"/>
                  <a:gd name="T14" fmla="*/ 28 w 88"/>
                  <a:gd name="T15" fmla="*/ 39 h 84"/>
                  <a:gd name="T16" fmla="*/ 25 w 88"/>
                  <a:gd name="T17" fmla="*/ 41 h 84"/>
                  <a:gd name="T18" fmla="*/ 22 w 88"/>
                  <a:gd name="T19" fmla="*/ 40 h 84"/>
                  <a:gd name="T20" fmla="*/ 19 w 88"/>
                  <a:gd name="T21" fmla="*/ 40 h 84"/>
                  <a:gd name="T22" fmla="*/ 17 w 88"/>
                  <a:gd name="T23" fmla="*/ 39 h 84"/>
                  <a:gd name="T24" fmla="*/ 14 w 88"/>
                  <a:gd name="T25" fmla="*/ 38 h 84"/>
                  <a:gd name="T26" fmla="*/ 10 w 88"/>
                  <a:gd name="T27" fmla="*/ 36 h 84"/>
                  <a:gd name="T28" fmla="*/ 7 w 88"/>
                  <a:gd name="T29" fmla="*/ 33 h 84"/>
                  <a:gd name="T30" fmla="*/ 4 w 88"/>
                  <a:gd name="T31" fmla="*/ 30 h 84"/>
                  <a:gd name="T32" fmla="*/ 2 w 88"/>
                  <a:gd name="T33" fmla="*/ 26 h 84"/>
                  <a:gd name="T34" fmla="*/ 1 w 88"/>
                  <a:gd name="T35" fmla="*/ 21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0 h 84"/>
                  <a:gd name="T50" fmla="*/ 16 w 88"/>
                  <a:gd name="T51" fmla="*/ 0 h 84"/>
                  <a:gd name="T52" fmla="*/ 20 w 88"/>
                  <a:gd name="T53" fmla="*/ 0 h 84"/>
                  <a:gd name="T54" fmla="*/ 23 w 88"/>
                  <a:gd name="T55" fmla="*/ 0 h 84"/>
                  <a:gd name="T56" fmla="*/ 27 w 88"/>
                  <a:gd name="T57" fmla="*/ 2 h 84"/>
                  <a:gd name="T58" fmla="*/ 31 w 88"/>
                  <a:gd name="T59" fmla="*/ 3 h 84"/>
                  <a:gd name="T60" fmla="*/ 35 w 88"/>
                  <a:gd name="T61" fmla="*/ 6 h 84"/>
                  <a:gd name="T62" fmla="*/ 37 w 88"/>
                  <a:gd name="T63" fmla="*/ 7 h 84"/>
                  <a:gd name="T64" fmla="*/ 40 w 88"/>
                  <a:gd name="T65" fmla="*/ 10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2"/>
                    </a:lnTo>
                    <a:lnTo>
                      <a:pt x="80" y="59"/>
                    </a:lnTo>
                    <a:lnTo>
                      <a:pt x="74" y="66"/>
                    </a:lnTo>
                    <a:lnTo>
                      <a:pt x="67" y="71"/>
                    </a:lnTo>
                    <a:lnTo>
                      <a:pt x="61" y="77"/>
                    </a:lnTo>
                    <a:lnTo>
                      <a:pt x="55" y="80"/>
                    </a:lnTo>
                    <a:lnTo>
                      <a:pt x="49" y="84"/>
                    </a:lnTo>
                    <a:lnTo>
                      <a:pt x="43" y="82"/>
                    </a:lnTo>
                    <a:lnTo>
                      <a:pt x="38" y="81"/>
                    </a:lnTo>
                    <a:lnTo>
                      <a:pt x="33" y="79"/>
                    </a:lnTo>
                    <a:lnTo>
                      <a:pt x="28" y="78"/>
                    </a:lnTo>
                    <a:lnTo>
                      <a:pt x="20" y="74"/>
                    </a:lnTo>
                    <a:lnTo>
                      <a:pt x="14" y="68"/>
                    </a:lnTo>
                    <a:lnTo>
                      <a:pt x="8" y="61"/>
                    </a:lnTo>
                    <a:lnTo>
                      <a:pt x="4" y="54"/>
                    </a:lnTo>
                    <a:lnTo>
                      <a:pt x="1" y="44"/>
                    </a:lnTo>
                    <a:lnTo>
                      <a:pt x="1" y="36"/>
                    </a:lnTo>
                    <a:lnTo>
                      <a:pt x="0" y="26"/>
                    </a:lnTo>
                    <a:lnTo>
                      <a:pt x="2" y="18"/>
                    </a:lnTo>
                    <a:lnTo>
                      <a:pt x="6" y="12"/>
                    </a:lnTo>
                    <a:lnTo>
                      <a:pt x="11" y="8"/>
                    </a:lnTo>
                    <a:lnTo>
                      <a:pt x="16" y="4"/>
                    </a:lnTo>
                    <a:lnTo>
                      <a:pt x="23" y="1"/>
                    </a:lnTo>
                    <a:lnTo>
                      <a:pt x="31" y="0"/>
                    </a:lnTo>
                    <a:lnTo>
                      <a:pt x="39" y="1"/>
                    </a:lnTo>
                    <a:lnTo>
                      <a:pt x="46" y="1"/>
                    </a:lnTo>
                    <a:lnTo>
                      <a:pt x="54" y="5"/>
                    </a:lnTo>
                    <a:lnTo>
                      <a:pt x="61" y="7"/>
                    </a:lnTo>
                    <a:lnTo>
                      <a:pt x="69" y="12"/>
                    </a:lnTo>
                    <a:lnTo>
                      <a:pt x="74" y="15"/>
                    </a:lnTo>
                    <a:lnTo>
                      <a:pt x="80" y="21"/>
                    </a:lnTo>
                    <a:lnTo>
                      <a:pt x="84" y="28"/>
                    </a:lnTo>
                    <a:lnTo>
                      <a:pt x="88" y="3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70"/>
              <p:cNvSpPr>
                <a:spLocks/>
              </p:cNvSpPr>
              <p:nvPr/>
            </p:nvSpPr>
            <p:spPr bwMode="auto">
              <a:xfrm>
                <a:off x="2173" y="3725"/>
                <a:ext cx="42" cy="41"/>
              </a:xfrm>
              <a:custGeom>
                <a:avLst/>
                <a:gdLst>
                  <a:gd name="T0" fmla="*/ 42 w 84"/>
                  <a:gd name="T1" fmla="*/ 13 h 82"/>
                  <a:gd name="T2" fmla="*/ 42 w 84"/>
                  <a:gd name="T3" fmla="*/ 18 h 82"/>
                  <a:gd name="T4" fmla="*/ 42 w 84"/>
                  <a:gd name="T5" fmla="*/ 22 h 82"/>
                  <a:gd name="T6" fmla="*/ 40 w 84"/>
                  <a:gd name="T7" fmla="*/ 26 h 82"/>
                  <a:gd name="T8" fmla="*/ 39 w 84"/>
                  <a:gd name="T9" fmla="*/ 30 h 82"/>
                  <a:gd name="T10" fmla="*/ 36 w 84"/>
                  <a:gd name="T11" fmla="*/ 33 h 82"/>
                  <a:gd name="T12" fmla="*/ 33 w 84"/>
                  <a:gd name="T13" fmla="*/ 36 h 82"/>
                  <a:gd name="T14" fmla="*/ 30 w 84"/>
                  <a:gd name="T15" fmla="*/ 39 h 82"/>
                  <a:gd name="T16" fmla="*/ 26 w 84"/>
                  <a:gd name="T17" fmla="*/ 41 h 82"/>
                  <a:gd name="T18" fmla="*/ 21 w 84"/>
                  <a:gd name="T19" fmla="*/ 41 h 82"/>
                  <a:gd name="T20" fmla="*/ 16 w 84"/>
                  <a:gd name="T21" fmla="*/ 41 h 82"/>
                  <a:gd name="T22" fmla="*/ 12 w 84"/>
                  <a:gd name="T23" fmla="*/ 40 h 82"/>
                  <a:gd name="T24" fmla="*/ 9 w 84"/>
                  <a:gd name="T25" fmla="*/ 39 h 82"/>
                  <a:gd name="T26" fmla="*/ 6 w 84"/>
                  <a:gd name="T27" fmla="*/ 36 h 82"/>
                  <a:gd name="T28" fmla="*/ 4 w 84"/>
                  <a:gd name="T29" fmla="*/ 33 h 82"/>
                  <a:gd name="T30" fmla="*/ 2 w 84"/>
                  <a:gd name="T31" fmla="*/ 29 h 82"/>
                  <a:gd name="T32" fmla="*/ 2 w 84"/>
                  <a:gd name="T33" fmla="*/ 25 h 82"/>
                  <a:gd name="T34" fmla="*/ 0 w 84"/>
                  <a:gd name="T35" fmla="*/ 21 h 82"/>
                  <a:gd name="T36" fmla="*/ 0 w 84"/>
                  <a:gd name="T37" fmla="*/ 18 h 82"/>
                  <a:gd name="T38" fmla="*/ 1 w 84"/>
                  <a:gd name="T39" fmla="*/ 15 h 82"/>
                  <a:gd name="T40" fmla="*/ 3 w 84"/>
                  <a:gd name="T41" fmla="*/ 12 h 82"/>
                  <a:gd name="T42" fmla="*/ 5 w 84"/>
                  <a:gd name="T43" fmla="*/ 9 h 82"/>
                  <a:gd name="T44" fmla="*/ 8 w 84"/>
                  <a:gd name="T45" fmla="*/ 7 h 82"/>
                  <a:gd name="T46" fmla="*/ 9 w 84"/>
                  <a:gd name="T47" fmla="*/ 4 h 82"/>
                  <a:gd name="T48" fmla="*/ 11 w 84"/>
                  <a:gd name="T49" fmla="*/ 1 h 82"/>
                  <a:gd name="T50" fmla="*/ 15 w 84"/>
                  <a:gd name="T51" fmla="*/ 0 h 82"/>
                  <a:gd name="T52" fmla="*/ 19 w 84"/>
                  <a:gd name="T53" fmla="*/ 0 h 82"/>
                  <a:gd name="T54" fmla="*/ 23 w 84"/>
                  <a:gd name="T55" fmla="*/ 0 h 82"/>
                  <a:gd name="T56" fmla="*/ 28 w 84"/>
                  <a:gd name="T57" fmla="*/ 2 h 82"/>
                  <a:gd name="T58" fmla="*/ 32 w 84"/>
                  <a:gd name="T59" fmla="*/ 3 h 82"/>
                  <a:gd name="T60" fmla="*/ 35 w 84"/>
                  <a:gd name="T61" fmla="*/ 6 h 82"/>
                  <a:gd name="T62" fmla="*/ 38 w 84"/>
                  <a:gd name="T63" fmla="*/ 9 h 82"/>
                  <a:gd name="T64" fmla="*/ 42 w 84"/>
                  <a:gd name="T65" fmla="*/ 13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82">
                    <a:moveTo>
                      <a:pt x="84" y="26"/>
                    </a:moveTo>
                    <a:lnTo>
                      <a:pt x="84" y="35"/>
                    </a:lnTo>
                    <a:lnTo>
                      <a:pt x="84" y="43"/>
                    </a:lnTo>
                    <a:lnTo>
                      <a:pt x="80" y="51"/>
                    </a:lnTo>
                    <a:lnTo>
                      <a:pt x="77" y="60"/>
                    </a:lnTo>
                    <a:lnTo>
                      <a:pt x="72" y="66"/>
                    </a:lnTo>
                    <a:lnTo>
                      <a:pt x="66" y="72"/>
                    </a:lnTo>
                    <a:lnTo>
                      <a:pt x="59" y="78"/>
                    </a:lnTo>
                    <a:lnTo>
                      <a:pt x="52" y="82"/>
                    </a:lnTo>
                    <a:lnTo>
                      <a:pt x="41" y="82"/>
                    </a:lnTo>
                    <a:lnTo>
                      <a:pt x="32" y="82"/>
                    </a:lnTo>
                    <a:lnTo>
                      <a:pt x="24" y="80"/>
                    </a:lnTo>
                    <a:lnTo>
                      <a:pt x="18" y="77"/>
                    </a:lnTo>
                    <a:lnTo>
                      <a:pt x="12" y="71"/>
                    </a:lnTo>
                    <a:lnTo>
                      <a:pt x="8" y="65"/>
                    </a:lnTo>
                    <a:lnTo>
                      <a:pt x="4" y="58"/>
                    </a:lnTo>
                    <a:lnTo>
                      <a:pt x="3" y="50"/>
                    </a:lnTo>
                    <a:lnTo>
                      <a:pt x="0" y="41"/>
                    </a:lnTo>
                    <a:lnTo>
                      <a:pt x="0" y="35"/>
                    </a:lnTo>
                    <a:lnTo>
                      <a:pt x="2" y="29"/>
                    </a:lnTo>
                    <a:lnTo>
                      <a:pt x="6" y="23"/>
                    </a:lnTo>
                    <a:lnTo>
                      <a:pt x="10" y="17"/>
                    </a:lnTo>
                    <a:lnTo>
                      <a:pt x="15" y="13"/>
                    </a:lnTo>
                    <a:lnTo>
                      <a:pt x="18" y="8"/>
                    </a:lnTo>
                    <a:lnTo>
                      <a:pt x="21" y="2"/>
                    </a:lnTo>
                    <a:lnTo>
                      <a:pt x="29" y="0"/>
                    </a:lnTo>
                    <a:lnTo>
                      <a:pt x="38" y="0"/>
                    </a:lnTo>
                    <a:lnTo>
                      <a:pt x="46" y="0"/>
                    </a:lnTo>
                    <a:lnTo>
                      <a:pt x="55" y="3"/>
                    </a:lnTo>
                    <a:lnTo>
                      <a:pt x="63" y="6"/>
                    </a:lnTo>
                    <a:lnTo>
                      <a:pt x="70" y="11"/>
                    </a:lnTo>
                    <a:lnTo>
                      <a:pt x="76" y="17"/>
                    </a:lnTo>
                    <a:lnTo>
                      <a:pt x="84"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71"/>
              <p:cNvSpPr>
                <a:spLocks/>
              </p:cNvSpPr>
              <p:nvPr/>
            </p:nvSpPr>
            <p:spPr bwMode="auto">
              <a:xfrm>
                <a:off x="2673" y="3737"/>
                <a:ext cx="41" cy="41"/>
              </a:xfrm>
              <a:custGeom>
                <a:avLst/>
                <a:gdLst>
                  <a:gd name="T0" fmla="*/ 40 w 83"/>
                  <a:gd name="T1" fmla="*/ 20 h 82"/>
                  <a:gd name="T2" fmla="*/ 41 w 83"/>
                  <a:gd name="T3" fmla="*/ 25 h 82"/>
                  <a:gd name="T4" fmla="*/ 41 w 83"/>
                  <a:gd name="T5" fmla="*/ 29 h 82"/>
                  <a:gd name="T6" fmla="*/ 39 w 83"/>
                  <a:gd name="T7" fmla="*/ 32 h 82"/>
                  <a:gd name="T8" fmla="*/ 37 w 83"/>
                  <a:gd name="T9" fmla="*/ 34 h 82"/>
                  <a:gd name="T10" fmla="*/ 34 w 83"/>
                  <a:gd name="T11" fmla="*/ 36 h 82"/>
                  <a:gd name="T12" fmla="*/ 31 w 83"/>
                  <a:gd name="T13" fmla="*/ 37 h 82"/>
                  <a:gd name="T14" fmla="*/ 27 w 83"/>
                  <a:gd name="T15" fmla="*/ 39 h 82"/>
                  <a:gd name="T16" fmla="*/ 25 w 83"/>
                  <a:gd name="T17" fmla="*/ 41 h 82"/>
                  <a:gd name="T18" fmla="*/ 21 w 83"/>
                  <a:gd name="T19" fmla="*/ 41 h 82"/>
                  <a:gd name="T20" fmla="*/ 18 w 83"/>
                  <a:gd name="T21" fmla="*/ 41 h 82"/>
                  <a:gd name="T22" fmla="*/ 14 w 83"/>
                  <a:gd name="T23" fmla="*/ 41 h 82"/>
                  <a:gd name="T24" fmla="*/ 11 w 83"/>
                  <a:gd name="T25" fmla="*/ 41 h 82"/>
                  <a:gd name="T26" fmla="*/ 8 w 83"/>
                  <a:gd name="T27" fmla="*/ 39 h 82"/>
                  <a:gd name="T28" fmla="*/ 4 w 83"/>
                  <a:gd name="T29" fmla="*/ 38 h 82"/>
                  <a:gd name="T30" fmla="*/ 2 w 83"/>
                  <a:gd name="T31" fmla="*/ 35 h 82"/>
                  <a:gd name="T32" fmla="*/ 0 w 83"/>
                  <a:gd name="T33" fmla="*/ 32 h 82"/>
                  <a:gd name="T34" fmla="*/ 0 w 83"/>
                  <a:gd name="T35" fmla="*/ 27 h 82"/>
                  <a:gd name="T36" fmla="*/ 0 w 83"/>
                  <a:gd name="T37" fmla="*/ 22 h 82"/>
                  <a:gd name="T38" fmla="*/ 0 w 83"/>
                  <a:gd name="T39" fmla="*/ 17 h 82"/>
                  <a:gd name="T40" fmla="*/ 0 w 83"/>
                  <a:gd name="T41" fmla="*/ 13 h 82"/>
                  <a:gd name="T42" fmla="*/ 1 w 83"/>
                  <a:gd name="T43" fmla="*/ 8 h 82"/>
                  <a:gd name="T44" fmla="*/ 3 w 83"/>
                  <a:gd name="T45" fmla="*/ 5 h 82"/>
                  <a:gd name="T46" fmla="*/ 5 w 83"/>
                  <a:gd name="T47" fmla="*/ 3 h 82"/>
                  <a:gd name="T48" fmla="*/ 7 w 83"/>
                  <a:gd name="T49" fmla="*/ 2 h 82"/>
                  <a:gd name="T50" fmla="*/ 9 w 83"/>
                  <a:gd name="T51" fmla="*/ 1 h 82"/>
                  <a:gd name="T52" fmla="*/ 13 w 83"/>
                  <a:gd name="T53" fmla="*/ 1 h 82"/>
                  <a:gd name="T54" fmla="*/ 15 w 83"/>
                  <a:gd name="T55" fmla="*/ 0 h 82"/>
                  <a:gd name="T56" fmla="*/ 18 w 83"/>
                  <a:gd name="T57" fmla="*/ 0 h 82"/>
                  <a:gd name="T58" fmla="*/ 20 w 83"/>
                  <a:gd name="T59" fmla="*/ 0 h 82"/>
                  <a:gd name="T60" fmla="*/ 23 w 83"/>
                  <a:gd name="T61" fmla="*/ 1 h 82"/>
                  <a:gd name="T62" fmla="*/ 26 w 83"/>
                  <a:gd name="T63" fmla="*/ 2 h 82"/>
                  <a:gd name="T64" fmla="*/ 30 w 83"/>
                  <a:gd name="T65" fmla="*/ 5 h 82"/>
                  <a:gd name="T66" fmla="*/ 32 w 83"/>
                  <a:gd name="T67" fmla="*/ 8 h 82"/>
                  <a:gd name="T68" fmla="*/ 34 w 83"/>
                  <a:gd name="T69" fmla="*/ 12 h 82"/>
                  <a:gd name="T70" fmla="*/ 37 w 83"/>
                  <a:gd name="T71" fmla="*/ 16 h 82"/>
                  <a:gd name="T72" fmla="*/ 40 w 83"/>
                  <a:gd name="T73" fmla="*/ 20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2">
                    <a:moveTo>
                      <a:pt x="81" y="40"/>
                    </a:moveTo>
                    <a:lnTo>
                      <a:pt x="83" y="49"/>
                    </a:lnTo>
                    <a:lnTo>
                      <a:pt x="83" y="58"/>
                    </a:lnTo>
                    <a:lnTo>
                      <a:pt x="78" y="63"/>
                    </a:lnTo>
                    <a:lnTo>
                      <a:pt x="74" y="68"/>
                    </a:lnTo>
                    <a:lnTo>
                      <a:pt x="68" y="71"/>
                    </a:lnTo>
                    <a:lnTo>
                      <a:pt x="62" y="74"/>
                    </a:lnTo>
                    <a:lnTo>
                      <a:pt x="55" y="78"/>
                    </a:lnTo>
                    <a:lnTo>
                      <a:pt x="50" y="82"/>
                    </a:lnTo>
                    <a:lnTo>
                      <a:pt x="43" y="81"/>
                    </a:lnTo>
                    <a:lnTo>
                      <a:pt x="36" y="81"/>
                    </a:lnTo>
                    <a:lnTo>
                      <a:pt x="28" y="81"/>
                    </a:lnTo>
                    <a:lnTo>
                      <a:pt x="22" y="81"/>
                    </a:lnTo>
                    <a:lnTo>
                      <a:pt x="16" y="78"/>
                    </a:lnTo>
                    <a:lnTo>
                      <a:pt x="9" y="75"/>
                    </a:lnTo>
                    <a:lnTo>
                      <a:pt x="4" y="70"/>
                    </a:lnTo>
                    <a:lnTo>
                      <a:pt x="1" y="64"/>
                    </a:lnTo>
                    <a:lnTo>
                      <a:pt x="1" y="54"/>
                    </a:lnTo>
                    <a:lnTo>
                      <a:pt x="1" y="44"/>
                    </a:lnTo>
                    <a:lnTo>
                      <a:pt x="0" y="34"/>
                    </a:lnTo>
                    <a:lnTo>
                      <a:pt x="1" y="25"/>
                    </a:lnTo>
                    <a:lnTo>
                      <a:pt x="2" y="16"/>
                    </a:lnTo>
                    <a:lnTo>
                      <a:pt x="7" y="9"/>
                    </a:lnTo>
                    <a:lnTo>
                      <a:pt x="10" y="6"/>
                    </a:lnTo>
                    <a:lnTo>
                      <a:pt x="15" y="3"/>
                    </a:lnTo>
                    <a:lnTo>
                      <a:pt x="19" y="2"/>
                    </a:lnTo>
                    <a:lnTo>
                      <a:pt x="26" y="2"/>
                    </a:lnTo>
                    <a:lnTo>
                      <a:pt x="31" y="0"/>
                    </a:lnTo>
                    <a:lnTo>
                      <a:pt x="37" y="0"/>
                    </a:lnTo>
                    <a:lnTo>
                      <a:pt x="41" y="0"/>
                    </a:lnTo>
                    <a:lnTo>
                      <a:pt x="46" y="1"/>
                    </a:lnTo>
                    <a:lnTo>
                      <a:pt x="52" y="3"/>
                    </a:lnTo>
                    <a:lnTo>
                      <a:pt x="60" y="10"/>
                    </a:lnTo>
                    <a:lnTo>
                      <a:pt x="64" y="16"/>
                    </a:lnTo>
                    <a:lnTo>
                      <a:pt x="69" y="23"/>
                    </a:lnTo>
                    <a:lnTo>
                      <a:pt x="74" y="32"/>
                    </a:lnTo>
                    <a:lnTo>
                      <a:pt x="8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72"/>
              <p:cNvSpPr>
                <a:spLocks/>
              </p:cNvSpPr>
              <p:nvPr/>
            </p:nvSpPr>
            <p:spPr bwMode="auto">
              <a:xfrm>
                <a:off x="2453" y="3740"/>
                <a:ext cx="38" cy="42"/>
              </a:xfrm>
              <a:custGeom>
                <a:avLst/>
                <a:gdLst>
                  <a:gd name="T0" fmla="*/ 37 w 77"/>
                  <a:gd name="T1" fmla="*/ 14 h 82"/>
                  <a:gd name="T2" fmla="*/ 38 w 77"/>
                  <a:gd name="T3" fmla="*/ 17 h 82"/>
                  <a:gd name="T4" fmla="*/ 38 w 77"/>
                  <a:gd name="T5" fmla="*/ 20 h 82"/>
                  <a:gd name="T6" fmla="*/ 37 w 77"/>
                  <a:gd name="T7" fmla="*/ 25 h 82"/>
                  <a:gd name="T8" fmla="*/ 35 w 77"/>
                  <a:gd name="T9" fmla="*/ 29 h 82"/>
                  <a:gd name="T10" fmla="*/ 31 w 77"/>
                  <a:gd name="T11" fmla="*/ 33 h 82"/>
                  <a:gd name="T12" fmla="*/ 28 w 77"/>
                  <a:gd name="T13" fmla="*/ 37 h 82"/>
                  <a:gd name="T14" fmla="*/ 25 w 77"/>
                  <a:gd name="T15" fmla="*/ 39 h 82"/>
                  <a:gd name="T16" fmla="*/ 21 w 77"/>
                  <a:gd name="T17" fmla="*/ 42 h 82"/>
                  <a:gd name="T18" fmla="*/ 18 w 77"/>
                  <a:gd name="T19" fmla="*/ 39 h 82"/>
                  <a:gd name="T20" fmla="*/ 15 w 77"/>
                  <a:gd name="T21" fmla="*/ 38 h 82"/>
                  <a:gd name="T22" fmla="*/ 12 w 77"/>
                  <a:gd name="T23" fmla="*/ 38 h 82"/>
                  <a:gd name="T24" fmla="*/ 8 w 77"/>
                  <a:gd name="T25" fmla="*/ 38 h 82"/>
                  <a:gd name="T26" fmla="*/ 5 w 77"/>
                  <a:gd name="T27" fmla="*/ 37 h 82"/>
                  <a:gd name="T28" fmla="*/ 2 w 77"/>
                  <a:gd name="T29" fmla="*/ 36 h 82"/>
                  <a:gd name="T30" fmla="*/ 0 w 77"/>
                  <a:gd name="T31" fmla="*/ 33 h 82"/>
                  <a:gd name="T32" fmla="*/ 0 w 77"/>
                  <a:gd name="T33" fmla="*/ 29 h 82"/>
                  <a:gd name="T34" fmla="*/ 0 w 77"/>
                  <a:gd name="T35" fmla="*/ 26 h 82"/>
                  <a:gd name="T36" fmla="*/ 0 w 77"/>
                  <a:gd name="T37" fmla="*/ 22 h 82"/>
                  <a:gd name="T38" fmla="*/ 0 w 77"/>
                  <a:gd name="T39" fmla="*/ 17 h 82"/>
                  <a:gd name="T40" fmla="*/ 0 w 77"/>
                  <a:gd name="T41" fmla="*/ 14 h 82"/>
                  <a:gd name="T42" fmla="*/ 0 w 77"/>
                  <a:gd name="T43" fmla="*/ 9 h 82"/>
                  <a:gd name="T44" fmla="*/ 2 w 77"/>
                  <a:gd name="T45" fmla="*/ 6 h 82"/>
                  <a:gd name="T46" fmla="*/ 4 w 77"/>
                  <a:gd name="T47" fmla="*/ 3 h 82"/>
                  <a:gd name="T48" fmla="*/ 9 w 77"/>
                  <a:gd name="T49" fmla="*/ 1 h 82"/>
                  <a:gd name="T50" fmla="*/ 14 w 77"/>
                  <a:gd name="T51" fmla="*/ 0 h 82"/>
                  <a:gd name="T52" fmla="*/ 18 w 77"/>
                  <a:gd name="T53" fmla="*/ 1 h 82"/>
                  <a:gd name="T54" fmla="*/ 21 w 77"/>
                  <a:gd name="T55" fmla="*/ 1 h 82"/>
                  <a:gd name="T56" fmla="*/ 25 w 77"/>
                  <a:gd name="T57" fmla="*/ 3 h 82"/>
                  <a:gd name="T58" fmla="*/ 27 w 77"/>
                  <a:gd name="T59" fmla="*/ 5 h 82"/>
                  <a:gd name="T60" fmla="*/ 30 w 77"/>
                  <a:gd name="T61" fmla="*/ 8 h 82"/>
                  <a:gd name="T62" fmla="*/ 33 w 77"/>
                  <a:gd name="T63" fmla="*/ 10 h 82"/>
                  <a:gd name="T64" fmla="*/ 37 w 77"/>
                  <a:gd name="T65" fmla="*/ 14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82">
                    <a:moveTo>
                      <a:pt x="74" y="27"/>
                    </a:moveTo>
                    <a:lnTo>
                      <a:pt x="77" y="33"/>
                    </a:lnTo>
                    <a:lnTo>
                      <a:pt x="77" y="40"/>
                    </a:lnTo>
                    <a:lnTo>
                      <a:pt x="74" y="49"/>
                    </a:lnTo>
                    <a:lnTo>
                      <a:pt x="71" y="57"/>
                    </a:lnTo>
                    <a:lnTo>
                      <a:pt x="63" y="64"/>
                    </a:lnTo>
                    <a:lnTo>
                      <a:pt x="57" y="72"/>
                    </a:lnTo>
                    <a:lnTo>
                      <a:pt x="50" y="77"/>
                    </a:lnTo>
                    <a:lnTo>
                      <a:pt x="42" y="82"/>
                    </a:lnTo>
                    <a:lnTo>
                      <a:pt x="36" y="77"/>
                    </a:lnTo>
                    <a:lnTo>
                      <a:pt x="31" y="75"/>
                    </a:lnTo>
                    <a:lnTo>
                      <a:pt x="24" y="74"/>
                    </a:lnTo>
                    <a:lnTo>
                      <a:pt x="17" y="74"/>
                    </a:lnTo>
                    <a:lnTo>
                      <a:pt x="10" y="73"/>
                    </a:lnTo>
                    <a:lnTo>
                      <a:pt x="5" y="70"/>
                    </a:lnTo>
                    <a:lnTo>
                      <a:pt x="1" y="64"/>
                    </a:lnTo>
                    <a:lnTo>
                      <a:pt x="1" y="57"/>
                    </a:lnTo>
                    <a:lnTo>
                      <a:pt x="1" y="50"/>
                    </a:lnTo>
                    <a:lnTo>
                      <a:pt x="1" y="42"/>
                    </a:lnTo>
                    <a:lnTo>
                      <a:pt x="0" y="34"/>
                    </a:lnTo>
                    <a:lnTo>
                      <a:pt x="0" y="27"/>
                    </a:lnTo>
                    <a:lnTo>
                      <a:pt x="0" y="18"/>
                    </a:lnTo>
                    <a:lnTo>
                      <a:pt x="4" y="12"/>
                    </a:lnTo>
                    <a:lnTo>
                      <a:pt x="9" y="6"/>
                    </a:lnTo>
                    <a:lnTo>
                      <a:pt x="18" y="2"/>
                    </a:lnTo>
                    <a:lnTo>
                      <a:pt x="28" y="0"/>
                    </a:lnTo>
                    <a:lnTo>
                      <a:pt x="37" y="1"/>
                    </a:lnTo>
                    <a:lnTo>
                      <a:pt x="43" y="2"/>
                    </a:lnTo>
                    <a:lnTo>
                      <a:pt x="51" y="6"/>
                    </a:lnTo>
                    <a:lnTo>
                      <a:pt x="55" y="9"/>
                    </a:lnTo>
                    <a:lnTo>
                      <a:pt x="61" y="15"/>
                    </a:lnTo>
                    <a:lnTo>
                      <a:pt x="66" y="20"/>
                    </a:lnTo>
                    <a:lnTo>
                      <a:pt x="74" y="27"/>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7" name="Group 73"/>
            <p:cNvGrpSpPr>
              <a:grpSpLocks/>
            </p:cNvGrpSpPr>
            <p:nvPr/>
          </p:nvGrpSpPr>
          <p:grpSpPr bwMode="auto">
            <a:xfrm>
              <a:off x="4208" y="2667"/>
              <a:ext cx="922" cy="809"/>
              <a:chOff x="934" y="2809"/>
              <a:chExt cx="1088" cy="955"/>
            </a:xfrm>
          </p:grpSpPr>
          <p:sp>
            <p:nvSpPr>
              <p:cNvPr id="6188" name="Freeform 74"/>
              <p:cNvSpPr>
                <a:spLocks/>
              </p:cNvSpPr>
              <p:nvPr/>
            </p:nvSpPr>
            <p:spPr bwMode="auto">
              <a:xfrm>
                <a:off x="1374" y="2809"/>
                <a:ext cx="648" cy="618"/>
              </a:xfrm>
              <a:custGeom>
                <a:avLst/>
                <a:gdLst>
                  <a:gd name="T0" fmla="*/ 192 w 1295"/>
                  <a:gd name="T1" fmla="*/ 55 h 1235"/>
                  <a:gd name="T2" fmla="*/ 227 w 1295"/>
                  <a:gd name="T3" fmla="*/ 101 h 1235"/>
                  <a:gd name="T4" fmla="*/ 274 w 1295"/>
                  <a:gd name="T5" fmla="*/ 141 h 1235"/>
                  <a:gd name="T6" fmla="*/ 320 w 1295"/>
                  <a:gd name="T7" fmla="*/ 183 h 1235"/>
                  <a:gd name="T8" fmla="*/ 369 w 1295"/>
                  <a:gd name="T9" fmla="*/ 207 h 1235"/>
                  <a:gd name="T10" fmla="*/ 417 w 1295"/>
                  <a:gd name="T11" fmla="*/ 230 h 1235"/>
                  <a:gd name="T12" fmla="*/ 552 w 1295"/>
                  <a:gd name="T13" fmla="*/ 402 h 1235"/>
                  <a:gd name="T14" fmla="*/ 582 w 1295"/>
                  <a:gd name="T15" fmla="*/ 468 h 1235"/>
                  <a:gd name="T16" fmla="*/ 602 w 1295"/>
                  <a:gd name="T17" fmla="*/ 536 h 1235"/>
                  <a:gd name="T18" fmla="*/ 648 w 1295"/>
                  <a:gd name="T19" fmla="*/ 581 h 1235"/>
                  <a:gd name="T20" fmla="*/ 591 w 1295"/>
                  <a:gd name="T21" fmla="*/ 617 h 1235"/>
                  <a:gd name="T22" fmla="*/ 527 w 1295"/>
                  <a:gd name="T23" fmla="*/ 593 h 1235"/>
                  <a:gd name="T24" fmla="*/ 468 w 1295"/>
                  <a:gd name="T25" fmla="*/ 600 h 1235"/>
                  <a:gd name="T26" fmla="*/ 481 w 1295"/>
                  <a:gd name="T27" fmla="*/ 551 h 1235"/>
                  <a:gd name="T28" fmla="*/ 471 w 1295"/>
                  <a:gd name="T29" fmla="*/ 502 h 1235"/>
                  <a:gd name="T30" fmla="*/ 421 w 1295"/>
                  <a:gd name="T31" fmla="*/ 466 h 1235"/>
                  <a:gd name="T32" fmla="*/ 373 w 1295"/>
                  <a:gd name="T33" fmla="*/ 425 h 1235"/>
                  <a:gd name="T34" fmla="*/ 411 w 1295"/>
                  <a:gd name="T35" fmla="*/ 487 h 1235"/>
                  <a:gd name="T36" fmla="*/ 451 w 1295"/>
                  <a:gd name="T37" fmla="*/ 533 h 1235"/>
                  <a:gd name="T38" fmla="*/ 439 w 1295"/>
                  <a:gd name="T39" fmla="*/ 596 h 1235"/>
                  <a:gd name="T40" fmla="*/ 377 w 1295"/>
                  <a:gd name="T41" fmla="*/ 591 h 1235"/>
                  <a:gd name="T42" fmla="*/ 331 w 1295"/>
                  <a:gd name="T43" fmla="*/ 549 h 1235"/>
                  <a:gd name="T44" fmla="*/ 288 w 1295"/>
                  <a:gd name="T45" fmla="*/ 499 h 1235"/>
                  <a:gd name="T46" fmla="*/ 238 w 1295"/>
                  <a:gd name="T47" fmla="*/ 463 h 1235"/>
                  <a:gd name="T48" fmla="*/ 157 w 1295"/>
                  <a:gd name="T49" fmla="*/ 430 h 1235"/>
                  <a:gd name="T50" fmla="*/ 94 w 1295"/>
                  <a:gd name="T51" fmla="*/ 358 h 1235"/>
                  <a:gd name="T52" fmla="*/ 54 w 1295"/>
                  <a:gd name="T53" fmla="*/ 267 h 1235"/>
                  <a:gd name="T54" fmla="*/ 24 w 1295"/>
                  <a:gd name="T55" fmla="*/ 170 h 1235"/>
                  <a:gd name="T56" fmla="*/ 11 w 1295"/>
                  <a:gd name="T57" fmla="*/ 113 h 1235"/>
                  <a:gd name="T58" fmla="*/ 43 w 1295"/>
                  <a:gd name="T59" fmla="*/ 210 h 1235"/>
                  <a:gd name="T60" fmla="*/ 79 w 1295"/>
                  <a:gd name="T61" fmla="*/ 310 h 1235"/>
                  <a:gd name="T62" fmla="*/ 133 w 1295"/>
                  <a:gd name="T63" fmla="*/ 396 h 1235"/>
                  <a:gd name="T64" fmla="*/ 222 w 1295"/>
                  <a:gd name="T65" fmla="*/ 453 h 1235"/>
                  <a:gd name="T66" fmla="*/ 291 w 1295"/>
                  <a:gd name="T67" fmla="*/ 492 h 1235"/>
                  <a:gd name="T68" fmla="*/ 348 w 1295"/>
                  <a:gd name="T69" fmla="*/ 552 h 1235"/>
                  <a:gd name="T70" fmla="*/ 415 w 1295"/>
                  <a:gd name="T71" fmla="*/ 592 h 1235"/>
                  <a:gd name="T72" fmla="*/ 453 w 1295"/>
                  <a:gd name="T73" fmla="*/ 555 h 1235"/>
                  <a:gd name="T74" fmla="*/ 416 w 1295"/>
                  <a:gd name="T75" fmla="*/ 507 h 1235"/>
                  <a:gd name="T76" fmla="*/ 379 w 1295"/>
                  <a:gd name="T77" fmla="*/ 462 h 1235"/>
                  <a:gd name="T78" fmla="*/ 349 w 1295"/>
                  <a:gd name="T79" fmla="*/ 415 h 1235"/>
                  <a:gd name="T80" fmla="*/ 336 w 1295"/>
                  <a:gd name="T81" fmla="*/ 360 h 1235"/>
                  <a:gd name="T82" fmla="*/ 349 w 1295"/>
                  <a:gd name="T83" fmla="*/ 336 h 1235"/>
                  <a:gd name="T84" fmla="*/ 355 w 1295"/>
                  <a:gd name="T85" fmla="*/ 387 h 1235"/>
                  <a:gd name="T86" fmla="*/ 385 w 1295"/>
                  <a:gd name="T87" fmla="*/ 393 h 1235"/>
                  <a:gd name="T88" fmla="*/ 433 w 1295"/>
                  <a:gd name="T89" fmla="*/ 389 h 1235"/>
                  <a:gd name="T90" fmla="*/ 486 w 1295"/>
                  <a:gd name="T91" fmla="*/ 437 h 1235"/>
                  <a:gd name="T92" fmla="*/ 500 w 1295"/>
                  <a:gd name="T93" fmla="*/ 480 h 1235"/>
                  <a:gd name="T94" fmla="*/ 495 w 1295"/>
                  <a:gd name="T95" fmla="*/ 527 h 1235"/>
                  <a:gd name="T96" fmla="*/ 518 w 1295"/>
                  <a:gd name="T97" fmla="*/ 569 h 1235"/>
                  <a:gd name="T98" fmla="*/ 549 w 1295"/>
                  <a:gd name="T99" fmla="*/ 556 h 1235"/>
                  <a:gd name="T100" fmla="*/ 554 w 1295"/>
                  <a:gd name="T101" fmla="*/ 507 h 1235"/>
                  <a:gd name="T102" fmla="*/ 554 w 1295"/>
                  <a:gd name="T103" fmla="*/ 456 h 1235"/>
                  <a:gd name="T104" fmla="*/ 549 w 1295"/>
                  <a:gd name="T105" fmla="*/ 408 h 1235"/>
                  <a:gd name="T106" fmla="*/ 521 w 1295"/>
                  <a:gd name="T107" fmla="*/ 356 h 1235"/>
                  <a:gd name="T108" fmla="*/ 475 w 1295"/>
                  <a:gd name="T109" fmla="*/ 304 h 1235"/>
                  <a:gd name="T110" fmla="*/ 430 w 1295"/>
                  <a:gd name="T111" fmla="*/ 254 h 1235"/>
                  <a:gd name="T112" fmla="*/ 377 w 1295"/>
                  <a:gd name="T113" fmla="*/ 216 h 1235"/>
                  <a:gd name="T114" fmla="*/ 314 w 1295"/>
                  <a:gd name="T115" fmla="*/ 192 h 1235"/>
                  <a:gd name="T116" fmla="*/ 263 w 1295"/>
                  <a:gd name="T117" fmla="*/ 148 h 1235"/>
                  <a:gd name="T118" fmla="*/ 214 w 1295"/>
                  <a:gd name="T119" fmla="*/ 105 h 1235"/>
                  <a:gd name="T120" fmla="*/ 178 w 1295"/>
                  <a:gd name="T121" fmla="*/ 54 h 1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95" h="1235">
                    <a:moveTo>
                      <a:pt x="367" y="0"/>
                    </a:moveTo>
                    <a:lnTo>
                      <a:pt x="365" y="8"/>
                    </a:lnTo>
                    <a:lnTo>
                      <a:pt x="365" y="16"/>
                    </a:lnTo>
                    <a:lnTo>
                      <a:pt x="365" y="25"/>
                    </a:lnTo>
                    <a:lnTo>
                      <a:pt x="365" y="34"/>
                    </a:lnTo>
                    <a:lnTo>
                      <a:pt x="365" y="41"/>
                    </a:lnTo>
                    <a:lnTo>
                      <a:pt x="366" y="50"/>
                    </a:lnTo>
                    <a:lnTo>
                      <a:pt x="367" y="58"/>
                    </a:lnTo>
                    <a:lnTo>
                      <a:pt x="369" y="66"/>
                    </a:lnTo>
                    <a:lnTo>
                      <a:pt x="370" y="73"/>
                    </a:lnTo>
                    <a:lnTo>
                      <a:pt x="372" y="81"/>
                    </a:lnTo>
                    <a:lnTo>
                      <a:pt x="376" y="87"/>
                    </a:lnTo>
                    <a:lnTo>
                      <a:pt x="379" y="96"/>
                    </a:lnTo>
                    <a:lnTo>
                      <a:pt x="381" y="102"/>
                    </a:lnTo>
                    <a:lnTo>
                      <a:pt x="384" y="109"/>
                    </a:lnTo>
                    <a:lnTo>
                      <a:pt x="387" y="116"/>
                    </a:lnTo>
                    <a:lnTo>
                      <a:pt x="391" y="124"/>
                    </a:lnTo>
                    <a:lnTo>
                      <a:pt x="394" y="130"/>
                    </a:lnTo>
                    <a:lnTo>
                      <a:pt x="397" y="136"/>
                    </a:lnTo>
                    <a:lnTo>
                      <a:pt x="402" y="143"/>
                    </a:lnTo>
                    <a:lnTo>
                      <a:pt x="407" y="149"/>
                    </a:lnTo>
                    <a:lnTo>
                      <a:pt x="410" y="154"/>
                    </a:lnTo>
                    <a:lnTo>
                      <a:pt x="415" y="160"/>
                    </a:lnTo>
                    <a:lnTo>
                      <a:pt x="419" y="167"/>
                    </a:lnTo>
                    <a:lnTo>
                      <a:pt x="426" y="173"/>
                    </a:lnTo>
                    <a:lnTo>
                      <a:pt x="430" y="178"/>
                    </a:lnTo>
                    <a:lnTo>
                      <a:pt x="435" y="184"/>
                    </a:lnTo>
                    <a:lnTo>
                      <a:pt x="440" y="189"/>
                    </a:lnTo>
                    <a:lnTo>
                      <a:pt x="447" y="196"/>
                    </a:lnTo>
                    <a:lnTo>
                      <a:pt x="453" y="201"/>
                    </a:lnTo>
                    <a:lnTo>
                      <a:pt x="459" y="207"/>
                    </a:lnTo>
                    <a:lnTo>
                      <a:pt x="465" y="212"/>
                    </a:lnTo>
                    <a:lnTo>
                      <a:pt x="472" y="219"/>
                    </a:lnTo>
                    <a:lnTo>
                      <a:pt x="477" y="223"/>
                    </a:lnTo>
                    <a:lnTo>
                      <a:pt x="483" y="229"/>
                    </a:lnTo>
                    <a:lnTo>
                      <a:pt x="489" y="233"/>
                    </a:lnTo>
                    <a:lnTo>
                      <a:pt x="496" y="240"/>
                    </a:lnTo>
                    <a:lnTo>
                      <a:pt x="502" y="244"/>
                    </a:lnTo>
                    <a:lnTo>
                      <a:pt x="508" y="250"/>
                    </a:lnTo>
                    <a:lnTo>
                      <a:pt x="514" y="254"/>
                    </a:lnTo>
                    <a:lnTo>
                      <a:pt x="522" y="260"/>
                    </a:lnTo>
                    <a:lnTo>
                      <a:pt x="528" y="265"/>
                    </a:lnTo>
                    <a:lnTo>
                      <a:pt x="534" y="271"/>
                    </a:lnTo>
                    <a:lnTo>
                      <a:pt x="540" y="275"/>
                    </a:lnTo>
                    <a:lnTo>
                      <a:pt x="547" y="281"/>
                    </a:lnTo>
                    <a:lnTo>
                      <a:pt x="553" y="287"/>
                    </a:lnTo>
                    <a:lnTo>
                      <a:pt x="560" y="292"/>
                    </a:lnTo>
                    <a:lnTo>
                      <a:pt x="567" y="297"/>
                    </a:lnTo>
                    <a:lnTo>
                      <a:pt x="574" y="303"/>
                    </a:lnTo>
                    <a:lnTo>
                      <a:pt x="580" y="308"/>
                    </a:lnTo>
                    <a:lnTo>
                      <a:pt x="586" y="314"/>
                    </a:lnTo>
                    <a:lnTo>
                      <a:pt x="593" y="319"/>
                    </a:lnTo>
                    <a:lnTo>
                      <a:pt x="599" y="325"/>
                    </a:lnTo>
                    <a:lnTo>
                      <a:pt x="605" y="330"/>
                    </a:lnTo>
                    <a:lnTo>
                      <a:pt x="611" y="336"/>
                    </a:lnTo>
                    <a:lnTo>
                      <a:pt x="618" y="342"/>
                    </a:lnTo>
                    <a:lnTo>
                      <a:pt x="624" y="348"/>
                    </a:lnTo>
                    <a:lnTo>
                      <a:pt x="629" y="353"/>
                    </a:lnTo>
                    <a:lnTo>
                      <a:pt x="634" y="360"/>
                    </a:lnTo>
                    <a:lnTo>
                      <a:pt x="640" y="365"/>
                    </a:lnTo>
                    <a:lnTo>
                      <a:pt x="646" y="371"/>
                    </a:lnTo>
                    <a:lnTo>
                      <a:pt x="651" y="377"/>
                    </a:lnTo>
                    <a:lnTo>
                      <a:pt x="656" y="384"/>
                    </a:lnTo>
                    <a:lnTo>
                      <a:pt x="662" y="390"/>
                    </a:lnTo>
                    <a:lnTo>
                      <a:pt x="668" y="397"/>
                    </a:lnTo>
                    <a:lnTo>
                      <a:pt x="674" y="398"/>
                    </a:lnTo>
                    <a:lnTo>
                      <a:pt x="681" y="400"/>
                    </a:lnTo>
                    <a:lnTo>
                      <a:pt x="688" y="401"/>
                    </a:lnTo>
                    <a:lnTo>
                      <a:pt x="695" y="403"/>
                    </a:lnTo>
                    <a:lnTo>
                      <a:pt x="701" y="405"/>
                    </a:lnTo>
                    <a:lnTo>
                      <a:pt x="709" y="407"/>
                    </a:lnTo>
                    <a:lnTo>
                      <a:pt x="716" y="408"/>
                    </a:lnTo>
                    <a:lnTo>
                      <a:pt x="723" y="411"/>
                    </a:lnTo>
                    <a:lnTo>
                      <a:pt x="729" y="412"/>
                    </a:lnTo>
                    <a:lnTo>
                      <a:pt x="737" y="414"/>
                    </a:lnTo>
                    <a:lnTo>
                      <a:pt x="743" y="416"/>
                    </a:lnTo>
                    <a:lnTo>
                      <a:pt x="750" y="419"/>
                    </a:lnTo>
                    <a:lnTo>
                      <a:pt x="757" y="421"/>
                    </a:lnTo>
                    <a:lnTo>
                      <a:pt x="764" y="423"/>
                    </a:lnTo>
                    <a:lnTo>
                      <a:pt x="770" y="426"/>
                    </a:lnTo>
                    <a:lnTo>
                      <a:pt x="777" y="430"/>
                    </a:lnTo>
                    <a:lnTo>
                      <a:pt x="784" y="432"/>
                    </a:lnTo>
                    <a:lnTo>
                      <a:pt x="790" y="435"/>
                    </a:lnTo>
                    <a:lnTo>
                      <a:pt x="796" y="438"/>
                    </a:lnTo>
                    <a:lnTo>
                      <a:pt x="802" y="441"/>
                    </a:lnTo>
                    <a:lnTo>
                      <a:pt x="809" y="444"/>
                    </a:lnTo>
                    <a:lnTo>
                      <a:pt x="815" y="448"/>
                    </a:lnTo>
                    <a:lnTo>
                      <a:pt x="821" y="453"/>
                    </a:lnTo>
                    <a:lnTo>
                      <a:pt x="829" y="457"/>
                    </a:lnTo>
                    <a:lnTo>
                      <a:pt x="834" y="460"/>
                    </a:lnTo>
                    <a:lnTo>
                      <a:pt x="840" y="464"/>
                    </a:lnTo>
                    <a:lnTo>
                      <a:pt x="846" y="468"/>
                    </a:lnTo>
                    <a:lnTo>
                      <a:pt x="853" y="473"/>
                    </a:lnTo>
                    <a:lnTo>
                      <a:pt x="858" y="478"/>
                    </a:lnTo>
                    <a:lnTo>
                      <a:pt x="864" y="483"/>
                    </a:lnTo>
                    <a:lnTo>
                      <a:pt x="869" y="488"/>
                    </a:lnTo>
                    <a:lnTo>
                      <a:pt x="876" y="494"/>
                    </a:lnTo>
                    <a:lnTo>
                      <a:pt x="1101" y="733"/>
                    </a:lnTo>
                    <a:lnTo>
                      <a:pt x="1098" y="744"/>
                    </a:lnTo>
                    <a:lnTo>
                      <a:pt x="1098" y="754"/>
                    </a:lnTo>
                    <a:lnTo>
                      <a:pt x="1098" y="765"/>
                    </a:lnTo>
                    <a:lnTo>
                      <a:pt x="1099" y="775"/>
                    </a:lnTo>
                    <a:lnTo>
                      <a:pt x="1099" y="784"/>
                    </a:lnTo>
                    <a:lnTo>
                      <a:pt x="1101" y="794"/>
                    </a:lnTo>
                    <a:lnTo>
                      <a:pt x="1104" y="803"/>
                    </a:lnTo>
                    <a:lnTo>
                      <a:pt x="1107" y="814"/>
                    </a:lnTo>
                    <a:lnTo>
                      <a:pt x="1109" y="822"/>
                    </a:lnTo>
                    <a:lnTo>
                      <a:pt x="1112" y="831"/>
                    </a:lnTo>
                    <a:lnTo>
                      <a:pt x="1117" y="840"/>
                    </a:lnTo>
                    <a:lnTo>
                      <a:pt x="1121" y="849"/>
                    </a:lnTo>
                    <a:lnTo>
                      <a:pt x="1124" y="858"/>
                    </a:lnTo>
                    <a:lnTo>
                      <a:pt x="1129" y="867"/>
                    </a:lnTo>
                    <a:lnTo>
                      <a:pt x="1133" y="875"/>
                    </a:lnTo>
                    <a:lnTo>
                      <a:pt x="1139" y="885"/>
                    </a:lnTo>
                    <a:lnTo>
                      <a:pt x="1142" y="893"/>
                    </a:lnTo>
                    <a:lnTo>
                      <a:pt x="1147" y="901"/>
                    </a:lnTo>
                    <a:lnTo>
                      <a:pt x="1150" y="910"/>
                    </a:lnTo>
                    <a:lnTo>
                      <a:pt x="1155" y="919"/>
                    </a:lnTo>
                    <a:lnTo>
                      <a:pt x="1159" y="927"/>
                    </a:lnTo>
                    <a:lnTo>
                      <a:pt x="1164" y="936"/>
                    </a:lnTo>
                    <a:lnTo>
                      <a:pt x="1168" y="945"/>
                    </a:lnTo>
                    <a:lnTo>
                      <a:pt x="1172" y="955"/>
                    </a:lnTo>
                    <a:lnTo>
                      <a:pt x="1174" y="963"/>
                    </a:lnTo>
                    <a:lnTo>
                      <a:pt x="1177" y="972"/>
                    </a:lnTo>
                    <a:lnTo>
                      <a:pt x="1179" y="982"/>
                    </a:lnTo>
                    <a:lnTo>
                      <a:pt x="1182" y="992"/>
                    </a:lnTo>
                    <a:lnTo>
                      <a:pt x="1183" y="1002"/>
                    </a:lnTo>
                    <a:lnTo>
                      <a:pt x="1186" y="1012"/>
                    </a:lnTo>
                    <a:lnTo>
                      <a:pt x="1187" y="1022"/>
                    </a:lnTo>
                    <a:lnTo>
                      <a:pt x="1188" y="1034"/>
                    </a:lnTo>
                    <a:lnTo>
                      <a:pt x="1188" y="1040"/>
                    </a:lnTo>
                    <a:lnTo>
                      <a:pt x="1190" y="1047"/>
                    </a:lnTo>
                    <a:lnTo>
                      <a:pt x="1192" y="1053"/>
                    </a:lnTo>
                    <a:lnTo>
                      <a:pt x="1196" y="1060"/>
                    </a:lnTo>
                    <a:lnTo>
                      <a:pt x="1203" y="1071"/>
                    </a:lnTo>
                    <a:lnTo>
                      <a:pt x="1215" y="1081"/>
                    </a:lnTo>
                    <a:lnTo>
                      <a:pt x="1220" y="1085"/>
                    </a:lnTo>
                    <a:lnTo>
                      <a:pt x="1226" y="1089"/>
                    </a:lnTo>
                    <a:lnTo>
                      <a:pt x="1233" y="1093"/>
                    </a:lnTo>
                    <a:lnTo>
                      <a:pt x="1239" y="1099"/>
                    </a:lnTo>
                    <a:lnTo>
                      <a:pt x="1245" y="1103"/>
                    </a:lnTo>
                    <a:lnTo>
                      <a:pt x="1251" y="1107"/>
                    </a:lnTo>
                    <a:lnTo>
                      <a:pt x="1258" y="1111"/>
                    </a:lnTo>
                    <a:lnTo>
                      <a:pt x="1264" y="1116"/>
                    </a:lnTo>
                    <a:lnTo>
                      <a:pt x="1274" y="1124"/>
                    </a:lnTo>
                    <a:lnTo>
                      <a:pt x="1284" y="1132"/>
                    </a:lnTo>
                    <a:lnTo>
                      <a:pt x="1290" y="1141"/>
                    </a:lnTo>
                    <a:lnTo>
                      <a:pt x="1295" y="1152"/>
                    </a:lnTo>
                    <a:lnTo>
                      <a:pt x="1295" y="1156"/>
                    </a:lnTo>
                    <a:lnTo>
                      <a:pt x="1295" y="1161"/>
                    </a:lnTo>
                    <a:lnTo>
                      <a:pt x="1294" y="1168"/>
                    </a:lnTo>
                    <a:lnTo>
                      <a:pt x="1293" y="1175"/>
                    </a:lnTo>
                    <a:lnTo>
                      <a:pt x="1289" y="1181"/>
                    </a:lnTo>
                    <a:lnTo>
                      <a:pt x="1286" y="1187"/>
                    </a:lnTo>
                    <a:lnTo>
                      <a:pt x="1279" y="1195"/>
                    </a:lnTo>
                    <a:lnTo>
                      <a:pt x="1274" y="1204"/>
                    </a:lnTo>
                    <a:lnTo>
                      <a:pt x="1263" y="1206"/>
                    </a:lnTo>
                    <a:lnTo>
                      <a:pt x="1252" y="1208"/>
                    </a:lnTo>
                    <a:lnTo>
                      <a:pt x="1241" y="1211"/>
                    </a:lnTo>
                    <a:lnTo>
                      <a:pt x="1230" y="1215"/>
                    </a:lnTo>
                    <a:lnTo>
                      <a:pt x="1219" y="1218"/>
                    </a:lnTo>
                    <a:lnTo>
                      <a:pt x="1209" y="1222"/>
                    </a:lnTo>
                    <a:lnTo>
                      <a:pt x="1197" y="1228"/>
                    </a:lnTo>
                    <a:lnTo>
                      <a:pt x="1188" y="1235"/>
                    </a:lnTo>
                    <a:lnTo>
                      <a:pt x="1181" y="1234"/>
                    </a:lnTo>
                    <a:lnTo>
                      <a:pt x="1175" y="1234"/>
                    </a:lnTo>
                    <a:lnTo>
                      <a:pt x="1170" y="1234"/>
                    </a:lnTo>
                    <a:lnTo>
                      <a:pt x="1165" y="1234"/>
                    </a:lnTo>
                    <a:lnTo>
                      <a:pt x="1153" y="1232"/>
                    </a:lnTo>
                    <a:lnTo>
                      <a:pt x="1144" y="1231"/>
                    </a:lnTo>
                    <a:lnTo>
                      <a:pt x="1134" y="1227"/>
                    </a:lnTo>
                    <a:lnTo>
                      <a:pt x="1125" y="1224"/>
                    </a:lnTo>
                    <a:lnTo>
                      <a:pt x="1116" y="1220"/>
                    </a:lnTo>
                    <a:lnTo>
                      <a:pt x="1107" y="1216"/>
                    </a:lnTo>
                    <a:lnTo>
                      <a:pt x="1098" y="1210"/>
                    </a:lnTo>
                    <a:lnTo>
                      <a:pt x="1088" y="1205"/>
                    </a:lnTo>
                    <a:lnTo>
                      <a:pt x="1080" y="1200"/>
                    </a:lnTo>
                    <a:lnTo>
                      <a:pt x="1072" y="1196"/>
                    </a:lnTo>
                    <a:lnTo>
                      <a:pt x="1062" y="1191"/>
                    </a:lnTo>
                    <a:lnTo>
                      <a:pt x="1053" y="1186"/>
                    </a:lnTo>
                    <a:lnTo>
                      <a:pt x="1044" y="1183"/>
                    </a:lnTo>
                    <a:lnTo>
                      <a:pt x="1035" y="1180"/>
                    </a:lnTo>
                    <a:lnTo>
                      <a:pt x="1027" y="1186"/>
                    </a:lnTo>
                    <a:lnTo>
                      <a:pt x="1020" y="1195"/>
                    </a:lnTo>
                    <a:lnTo>
                      <a:pt x="1011" y="1202"/>
                    </a:lnTo>
                    <a:lnTo>
                      <a:pt x="1003" y="1209"/>
                    </a:lnTo>
                    <a:lnTo>
                      <a:pt x="991" y="1215"/>
                    </a:lnTo>
                    <a:lnTo>
                      <a:pt x="981" y="1219"/>
                    </a:lnTo>
                    <a:lnTo>
                      <a:pt x="975" y="1219"/>
                    </a:lnTo>
                    <a:lnTo>
                      <a:pt x="968" y="1220"/>
                    </a:lnTo>
                    <a:lnTo>
                      <a:pt x="962" y="1219"/>
                    </a:lnTo>
                    <a:lnTo>
                      <a:pt x="956" y="1218"/>
                    </a:lnTo>
                    <a:lnTo>
                      <a:pt x="947" y="1211"/>
                    </a:lnTo>
                    <a:lnTo>
                      <a:pt x="940" y="1205"/>
                    </a:lnTo>
                    <a:lnTo>
                      <a:pt x="935" y="1199"/>
                    </a:lnTo>
                    <a:lnTo>
                      <a:pt x="933" y="1194"/>
                    </a:lnTo>
                    <a:lnTo>
                      <a:pt x="931" y="1186"/>
                    </a:lnTo>
                    <a:lnTo>
                      <a:pt x="931" y="1180"/>
                    </a:lnTo>
                    <a:lnTo>
                      <a:pt x="931" y="1173"/>
                    </a:lnTo>
                    <a:lnTo>
                      <a:pt x="933" y="1167"/>
                    </a:lnTo>
                    <a:lnTo>
                      <a:pt x="934" y="1158"/>
                    </a:lnTo>
                    <a:lnTo>
                      <a:pt x="937" y="1151"/>
                    </a:lnTo>
                    <a:lnTo>
                      <a:pt x="939" y="1143"/>
                    </a:lnTo>
                    <a:lnTo>
                      <a:pt x="942" y="1136"/>
                    </a:lnTo>
                    <a:lnTo>
                      <a:pt x="944" y="1128"/>
                    </a:lnTo>
                    <a:lnTo>
                      <a:pt x="947" y="1121"/>
                    </a:lnTo>
                    <a:lnTo>
                      <a:pt x="948" y="1113"/>
                    </a:lnTo>
                    <a:lnTo>
                      <a:pt x="949" y="1107"/>
                    </a:lnTo>
                    <a:lnTo>
                      <a:pt x="955" y="1104"/>
                    </a:lnTo>
                    <a:lnTo>
                      <a:pt x="962" y="1101"/>
                    </a:lnTo>
                    <a:lnTo>
                      <a:pt x="965" y="1097"/>
                    </a:lnTo>
                    <a:lnTo>
                      <a:pt x="969" y="1092"/>
                    </a:lnTo>
                    <a:lnTo>
                      <a:pt x="972" y="1082"/>
                    </a:lnTo>
                    <a:lnTo>
                      <a:pt x="972" y="1072"/>
                    </a:lnTo>
                    <a:lnTo>
                      <a:pt x="969" y="1064"/>
                    </a:lnTo>
                    <a:lnTo>
                      <a:pt x="968" y="1058"/>
                    </a:lnTo>
                    <a:lnTo>
                      <a:pt x="966" y="1052"/>
                    </a:lnTo>
                    <a:lnTo>
                      <a:pt x="965" y="1045"/>
                    </a:lnTo>
                    <a:lnTo>
                      <a:pt x="964" y="1038"/>
                    </a:lnTo>
                    <a:lnTo>
                      <a:pt x="964" y="1032"/>
                    </a:lnTo>
                    <a:lnTo>
                      <a:pt x="964" y="1026"/>
                    </a:lnTo>
                    <a:lnTo>
                      <a:pt x="966" y="1020"/>
                    </a:lnTo>
                    <a:lnTo>
                      <a:pt x="957" y="1014"/>
                    </a:lnTo>
                    <a:lnTo>
                      <a:pt x="950" y="1009"/>
                    </a:lnTo>
                    <a:lnTo>
                      <a:pt x="941" y="1004"/>
                    </a:lnTo>
                    <a:lnTo>
                      <a:pt x="934" y="998"/>
                    </a:lnTo>
                    <a:lnTo>
                      <a:pt x="927" y="993"/>
                    </a:lnTo>
                    <a:lnTo>
                      <a:pt x="919" y="988"/>
                    </a:lnTo>
                    <a:lnTo>
                      <a:pt x="912" y="983"/>
                    </a:lnTo>
                    <a:lnTo>
                      <a:pt x="906" y="979"/>
                    </a:lnTo>
                    <a:lnTo>
                      <a:pt x="898" y="973"/>
                    </a:lnTo>
                    <a:lnTo>
                      <a:pt x="891" y="969"/>
                    </a:lnTo>
                    <a:lnTo>
                      <a:pt x="885" y="964"/>
                    </a:lnTo>
                    <a:lnTo>
                      <a:pt x="879" y="960"/>
                    </a:lnTo>
                    <a:lnTo>
                      <a:pt x="872" y="955"/>
                    </a:lnTo>
                    <a:lnTo>
                      <a:pt x="866" y="950"/>
                    </a:lnTo>
                    <a:lnTo>
                      <a:pt x="860" y="945"/>
                    </a:lnTo>
                    <a:lnTo>
                      <a:pt x="854" y="941"/>
                    </a:lnTo>
                    <a:lnTo>
                      <a:pt x="847" y="935"/>
                    </a:lnTo>
                    <a:lnTo>
                      <a:pt x="841" y="931"/>
                    </a:lnTo>
                    <a:lnTo>
                      <a:pt x="835" y="924"/>
                    </a:lnTo>
                    <a:lnTo>
                      <a:pt x="829" y="920"/>
                    </a:lnTo>
                    <a:lnTo>
                      <a:pt x="822" y="914"/>
                    </a:lnTo>
                    <a:lnTo>
                      <a:pt x="816" y="909"/>
                    </a:lnTo>
                    <a:lnTo>
                      <a:pt x="810" y="903"/>
                    </a:lnTo>
                    <a:lnTo>
                      <a:pt x="804" y="898"/>
                    </a:lnTo>
                    <a:lnTo>
                      <a:pt x="797" y="891"/>
                    </a:lnTo>
                    <a:lnTo>
                      <a:pt x="791" y="885"/>
                    </a:lnTo>
                    <a:lnTo>
                      <a:pt x="785" y="878"/>
                    </a:lnTo>
                    <a:lnTo>
                      <a:pt x="778" y="872"/>
                    </a:lnTo>
                    <a:lnTo>
                      <a:pt x="772" y="865"/>
                    </a:lnTo>
                    <a:lnTo>
                      <a:pt x="766" y="859"/>
                    </a:lnTo>
                    <a:lnTo>
                      <a:pt x="760" y="851"/>
                    </a:lnTo>
                    <a:lnTo>
                      <a:pt x="754" y="844"/>
                    </a:lnTo>
                    <a:lnTo>
                      <a:pt x="746" y="849"/>
                    </a:lnTo>
                    <a:lnTo>
                      <a:pt x="741" y="854"/>
                    </a:lnTo>
                    <a:lnTo>
                      <a:pt x="738" y="860"/>
                    </a:lnTo>
                    <a:lnTo>
                      <a:pt x="738" y="866"/>
                    </a:lnTo>
                    <a:lnTo>
                      <a:pt x="739" y="876"/>
                    </a:lnTo>
                    <a:lnTo>
                      <a:pt x="747" y="888"/>
                    </a:lnTo>
                    <a:lnTo>
                      <a:pt x="755" y="898"/>
                    </a:lnTo>
                    <a:lnTo>
                      <a:pt x="765" y="909"/>
                    </a:lnTo>
                    <a:lnTo>
                      <a:pt x="773" y="919"/>
                    </a:lnTo>
                    <a:lnTo>
                      <a:pt x="778" y="931"/>
                    </a:lnTo>
                    <a:lnTo>
                      <a:pt x="787" y="941"/>
                    </a:lnTo>
                    <a:lnTo>
                      <a:pt x="798" y="953"/>
                    </a:lnTo>
                    <a:lnTo>
                      <a:pt x="804" y="958"/>
                    </a:lnTo>
                    <a:lnTo>
                      <a:pt x="809" y="963"/>
                    </a:lnTo>
                    <a:lnTo>
                      <a:pt x="815" y="968"/>
                    </a:lnTo>
                    <a:lnTo>
                      <a:pt x="821" y="974"/>
                    </a:lnTo>
                    <a:lnTo>
                      <a:pt x="826" y="980"/>
                    </a:lnTo>
                    <a:lnTo>
                      <a:pt x="833" y="986"/>
                    </a:lnTo>
                    <a:lnTo>
                      <a:pt x="839" y="991"/>
                    </a:lnTo>
                    <a:lnTo>
                      <a:pt x="845" y="997"/>
                    </a:lnTo>
                    <a:lnTo>
                      <a:pt x="850" y="1004"/>
                    </a:lnTo>
                    <a:lnTo>
                      <a:pt x="857" y="1010"/>
                    </a:lnTo>
                    <a:lnTo>
                      <a:pt x="863" y="1016"/>
                    </a:lnTo>
                    <a:lnTo>
                      <a:pt x="869" y="1022"/>
                    </a:lnTo>
                    <a:lnTo>
                      <a:pt x="873" y="1029"/>
                    </a:lnTo>
                    <a:lnTo>
                      <a:pt x="879" y="1035"/>
                    </a:lnTo>
                    <a:lnTo>
                      <a:pt x="884" y="1041"/>
                    </a:lnTo>
                    <a:lnTo>
                      <a:pt x="889" y="1048"/>
                    </a:lnTo>
                    <a:lnTo>
                      <a:pt x="893" y="1054"/>
                    </a:lnTo>
                    <a:lnTo>
                      <a:pt x="897" y="1060"/>
                    </a:lnTo>
                    <a:lnTo>
                      <a:pt x="901" y="1066"/>
                    </a:lnTo>
                    <a:lnTo>
                      <a:pt x="905" y="1074"/>
                    </a:lnTo>
                    <a:lnTo>
                      <a:pt x="907" y="1080"/>
                    </a:lnTo>
                    <a:lnTo>
                      <a:pt x="910" y="1087"/>
                    </a:lnTo>
                    <a:lnTo>
                      <a:pt x="911" y="1095"/>
                    </a:lnTo>
                    <a:lnTo>
                      <a:pt x="913" y="1102"/>
                    </a:lnTo>
                    <a:lnTo>
                      <a:pt x="913" y="1108"/>
                    </a:lnTo>
                    <a:lnTo>
                      <a:pt x="914" y="1115"/>
                    </a:lnTo>
                    <a:lnTo>
                      <a:pt x="914" y="1123"/>
                    </a:lnTo>
                    <a:lnTo>
                      <a:pt x="914" y="1131"/>
                    </a:lnTo>
                    <a:lnTo>
                      <a:pt x="910" y="1141"/>
                    </a:lnTo>
                    <a:lnTo>
                      <a:pt x="905" y="1153"/>
                    </a:lnTo>
                    <a:lnTo>
                      <a:pt x="898" y="1162"/>
                    </a:lnTo>
                    <a:lnTo>
                      <a:pt x="893" y="1173"/>
                    </a:lnTo>
                    <a:lnTo>
                      <a:pt x="885" y="1182"/>
                    </a:lnTo>
                    <a:lnTo>
                      <a:pt x="878" y="1192"/>
                    </a:lnTo>
                    <a:lnTo>
                      <a:pt x="868" y="1201"/>
                    </a:lnTo>
                    <a:lnTo>
                      <a:pt x="859" y="1211"/>
                    </a:lnTo>
                    <a:lnTo>
                      <a:pt x="849" y="1210"/>
                    </a:lnTo>
                    <a:lnTo>
                      <a:pt x="840" y="1210"/>
                    </a:lnTo>
                    <a:lnTo>
                      <a:pt x="831" y="1209"/>
                    </a:lnTo>
                    <a:lnTo>
                      <a:pt x="822" y="1208"/>
                    </a:lnTo>
                    <a:lnTo>
                      <a:pt x="813" y="1206"/>
                    </a:lnTo>
                    <a:lnTo>
                      <a:pt x="806" y="1204"/>
                    </a:lnTo>
                    <a:lnTo>
                      <a:pt x="797" y="1201"/>
                    </a:lnTo>
                    <a:lnTo>
                      <a:pt x="790" y="1199"/>
                    </a:lnTo>
                    <a:lnTo>
                      <a:pt x="782" y="1195"/>
                    </a:lnTo>
                    <a:lnTo>
                      <a:pt x="774" y="1192"/>
                    </a:lnTo>
                    <a:lnTo>
                      <a:pt x="767" y="1188"/>
                    </a:lnTo>
                    <a:lnTo>
                      <a:pt x="761" y="1185"/>
                    </a:lnTo>
                    <a:lnTo>
                      <a:pt x="753" y="1181"/>
                    </a:lnTo>
                    <a:lnTo>
                      <a:pt x="746" y="1177"/>
                    </a:lnTo>
                    <a:lnTo>
                      <a:pt x="740" y="1173"/>
                    </a:lnTo>
                    <a:lnTo>
                      <a:pt x="734" y="1169"/>
                    </a:lnTo>
                    <a:lnTo>
                      <a:pt x="726" y="1162"/>
                    </a:lnTo>
                    <a:lnTo>
                      <a:pt x="720" y="1157"/>
                    </a:lnTo>
                    <a:lnTo>
                      <a:pt x="714" y="1152"/>
                    </a:lnTo>
                    <a:lnTo>
                      <a:pt x="707" y="1147"/>
                    </a:lnTo>
                    <a:lnTo>
                      <a:pt x="701" y="1140"/>
                    </a:lnTo>
                    <a:lnTo>
                      <a:pt x="695" y="1134"/>
                    </a:lnTo>
                    <a:lnTo>
                      <a:pt x="689" y="1128"/>
                    </a:lnTo>
                    <a:lnTo>
                      <a:pt x="683" y="1123"/>
                    </a:lnTo>
                    <a:lnTo>
                      <a:pt x="677" y="1116"/>
                    </a:lnTo>
                    <a:lnTo>
                      <a:pt x="671" y="1110"/>
                    </a:lnTo>
                    <a:lnTo>
                      <a:pt x="666" y="1104"/>
                    </a:lnTo>
                    <a:lnTo>
                      <a:pt x="661" y="1098"/>
                    </a:lnTo>
                    <a:lnTo>
                      <a:pt x="654" y="1090"/>
                    </a:lnTo>
                    <a:lnTo>
                      <a:pt x="649" y="1084"/>
                    </a:lnTo>
                    <a:lnTo>
                      <a:pt x="644" y="1078"/>
                    </a:lnTo>
                    <a:lnTo>
                      <a:pt x="639" y="1072"/>
                    </a:lnTo>
                    <a:lnTo>
                      <a:pt x="632" y="1064"/>
                    </a:lnTo>
                    <a:lnTo>
                      <a:pt x="626" y="1057"/>
                    </a:lnTo>
                    <a:lnTo>
                      <a:pt x="621" y="1050"/>
                    </a:lnTo>
                    <a:lnTo>
                      <a:pt x="616" y="1043"/>
                    </a:lnTo>
                    <a:lnTo>
                      <a:pt x="609" y="1036"/>
                    </a:lnTo>
                    <a:lnTo>
                      <a:pt x="603" y="1030"/>
                    </a:lnTo>
                    <a:lnTo>
                      <a:pt x="598" y="1024"/>
                    </a:lnTo>
                    <a:lnTo>
                      <a:pt x="593" y="1017"/>
                    </a:lnTo>
                    <a:lnTo>
                      <a:pt x="586" y="1011"/>
                    </a:lnTo>
                    <a:lnTo>
                      <a:pt x="581" y="1005"/>
                    </a:lnTo>
                    <a:lnTo>
                      <a:pt x="575" y="998"/>
                    </a:lnTo>
                    <a:lnTo>
                      <a:pt x="570" y="992"/>
                    </a:lnTo>
                    <a:lnTo>
                      <a:pt x="563" y="986"/>
                    </a:lnTo>
                    <a:lnTo>
                      <a:pt x="557" y="980"/>
                    </a:lnTo>
                    <a:lnTo>
                      <a:pt x="551" y="974"/>
                    </a:lnTo>
                    <a:lnTo>
                      <a:pt x="546" y="970"/>
                    </a:lnTo>
                    <a:lnTo>
                      <a:pt x="538" y="964"/>
                    </a:lnTo>
                    <a:lnTo>
                      <a:pt x="532" y="959"/>
                    </a:lnTo>
                    <a:lnTo>
                      <a:pt x="526" y="954"/>
                    </a:lnTo>
                    <a:lnTo>
                      <a:pt x="520" y="949"/>
                    </a:lnTo>
                    <a:lnTo>
                      <a:pt x="512" y="944"/>
                    </a:lnTo>
                    <a:lnTo>
                      <a:pt x="505" y="940"/>
                    </a:lnTo>
                    <a:lnTo>
                      <a:pt x="498" y="937"/>
                    </a:lnTo>
                    <a:lnTo>
                      <a:pt x="491" y="934"/>
                    </a:lnTo>
                    <a:lnTo>
                      <a:pt x="483" y="930"/>
                    </a:lnTo>
                    <a:lnTo>
                      <a:pt x="476" y="926"/>
                    </a:lnTo>
                    <a:lnTo>
                      <a:pt x="468" y="924"/>
                    </a:lnTo>
                    <a:lnTo>
                      <a:pt x="461" y="922"/>
                    </a:lnTo>
                    <a:lnTo>
                      <a:pt x="453" y="919"/>
                    </a:lnTo>
                    <a:lnTo>
                      <a:pt x="445" y="918"/>
                    </a:lnTo>
                    <a:lnTo>
                      <a:pt x="437" y="917"/>
                    </a:lnTo>
                    <a:lnTo>
                      <a:pt x="430" y="917"/>
                    </a:lnTo>
                    <a:lnTo>
                      <a:pt x="414" y="911"/>
                    </a:lnTo>
                    <a:lnTo>
                      <a:pt x="401" y="906"/>
                    </a:lnTo>
                    <a:lnTo>
                      <a:pt x="386" y="899"/>
                    </a:lnTo>
                    <a:lnTo>
                      <a:pt x="373" y="894"/>
                    </a:lnTo>
                    <a:lnTo>
                      <a:pt x="361" y="887"/>
                    </a:lnTo>
                    <a:lnTo>
                      <a:pt x="348" y="881"/>
                    </a:lnTo>
                    <a:lnTo>
                      <a:pt x="336" y="873"/>
                    </a:lnTo>
                    <a:lnTo>
                      <a:pt x="325" y="867"/>
                    </a:lnTo>
                    <a:lnTo>
                      <a:pt x="313" y="859"/>
                    </a:lnTo>
                    <a:lnTo>
                      <a:pt x="302" y="850"/>
                    </a:lnTo>
                    <a:lnTo>
                      <a:pt x="292" y="842"/>
                    </a:lnTo>
                    <a:lnTo>
                      <a:pt x="283" y="835"/>
                    </a:lnTo>
                    <a:lnTo>
                      <a:pt x="272" y="825"/>
                    </a:lnTo>
                    <a:lnTo>
                      <a:pt x="263" y="817"/>
                    </a:lnTo>
                    <a:lnTo>
                      <a:pt x="254" y="807"/>
                    </a:lnTo>
                    <a:lnTo>
                      <a:pt x="246" y="799"/>
                    </a:lnTo>
                    <a:lnTo>
                      <a:pt x="237" y="789"/>
                    </a:lnTo>
                    <a:lnTo>
                      <a:pt x="228" y="778"/>
                    </a:lnTo>
                    <a:lnTo>
                      <a:pt x="220" y="768"/>
                    </a:lnTo>
                    <a:lnTo>
                      <a:pt x="214" y="758"/>
                    </a:lnTo>
                    <a:lnTo>
                      <a:pt x="205" y="747"/>
                    </a:lnTo>
                    <a:lnTo>
                      <a:pt x="199" y="736"/>
                    </a:lnTo>
                    <a:lnTo>
                      <a:pt x="193" y="725"/>
                    </a:lnTo>
                    <a:lnTo>
                      <a:pt x="187" y="715"/>
                    </a:lnTo>
                    <a:lnTo>
                      <a:pt x="179" y="703"/>
                    </a:lnTo>
                    <a:lnTo>
                      <a:pt x="173" y="692"/>
                    </a:lnTo>
                    <a:lnTo>
                      <a:pt x="167" y="680"/>
                    </a:lnTo>
                    <a:lnTo>
                      <a:pt x="162" y="669"/>
                    </a:lnTo>
                    <a:lnTo>
                      <a:pt x="155" y="656"/>
                    </a:lnTo>
                    <a:lnTo>
                      <a:pt x="151" y="645"/>
                    </a:lnTo>
                    <a:lnTo>
                      <a:pt x="146" y="633"/>
                    </a:lnTo>
                    <a:lnTo>
                      <a:pt x="142" y="622"/>
                    </a:lnTo>
                    <a:lnTo>
                      <a:pt x="135" y="608"/>
                    </a:lnTo>
                    <a:lnTo>
                      <a:pt x="131" y="596"/>
                    </a:lnTo>
                    <a:lnTo>
                      <a:pt x="126" y="583"/>
                    </a:lnTo>
                    <a:lnTo>
                      <a:pt x="122" y="570"/>
                    </a:lnTo>
                    <a:lnTo>
                      <a:pt x="117" y="558"/>
                    </a:lnTo>
                    <a:lnTo>
                      <a:pt x="112" y="545"/>
                    </a:lnTo>
                    <a:lnTo>
                      <a:pt x="107" y="533"/>
                    </a:lnTo>
                    <a:lnTo>
                      <a:pt x="104" y="520"/>
                    </a:lnTo>
                    <a:lnTo>
                      <a:pt x="99" y="507"/>
                    </a:lnTo>
                    <a:lnTo>
                      <a:pt x="95" y="494"/>
                    </a:lnTo>
                    <a:lnTo>
                      <a:pt x="91" y="481"/>
                    </a:lnTo>
                    <a:lnTo>
                      <a:pt x="87" y="468"/>
                    </a:lnTo>
                    <a:lnTo>
                      <a:pt x="83" y="455"/>
                    </a:lnTo>
                    <a:lnTo>
                      <a:pt x="79" y="442"/>
                    </a:lnTo>
                    <a:lnTo>
                      <a:pt x="75" y="430"/>
                    </a:lnTo>
                    <a:lnTo>
                      <a:pt x="72" y="417"/>
                    </a:lnTo>
                    <a:lnTo>
                      <a:pt x="67" y="403"/>
                    </a:lnTo>
                    <a:lnTo>
                      <a:pt x="63" y="391"/>
                    </a:lnTo>
                    <a:lnTo>
                      <a:pt x="58" y="377"/>
                    </a:lnTo>
                    <a:lnTo>
                      <a:pt x="55" y="365"/>
                    </a:lnTo>
                    <a:lnTo>
                      <a:pt x="50" y="352"/>
                    </a:lnTo>
                    <a:lnTo>
                      <a:pt x="47" y="340"/>
                    </a:lnTo>
                    <a:lnTo>
                      <a:pt x="42" y="327"/>
                    </a:lnTo>
                    <a:lnTo>
                      <a:pt x="38" y="316"/>
                    </a:lnTo>
                    <a:lnTo>
                      <a:pt x="33" y="303"/>
                    </a:lnTo>
                    <a:lnTo>
                      <a:pt x="29" y="291"/>
                    </a:lnTo>
                    <a:lnTo>
                      <a:pt x="24" y="278"/>
                    </a:lnTo>
                    <a:lnTo>
                      <a:pt x="20" y="267"/>
                    </a:lnTo>
                    <a:lnTo>
                      <a:pt x="14" y="254"/>
                    </a:lnTo>
                    <a:lnTo>
                      <a:pt x="9" y="243"/>
                    </a:lnTo>
                    <a:lnTo>
                      <a:pt x="4" y="231"/>
                    </a:lnTo>
                    <a:lnTo>
                      <a:pt x="0" y="221"/>
                    </a:lnTo>
                    <a:lnTo>
                      <a:pt x="0" y="189"/>
                    </a:lnTo>
                    <a:lnTo>
                      <a:pt x="7" y="189"/>
                    </a:lnTo>
                    <a:lnTo>
                      <a:pt x="11" y="201"/>
                    </a:lnTo>
                    <a:lnTo>
                      <a:pt x="16" y="212"/>
                    </a:lnTo>
                    <a:lnTo>
                      <a:pt x="21" y="225"/>
                    </a:lnTo>
                    <a:lnTo>
                      <a:pt x="26" y="238"/>
                    </a:lnTo>
                    <a:lnTo>
                      <a:pt x="30" y="250"/>
                    </a:lnTo>
                    <a:lnTo>
                      <a:pt x="35" y="263"/>
                    </a:lnTo>
                    <a:lnTo>
                      <a:pt x="39" y="275"/>
                    </a:lnTo>
                    <a:lnTo>
                      <a:pt x="45" y="289"/>
                    </a:lnTo>
                    <a:lnTo>
                      <a:pt x="49" y="301"/>
                    </a:lnTo>
                    <a:lnTo>
                      <a:pt x="53" y="314"/>
                    </a:lnTo>
                    <a:lnTo>
                      <a:pt x="57" y="327"/>
                    </a:lnTo>
                    <a:lnTo>
                      <a:pt x="61" y="341"/>
                    </a:lnTo>
                    <a:lnTo>
                      <a:pt x="66" y="353"/>
                    </a:lnTo>
                    <a:lnTo>
                      <a:pt x="70" y="367"/>
                    </a:lnTo>
                    <a:lnTo>
                      <a:pt x="74" y="381"/>
                    </a:lnTo>
                    <a:lnTo>
                      <a:pt x="79" y="394"/>
                    </a:lnTo>
                    <a:lnTo>
                      <a:pt x="82" y="407"/>
                    </a:lnTo>
                    <a:lnTo>
                      <a:pt x="86" y="420"/>
                    </a:lnTo>
                    <a:lnTo>
                      <a:pt x="91" y="434"/>
                    </a:lnTo>
                    <a:lnTo>
                      <a:pt x="95" y="447"/>
                    </a:lnTo>
                    <a:lnTo>
                      <a:pt x="99" y="460"/>
                    </a:lnTo>
                    <a:lnTo>
                      <a:pt x="103" y="474"/>
                    </a:lnTo>
                    <a:lnTo>
                      <a:pt x="107" y="487"/>
                    </a:lnTo>
                    <a:lnTo>
                      <a:pt x="112" y="502"/>
                    </a:lnTo>
                    <a:lnTo>
                      <a:pt x="116" y="514"/>
                    </a:lnTo>
                    <a:lnTo>
                      <a:pt x="121" y="528"/>
                    </a:lnTo>
                    <a:lnTo>
                      <a:pt x="125" y="540"/>
                    </a:lnTo>
                    <a:lnTo>
                      <a:pt x="130" y="554"/>
                    </a:lnTo>
                    <a:lnTo>
                      <a:pt x="135" y="566"/>
                    </a:lnTo>
                    <a:lnTo>
                      <a:pt x="141" y="580"/>
                    </a:lnTo>
                    <a:lnTo>
                      <a:pt x="146" y="593"/>
                    </a:lnTo>
                    <a:lnTo>
                      <a:pt x="152" y="607"/>
                    </a:lnTo>
                    <a:lnTo>
                      <a:pt x="157" y="619"/>
                    </a:lnTo>
                    <a:lnTo>
                      <a:pt x="163" y="631"/>
                    </a:lnTo>
                    <a:lnTo>
                      <a:pt x="169" y="644"/>
                    </a:lnTo>
                    <a:lnTo>
                      <a:pt x="175" y="656"/>
                    </a:lnTo>
                    <a:lnTo>
                      <a:pt x="180" y="668"/>
                    </a:lnTo>
                    <a:lnTo>
                      <a:pt x="187" y="680"/>
                    </a:lnTo>
                    <a:lnTo>
                      <a:pt x="194" y="692"/>
                    </a:lnTo>
                    <a:lnTo>
                      <a:pt x="201" y="704"/>
                    </a:lnTo>
                    <a:lnTo>
                      <a:pt x="207" y="715"/>
                    </a:lnTo>
                    <a:lnTo>
                      <a:pt x="215" y="726"/>
                    </a:lnTo>
                    <a:lnTo>
                      <a:pt x="222" y="738"/>
                    </a:lnTo>
                    <a:lnTo>
                      <a:pt x="230" y="749"/>
                    </a:lnTo>
                    <a:lnTo>
                      <a:pt x="239" y="759"/>
                    </a:lnTo>
                    <a:lnTo>
                      <a:pt x="247" y="770"/>
                    </a:lnTo>
                    <a:lnTo>
                      <a:pt x="257" y="780"/>
                    </a:lnTo>
                    <a:lnTo>
                      <a:pt x="266" y="791"/>
                    </a:lnTo>
                    <a:lnTo>
                      <a:pt x="274" y="799"/>
                    </a:lnTo>
                    <a:lnTo>
                      <a:pt x="284" y="808"/>
                    </a:lnTo>
                    <a:lnTo>
                      <a:pt x="294" y="818"/>
                    </a:lnTo>
                    <a:lnTo>
                      <a:pt x="305" y="827"/>
                    </a:lnTo>
                    <a:lnTo>
                      <a:pt x="315" y="835"/>
                    </a:lnTo>
                    <a:lnTo>
                      <a:pt x="326" y="843"/>
                    </a:lnTo>
                    <a:lnTo>
                      <a:pt x="338" y="851"/>
                    </a:lnTo>
                    <a:lnTo>
                      <a:pt x="350" y="860"/>
                    </a:lnTo>
                    <a:lnTo>
                      <a:pt x="362" y="867"/>
                    </a:lnTo>
                    <a:lnTo>
                      <a:pt x="374" y="874"/>
                    </a:lnTo>
                    <a:lnTo>
                      <a:pt x="387" y="881"/>
                    </a:lnTo>
                    <a:lnTo>
                      <a:pt x="401" y="888"/>
                    </a:lnTo>
                    <a:lnTo>
                      <a:pt x="414" y="893"/>
                    </a:lnTo>
                    <a:lnTo>
                      <a:pt x="429" y="899"/>
                    </a:lnTo>
                    <a:lnTo>
                      <a:pt x="444" y="905"/>
                    </a:lnTo>
                    <a:lnTo>
                      <a:pt x="460" y="910"/>
                    </a:lnTo>
                    <a:lnTo>
                      <a:pt x="471" y="913"/>
                    </a:lnTo>
                    <a:lnTo>
                      <a:pt x="481" y="916"/>
                    </a:lnTo>
                    <a:lnTo>
                      <a:pt x="490" y="919"/>
                    </a:lnTo>
                    <a:lnTo>
                      <a:pt x="501" y="923"/>
                    </a:lnTo>
                    <a:lnTo>
                      <a:pt x="510" y="926"/>
                    </a:lnTo>
                    <a:lnTo>
                      <a:pt x="520" y="932"/>
                    </a:lnTo>
                    <a:lnTo>
                      <a:pt x="529" y="936"/>
                    </a:lnTo>
                    <a:lnTo>
                      <a:pt x="538" y="942"/>
                    </a:lnTo>
                    <a:lnTo>
                      <a:pt x="546" y="946"/>
                    </a:lnTo>
                    <a:lnTo>
                      <a:pt x="553" y="953"/>
                    </a:lnTo>
                    <a:lnTo>
                      <a:pt x="560" y="959"/>
                    </a:lnTo>
                    <a:lnTo>
                      <a:pt x="569" y="967"/>
                    </a:lnTo>
                    <a:lnTo>
                      <a:pt x="575" y="974"/>
                    </a:lnTo>
                    <a:lnTo>
                      <a:pt x="582" y="984"/>
                    </a:lnTo>
                    <a:lnTo>
                      <a:pt x="588" y="992"/>
                    </a:lnTo>
                    <a:lnTo>
                      <a:pt x="596" y="1004"/>
                    </a:lnTo>
                    <a:lnTo>
                      <a:pt x="603" y="1010"/>
                    </a:lnTo>
                    <a:lnTo>
                      <a:pt x="611" y="1016"/>
                    </a:lnTo>
                    <a:lnTo>
                      <a:pt x="619" y="1024"/>
                    </a:lnTo>
                    <a:lnTo>
                      <a:pt x="627" y="1032"/>
                    </a:lnTo>
                    <a:lnTo>
                      <a:pt x="634" y="1039"/>
                    </a:lnTo>
                    <a:lnTo>
                      <a:pt x="643" y="1048"/>
                    </a:lnTo>
                    <a:lnTo>
                      <a:pt x="650" y="1055"/>
                    </a:lnTo>
                    <a:lnTo>
                      <a:pt x="658" y="1064"/>
                    </a:lnTo>
                    <a:lnTo>
                      <a:pt x="666" y="1072"/>
                    </a:lnTo>
                    <a:lnTo>
                      <a:pt x="673" y="1080"/>
                    </a:lnTo>
                    <a:lnTo>
                      <a:pt x="680" y="1088"/>
                    </a:lnTo>
                    <a:lnTo>
                      <a:pt x="689" y="1097"/>
                    </a:lnTo>
                    <a:lnTo>
                      <a:pt x="696" y="1104"/>
                    </a:lnTo>
                    <a:lnTo>
                      <a:pt x="704" y="1112"/>
                    </a:lnTo>
                    <a:lnTo>
                      <a:pt x="712" y="1121"/>
                    </a:lnTo>
                    <a:lnTo>
                      <a:pt x="721" y="1129"/>
                    </a:lnTo>
                    <a:lnTo>
                      <a:pt x="728" y="1135"/>
                    </a:lnTo>
                    <a:lnTo>
                      <a:pt x="737" y="1143"/>
                    </a:lnTo>
                    <a:lnTo>
                      <a:pt x="744" y="1149"/>
                    </a:lnTo>
                    <a:lnTo>
                      <a:pt x="753" y="1155"/>
                    </a:lnTo>
                    <a:lnTo>
                      <a:pt x="762" y="1160"/>
                    </a:lnTo>
                    <a:lnTo>
                      <a:pt x="771" y="1166"/>
                    </a:lnTo>
                    <a:lnTo>
                      <a:pt x="781" y="1170"/>
                    </a:lnTo>
                    <a:lnTo>
                      <a:pt x="790" y="1175"/>
                    </a:lnTo>
                    <a:lnTo>
                      <a:pt x="799" y="1177"/>
                    </a:lnTo>
                    <a:lnTo>
                      <a:pt x="809" y="1180"/>
                    </a:lnTo>
                    <a:lnTo>
                      <a:pt x="818" y="1181"/>
                    </a:lnTo>
                    <a:lnTo>
                      <a:pt x="830" y="1183"/>
                    </a:lnTo>
                    <a:lnTo>
                      <a:pt x="840" y="1183"/>
                    </a:lnTo>
                    <a:lnTo>
                      <a:pt x="852" y="1183"/>
                    </a:lnTo>
                    <a:lnTo>
                      <a:pt x="857" y="1182"/>
                    </a:lnTo>
                    <a:lnTo>
                      <a:pt x="863" y="1181"/>
                    </a:lnTo>
                    <a:lnTo>
                      <a:pt x="869" y="1180"/>
                    </a:lnTo>
                    <a:lnTo>
                      <a:pt x="876" y="1180"/>
                    </a:lnTo>
                    <a:lnTo>
                      <a:pt x="884" y="1172"/>
                    </a:lnTo>
                    <a:lnTo>
                      <a:pt x="893" y="1163"/>
                    </a:lnTo>
                    <a:lnTo>
                      <a:pt x="898" y="1153"/>
                    </a:lnTo>
                    <a:lnTo>
                      <a:pt x="905" y="1144"/>
                    </a:lnTo>
                    <a:lnTo>
                      <a:pt x="906" y="1137"/>
                    </a:lnTo>
                    <a:lnTo>
                      <a:pt x="907" y="1132"/>
                    </a:lnTo>
                    <a:lnTo>
                      <a:pt x="907" y="1126"/>
                    </a:lnTo>
                    <a:lnTo>
                      <a:pt x="907" y="1121"/>
                    </a:lnTo>
                    <a:lnTo>
                      <a:pt x="905" y="1109"/>
                    </a:lnTo>
                    <a:lnTo>
                      <a:pt x="901" y="1100"/>
                    </a:lnTo>
                    <a:lnTo>
                      <a:pt x="895" y="1092"/>
                    </a:lnTo>
                    <a:lnTo>
                      <a:pt x="890" y="1086"/>
                    </a:lnTo>
                    <a:lnTo>
                      <a:pt x="885" y="1080"/>
                    </a:lnTo>
                    <a:lnTo>
                      <a:pt x="881" y="1074"/>
                    </a:lnTo>
                    <a:lnTo>
                      <a:pt x="876" y="1067"/>
                    </a:lnTo>
                    <a:lnTo>
                      <a:pt x="871" y="1061"/>
                    </a:lnTo>
                    <a:lnTo>
                      <a:pt x="866" y="1055"/>
                    </a:lnTo>
                    <a:lnTo>
                      <a:pt x="862" y="1050"/>
                    </a:lnTo>
                    <a:lnTo>
                      <a:pt x="857" y="1043"/>
                    </a:lnTo>
                    <a:lnTo>
                      <a:pt x="852" y="1037"/>
                    </a:lnTo>
                    <a:lnTo>
                      <a:pt x="846" y="1031"/>
                    </a:lnTo>
                    <a:lnTo>
                      <a:pt x="842" y="1026"/>
                    </a:lnTo>
                    <a:lnTo>
                      <a:pt x="837" y="1019"/>
                    </a:lnTo>
                    <a:lnTo>
                      <a:pt x="832" y="1014"/>
                    </a:lnTo>
                    <a:lnTo>
                      <a:pt x="826" y="1008"/>
                    </a:lnTo>
                    <a:lnTo>
                      <a:pt x="822" y="1003"/>
                    </a:lnTo>
                    <a:lnTo>
                      <a:pt x="816" y="996"/>
                    </a:lnTo>
                    <a:lnTo>
                      <a:pt x="812" y="990"/>
                    </a:lnTo>
                    <a:lnTo>
                      <a:pt x="806" y="984"/>
                    </a:lnTo>
                    <a:lnTo>
                      <a:pt x="801" y="979"/>
                    </a:lnTo>
                    <a:lnTo>
                      <a:pt x="796" y="972"/>
                    </a:lnTo>
                    <a:lnTo>
                      <a:pt x="791" y="966"/>
                    </a:lnTo>
                    <a:lnTo>
                      <a:pt x="786" y="960"/>
                    </a:lnTo>
                    <a:lnTo>
                      <a:pt x="782" y="955"/>
                    </a:lnTo>
                    <a:lnTo>
                      <a:pt x="775" y="948"/>
                    </a:lnTo>
                    <a:lnTo>
                      <a:pt x="771" y="942"/>
                    </a:lnTo>
                    <a:lnTo>
                      <a:pt x="766" y="936"/>
                    </a:lnTo>
                    <a:lnTo>
                      <a:pt x="762" y="931"/>
                    </a:lnTo>
                    <a:lnTo>
                      <a:pt x="757" y="924"/>
                    </a:lnTo>
                    <a:lnTo>
                      <a:pt x="752" y="919"/>
                    </a:lnTo>
                    <a:lnTo>
                      <a:pt x="747" y="913"/>
                    </a:lnTo>
                    <a:lnTo>
                      <a:pt x="744" y="908"/>
                    </a:lnTo>
                    <a:lnTo>
                      <a:pt x="739" y="900"/>
                    </a:lnTo>
                    <a:lnTo>
                      <a:pt x="735" y="894"/>
                    </a:lnTo>
                    <a:lnTo>
                      <a:pt x="729" y="888"/>
                    </a:lnTo>
                    <a:lnTo>
                      <a:pt x="726" y="882"/>
                    </a:lnTo>
                    <a:lnTo>
                      <a:pt x="722" y="875"/>
                    </a:lnTo>
                    <a:lnTo>
                      <a:pt x="718" y="869"/>
                    </a:lnTo>
                    <a:lnTo>
                      <a:pt x="714" y="863"/>
                    </a:lnTo>
                    <a:lnTo>
                      <a:pt x="711" y="857"/>
                    </a:lnTo>
                    <a:lnTo>
                      <a:pt x="706" y="849"/>
                    </a:lnTo>
                    <a:lnTo>
                      <a:pt x="703" y="843"/>
                    </a:lnTo>
                    <a:lnTo>
                      <a:pt x="700" y="837"/>
                    </a:lnTo>
                    <a:lnTo>
                      <a:pt x="697" y="830"/>
                    </a:lnTo>
                    <a:lnTo>
                      <a:pt x="694" y="823"/>
                    </a:lnTo>
                    <a:lnTo>
                      <a:pt x="692" y="817"/>
                    </a:lnTo>
                    <a:lnTo>
                      <a:pt x="690" y="810"/>
                    </a:lnTo>
                    <a:lnTo>
                      <a:pt x="688" y="803"/>
                    </a:lnTo>
                    <a:lnTo>
                      <a:pt x="685" y="795"/>
                    </a:lnTo>
                    <a:lnTo>
                      <a:pt x="682" y="789"/>
                    </a:lnTo>
                    <a:lnTo>
                      <a:pt x="680" y="780"/>
                    </a:lnTo>
                    <a:lnTo>
                      <a:pt x="679" y="774"/>
                    </a:lnTo>
                    <a:lnTo>
                      <a:pt x="676" y="766"/>
                    </a:lnTo>
                    <a:lnTo>
                      <a:pt x="675" y="758"/>
                    </a:lnTo>
                    <a:lnTo>
                      <a:pt x="674" y="751"/>
                    </a:lnTo>
                    <a:lnTo>
                      <a:pt x="674" y="744"/>
                    </a:lnTo>
                    <a:lnTo>
                      <a:pt x="673" y="735"/>
                    </a:lnTo>
                    <a:lnTo>
                      <a:pt x="672" y="727"/>
                    </a:lnTo>
                    <a:lnTo>
                      <a:pt x="672" y="719"/>
                    </a:lnTo>
                    <a:lnTo>
                      <a:pt x="672" y="711"/>
                    </a:lnTo>
                    <a:lnTo>
                      <a:pt x="672" y="702"/>
                    </a:lnTo>
                    <a:lnTo>
                      <a:pt x="672" y="695"/>
                    </a:lnTo>
                    <a:lnTo>
                      <a:pt x="673" y="685"/>
                    </a:lnTo>
                    <a:lnTo>
                      <a:pt x="675" y="678"/>
                    </a:lnTo>
                    <a:lnTo>
                      <a:pt x="675" y="619"/>
                    </a:lnTo>
                    <a:lnTo>
                      <a:pt x="693" y="619"/>
                    </a:lnTo>
                    <a:lnTo>
                      <a:pt x="693" y="625"/>
                    </a:lnTo>
                    <a:lnTo>
                      <a:pt x="694" y="631"/>
                    </a:lnTo>
                    <a:lnTo>
                      <a:pt x="695" y="637"/>
                    </a:lnTo>
                    <a:lnTo>
                      <a:pt x="696" y="645"/>
                    </a:lnTo>
                    <a:lnTo>
                      <a:pt x="696" y="651"/>
                    </a:lnTo>
                    <a:lnTo>
                      <a:pt x="697" y="657"/>
                    </a:lnTo>
                    <a:lnTo>
                      <a:pt x="697" y="664"/>
                    </a:lnTo>
                    <a:lnTo>
                      <a:pt x="698" y="672"/>
                    </a:lnTo>
                    <a:lnTo>
                      <a:pt x="698" y="678"/>
                    </a:lnTo>
                    <a:lnTo>
                      <a:pt x="698" y="685"/>
                    </a:lnTo>
                    <a:lnTo>
                      <a:pt x="698" y="693"/>
                    </a:lnTo>
                    <a:lnTo>
                      <a:pt x="699" y="700"/>
                    </a:lnTo>
                    <a:lnTo>
                      <a:pt x="699" y="706"/>
                    </a:lnTo>
                    <a:lnTo>
                      <a:pt x="700" y="714"/>
                    </a:lnTo>
                    <a:lnTo>
                      <a:pt x="701" y="721"/>
                    </a:lnTo>
                    <a:lnTo>
                      <a:pt x="702" y="728"/>
                    </a:lnTo>
                    <a:lnTo>
                      <a:pt x="702" y="734"/>
                    </a:lnTo>
                    <a:lnTo>
                      <a:pt x="703" y="741"/>
                    </a:lnTo>
                    <a:lnTo>
                      <a:pt x="704" y="747"/>
                    </a:lnTo>
                    <a:lnTo>
                      <a:pt x="705" y="754"/>
                    </a:lnTo>
                    <a:lnTo>
                      <a:pt x="705" y="760"/>
                    </a:lnTo>
                    <a:lnTo>
                      <a:pt x="707" y="768"/>
                    </a:lnTo>
                    <a:lnTo>
                      <a:pt x="709" y="774"/>
                    </a:lnTo>
                    <a:lnTo>
                      <a:pt x="712" y="781"/>
                    </a:lnTo>
                    <a:lnTo>
                      <a:pt x="713" y="787"/>
                    </a:lnTo>
                    <a:lnTo>
                      <a:pt x="715" y="793"/>
                    </a:lnTo>
                    <a:lnTo>
                      <a:pt x="717" y="799"/>
                    </a:lnTo>
                    <a:lnTo>
                      <a:pt x="720" y="805"/>
                    </a:lnTo>
                    <a:lnTo>
                      <a:pt x="722" y="812"/>
                    </a:lnTo>
                    <a:lnTo>
                      <a:pt x="725" y="818"/>
                    </a:lnTo>
                    <a:lnTo>
                      <a:pt x="729" y="824"/>
                    </a:lnTo>
                    <a:lnTo>
                      <a:pt x="734" y="830"/>
                    </a:lnTo>
                    <a:lnTo>
                      <a:pt x="743" y="820"/>
                    </a:lnTo>
                    <a:lnTo>
                      <a:pt x="752" y="810"/>
                    </a:lnTo>
                    <a:lnTo>
                      <a:pt x="757" y="803"/>
                    </a:lnTo>
                    <a:lnTo>
                      <a:pt x="761" y="797"/>
                    </a:lnTo>
                    <a:lnTo>
                      <a:pt x="765" y="791"/>
                    </a:lnTo>
                    <a:lnTo>
                      <a:pt x="770" y="786"/>
                    </a:lnTo>
                    <a:lnTo>
                      <a:pt x="773" y="778"/>
                    </a:lnTo>
                    <a:lnTo>
                      <a:pt x="776" y="772"/>
                    </a:lnTo>
                    <a:lnTo>
                      <a:pt x="780" y="766"/>
                    </a:lnTo>
                    <a:lnTo>
                      <a:pt x="784" y="759"/>
                    </a:lnTo>
                    <a:lnTo>
                      <a:pt x="787" y="752"/>
                    </a:lnTo>
                    <a:lnTo>
                      <a:pt x="790" y="746"/>
                    </a:lnTo>
                    <a:lnTo>
                      <a:pt x="793" y="740"/>
                    </a:lnTo>
                    <a:lnTo>
                      <a:pt x="796" y="733"/>
                    </a:lnTo>
                    <a:lnTo>
                      <a:pt x="807" y="736"/>
                    </a:lnTo>
                    <a:lnTo>
                      <a:pt x="818" y="742"/>
                    </a:lnTo>
                    <a:lnTo>
                      <a:pt x="829" y="747"/>
                    </a:lnTo>
                    <a:lnTo>
                      <a:pt x="839" y="754"/>
                    </a:lnTo>
                    <a:lnTo>
                      <a:pt x="847" y="760"/>
                    </a:lnTo>
                    <a:lnTo>
                      <a:pt x="857" y="769"/>
                    </a:lnTo>
                    <a:lnTo>
                      <a:pt x="865" y="777"/>
                    </a:lnTo>
                    <a:lnTo>
                      <a:pt x="874" y="787"/>
                    </a:lnTo>
                    <a:lnTo>
                      <a:pt x="882" y="795"/>
                    </a:lnTo>
                    <a:lnTo>
                      <a:pt x="891" y="803"/>
                    </a:lnTo>
                    <a:lnTo>
                      <a:pt x="900" y="812"/>
                    </a:lnTo>
                    <a:lnTo>
                      <a:pt x="909" y="820"/>
                    </a:lnTo>
                    <a:lnTo>
                      <a:pt x="917" y="826"/>
                    </a:lnTo>
                    <a:lnTo>
                      <a:pt x="927" y="834"/>
                    </a:lnTo>
                    <a:lnTo>
                      <a:pt x="937" y="839"/>
                    </a:lnTo>
                    <a:lnTo>
                      <a:pt x="949" y="844"/>
                    </a:lnTo>
                    <a:lnTo>
                      <a:pt x="973" y="844"/>
                    </a:lnTo>
                    <a:lnTo>
                      <a:pt x="971" y="849"/>
                    </a:lnTo>
                    <a:lnTo>
                      <a:pt x="971" y="855"/>
                    </a:lnTo>
                    <a:lnTo>
                      <a:pt x="971" y="862"/>
                    </a:lnTo>
                    <a:lnTo>
                      <a:pt x="971" y="868"/>
                    </a:lnTo>
                    <a:lnTo>
                      <a:pt x="971" y="874"/>
                    </a:lnTo>
                    <a:lnTo>
                      <a:pt x="973" y="881"/>
                    </a:lnTo>
                    <a:lnTo>
                      <a:pt x="974" y="887"/>
                    </a:lnTo>
                    <a:lnTo>
                      <a:pt x="976" y="893"/>
                    </a:lnTo>
                    <a:lnTo>
                      <a:pt x="976" y="898"/>
                    </a:lnTo>
                    <a:lnTo>
                      <a:pt x="978" y="905"/>
                    </a:lnTo>
                    <a:lnTo>
                      <a:pt x="979" y="911"/>
                    </a:lnTo>
                    <a:lnTo>
                      <a:pt x="981" y="917"/>
                    </a:lnTo>
                    <a:lnTo>
                      <a:pt x="982" y="922"/>
                    </a:lnTo>
                    <a:lnTo>
                      <a:pt x="983" y="929"/>
                    </a:lnTo>
                    <a:lnTo>
                      <a:pt x="984" y="935"/>
                    </a:lnTo>
                    <a:lnTo>
                      <a:pt x="986" y="941"/>
                    </a:lnTo>
                    <a:lnTo>
                      <a:pt x="1011" y="941"/>
                    </a:lnTo>
                    <a:lnTo>
                      <a:pt x="1007" y="946"/>
                    </a:lnTo>
                    <a:lnTo>
                      <a:pt x="1003" y="953"/>
                    </a:lnTo>
                    <a:lnTo>
                      <a:pt x="1000" y="959"/>
                    </a:lnTo>
                    <a:lnTo>
                      <a:pt x="998" y="965"/>
                    </a:lnTo>
                    <a:lnTo>
                      <a:pt x="995" y="971"/>
                    </a:lnTo>
                    <a:lnTo>
                      <a:pt x="992" y="978"/>
                    </a:lnTo>
                    <a:lnTo>
                      <a:pt x="990" y="984"/>
                    </a:lnTo>
                    <a:lnTo>
                      <a:pt x="990" y="990"/>
                    </a:lnTo>
                    <a:lnTo>
                      <a:pt x="988" y="996"/>
                    </a:lnTo>
                    <a:lnTo>
                      <a:pt x="987" y="1003"/>
                    </a:lnTo>
                    <a:lnTo>
                      <a:pt x="986" y="1009"/>
                    </a:lnTo>
                    <a:lnTo>
                      <a:pt x="986" y="1016"/>
                    </a:lnTo>
                    <a:lnTo>
                      <a:pt x="986" y="1022"/>
                    </a:lnTo>
                    <a:lnTo>
                      <a:pt x="986" y="1029"/>
                    </a:lnTo>
                    <a:lnTo>
                      <a:pt x="987" y="1035"/>
                    </a:lnTo>
                    <a:lnTo>
                      <a:pt x="988" y="1042"/>
                    </a:lnTo>
                    <a:lnTo>
                      <a:pt x="988" y="1048"/>
                    </a:lnTo>
                    <a:lnTo>
                      <a:pt x="989" y="1054"/>
                    </a:lnTo>
                    <a:lnTo>
                      <a:pt x="990" y="1060"/>
                    </a:lnTo>
                    <a:lnTo>
                      <a:pt x="992" y="1066"/>
                    </a:lnTo>
                    <a:lnTo>
                      <a:pt x="993" y="1073"/>
                    </a:lnTo>
                    <a:lnTo>
                      <a:pt x="996" y="1079"/>
                    </a:lnTo>
                    <a:lnTo>
                      <a:pt x="999" y="1085"/>
                    </a:lnTo>
                    <a:lnTo>
                      <a:pt x="1002" y="1091"/>
                    </a:lnTo>
                    <a:lnTo>
                      <a:pt x="1004" y="1097"/>
                    </a:lnTo>
                    <a:lnTo>
                      <a:pt x="1006" y="1103"/>
                    </a:lnTo>
                    <a:lnTo>
                      <a:pt x="1009" y="1109"/>
                    </a:lnTo>
                    <a:lnTo>
                      <a:pt x="1013" y="1115"/>
                    </a:lnTo>
                    <a:lnTo>
                      <a:pt x="1016" y="1121"/>
                    </a:lnTo>
                    <a:lnTo>
                      <a:pt x="1020" y="1127"/>
                    </a:lnTo>
                    <a:lnTo>
                      <a:pt x="1024" y="1132"/>
                    </a:lnTo>
                    <a:lnTo>
                      <a:pt x="1028" y="1138"/>
                    </a:lnTo>
                    <a:lnTo>
                      <a:pt x="1035" y="1138"/>
                    </a:lnTo>
                    <a:lnTo>
                      <a:pt x="1043" y="1141"/>
                    </a:lnTo>
                    <a:lnTo>
                      <a:pt x="1050" y="1147"/>
                    </a:lnTo>
                    <a:lnTo>
                      <a:pt x="1057" y="1154"/>
                    </a:lnTo>
                    <a:lnTo>
                      <a:pt x="1063" y="1159"/>
                    </a:lnTo>
                    <a:lnTo>
                      <a:pt x="1072" y="1163"/>
                    </a:lnTo>
                    <a:lnTo>
                      <a:pt x="1080" y="1164"/>
                    </a:lnTo>
                    <a:lnTo>
                      <a:pt x="1091" y="1162"/>
                    </a:lnTo>
                    <a:lnTo>
                      <a:pt x="1091" y="1156"/>
                    </a:lnTo>
                    <a:lnTo>
                      <a:pt x="1092" y="1150"/>
                    </a:lnTo>
                    <a:lnTo>
                      <a:pt x="1093" y="1144"/>
                    </a:lnTo>
                    <a:lnTo>
                      <a:pt x="1094" y="1137"/>
                    </a:lnTo>
                    <a:lnTo>
                      <a:pt x="1094" y="1131"/>
                    </a:lnTo>
                    <a:lnTo>
                      <a:pt x="1096" y="1125"/>
                    </a:lnTo>
                    <a:lnTo>
                      <a:pt x="1096" y="1119"/>
                    </a:lnTo>
                    <a:lnTo>
                      <a:pt x="1098" y="1112"/>
                    </a:lnTo>
                    <a:lnTo>
                      <a:pt x="1098" y="1105"/>
                    </a:lnTo>
                    <a:lnTo>
                      <a:pt x="1099" y="1099"/>
                    </a:lnTo>
                    <a:lnTo>
                      <a:pt x="1100" y="1092"/>
                    </a:lnTo>
                    <a:lnTo>
                      <a:pt x="1101" y="1086"/>
                    </a:lnTo>
                    <a:lnTo>
                      <a:pt x="1101" y="1079"/>
                    </a:lnTo>
                    <a:lnTo>
                      <a:pt x="1102" y="1073"/>
                    </a:lnTo>
                    <a:lnTo>
                      <a:pt x="1103" y="1066"/>
                    </a:lnTo>
                    <a:lnTo>
                      <a:pt x="1104" y="1060"/>
                    </a:lnTo>
                    <a:lnTo>
                      <a:pt x="1104" y="1053"/>
                    </a:lnTo>
                    <a:lnTo>
                      <a:pt x="1105" y="1047"/>
                    </a:lnTo>
                    <a:lnTo>
                      <a:pt x="1105" y="1039"/>
                    </a:lnTo>
                    <a:lnTo>
                      <a:pt x="1106" y="1033"/>
                    </a:lnTo>
                    <a:lnTo>
                      <a:pt x="1106" y="1026"/>
                    </a:lnTo>
                    <a:lnTo>
                      <a:pt x="1107" y="1019"/>
                    </a:lnTo>
                    <a:lnTo>
                      <a:pt x="1107" y="1013"/>
                    </a:lnTo>
                    <a:lnTo>
                      <a:pt x="1108" y="1007"/>
                    </a:lnTo>
                    <a:lnTo>
                      <a:pt x="1108" y="1000"/>
                    </a:lnTo>
                    <a:lnTo>
                      <a:pt x="1108" y="993"/>
                    </a:lnTo>
                    <a:lnTo>
                      <a:pt x="1108" y="986"/>
                    </a:lnTo>
                    <a:lnTo>
                      <a:pt x="1109" y="980"/>
                    </a:lnTo>
                    <a:lnTo>
                      <a:pt x="1109" y="972"/>
                    </a:lnTo>
                    <a:lnTo>
                      <a:pt x="1109" y="966"/>
                    </a:lnTo>
                    <a:lnTo>
                      <a:pt x="1109" y="960"/>
                    </a:lnTo>
                    <a:lnTo>
                      <a:pt x="1110" y="954"/>
                    </a:lnTo>
                    <a:lnTo>
                      <a:pt x="1109" y="946"/>
                    </a:lnTo>
                    <a:lnTo>
                      <a:pt x="1109" y="939"/>
                    </a:lnTo>
                    <a:lnTo>
                      <a:pt x="1109" y="932"/>
                    </a:lnTo>
                    <a:lnTo>
                      <a:pt x="1109" y="925"/>
                    </a:lnTo>
                    <a:lnTo>
                      <a:pt x="1108" y="918"/>
                    </a:lnTo>
                    <a:lnTo>
                      <a:pt x="1108" y="912"/>
                    </a:lnTo>
                    <a:lnTo>
                      <a:pt x="1108" y="906"/>
                    </a:lnTo>
                    <a:lnTo>
                      <a:pt x="1108" y="899"/>
                    </a:lnTo>
                    <a:lnTo>
                      <a:pt x="1107" y="892"/>
                    </a:lnTo>
                    <a:lnTo>
                      <a:pt x="1106" y="886"/>
                    </a:lnTo>
                    <a:lnTo>
                      <a:pt x="1105" y="878"/>
                    </a:lnTo>
                    <a:lnTo>
                      <a:pt x="1105" y="872"/>
                    </a:lnTo>
                    <a:lnTo>
                      <a:pt x="1104" y="866"/>
                    </a:lnTo>
                    <a:lnTo>
                      <a:pt x="1104" y="860"/>
                    </a:lnTo>
                    <a:lnTo>
                      <a:pt x="1103" y="853"/>
                    </a:lnTo>
                    <a:lnTo>
                      <a:pt x="1103" y="847"/>
                    </a:lnTo>
                    <a:lnTo>
                      <a:pt x="1101" y="840"/>
                    </a:lnTo>
                    <a:lnTo>
                      <a:pt x="1101" y="834"/>
                    </a:lnTo>
                    <a:lnTo>
                      <a:pt x="1099" y="827"/>
                    </a:lnTo>
                    <a:lnTo>
                      <a:pt x="1099" y="821"/>
                    </a:lnTo>
                    <a:lnTo>
                      <a:pt x="1097" y="815"/>
                    </a:lnTo>
                    <a:lnTo>
                      <a:pt x="1097" y="808"/>
                    </a:lnTo>
                    <a:lnTo>
                      <a:pt x="1095" y="802"/>
                    </a:lnTo>
                    <a:lnTo>
                      <a:pt x="1095" y="797"/>
                    </a:lnTo>
                    <a:lnTo>
                      <a:pt x="1093" y="791"/>
                    </a:lnTo>
                    <a:lnTo>
                      <a:pt x="1092" y="784"/>
                    </a:lnTo>
                    <a:lnTo>
                      <a:pt x="1090" y="778"/>
                    </a:lnTo>
                    <a:lnTo>
                      <a:pt x="1088" y="772"/>
                    </a:lnTo>
                    <a:lnTo>
                      <a:pt x="1085" y="760"/>
                    </a:lnTo>
                    <a:lnTo>
                      <a:pt x="1083" y="750"/>
                    </a:lnTo>
                    <a:lnTo>
                      <a:pt x="1076" y="744"/>
                    </a:lnTo>
                    <a:lnTo>
                      <a:pt x="1069" y="738"/>
                    </a:lnTo>
                    <a:lnTo>
                      <a:pt x="1061" y="731"/>
                    </a:lnTo>
                    <a:lnTo>
                      <a:pt x="1055" y="725"/>
                    </a:lnTo>
                    <a:lnTo>
                      <a:pt x="1048" y="718"/>
                    </a:lnTo>
                    <a:lnTo>
                      <a:pt x="1042" y="711"/>
                    </a:lnTo>
                    <a:lnTo>
                      <a:pt x="1035" y="705"/>
                    </a:lnTo>
                    <a:lnTo>
                      <a:pt x="1029" y="699"/>
                    </a:lnTo>
                    <a:lnTo>
                      <a:pt x="1023" y="692"/>
                    </a:lnTo>
                    <a:lnTo>
                      <a:pt x="1016" y="684"/>
                    </a:lnTo>
                    <a:lnTo>
                      <a:pt x="1010" y="677"/>
                    </a:lnTo>
                    <a:lnTo>
                      <a:pt x="1004" y="671"/>
                    </a:lnTo>
                    <a:lnTo>
                      <a:pt x="998" y="663"/>
                    </a:lnTo>
                    <a:lnTo>
                      <a:pt x="992" y="657"/>
                    </a:lnTo>
                    <a:lnTo>
                      <a:pt x="986" y="650"/>
                    </a:lnTo>
                    <a:lnTo>
                      <a:pt x="981" y="644"/>
                    </a:lnTo>
                    <a:lnTo>
                      <a:pt x="975" y="635"/>
                    </a:lnTo>
                    <a:lnTo>
                      <a:pt x="968" y="629"/>
                    </a:lnTo>
                    <a:lnTo>
                      <a:pt x="962" y="621"/>
                    </a:lnTo>
                    <a:lnTo>
                      <a:pt x="956" y="614"/>
                    </a:lnTo>
                    <a:lnTo>
                      <a:pt x="950" y="607"/>
                    </a:lnTo>
                    <a:lnTo>
                      <a:pt x="944" y="600"/>
                    </a:lnTo>
                    <a:lnTo>
                      <a:pt x="938" y="592"/>
                    </a:lnTo>
                    <a:lnTo>
                      <a:pt x="933" y="586"/>
                    </a:lnTo>
                    <a:lnTo>
                      <a:pt x="927" y="579"/>
                    </a:lnTo>
                    <a:lnTo>
                      <a:pt x="920" y="572"/>
                    </a:lnTo>
                    <a:lnTo>
                      <a:pt x="914" y="565"/>
                    </a:lnTo>
                    <a:lnTo>
                      <a:pt x="908" y="559"/>
                    </a:lnTo>
                    <a:lnTo>
                      <a:pt x="902" y="552"/>
                    </a:lnTo>
                    <a:lnTo>
                      <a:pt x="896" y="545"/>
                    </a:lnTo>
                    <a:lnTo>
                      <a:pt x="890" y="539"/>
                    </a:lnTo>
                    <a:lnTo>
                      <a:pt x="885" y="533"/>
                    </a:lnTo>
                    <a:lnTo>
                      <a:pt x="878" y="526"/>
                    </a:lnTo>
                    <a:lnTo>
                      <a:pt x="871" y="519"/>
                    </a:lnTo>
                    <a:lnTo>
                      <a:pt x="865" y="513"/>
                    </a:lnTo>
                    <a:lnTo>
                      <a:pt x="859" y="507"/>
                    </a:lnTo>
                    <a:lnTo>
                      <a:pt x="853" y="501"/>
                    </a:lnTo>
                    <a:lnTo>
                      <a:pt x="846" y="494"/>
                    </a:lnTo>
                    <a:lnTo>
                      <a:pt x="840" y="488"/>
                    </a:lnTo>
                    <a:lnTo>
                      <a:pt x="834" y="483"/>
                    </a:lnTo>
                    <a:lnTo>
                      <a:pt x="826" y="477"/>
                    </a:lnTo>
                    <a:lnTo>
                      <a:pt x="820" y="471"/>
                    </a:lnTo>
                    <a:lnTo>
                      <a:pt x="813" y="466"/>
                    </a:lnTo>
                    <a:lnTo>
                      <a:pt x="807" y="461"/>
                    </a:lnTo>
                    <a:lnTo>
                      <a:pt x="799" y="456"/>
                    </a:lnTo>
                    <a:lnTo>
                      <a:pt x="792" y="451"/>
                    </a:lnTo>
                    <a:lnTo>
                      <a:pt x="785" y="446"/>
                    </a:lnTo>
                    <a:lnTo>
                      <a:pt x="778" y="443"/>
                    </a:lnTo>
                    <a:lnTo>
                      <a:pt x="770" y="438"/>
                    </a:lnTo>
                    <a:lnTo>
                      <a:pt x="763" y="434"/>
                    </a:lnTo>
                    <a:lnTo>
                      <a:pt x="754" y="431"/>
                    </a:lnTo>
                    <a:lnTo>
                      <a:pt x="747" y="427"/>
                    </a:lnTo>
                    <a:lnTo>
                      <a:pt x="739" y="423"/>
                    </a:lnTo>
                    <a:lnTo>
                      <a:pt x="730" y="420"/>
                    </a:lnTo>
                    <a:lnTo>
                      <a:pt x="722" y="417"/>
                    </a:lnTo>
                    <a:lnTo>
                      <a:pt x="715" y="415"/>
                    </a:lnTo>
                    <a:lnTo>
                      <a:pt x="705" y="412"/>
                    </a:lnTo>
                    <a:lnTo>
                      <a:pt x="697" y="410"/>
                    </a:lnTo>
                    <a:lnTo>
                      <a:pt x="689" y="408"/>
                    </a:lnTo>
                    <a:lnTo>
                      <a:pt x="680" y="407"/>
                    </a:lnTo>
                    <a:lnTo>
                      <a:pt x="671" y="406"/>
                    </a:lnTo>
                    <a:lnTo>
                      <a:pt x="662" y="405"/>
                    </a:lnTo>
                    <a:lnTo>
                      <a:pt x="652" y="405"/>
                    </a:lnTo>
                    <a:lnTo>
                      <a:pt x="644" y="405"/>
                    </a:lnTo>
                    <a:lnTo>
                      <a:pt x="635" y="393"/>
                    </a:lnTo>
                    <a:lnTo>
                      <a:pt x="627" y="383"/>
                    </a:lnTo>
                    <a:lnTo>
                      <a:pt x="617" y="372"/>
                    </a:lnTo>
                    <a:lnTo>
                      <a:pt x="607" y="363"/>
                    </a:lnTo>
                    <a:lnTo>
                      <a:pt x="601" y="357"/>
                    </a:lnTo>
                    <a:lnTo>
                      <a:pt x="596" y="352"/>
                    </a:lnTo>
                    <a:lnTo>
                      <a:pt x="590" y="346"/>
                    </a:lnTo>
                    <a:lnTo>
                      <a:pt x="584" y="342"/>
                    </a:lnTo>
                    <a:lnTo>
                      <a:pt x="578" y="337"/>
                    </a:lnTo>
                    <a:lnTo>
                      <a:pt x="572" y="331"/>
                    </a:lnTo>
                    <a:lnTo>
                      <a:pt x="566" y="326"/>
                    </a:lnTo>
                    <a:lnTo>
                      <a:pt x="560" y="322"/>
                    </a:lnTo>
                    <a:lnTo>
                      <a:pt x="553" y="316"/>
                    </a:lnTo>
                    <a:lnTo>
                      <a:pt x="547" y="311"/>
                    </a:lnTo>
                    <a:lnTo>
                      <a:pt x="539" y="305"/>
                    </a:lnTo>
                    <a:lnTo>
                      <a:pt x="533" y="301"/>
                    </a:lnTo>
                    <a:lnTo>
                      <a:pt x="526" y="295"/>
                    </a:lnTo>
                    <a:lnTo>
                      <a:pt x="520" y="290"/>
                    </a:lnTo>
                    <a:lnTo>
                      <a:pt x="512" y="284"/>
                    </a:lnTo>
                    <a:lnTo>
                      <a:pt x="506" y="280"/>
                    </a:lnTo>
                    <a:lnTo>
                      <a:pt x="499" y="274"/>
                    </a:lnTo>
                    <a:lnTo>
                      <a:pt x="491" y="269"/>
                    </a:lnTo>
                    <a:lnTo>
                      <a:pt x="485" y="263"/>
                    </a:lnTo>
                    <a:lnTo>
                      <a:pt x="479" y="257"/>
                    </a:lnTo>
                    <a:lnTo>
                      <a:pt x="472" y="251"/>
                    </a:lnTo>
                    <a:lnTo>
                      <a:pt x="465" y="246"/>
                    </a:lnTo>
                    <a:lnTo>
                      <a:pt x="459" y="241"/>
                    </a:lnTo>
                    <a:lnTo>
                      <a:pt x="453" y="235"/>
                    </a:lnTo>
                    <a:lnTo>
                      <a:pt x="445" y="229"/>
                    </a:lnTo>
                    <a:lnTo>
                      <a:pt x="439" y="223"/>
                    </a:lnTo>
                    <a:lnTo>
                      <a:pt x="433" y="217"/>
                    </a:lnTo>
                    <a:lnTo>
                      <a:pt x="427" y="210"/>
                    </a:lnTo>
                    <a:lnTo>
                      <a:pt x="420" y="204"/>
                    </a:lnTo>
                    <a:lnTo>
                      <a:pt x="414" y="198"/>
                    </a:lnTo>
                    <a:lnTo>
                      <a:pt x="409" y="192"/>
                    </a:lnTo>
                    <a:lnTo>
                      <a:pt x="404" y="185"/>
                    </a:lnTo>
                    <a:lnTo>
                      <a:pt x="397" y="178"/>
                    </a:lnTo>
                    <a:lnTo>
                      <a:pt x="392" y="172"/>
                    </a:lnTo>
                    <a:lnTo>
                      <a:pt x="387" y="164"/>
                    </a:lnTo>
                    <a:lnTo>
                      <a:pt x="383" y="158"/>
                    </a:lnTo>
                    <a:lnTo>
                      <a:pt x="378" y="151"/>
                    </a:lnTo>
                    <a:lnTo>
                      <a:pt x="373" y="145"/>
                    </a:lnTo>
                    <a:lnTo>
                      <a:pt x="370" y="137"/>
                    </a:lnTo>
                    <a:lnTo>
                      <a:pt x="367" y="131"/>
                    </a:lnTo>
                    <a:lnTo>
                      <a:pt x="363" y="123"/>
                    </a:lnTo>
                    <a:lnTo>
                      <a:pt x="359" y="115"/>
                    </a:lnTo>
                    <a:lnTo>
                      <a:pt x="356" y="108"/>
                    </a:lnTo>
                    <a:lnTo>
                      <a:pt x="354" y="101"/>
                    </a:lnTo>
                    <a:lnTo>
                      <a:pt x="350" y="92"/>
                    </a:lnTo>
                    <a:lnTo>
                      <a:pt x="348" y="85"/>
                    </a:lnTo>
                    <a:lnTo>
                      <a:pt x="346" y="77"/>
                    </a:lnTo>
                    <a:lnTo>
                      <a:pt x="346" y="69"/>
                    </a:lnTo>
                    <a:lnTo>
                      <a:pt x="344" y="60"/>
                    </a:lnTo>
                    <a:lnTo>
                      <a:pt x="344" y="52"/>
                    </a:lnTo>
                    <a:lnTo>
                      <a:pt x="344" y="43"/>
                    </a:lnTo>
                    <a:lnTo>
                      <a:pt x="344" y="35"/>
                    </a:lnTo>
                    <a:lnTo>
                      <a:pt x="344" y="26"/>
                    </a:lnTo>
                    <a:lnTo>
                      <a:pt x="345" y="17"/>
                    </a:lnTo>
                    <a:lnTo>
                      <a:pt x="346" y="8"/>
                    </a:lnTo>
                    <a:lnTo>
                      <a:pt x="349" y="0"/>
                    </a:lnTo>
                    <a:lnTo>
                      <a:pt x="3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75"/>
              <p:cNvSpPr>
                <a:spLocks/>
              </p:cNvSpPr>
              <p:nvPr/>
            </p:nvSpPr>
            <p:spPr bwMode="auto">
              <a:xfrm>
                <a:off x="1497" y="3111"/>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7 h 160"/>
                  <a:gd name="T10" fmla="*/ 49 w 121"/>
                  <a:gd name="T11" fmla="*/ 77 h 160"/>
                  <a:gd name="T12" fmla="*/ 45 w 121"/>
                  <a:gd name="T13" fmla="*/ 75 h 160"/>
                  <a:gd name="T14" fmla="*/ 40 w 121"/>
                  <a:gd name="T15" fmla="*/ 73 h 160"/>
                  <a:gd name="T16" fmla="*/ 35 w 121"/>
                  <a:gd name="T17" fmla="*/ 71 h 160"/>
                  <a:gd name="T18" fmla="*/ 31 w 121"/>
                  <a:gd name="T19" fmla="*/ 69 h 160"/>
                  <a:gd name="T20" fmla="*/ 26 w 121"/>
                  <a:gd name="T21" fmla="*/ 65 h 160"/>
                  <a:gd name="T22" fmla="*/ 23 w 121"/>
                  <a:gd name="T23" fmla="*/ 63 h 160"/>
                  <a:gd name="T24" fmla="*/ 19 w 121"/>
                  <a:gd name="T25" fmla="*/ 59 h 160"/>
                  <a:gd name="T26" fmla="*/ 15 w 121"/>
                  <a:gd name="T27" fmla="*/ 56 h 160"/>
                  <a:gd name="T28" fmla="*/ 12 w 121"/>
                  <a:gd name="T29" fmla="*/ 52 h 160"/>
                  <a:gd name="T30" fmla="*/ 10 w 121"/>
                  <a:gd name="T31" fmla="*/ 49 h 160"/>
                  <a:gd name="T32" fmla="*/ 7 w 121"/>
                  <a:gd name="T33" fmla="*/ 45 h 160"/>
                  <a:gd name="T34" fmla="*/ 4 w 121"/>
                  <a:gd name="T35" fmla="*/ 41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7 h 160"/>
                  <a:gd name="T50" fmla="*/ 15 w 121"/>
                  <a:gd name="T51" fmla="*/ 22 h 160"/>
                  <a:gd name="T52" fmla="*/ 18 w 121"/>
                  <a:gd name="T53" fmla="*/ 27 h 160"/>
                  <a:gd name="T54" fmla="*/ 20 w 121"/>
                  <a:gd name="T55" fmla="*/ 33 h 160"/>
                  <a:gd name="T56" fmla="*/ 23 w 121"/>
                  <a:gd name="T57" fmla="*/ 38 h 160"/>
                  <a:gd name="T58" fmla="*/ 26 w 121"/>
                  <a:gd name="T59" fmla="*/ 43 h 160"/>
                  <a:gd name="T60" fmla="*/ 30 w 121"/>
                  <a:gd name="T61" fmla="*/ 48 h 160"/>
                  <a:gd name="T62" fmla="*/ 33 w 121"/>
                  <a:gd name="T63" fmla="*/ 52 h 160"/>
                  <a:gd name="T64" fmla="*/ 37 w 121"/>
                  <a:gd name="T65" fmla="*/ 57 h 160"/>
                  <a:gd name="T66" fmla="*/ 42 w 121"/>
                  <a:gd name="T67" fmla="*/ 59 h 160"/>
                  <a:gd name="T68" fmla="*/ 47 w 121"/>
                  <a:gd name="T69" fmla="*/ 62 h 160"/>
                  <a:gd name="T70" fmla="*/ 50 w 121"/>
                  <a:gd name="T71" fmla="*/ 62 h 160"/>
                  <a:gd name="T72" fmla="*/ 54 w 121"/>
                  <a:gd name="T73" fmla="*/ 63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4"/>
                    </a:lnTo>
                    <a:lnTo>
                      <a:pt x="98" y="153"/>
                    </a:lnTo>
                    <a:lnTo>
                      <a:pt x="89" y="149"/>
                    </a:lnTo>
                    <a:lnTo>
                      <a:pt x="79" y="146"/>
                    </a:lnTo>
                    <a:lnTo>
                      <a:pt x="70" y="141"/>
                    </a:lnTo>
                    <a:lnTo>
                      <a:pt x="61" y="137"/>
                    </a:lnTo>
                    <a:lnTo>
                      <a:pt x="52" y="130"/>
                    </a:lnTo>
                    <a:lnTo>
                      <a:pt x="46" y="125"/>
                    </a:lnTo>
                    <a:lnTo>
                      <a:pt x="38" y="118"/>
                    </a:lnTo>
                    <a:lnTo>
                      <a:pt x="30" y="112"/>
                    </a:lnTo>
                    <a:lnTo>
                      <a:pt x="24" y="104"/>
                    </a:lnTo>
                    <a:lnTo>
                      <a:pt x="19" y="97"/>
                    </a:lnTo>
                    <a:lnTo>
                      <a:pt x="13" y="89"/>
                    </a:lnTo>
                    <a:lnTo>
                      <a:pt x="8" y="81"/>
                    </a:lnTo>
                    <a:lnTo>
                      <a:pt x="3" y="73"/>
                    </a:lnTo>
                    <a:lnTo>
                      <a:pt x="0" y="66"/>
                    </a:lnTo>
                    <a:lnTo>
                      <a:pt x="0" y="0"/>
                    </a:lnTo>
                    <a:lnTo>
                      <a:pt x="6" y="6"/>
                    </a:lnTo>
                    <a:lnTo>
                      <a:pt x="14" y="15"/>
                    </a:lnTo>
                    <a:lnTo>
                      <a:pt x="19" y="23"/>
                    </a:lnTo>
                    <a:lnTo>
                      <a:pt x="25" y="33"/>
                    </a:lnTo>
                    <a:lnTo>
                      <a:pt x="29" y="43"/>
                    </a:lnTo>
                    <a:lnTo>
                      <a:pt x="36" y="54"/>
                    </a:lnTo>
                    <a:lnTo>
                      <a:pt x="40" y="65"/>
                    </a:lnTo>
                    <a:lnTo>
                      <a:pt x="46" y="76"/>
                    </a:lnTo>
                    <a:lnTo>
                      <a:pt x="51" y="86"/>
                    </a:lnTo>
                    <a:lnTo>
                      <a:pt x="59" y="96"/>
                    </a:lnTo>
                    <a:lnTo>
                      <a:pt x="65" y="104"/>
                    </a:lnTo>
                    <a:lnTo>
                      <a:pt x="74" y="113"/>
                    </a:lnTo>
                    <a:lnTo>
                      <a:pt x="83" y="118"/>
                    </a:lnTo>
                    <a:lnTo>
                      <a:pt x="94" y="123"/>
                    </a:lnTo>
                    <a:lnTo>
                      <a:pt x="100" y="124"/>
                    </a:lnTo>
                    <a:lnTo>
                      <a:pt x="107" y="126"/>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76"/>
              <p:cNvSpPr>
                <a:spLocks/>
              </p:cNvSpPr>
              <p:nvPr/>
            </p:nvSpPr>
            <p:spPr bwMode="auto">
              <a:xfrm>
                <a:off x="1919" y="3111"/>
                <a:ext cx="45" cy="68"/>
              </a:xfrm>
              <a:custGeom>
                <a:avLst/>
                <a:gdLst>
                  <a:gd name="T0" fmla="*/ 45 w 89"/>
                  <a:gd name="T1" fmla="*/ 7 h 136"/>
                  <a:gd name="T2" fmla="*/ 44 w 89"/>
                  <a:gd name="T3" fmla="*/ 11 h 136"/>
                  <a:gd name="T4" fmla="*/ 44 w 89"/>
                  <a:gd name="T5" fmla="*/ 15 h 136"/>
                  <a:gd name="T6" fmla="*/ 44 w 89"/>
                  <a:gd name="T7" fmla="*/ 18 h 136"/>
                  <a:gd name="T8" fmla="*/ 44 w 89"/>
                  <a:gd name="T9" fmla="*/ 23 h 136"/>
                  <a:gd name="T10" fmla="*/ 44 w 89"/>
                  <a:gd name="T11" fmla="*/ 26 h 136"/>
                  <a:gd name="T12" fmla="*/ 44 w 89"/>
                  <a:gd name="T13" fmla="*/ 31 h 136"/>
                  <a:gd name="T14" fmla="*/ 44 w 89"/>
                  <a:gd name="T15" fmla="*/ 35 h 136"/>
                  <a:gd name="T16" fmla="*/ 45 w 89"/>
                  <a:gd name="T17" fmla="*/ 39 h 136"/>
                  <a:gd name="T18" fmla="*/ 44 w 89"/>
                  <a:gd name="T19" fmla="*/ 43 h 136"/>
                  <a:gd name="T20" fmla="*/ 44 w 89"/>
                  <a:gd name="T21" fmla="*/ 47 h 136"/>
                  <a:gd name="T22" fmla="*/ 44 w 89"/>
                  <a:gd name="T23" fmla="*/ 50 h 136"/>
                  <a:gd name="T24" fmla="*/ 43 w 89"/>
                  <a:gd name="T25" fmla="*/ 55 h 136"/>
                  <a:gd name="T26" fmla="*/ 42 w 89"/>
                  <a:gd name="T27" fmla="*/ 58 h 136"/>
                  <a:gd name="T28" fmla="*/ 41 w 89"/>
                  <a:gd name="T29" fmla="*/ 61 h 136"/>
                  <a:gd name="T30" fmla="*/ 39 w 89"/>
                  <a:gd name="T31" fmla="*/ 64 h 136"/>
                  <a:gd name="T32" fmla="*/ 37 w 89"/>
                  <a:gd name="T33" fmla="*/ 68 h 136"/>
                  <a:gd name="T34" fmla="*/ 37 w 89"/>
                  <a:gd name="T35" fmla="*/ 64 h 136"/>
                  <a:gd name="T36" fmla="*/ 38 w 89"/>
                  <a:gd name="T37" fmla="*/ 60 h 136"/>
                  <a:gd name="T38" fmla="*/ 38 w 89"/>
                  <a:gd name="T39" fmla="*/ 56 h 136"/>
                  <a:gd name="T40" fmla="*/ 38 w 89"/>
                  <a:gd name="T41" fmla="*/ 51 h 136"/>
                  <a:gd name="T42" fmla="*/ 37 w 89"/>
                  <a:gd name="T43" fmla="*/ 47 h 136"/>
                  <a:gd name="T44" fmla="*/ 36 w 89"/>
                  <a:gd name="T45" fmla="*/ 42 h 136"/>
                  <a:gd name="T46" fmla="*/ 34 w 89"/>
                  <a:gd name="T47" fmla="*/ 38 h 136"/>
                  <a:gd name="T48" fmla="*/ 33 w 89"/>
                  <a:gd name="T49" fmla="*/ 35 h 136"/>
                  <a:gd name="T50" fmla="*/ 30 w 89"/>
                  <a:gd name="T51" fmla="*/ 30 h 136"/>
                  <a:gd name="T52" fmla="*/ 28 w 89"/>
                  <a:gd name="T53" fmla="*/ 27 h 136"/>
                  <a:gd name="T54" fmla="*/ 25 w 89"/>
                  <a:gd name="T55" fmla="*/ 24 h 136"/>
                  <a:gd name="T56" fmla="*/ 22 w 89"/>
                  <a:gd name="T57" fmla="*/ 21 h 136"/>
                  <a:gd name="T58" fmla="*/ 18 w 89"/>
                  <a:gd name="T59" fmla="*/ 17 h 136"/>
                  <a:gd name="T60" fmla="*/ 14 w 89"/>
                  <a:gd name="T61" fmla="*/ 15 h 136"/>
                  <a:gd name="T62" fmla="*/ 9 w 89"/>
                  <a:gd name="T63" fmla="*/ 13 h 136"/>
                  <a:gd name="T64" fmla="*/ 5 w 89"/>
                  <a:gd name="T65" fmla="*/ 12 h 136"/>
                  <a:gd name="T66" fmla="*/ 0 w 89"/>
                  <a:gd name="T67" fmla="*/ 0 h 136"/>
                  <a:gd name="T68" fmla="*/ 3 w 89"/>
                  <a:gd name="T69" fmla="*/ 0 h 136"/>
                  <a:gd name="T70" fmla="*/ 6 w 89"/>
                  <a:gd name="T71" fmla="*/ 1 h 136"/>
                  <a:gd name="T72" fmla="*/ 8 w 89"/>
                  <a:gd name="T73" fmla="*/ 1 h 136"/>
                  <a:gd name="T74" fmla="*/ 12 w 89"/>
                  <a:gd name="T75" fmla="*/ 2 h 136"/>
                  <a:gd name="T76" fmla="*/ 14 w 89"/>
                  <a:gd name="T77" fmla="*/ 3 h 136"/>
                  <a:gd name="T78" fmla="*/ 17 w 89"/>
                  <a:gd name="T79" fmla="*/ 3 h 136"/>
                  <a:gd name="T80" fmla="*/ 20 w 89"/>
                  <a:gd name="T81" fmla="*/ 4 h 136"/>
                  <a:gd name="T82" fmla="*/ 23 w 89"/>
                  <a:gd name="T83" fmla="*/ 5 h 136"/>
                  <a:gd name="T84" fmla="*/ 28 w 89"/>
                  <a:gd name="T85" fmla="*/ 5 h 136"/>
                  <a:gd name="T86" fmla="*/ 33 w 89"/>
                  <a:gd name="T87" fmla="*/ 6 h 136"/>
                  <a:gd name="T88" fmla="*/ 36 w 89"/>
                  <a:gd name="T89" fmla="*/ 6 h 136"/>
                  <a:gd name="T90" fmla="*/ 39 w 89"/>
                  <a:gd name="T91" fmla="*/ 6 h 136"/>
                  <a:gd name="T92" fmla="*/ 42 w 89"/>
                  <a:gd name="T93" fmla="*/ 6 h 136"/>
                  <a:gd name="T94" fmla="*/ 45 w 89"/>
                  <a:gd name="T95" fmla="*/ 7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4"/>
                    </a:moveTo>
                    <a:lnTo>
                      <a:pt x="87" y="21"/>
                    </a:lnTo>
                    <a:lnTo>
                      <a:pt x="87" y="29"/>
                    </a:lnTo>
                    <a:lnTo>
                      <a:pt x="87" y="36"/>
                    </a:lnTo>
                    <a:lnTo>
                      <a:pt x="87" y="45"/>
                    </a:lnTo>
                    <a:lnTo>
                      <a:pt x="87" y="52"/>
                    </a:lnTo>
                    <a:lnTo>
                      <a:pt x="88" y="62"/>
                    </a:lnTo>
                    <a:lnTo>
                      <a:pt x="88" y="69"/>
                    </a:lnTo>
                    <a:lnTo>
                      <a:pt x="89" y="78"/>
                    </a:lnTo>
                    <a:lnTo>
                      <a:pt x="88" y="86"/>
                    </a:lnTo>
                    <a:lnTo>
                      <a:pt x="88" y="93"/>
                    </a:lnTo>
                    <a:lnTo>
                      <a:pt x="87" y="100"/>
                    </a:lnTo>
                    <a:lnTo>
                      <a:pt x="86" y="109"/>
                    </a:lnTo>
                    <a:lnTo>
                      <a:pt x="83" y="115"/>
                    </a:lnTo>
                    <a:lnTo>
                      <a:pt x="81" y="122"/>
                    </a:lnTo>
                    <a:lnTo>
                      <a:pt x="77" y="128"/>
                    </a:lnTo>
                    <a:lnTo>
                      <a:pt x="73" y="136"/>
                    </a:lnTo>
                    <a:lnTo>
                      <a:pt x="74" y="127"/>
                    </a:lnTo>
                    <a:lnTo>
                      <a:pt x="75" y="119"/>
                    </a:lnTo>
                    <a:lnTo>
                      <a:pt x="75" y="111"/>
                    </a:lnTo>
                    <a:lnTo>
                      <a:pt x="75" y="102"/>
                    </a:lnTo>
                    <a:lnTo>
                      <a:pt x="73" y="93"/>
                    </a:lnTo>
                    <a:lnTo>
                      <a:pt x="72" y="84"/>
                    </a:lnTo>
                    <a:lnTo>
                      <a:pt x="68" y="76"/>
                    </a:lnTo>
                    <a:lnTo>
                      <a:pt x="65" y="69"/>
                    </a:lnTo>
                    <a:lnTo>
                      <a:pt x="60" y="60"/>
                    </a:lnTo>
                    <a:lnTo>
                      <a:pt x="56" y="53"/>
                    </a:lnTo>
                    <a:lnTo>
                      <a:pt x="50" y="47"/>
                    </a:lnTo>
                    <a:lnTo>
                      <a:pt x="43" y="41"/>
                    </a:lnTo>
                    <a:lnTo>
                      <a:pt x="36" y="34"/>
                    </a:lnTo>
                    <a:lnTo>
                      <a:pt x="28" y="30"/>
                    </a:lnTo>
                    <a:lnTo>
                      <a:pt x="18" y="26"/>
                    </a:lnTo>
                    <a:lnTo>
                      <a:pt x="10" y="24"/>
                    </a:lnTo>
                    <a:lnTo>
                      <a:pt x="0" y="0"/>
                    </a:lnTo>
                    <a:lnTo>
                      <a:pt x="5" y="0"/>
                    </a:lnTo>
                    <a:lnTo>
                      <a:pt x="11" y="2"/>
                    </a:lnTo>
                    <a:lnTo>
                      <a:pt x="16" y="2"/>
                    </a:lnTo>
                    <a:lnTo>
                      <a:pt x="23" y="4"/>
                    </a:lnTo>
                    <a:lnTo>
                      <a:pt x="28" y="5"/>
                    </a:lnTo>
                    <a:lnTo>
                      <a:pt x="34" y="6"/>
                    </a:lnTo>
                    <a:lnTo>
                      <a:pt x="39" y="7"/>
                    </a:lnTo>
                    <a:lnTo>
                      <a:pt x="45" y="9"/>
                    </a:lnTo>
                    <a:lnTo>
                      <a:pt x="55" y="10"/>
                    </a:lnTo>
                    <a:lnTo>
                      <a:pt x="66" y="11"/>
                    </a:lnTo>
                    <a:lnTo>
                      <a:pt x="72" y="11"/>
                    </a:lnTo>
                    <a:lnTo>
                      <a:pt x="77" y="12"/>
                    </a:lnTo>
                    <a:lnTo>
                      <a:pt x="83" y="12"/>
                    </a:lnTo>
                    <a:lnTo>
                      <a:pt x="8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77"/>
              <p:cNvSpPr>
                <a:spLocks/>
              </p:cNvSpPr>
              <p:nvPr/>
            </p:nvSpPr>
            <p:spPr bwMode="auto">
              <a:xfrm>
                <a:off x="1864" y="3175"/>
                <a:ext cx="36" cy="84"/>
              </a:xfrm>
              <a:custGeom>
                <a:avLst/>
                <a:gdLst>
                  <a:gd name="T0" fmla="*/ 36 w 73"/>
                  <a:gd name="T1" fmla="*/ 25 h 168"/>
                  <a:gd name="T2" fmla="*/ 35 w 73"/>
                  <a:gd name="T3" fmla="*/ 29 h 168"/>
                  <a:gd name="T4" fmla="*/ 35 w 73"/>
                  <a:gd name="T5" fmla="*/ 32 h 168"/>
                  <a:gd name="T6" fmla="*/ 35 w 73"/>
                  <a:gd name="T7" fmla="*/ 36 h 168"/>
                  <a:gd name="T8" fmla="*/ 35 w 73"/>
                  <a:gd name="T9" fmla="*/ 40 h 168"/>
                  <a:gd name="T10" fmla="*/ 35 w 73"/>
                  <a:gd name="T11" fmla="*/ 44 h 168"/>
                  <a:gd name="T12" fmla="*/ 35 w 73"/>
                  <a:gd name="T13" fmla="*/ 48 h 168"/>
                  <a:gd name="T14" fmla="*/ 36 w 73"/>
                  <a:gd name="T15" fmla="*/ 52 h 168"/>
                  <a:gd name="T16" fmla="*/ 36 w 73"/>
                  <a:gd name="T17" fmla="*/ 56 h 168"/>
                  <a:gd name="T18" fmla="*/ 36 w 73"/>
                  <a:gd name="T19" fmla="*/ 60 h 168"/>
                  <a:gd name="T20" fmla="*/ 36 w 73"/>
                  <a:gd name="T21" fmla="*/ 64 h 168"/>
                  <a:gd name="T22" fmla="*/ 35 w 73"/>
                  <a:gd name="T23" fmla="*/ 67 h 168"/>
                  <a:gd name="T24" fmla="*/ 35 w 73"/>
                  <a:gd name="T25" fmla="*/ 71 h 168"/>
                  <a:gd name="T26" fmla="*/ 33 w 73"/>
                  <a:gd name="T27" fmla="*/ 74 h 168"/>
                  <a:gd name="T28" fmla="*/ 32 w 73"/>
                  <a:gd name="T29" fmla="*/ 78 h 168"/>
                  <a:gd name="T30" fmla="*/ 29 w 73"/>
                  <a:gd name="T31" fmla="*/ 81 h 168"/>
                  <a:gd name="T32" fmla="*/ 27 w 73"/>
                  <a:gd name="T33" fmla="*/ 84 h 168"/>
                  <a:gd name="T34" fmla="*/ 25 w 73"/>
                  <a:gd name="T35" fmla="*/ 79 h 168"/>
                  <a:gd name="T36" fmla="*/ 24 w 73"/>
                  <a:gd name="T37" fmla="*/ 74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6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5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0"/>
                    </a:moveTo>
                    <a:lnTo>
                      <a:pt x="70" y="57"/>
                    </a:lnTo>
                    <a:lnTo>
                      <a:pt x="70" y="64"/>
                    </a:lnTo>
                    <a:lnTo>
                      <a:pt x="70" y="71"/>
                    </a:lnTo>
                    <a:lnTo>
                      <a:pt x="71" y="80"/>
                    </a:lnTo>
                    <a:lnTo>
                      <a:pt x="71" y="87"/>
                    </a:lnTo>
                    <a:lnTo>
                      <a:pt x="71" y="95"/>
                    </a:lnTo>
                    <a:lnTo>
                      <a:pt x="72" y="104"/>
                    </a:lnTo>
                    <a:lnTo>
                      <a:pt x="73" y="112"/>
                    </a:lnTo>
                    <a:lnTo>
                      <a:pt x="72" y="119"/>
                    </a:lnTo>
                    <a:lnTo>
                      <a:pt x="72" y="127"/>
                    </a:lnTo>
                    <a:lnTo>
                      <a:pt x="71" y="134"/>
                    </a:lnTo>
                    <a:lnTo>
                      <a:pt x="70" y="141"/>
                    </a:lnTo>
                    <a:lnTo>
                      <a:pt x="67" y="147"/>
                    </a:lnTo>
                    <a:lnTo>
                      <a:pt x="64" y="155"/>
                    </a:lnTo>
                    <a:lnTo>
                      <a:pt x="59" y="161"/>
                    </a:lnTo>
                    <a:lnTo>
                      <a:pt x="55" y="168"/>
                    </a:lnTo>
                    <a:lnTo>
                      <a:pt x="51" y="158"/>
                    </a:lnTo>
                    <a:lnTo>
                      <a:pt x="48" y="148"/>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7"/>
                    </a:lnTo>
                    <a:lnTo>
                      <a:pt x="46" y="71"/>
                    </a:lnTo>
                    <a:lnTo>
                      <a:pt x="45" y="65"/>
                    </a:lnTo>
                    <a:lnTo>
                      <a:pt x="44" y="59"/>
                    </a:lnTo>
                    <a:lnTo>
                      <a:pt x="44" y="52"/>
                    </a:lnTo>
                    <a:lnTo>
                      <a:pt x="40" y="41"/>
                    </a:lnTo>
                    <a:lnTo>
                      <a:pt x="36" y="32"/>
                    </a:lnTo>
                    <a:lnTo>
                      <a:pt x="30" y="21"/>
                    </a:lnTo>
                    <a:lnTo>
                      <a:pt x="23" y="14"/>
                    </a:lnTo>
                    <a:lnTo>
                      <a:pt x="18" y="10"/>
                    </a:lnTo>
                    <a:lnTo>
                      <a:pt x="12" y="7"/>
                    </a:lnTo>
                    <a:lnTo>
                      <a:pt x="6" y="3"/>
                    </a:lnTo>
                    <a:lnTo>
                      <a:pt x="0" y="2"/>
                    </a:lnTo>
                    <a:lnTo>
                      <a:pt x="5" y="0"/>
                    </a:lnTo>
                    <a:lnTo>
                      <a:pt x="11" y="0"/>
                    </a:lnTo>
                    <a:lnTo>
                      <a:pt x="17" y="0"/>
                    </a:lnTo>
                    <a:lnTo>
                      <a:pt x="22" y="2"/>
                    </a:lnTo>
                    <a:lnTo>
                      <a:pt x="30" y="8"/>
                    </a:lnTo>
                    <a:lnTo>
                      <a:pt x="40" y="16"/>
                    </a:lnTo>
                    <a:lnTo>
                      <a:pt x="47" y="24"/>
                    </a:lnTo>
                    <a:lnTo>
                      <a:pt x="54" y="34"/>
                    </a:lnTo>
                    <a:lnTo>
                      <a:pt x="63" y="42"/>
                    </a:lnTo>
                    <a:lnTo>
                      <a:pt x="72"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78"/>
              <p:cNvSpPr>
                <a:spLocks/>
              </p:cNvSpPr>
              <p:nvPr/>
            </p:nvSpPr>
            <p:spPr bwMode="auto">
              <a:xfrm>
                <a:off x="1768" y="3200"/>
                <a:ext cx="82" cy="98"/>
              </a:xfrm>
              <a:custGeom>
                <a:avLst/>
                <a:gdLst>
                  <a:gd name="T0" fmla="*/ 80 w 165"/>
                  <a:gd name="T1" fmla="*/ 98 h 198"/>
                  <a:gd name="T2" fmla="*/ 0 w 165"/>
                  <a:gd name="T3" fmla="*/ 28 h 198"/>
                  <a:gd name="T4" fmla="*/ 0 w 165"/>
                  <a:gd name="T5" fmla="*/ 23 h 198"/>
                  <a:gd name="T6" fmla="*/ 0 w 165"/>
                  <a:gd name="T7" fmla="*/ 19 h 198"/>
                  <a:gd name="T8" fmla="*/ 1 w 165"/>
                  <a:gd name="T9" fmla="*/ 15 h 198"/>
                  <a:gd name="T10" fmla="*/ 2 w 165"/>
                  <a:gd name="T11" fmla="*/ 12 h 198"/>
                  <a:gd name="T12" fmla="*/ 4 w 165"/>
                  <a:gd name="T13" fmla="*/ 8 h 198"/>
                  <a:gd name="T14" fmla="*/ 6 w 165"/>
                  <a:gd name="T15" fmla="*/ 5 h 198"/>
                  <a:gd name="T16" fmla="*/ 9 w 165"/>
                  <a:gd name="T17" fmla="*/ 3 h 198"/>
                  <a:gd name="T18" fmla="*/ 13 w 165"/>
                  <a:gd name="T19" fmla="*/ 0 h 198"/>
                  <a:gd name="T20" fmla="*/ 15 w 165"/>
                  <a:gd name="T21" fmla="*/ 1 h 198"/>
                  <a:gd name="T22" fmla="*/ 18 w 165"/>
                  <a:gd name="T23" fmla="*/ 4 h 198"/>
                  <a:gd name="T24" fmla="*/ 21 w 165"/>
                  <a:gd name="T25" fmla="*/ 6 h 198"/>
                  <a:gd name="T26" fmla="*/ 24 w 165"/>
                  <a:gd name="T27" fmla="*/ 8 h 198"/>
                  <a:gd name="T28" fmla="*/ 27 w 165"/>
                  <a:gd name="T29" fmla="*/ 10 h 198"/>
                  <a:gd name="T30" fmla="*/ 31 w 165"/>
                  <a:gd name="T31" fmla="*/ 12 h 198"/>
                  <a:gd name="T32" fmla="*/ 34 w 165"/>
                  <a:gd name="T33" fmla="*/ 15 h 198"/>
                  <a:gd name="T34" fmla="*/ 38 w 165"/>
                  <a:gd name="T35" fmla="*/ 17 h 198"/>
                  <a:gd name="T36" fmla="*/ 41 w 165"/>
                  <a:gd name="T37" fmla="*/ 19 h 198"/>
                  <a:gd name="T38" fmla="*/ 44 w 165"/>
                  <a:gd name="T39" fmla="*/ 22 h 198"/>
                  <a:gd name="T40" fmla="*/ 47 w 165"/>
                  <a:gd name="T41" fmla="*/ 24 h 198"/>
                  <a:gd name="T42" fmla="*/ 51 w 165"/>
                  <a:gd name="T43" fmla="*/ 27 h 198"/>
                  <a:gd name="T44" fmla="*/ 53 w 165"/>
                  <a:gd name="T45" fmla="*/ 29 h 198"/>
                  <a:gd name="T46" fmla="*/ 57 w 165"/>
                  <a:gd name="T47" fmla="*/ 31 h 198"/>
                  <a:gd name="T48" fmla="*/ 60 w 165"/>
                  <a:gd name="T49" fmla="*/ 34 h 198"/>
                  <a:gd name="T50" fmla="*/ 63 w 165"/>
                  <a:gd name="T51" fmla="*/ 37 h 198"/>
                  <a:gd name="T52" fmla="*/ 65 w 165"/>
                  <a:gd name="T53" fmla="*/ 40 h 198"/>
                  <a:gd name="T54" fmla="*/ 68 w 165"/>
                  <a:gd name="T55" fmla="*/ 42 h 198"/>
                  <a:gd name="T56" fmla="*/ 70 w 165"/>
                  <a:gd name="T57" fmla="*/ 45 h 198"/>
                  <a:gd name="T58" fmla="*/ 73 w 165"/>
                  <a:gd name="T59" fmla="*/ 48 h 198"/>
                  <a:gd name="T60" fmla="*/ 74 w 165"/>
                  <a:gd name="T61" fmla="*/ 51 h 198"/>
                  <a:gd name="T62" fmla="*/ 76 w 165"/>
                  <a:gd name="T63" fmla="*/ 54 h 198"/>
                  <a:gd name="T64" fmla="*/ 78 w 165"/>
                  <a:gd name="T65" fmla="*/ 57 h 198"/>
                  <a:gd name="T66" fmla="*/ 80 w 165"/>
                  <a:gd name="T67" fmla="*/ 62 h 198"/>
                  <a:gd name="T68" fmla="*/ 80 w 165"/>
                  <a:gd name="T69" fmla="*/ 65 h 198"/>
                  <a:gd name="T70" fmla="*/ 81 w 165"/>
                  <a:gd name="T71" fmla="*/ 69 h 198"/>
                  <a:gd name="T72" fmla="*/ 82 w 165"/>
                  <a:gd name="T73" fmla="*/ 74 h 198"/>
                  <a:gd name="T74" fmla="*/ 82 w 165"/>
                  <a:gd name="T75" fmla="*/ 78 h 198"/>
                  <a:gd name="T76" fmla="*/ 82 w 165"/>
                  <a:gd name="T77" fmla="*/ 82 h 198"/>
                  <a:gd name="T78" fmla="*/ 82 w 165"/>
                  <a:gd name="T79" fmla="*/ 87 h 198"/>
                  <a:gd name="T80" fmla="*/ 81 w 165"/>
                  <a:gd name="T81" fmla="*/ 92 h 198"/>
                  <a:gd name="T82" fmla="*/ 80 w 165"/>
                  <a:gd name="T83" fmla="*/ 98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8">
                    <a:moveTo>
                      <a:pt x="161" y="198"/>
                    </a:moveTo>
                    <a:lnTo>
                      <a:pt x="1" y="56"/>
                    </a:lnTo>
                    <a:lnTo>
                      <a:pt x="0" y="46"/>
                    </a:lnTo>
                    <a:lnTo>
                      <a:pt x="0" y="38"/>
                    </a:lnTo>
                    <a:lnTo>
                      <a:pt x="2" y="31"/>
                    </a:lnTo>
                    <a:lnTo>
                      <a:pt x="5" y="24"/>
                    </a:lnTo>
                    <a:lnTo>
                      <a:pt x="8" y="17"/>
                    </a:lnTo>
                    <a:lnTo>
                      <a:pt x="13" y="11"/>
                    </a:lnTo>
                    <a:lnTo>
                      <a:pt x="19" y="6"/>
                    </a:lnTo>
                    <a:lnTo>
                      <a:pt x="26" y="0"/>
                    </a:lnTo>
                    <a:lnTo>
                      <a:pt x="31" y="3"/>
                    </a:lnTo>
                    <a:lnTo>
                      <a:pt x="36" y="9"/>
                    </a:lnTo>
                    <a:lnTo>
                      <a:pt x="43" y="12"/>
                    </a:lnTo>
                    <a:lnTo>
                      <a:pt x="49" y="17"/>
                    </a:lnTo>
                    <a:lnTo>
                      <a:pt x="55" y="21"/>
                    </a:lnTo>
                    <a:lnTo>
                      <a:pt x="62" y="25"/>
                    </a:lnTo>
                    <a:lnTo>
                      <a:pt x="69" y="30"/>
                    </a:lnTo>
                    <a:lnTo>
                      <a:pt x="76" y="35"/>
                    </a:lnTo>
                    <a:lnTo>
                      <a:pt x="82" y="39"/>
                    </a:lnTo>
                    <a:lnTo>
                      <a:pt x="89" y="44"/>
                    </a:lnTo>
                    <a:lnTo>
                      <a:pt x="95" y="48"/>
                    </a:lnTo>
                    <a:lnTo>
                      <a:pt x="102" y="54"/>
                    </a:lnTo>
                    <a:lnTo>
                      <a:pt x="107" y="58"/>
                    </a:lnTo>
                    <a:lnTo>
                      <a:pt x="114" y="63"/>
                    </a:lnTo>
                    <a:lnTo>
                      <a:pt x="120" y="68"/>
                    </a:lnTo>
                    <a:lnTo>
                      <a:pt x="126" y="74"/>
                    </a:lnTo>
                    <a:lnTo>
                      <a:pt x="130" y="80"/>
                    </a:lnTo>
                    <a:lnTo>
                      <a:pt x="136" y="85"/>
                    </a:lnTo>
                    <a:lnTo>
                      <a:pt x="141" y="91"/>
                    </a:lnTo>
                    <a:lnTo>
                      <a:pt x="146" y="97"/>
                    </a:lnTo>
                    <a:lnTo>
                      <a:pt x="149" y="104"/>
                    </a:lnTo>
                    <a:lnTo>
                      <a:pt x="153" y="110"/>
                    </a:lnTo>
                    <a:lnTo>
                      <a:pt x="156" y="116"/>
                    </a:lnTo>
                    <a:lnTo>
                      <a:pt x="160" y="125"/>
                    </a:lnTo>
                    <a:lnTo>
                      <a:pt x="161" y="132"/>
                    </a:lnTo>
                    <a:lnTo>
                      <a:pt x="163" y="140"/>
                    </a:lnTo>
                    <a:lnTo>
                      <a:pt x="164" y="149"/>
                    </a:lnTo>
                    <a:lnTo>
                      <a:pt x="165" y="158"/>
                    </a:lnTo>
                    <a:lnTo>
                      <a:pt x="164" y="166"/>
                    </a:lnTo>
                    <a:lnTo>
                      <a:pt x="164" y="176"/>
                    </a:lnTo>
                    <a:lnTo>
                      <a:pt x="162" y="186"/>
                    </a:lnTo>
                    <a:lnTo>
                      <a:pt x="161"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79"/>
              <p:cNvSpPr>
                <a:spLocks/>
              </p:cNvSpPr>
              <p:nvPr/>
            </p:nvSpPr>
            <p:spPr bwMode="auto">
              <a:xfrm>
                <a:off x="934" y="3268"/>
                <a:ext cx="713" cy="446"/>
              </a:xfrm>
              <a:custGeom>
                <a:avLst/>
                <a:gdLst>
                  <a:gd name="T0" fmla="*/ 435 w 1426"/>
                  <a:gd name="T1" fmla="*/ 141 h 893"/>
                  <a:gd name="T2" fmla="*/ 466 w 1426"/>
                  <a:gd name="T3" fmla="*/ 62 h 893"/>
                  <a:gd name="T4" fmla="*/ 513 w 1426"/>
                  <a:gd name="T5" fmla="*/ 55 h 893"/>
                  <a:gd name="T6" fmla="*/ 520 w 1426"/>
                  <a:gd name="T7" fmla="*/ 129 h 893"/>
                  <a:gd name="T8" fmla="*/ 488 w 1426"/>
                  <a:gd name="T9" fmla="*/ 198 h 893"/>
                  <a:gd name="T10" fmla="*/ 527 w 1426"/>
                  <a:gd name="T11" fmla="*/ 161 h 893"/>
                  <a:gd name="T12" fmla="*/ 568 w 1426"/>
                  <a:gd name="T13" fmla="*/ 65 h 893"/>
                  <a:gd name="T14" fmla="*/ 606 w 1426"/>
                  <a:gd name="T15" fmla="*/ 114 h 893"/>
                  <a:gd name="T16" fmla="*/ 668 w 1426"/>
                  <a:gd name="T17" fmla="*/ 109 h 893"/>
                  <a:gd name="T18" fmla="*/ 686 w 1426"/>
                  <a:gd name="T19" fmla="*/ 154 h 893"/>
                  <a:gd name="T20" fmla="*/ 713 w 1426"/>
                  <a:gd name="T21" fmla="*/ 220 h 893"/>
                  <a:gd name="T22" fmla="*/ 696 w 1426"/>
                  <a:gd name="T23" fmla="*/ 303 h 893"/>
                  <a:gd name="T24" fmla="*/ 650 w 1426"/>
                  <a:gd name="T25" fmla="*/ 376 h 893"/>
                  <a:gd name="T26" fmla="*/ 587 w 1426"/>
                  <a:gd name="T27" fmla="*/ 442 h 893"/>
                  <a:gd name="T28" fmla="*/ 505 w 1426"/>
                  <a:gd name="T29" fmla="*/ 442 h 893"/>
                  <a:gd name="T30" fmla="*/ 423 w 1426"/>
                  <a:gd name="T31" fmla="*/ 433 h 893"/>
                  <a:gd name="T32" fmla="*/ 344 w 1426"/>
                  <a:gd name="T33" fmla="*/ 418 h 893"/>
                  <a:gd name="T34" fmla="*/ 255 w 1426"/>
                  <a:gd name="T35" fmla="*/ 374 h 893"/>
                  <a:gd name="T36" fmla="*/ 158 w 1426"/>
                  <a:gd name="T37" fmla="*/ 313 h 893"/>
                  <a:gd name="T38" fmla="*/ 65 w 1426"/>
                  <a:gd name="T39" fmla="*/ 247 h 893"/>
                  <a:gd name="T40" fmla="*/ 15 w 1426"/>
                  <a:gd name="T41" fmla="*/ 189 h 893"/>
                  <a:gd name="T42" fmla="*/ 109 w 1426"/>
                  <a:gd name="T43" fmla="*/ 255 h 893"/>
                  <a:gd name="T44" fmla="*/ 200 w 1426"/>
                  <a:gd name="T45" fmla="*/ 324 h 893"/>
                  <a:gd name="T46" fmla="*/ 296 w 1426"/>
                  <a:gd name="T47" fmla="*/ 390 h 893"/>
                  <a:gd name="T48" fmla="*/ 369 w 1426"/>
                  <a:gd name="T49" fmla="*/ 414 h 893"/>
                  <a:gd name="T50" fmla="*/ 436 w 1426"/>
                  <a:gd name="T51" fmla="*/ 422 h 893"/>
                  <a:gd name="T52" fmla="*/ 501 w 1426"/>
                  <a:gd name="T53" fmla="*/ 431 h 893"/>
                  <a:gd name="T54" fmla="*/ 571 w 1426"/>
                  <a:gd name="T55" fmla="*/ 433 h 893"/>
                  <a:gd name="T56" fmla="*/ 650 w 1426"/>
                  <a:gd name="T57" fmla="*/ 355 h 893"/>
                  <a:gd name="T58" fmla="*/ 696 w 1426"/>
                  <a:gd name="T59" fmla="*/ 278 h 893"/>
                  <a:gd name="T60" fmla="*/ 698 w 1426"/>
                  <a:gd name="T61" fmla="*/ 194 h 893"/>
                  <a:gd name="T62" fmla="*/ 648 w 1426"/>
                  <a:gd name="T63" fmla="*/ 235 h 893"/>
                  <a:gd name="T64" fmla="*/ 645 w 1426"/>
                  <a:gd name="T65" fmla="*/ 297 h 893"/>
                  <a:gd name="T66" fmla="*/ 584 w 1426"/>
                  <a:gd name="T67" fmla="*/ 324 h 893"/>
                  <a:gd name="T68" fmla="*/ 572 w 1426"/>
                  <a:gd name="T69" fmla="*/ 367 h 893"/>
                  <a:gd name="T70" fmla="*/ 492 w 1426"/>
                  <a:gd name="T71" fmla="*/ 379 h 893"/>
                  <a:gd name="T72" fmla="*/ 426 w 1426"/>
                  <a:gd name="T73" fmla="*/ 382 h 893"/>
                  <a:gd name="T74" fmla="*/ 365 w 1426"/>
                  <a:gd name="T75" fmla="*/ 373 h 893"/>
                  <a:gd name="T76" fmla="*/ 306 w 1426"/>
                  <a:gd name="T77" fmla="*/ 354 h 893"/>
                  <a:gd name="T78" fmla="*/ 265 w 1426"/>
                  <a:gd name="T79" fmla="*/ 325 h 893"/>
                  <a:gd name="T80" fmla="*/ 339 w 1426"/>
                  <a:gd name="T81" fmla="*/ 349 h 893"/>
                  <a:gd name="T82" fmla="*/ 402 w 1426"/>
                  <a:gd name="T83" fmla="*/ 369 h 893"/>
                  <a:gd name="T84" fmla="*/ 462 w 1426"/>
                  <a:gd name="T85" fmla="*/ 374 h 893"/>
                  <a:gd name="T86" fmla="*/ 526 w 1426"/>
                  <a:gd name="T87" fmla="*/ 349 h 893"/>
                  <a:gd name="T88" fmla="*/ 568 w 1426"/>
                  <a:gd name="T89" fmla="*/ 301 h 893"/>
                  <a:gd name="T90" fmla="*/ 488 w 1426"/>
                  <a:gd name="T91" fmla="*/ 281 h 893"/>
                  <a:gd name="T92" fmla="*/ 407 w 1426"/>
                  <a:gd name="T93" fmla="*/ 285 h 893"/>
                  <a:gd name="T94" fmla="*/ 360 w 1426"/>
                  <a:gd name="T95" fmla="*/ 209 h 893"/>
                  <a:gd name="T96" fmla="*/ 302 w 1426"/>
                  <a:gd name="T97" fmla="*/ 174 h 893"/>
                  <a:gd name="T98" fmla="*/ 238 w 1426"/>
                  <a:gd name="T99" fmla="*/ 152 h 893"/>
                  <a:gd name="T100" fmla="*/ 260 w 1426"/>
                  <a:gd name="T101" fmla="*/ 139 h 893"/>
                  <a:gd name="T102" fmla="*/ 324 w 1426"/>
                  <a:gd name="T103" fmla="*/ 175 h 893"/>
                  <a:gd name="T104" fmla="*/ 397 w 1426"/>
                  <a:gd name="T105" fmla="*/ 180 h 893"/>
                  <a:gd name="T106" fmla="*/ 388 w 1426"/>
                  <a:gd name="T107" fmla="*/ 114 h 893"/>
                  <a:gd name="T108" fmla="*/ 324 w 1426"/>
                  <a:gd name="T109" fmla="*/ 73 h 893"/>
                  <a:gd name="T110" fmla="*/ 251 w 1426"/>
                  <a:gd name="T111" fmla="*/ 48 h 893"/>
                  <a:gd name="T112" fmla="*/ 178 w 1426"/>
                  <a:gd name="T113" fmla="*/ 28 h 893"/>
                  <a:gd name="T114" fmla="*/ 109 w 1426"/>
                  <a:gd name="T115" fmla="*/ 12 h 893"/>
                  <a:gd name="T116" fmla="*/ 135 w 1426"/>
                  <a:gd name="T117" fmla="*/ 4 h 893"/>
                  <a:gd name="T118" fmla="*/ 215 w 1426"/>
                  <a:gd name="T119" fmla="*/ 25 h 893"/>
                  <a:gd name="T120" fmla="*/ 292 w 1426"/>
                  <a:gd name="T121" fmla="*/ 55 h 893"/>
                  <a:gd name="T122" fmla="*/ 371 w 1426"/>
                  <a:gd name="T123" fmla="*/ 83 h 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26" h="893">
                    <a:moveTo>
                      <a:pt x="741" y="166"/>
                    </a:moveTo>
                    <a:lnTo>
                      <a:pt x="746" y="172"/>
                    </a:lnTo>
                    <a:lnTo>
                      <a:pt x="752" y="181"/>
                    </a:lnTo>
                    <a:lnTo>
                      <a:pt x="759" y="188"/>
                    </a:lnTo>
                    <a:lnTo>
                      <a:pt x="765" y="197"/>
                    </a:lnTo>
                    <a:lnTo>
                      <a:pt x="770" y="206"/>
                    </a:lnTo>
                    <a:lnTo>
                      <a:pt x="776" y="215"/>
                    </a:lnTo>
                    <a:lnTo>
                      <a:pt x="783" y="223"/>
                    </a:lnTo>
                    <a:lnTo>
                      <a:pt x="790" y="233"/>
                    </a:lnTo>
                    <a:lnTo>
                      <a:pt x="796" y="241"/>
                    </a:lnTo>
                    <a:lnTo>
                      <a:pt x="803" y="250"/>
                    </a:lnTo>
                    <a:lnTo>
                      <a:pt x="809" y="258"/>
                    </a:lnTo>
                    <a:lnTo>
                      <a:pt x="817" y="266"/>
                    </a:lnTo>
                    <a:lnTo>
                      <a:pt x="826" y="274"/>
                    </a:lnTo>
                    <a:lnTo>
                      <a:pt x="834" y="282"/>
                    </a:lnTo>
                    <a:lnTo>
                      <a:pt x="843" y="288"/>
                    </a:lnTo>
                    <a:lnTo>
                      <a:pt x="855" y="294"/>
                    </a:lnTo>
                    <a:lnTo>
                      <a:pt x="862" y="288"/>
                    </a:lnTo>
                    <a:lnTo>
                      <a:pt x="870" y="282"/>
                    </a:lnTo>
                    <a:lnTo>
                      <a:pt x="877" y="276"/>
                    </a:lnTo>
                    <a:lnTo>
                      <a:pt x="883" y="269"/>
                    </a:lnTo>
                    <a:lnTo>
                      <a:pt x="888" y="261"/>
                    </a:lnTo>
                    <a:lnTo>
                      <a:pt x="893" y="254"/>
                    </a:lnTo>
                    <a:lnTo>
                      <a:pt x="898" y="246"/>
                    </a:lnTo>
                    <a:lnTo>
                      <a:pt x="902" y="239"/>
                    </a:lnTo>
                    <a:lnTo>
                      <a:pt x="904" y="230"/>
                    </a:lnTo>
                    <a:lnTo>
                      <a:pt x="907" y="221"/>
                    </a:lnTo>
                    <a:lnTo>
                      <a:pt x="909" y="212"/>
                    </a:lnTo>
                    <a:lnTo>
                      <a:pt x="912" y="204"/>
                    </a:lnTo>
                    <a:lnTo>
                      <a:pt x="913" y="194"/>
                    </a:lnTo>
                    <a:lnTo>
                      <a:pt x="916" y="186"/>
                    </a:lnTo>
                    <a:lnTo>
                      <a:pt x="917" y="178"/>
                    </a:lnTo>
                    <a:lnTo>
                      <a:pt x="921" y="169"/>
                    </a:lnTo>
                    <a:lnTo>
                      <a:pt x="922" y="160"/>
                    </a:lnTo>
                    <a:lnTo>
                      <a:pt x="924" y="150"/>
                    </a:lnTo>
                    <a:lnTo>
                      <a:pt x="926" y="142"/>
                    </a:lnTo>
                    <a:lnTo>
                      <a:pt x="929" y="134"/>
                    </a:lnTo>
                    <a:lnTo>
                      <a:pt x="931" y="125"/>
                    </a:lnTo>
                    <a:lnTo>
                      <a:pt x="934" y="118"/>
                    </a:lnTo>
                    <a:lnTo>
                      <a:pt x="938" y="111"/>
                    </a:lnTo>
                    <a:lnTo>
                      <a:pt x="943" y="104"/>
                    </a:lnTo>
                    <a:lnTo>
                      <a:pt x="948" y="98"/>
                    </a:lnTo>
                    <a:lnTo>
                      <a:pt x="954" y="92"/>
                    </a:lnTo>
                    <a:lnTo>
                      <a:pt x="959" y="87"/>
                    </a:lnTo>
                    <a:lnTo>
                      <a:pt x="967" y="83"/>
                    </a:lnTo>
                    <a:lnTo>
                      <a:pt x="975" y="78"/>
                    </a:lnTo>
                    <a:lnTo>
                      <a:pt x="985" y="75"/>
                    </a:lnTo>
                    <a:lnTo>
                      <a:pt x="989" y="73"/>
                    </a:lnTo>
                    <a:lnTo>
                      <a:pt x="995" y="72"/>
                    </a:lnTo>
                    <a:lnTo>
                      <a:pt x="1001" y="72"/>
                    </a:lnTo>
                    <a:lnTo>
                      <a:pt x="1007" y="72"/>
                    </a:lnTo>
                    <a:lnTo>
                      <a:pt x="1010" y="77"/>
                    </a:lnTo>
                    <a:lnTo>
                      <a:pt x="1013" y="84"/>
                    </a:lnTo>
                    <a:lnTo>
                      <a:pt x="1017" y="90"/>
                    </a:lnTo>
                    <a:lnTo>
                      <a:pt x="1021" y="97"/>
                    </a:lnTo>
                    <a:lnTo>
                      <a:pt x="1023" y="103"/>
                    </a:lnTo>
                    <a:lnTo>
                      <a:pt x="1026" y="111"/>
                    </a:lnTo>
                    <a:lnTo>
                      <a:pt x="1028" y="118"/>
                    </a:lnTo>
                    <a:lnTo>
                      <a:pt x="1031" y="125"/>
                    </a:lnTo>
                    <a:lnTo>
                      <a:pt x="1032" y="132"/>
                    </a:lnTo>
                    <a:lnTo>
                      <a:pt x="1034" y="140"/>
                    </a:lnTo>
                    <a:lnTo>
                      <a:pt x="1036" y="147"/>
                    </a:lnTo>
                    <a:lnTo>
                      <a:pt x="1038" y="156"/>
                    </a:lnTo>
                    <a:lnTo>
                      <a:pt x="1038" y="163"/>
                    </a:lnTo>
                    <a:lnTo>
                      <a:pt x="1041" y="171"/>
                    </a:lnTo>
                    <a:lnTo>
                      <a:pt x="1041" y="179"/>
                    </a:lnTo>
                    <a:lnTo>
                      <a:pt x="1043" y="187"/>
                    </a:lnTo>
                    <a:lnTo>
                      <a:pt x="1043" y="194"/>
                    </a:lnTo>
                    <a:lnTo>
                      <a:pt x="1043" y="203"/>
                    </a:lnTo>
                    <a:lnTo>
                      <a:pt x="1043" y="210"/>
                    </a:lnTo>
                    <a:lnTo>
                      <a:pt x="1044" y="218"/>
                    </a:lnTo>
                    <a:lnTo>
                      <a:pt x="1043" y="226"/>
                    </a:lnTo>
                    <a:lnTo>
                      <a:pt x="1043" y="234"/>
                    </a:lnTo>
                    <a:lnTo>
                      <a:pt x="1042" y="242"/>
                    </a:lnTo>
                    <a:lnTo>
                      <a:pt x="1042" y="251"/>
                    </a:lnTo>
                    <a:lnTo>
                      <a:pt x="1040" y="258"/>
                    </a:lnTo>
                    <a:lnTo>
                      <a:pt x="1038" y="265"/>
                    </a:lnTo>
                    <a:lnTo>
                      <a:pt x="1037" y="273"/>
                    </a:lnTo>
                    <a:lnTo>
                      <a:pt x="1036" y="281"/>
                    </a:lnTo>
                    <a:lnTo>
                      <a:pt x="1033" y="288"/>
                    </a:lnTo>
                    <a:lnTo>
                      <a:pt x="1032" y="295"/>
                    </a:lnTo>
                    <a:lnTo>
                      <a:pt x="1029" y="303"/>
                    </a:lnTo>
                    <a:lnTo>
                      <a:pt x="1028" y="311"/>
                    </a:lnTo>
                    <a:lnTo>
                      <a:pt x="1025" y="318"/>
                    </a:lnTo>
                    <a:lnTo>
                      <a:pt x="1023" y="326"/>
                    </a:lnTo>
                    <a:lnTo>
                      <a:pt x="1019" y="333"/>
                    </a:lnTo>
                    <a:lnTo>
                      <a:pt x="1016" y="341"/>
                    </a:lnTo>
                    <a:lnTo>
                      <a:pt x="1010" y="348"/>
                    </a:lnTo>
                    <a:lnTo>
                      <a:pt x="1006" y="355"/>
                    </a:lnTo>
                    <a:lnTo>
                      <a:pt x="1001" y="362"/>
                    </a:lnTo>
                    <a:lnTo>
                      <a:pt x="997" y="370"/>
                    </a:lnTo>
                    <a:lnTo>
                      <a:pt x="990" y="376"/>
                    </a:lnTo>
                    <a:lnTo>
                      <a:pt x="985" y="383"/>
                    </a:lnTo>
                    <a:lnTo>
                      <a:pt x="980" y="389"/>
                    </a:lnTo>
                    <a:lnTo>
                      <a:pt x="975" y="397"/>
                    </a:lnTo>
                    <a:lnTo>
                      <a:pt x="970" y="403"/>
                    </a:lnTo>
                    <a:lnTo>
                      <a:pt x="965" y="409"/>
                    </a:lnTo>
                    <a:lnTo>
                      <a:pt x="962" y="416"/>
                    </a:lnTo>
                    <a:lnTo>
                      <a:pt x="959" y="422"/>
                    </a:lnTo>
                    <a:lnTo>
                      <a:pt x="963" y="428"/>
                    </a:lnTo>
                    <a:lnTo>
                      <a:pt x="971" y="430"/>
                    </a:lnTo>
                    <a:lnTo>
                      <a:pt x="980" y="429"/>
                    </a:lnTo>
                    <a:lnTo>
                      <a:pt x="989" y="429"/>
                    </a:lnTo>
                    <a:lnTo>
                      <a:pt x="998" y="420"/>
                    </a:lnTo>
                    <a:lnTo>
                      <a:pt x="1006" y="411"/>
                    </a:lnTo>
                    <a:lnTo>
                      <a:pt x="1013" y="402"/>
                    </a:lnTo>
                    <a:lnTo>
                      <a:pt x="1021" y="394"/>
                    </a:lnTo>
                    <a:lnTo>
                      <a:pt x="1026" y="383"/>
                    </a:lnTo>
                    <a:lnTo>
                      <a:pt x="1032" y="374"/>
                    </a:lnTo>
                    <a:lnTo>
                      <a:pt x="1037" y="364"/>
                    </a:lnTo>
                    <a:lnTo>
                      <a:pt x="1043" y="355"/>
                    </a:lnTo>
                    <a:lnTo>
                      <a:pt x="1046" y="343"/>
                    </a:lnTo>
                    <a:lnTo>
                      <a:pt x="1050" y="333"/>
                    </a:lnTo>
                    <a:lnTo>
                      <a:pt x="1053" y="322"/>
                    </a:lnTo>
                    <a:lnTo>
                      <a:pt x="1057" y="311"/>
                    </a:lnTo>
                    <a:lnTo>
                      <a:pt x="1059" y="300"/>
                    </a:lnTo>
                    <a:lnTo>
                      <a:pt x="1062" y="289"/>
                    </a:lnTo>
                    <a:lnTo>
                      <a:pt x="1066" y="279"/>
                    </a:lnTo>
                    <a:lnTo>
                      <a:pt x="1069" y="268"/>
                    </a:lnTo>
                    <a:lnTo>
                      <a:pt x="1071" y="257"/>
                    </a:lnTo>
                    <a:lnTo>
                      <a:pt x="1074" y="246"/>
                    </a:lnTo>
                    <a:lnTo>
                      <a:pt x="1077" y="235"/>
                    </a:lnTo>
                    <a:lnTo>
                      <a:pt x="1080" y="224"/>
                    </a:lnTo>
                    <a:lnTo>
                      <a:pt x="1083" y="213"/>
                    </a:lnTo>
                    <a:lnTo>
                      <a:pt x="1086" y="203"/>
                    </a:lnTo>
                    <a:lnTo>
                      <a:pt x="1091" y="193"/>
                    </a:lnTo>
                    <a:lnTo>
                      <a:pt x="1096" y="184"/>
                    </a:lnTo>
                    <a:lnTo>
                      <a:pt x="1100" y="173"/>
                    </a:lnTo>
                    <a:lnTo>
                      <a:pt x="1106" y="164"/>
                    </a:lnTo>
                    <a:lnTo>
                      <a:pt x="1113" y="155"/>
                    </a:lnTo>
                    <a:lnTo>
                      <a:pt x="1120" y="147"/>
                    </a:lnTo>
                    <a:lnTo>
                      <a:pt x="1126" y="138"/>
                    </a:lnTo>
                    <a:lnTo>
                      <a:pt x="1136" y="131"/>
                    </a:lnTo>
                    <a:lnTo>
                      <a:pt x="1145" y="123"/>
                    </a:lnTo>
                    <a:lnTo>
                      <a:pt x="1156" y="117"/>
                    </a:lnTo>
                    <a:lnTo>
                      <a:pt x="1164" y="116"/>
                    </a:lnTo>
                    <a:lnTo>
                      <a:pt x="1172" y="116"/>
                    </a:lnTo>
                    <a:lnTo>
                      <a:pt x="1179" y="118"/>
                    </a:lnTo>
                    <a:lnTo>
                      <a:pt x="1187" y="121"/>
                    </a:lnTo>
                    <a:lnTo>
                      <a:pt x="1193" y="124"/>
                    </a:lnTo>
                    <a:lnTo>
                      <a:pt x="1199" y="130"/>
                    </a:lnTo>
                    <a:lnTo>
                      <a:pt x="1205" y="135"/>
                    </a:lnTo>
                    <a:lnTo>
                      <a:pt x="1212" y="142"/>
                    </a:lnTo>
                    <a:lnTo>
                      <a:pt x="1212" y="151"/>
                    </a:lnTo>
                    <a:lnTo>
                      <a:pt x="1212" y="161"/>
                    </a:lnTo>
                    <a:lnTo>
                      <a:pt x="1212" y="170"/>
                    </a:lnTo>
                    <a:lnTo>
                      <a:pt x="1212" y="181"/>
                    </a:lnTo>
                    <a:lnTo>
                      <a:pt x="1212" y="190"/>
                    </a:lnTo>
                    <a:lnTo>
                      <a:pt x="1212" y="199"/>
                    </a:lnTo>
                    <a:lnTo>
                      <a:pt x="1212" y="209"/>
                    </a:lnTo>
                    <a:lnTo>
                      <a:pt x="1212" y="219"/>
                    </a:lnTo>
                    <a:lnTo>
                      <a:pt x="1212" y="229"/>
                    </a:lnTo>
                    <a:lnTo>
                      <a:pt x="1212" y="238"/>
                    </a:lnTo>
                    <a:lnTo>
                      <a:pt x="1213" y="247"/>
                    </a:lnTo>
                    <a:lnTo>
                      <a:pt x="1214" y="258"/>
                    </a:lnTo>
                    <a:lnTo>
                      <a:pt x="1215" y="266"/>
                    </a:lnTo>
                    <a:lnTo>
                      <a:pt x="1217" y="276"/>
                    </a:lnTo>
                    <a:lnTo>
                      <a:pt x="1219" y="285"/>
                    </a:lnTo>
                    <a:lnTo>
                      <a:pt x="1222" y="294"/>
                    </a:lnTo>
                    <a:lnTo>
                      <a:pt x="1228" y="284"/>
                    </a:lnTo>
                    <a:lnTo>
                      <a:pt x="1237" y="275"/>
                    </a:lnTo>
                    <a:lnTo>
                      <a:pt x="1245" y="266"/>
                    </a:lnTo>
                    <a:lnTo>
                      <a:pt x="1255" y="259"/>
                    </a:lnTo>
                    <a:lnTo>
                      <a:pt x="1263" y="251"/>
                    </a:lnTo>
                    <a:lnTo>
                      <a:pt x="1272" y="244"/>
                    </a:lnTo>
                    <a:lnTo>
                      <a:pt x="1283" y="237"/>
                    </a:lnTo>
                    <a:lnTo>
                      <a:pt x="1293" y="233"/>
                    </a:lnTo>
                    <a:lnTo>
                      <a:pt x="1303" y="227"/>
                    </a:lnTo>
                    <a:lnTo>
                      <a:pt x="1314" y="223"/>
                    </a:lnTo>
                    <a:lnTo>
                      <a:pt x="1324" y="220"/>
                    </a:lnTo>
                    <a:lnTo>
                      <a:pt x="1336" y="219"/>
                    </a:lnTo>
                    <a:lnTo>
                      <a:pt x="1346" y="217"/>
                    </a:lnTo>
                    <a:lnTo>
                      <a:pt x="1358" y="217"/>
                    </a:lnTo>
                    <a:lnTo>
                      <a:pt x="1363" y="217"/>
                    </a:lnTo>
                    <a:lnTo>
                      <a:pt x="1369" y="218"/>
                    </a:lnTo>
                    <a:lnTo>
                      <a:pt x="1375" y="219"/>
                    </a:lnTo>
                    <a:lnTo>
                      <a:pt x="1381" y="221"/>
                    </a:lnTo>
                    <a:lnTo>
                      <a:pt x="1383" y="230"/>
                    </a:lnTo>
                    <a:lnTo>
                      <a:pt x="1384" y="241"/>
                    </a:lnTo>
                    <a:lnTo>
                      <a:pt x="1383" y="246"/>
                    </a:lnTo>
                    <a:lnTo>
                      <a:pt x="1383" y="253"/>
                    </a:lnTo>
                    <a:lnTo>
                      <a:pt x="1383" y="259"/>
                    </a:lnTo>
                    <a:lnTo>
                      <a:pt x="1383" y="265"/>
                    </a:lnTo>
                    <a:lnTo>
                      <a:pt x="1381" y="271"/>
                    </a:lnTo>
                    <a:lnTo>
                      <a:pt x="1380" y="278"/>
                    </a:lnTo>
                    <a:lnTo>
                      <a:pt x="1378" y="284"/>
                    </a:lnTo>
                    <a:lnTo>
                      <a:pt x="1377" y="290"/>
                    </a:lnTo>
                    <a:lnTo>
                      <a:pt x="1375" y="297"/>
                    </a:lnTo>
                    <a:lnTo>
                      <a:pt x="1374" y="303"/>
                    </a:lnTo>
                    <a:lnTo>
                      <a:pt x="1372" y="309"/>
                    </a:lnTo>
                    <a:lnTo>
                      <a:pt x="1372" y="316"/>
                    </a:lnTo>
                    <a:lnTo>
                      <a:pt x="1370" y="322"/>
                    </a:lnTo>
                    <a:lnTo>
                      <a:pt x="1369" y="328"/>
                    </a:lnTo>
                    <a:lnTo>
                      <a:pt x="1369" y="333"/>
                    </a:lnTo>
                    <a:lnTo>
                      <a:pt x="1370" y="339"/>
                    </a:lnTo>
                    <a:lnTo>
                      <a:pt x="1371" y="349"/>
                    </a:lnTo>
                    <a:lnTo>
                      <a:pt x="1376" y="359"/>
                    </a:lnTo>
                    <a:lnTo>
                      <a:pt x="1381" y="366"/>
                    </a:lnTo>
                    <a:lnTo>
                      <a:pt x="1390" y="373"/>
                    </a:lnTo>
                    <a:lnTo>
                      <a:pt x="1395" y="375"/>
                    </a:lnTo>
                    <a:lnTo>
                      <a:pt x="1403" y="377"/>
                    </a:lnTo>
                    <a:lnTo>
                      <a:pt x="1410" y="378"/>
                    </a:lnTo>
                    <a:lnTo>
                      <a:pt x="1419" y="380"/>
                    </a:lnTo>
                    <a:lnTo>
                      <a:pt x="1421" y="389"/>
                    </a:lnTo>
                    <a:lnTo>
                      <a:pt x="1422" y="400"/>
                    </a:lnTo>
                    <a:lnTo>
                      <a:pt x="1423" y="409"/>
                    </a:lnTo>
                    <a:lnTo>
                      <a:pt x="1424" y="420"/>
                    </a:lnTo>
                    <a:lnTo>
                      <a:pt x="1424" y="429"/>
                    </a:lnTo>
                    <a:lnTo>
                      <a:pt x="1425" y="440"/>
                    </a:lnTo>
                    <a:lnTo>
                      <a:pt x="1425" y="449"/>
                    </a:lnTo>
                    <a:lnTo>
                      <a:pt x="1426" y="459"/>
                    </a:lnTo>
                    <a:lnTo>
                      <a:pt x="1425" y="468"/>
                    </a:lnTo>
                    <a:lnTo>
                      <a:pt x="1424" y="477"/>
                    </a:lnTo>
                    <a:lnTo>
                      <a:pt x="1423" y="487"/>
                    </a:lnTo>
                    <a:lnTo>
                      <a:pt x="1423" y="496"/>
                    </a:lnTo>
                    <a:lnTo>
                      <a:pt x="1421" y="504"/>
                    </a:lnTo>
                    <a:lnTo>
                      <a:pt x="1419" y="514"/>
                    </a:lnTo>
                    <a:lnTo>
                      <a:pt x="1418" y="523"/>
                    </a:lnTo>
                    <a:lnTo>
                      <a:pt x="1417" y="532"/>
                    </a:lnTo>
                    <a:lnTo>
                      <a:pt x="1414" y="541"/>
                    </a:lnTo>
                    <a:lnTo>
                      <a:pt x="1412" y="549"/>
                    </a:lnTo>
                    <a:lnTo>
                      <a:pt x="1410" y="557"/>
                    </a:lnTo>
                    <a:lnTo>
                      <a:pt x="1408" y="566"/>
                    </a:lnTo>
                    <a:lnTo>
                      <a:pt x="1405" y="574"/>
                    </a:lnTo>
                    <a:lnTo>
                      <a:pt x="1402" y="583"/>
                    </a:lnTo>
                    <a:lnTo>
                      <a:pt x="1399" y="591"/>
                    </a:lnTo>
                    <a:lnTo>
                      <a:pt x="1397" y="599"/>
                    </a:lnTo>
                    <a:lnTo>
                      <a:pt x="1392" y="607"/>
                    </a:lnTo>
                    <a:lnTo>
                      <a:pt x="1388" y="615"/>
                    </a:lnTo>
                    <a:lnTo>
                      <a:pt x="1384" y="623"/>
                    </a:lnTo>
                    <a:lnTo>
                      <a:pt x="1381" y="632"/>
                    </a:lnTo>
                    <a:lnTo>
                      <a:pt x="1377" y="639"/>
                    </a:lnTo>
                    <a:lnTo>
                      <a:pt x="1372" y="647"/>
                    </a:lnTo>
                    <a:lnTo>
                      <a:pt x="1368" y="656"/>
                    </a:lnTo>
                    <a:lnTo>
                      <a:pt x="1365" y="664"/>
                    </a:lnTo>
                    <a:lnTo>
                      <a:pt x="1360" y="670"/>
                    </a:lnTo>
                    <a:lnTo>
                      <a:pt x="1355" y="679"/>
                    </a:lnTo>
                    <a:lnTo>
                      <a:pt x="1350" y="685"/>
                    </a:lnTo>
                    <a:lnTo>
                      <a:pt x="1344" y="693"/>
                    </a:lnTo>
                    <a:lnTo>
                      <a:pt x="1339" y="700"/>
                    </a:lnTo>
                    <a:lnTo>
                      <a:pt x="1334" y="708"/>
                    </a:lnTo>
                    <a:lnTo>
                      <a:pt x="1329" y="715"/>
                    </a:lnTo>
                    <a:lnTo>
                      <a:pt x="1323" y="723"/>
                    </a:lnTo>
                    <a:lnTo>
                      <a:pt x="1317" y="730"/>
                    </a:lnTo>
                    <a:lnTo>
                      <a:pt x="1311" y="737"/>
                    </a:lnTo>
                    <a:lnTo>
                      <a:pt x="1305" y="744"/>
                    </a:lnTo>
                    <a:lnTo>
                      <a:pt x="1299" y="752"/>
                    </a:lnTo>
                    <a:lnTo>
                      <a:pt x="1293" y="758"/>
                    </a:lnTo>
                    <a:lnTo>
                      <a:pt x="1287" y="766"/>
                    </a:lnTo>
                    <a:lnTo>
                      <a:pt x="1281" y="773"/>
                    </a:lnTo>
                    <a:lnTo>
                      <a:pt x="1275" y="781"/>
                    </a:lnTo>
                    <a:lnTo>
                      <a:pt x="1268" y="787"/>
                    </a:lnTo>
                    <a:lnTo>
                      <a:pt x="1262" y="794"/>
                    </a:lnTo>
                    <a:lnTo>
                      <a:pt x="1255" y="801"/>
                    </a:lnTo>
                    <a:lnTo>
                      <a:pt x="1248" y="808"/>
                    </a:lnTo>
                    <a:lnTo>
                      <a:pt x="1241" y="814"/>
                    </a:lnTo>
                    <a:lnTo>
                      <a:pt x="1235" y="822"/>
                    </a:lnTo>
                    <a:lnTo>
                      <a:pt x="1228" y="829"/>
                    </a:lnTo>
                    <a:lnTo>
                      <a:pt x="1222" y="836"/>
                    </a:lnTo>
                    <a:lnTo>
                      <a:pt x="1215" y="842"/>
                    </a:lnTo>
                    <a:lnTo>
                      <a:pt x="1208" y="850"/>
                    </a:lnTo>
                    <a:lnTo>
                      <a:pt x="1200" y="857"/>
                    </a:lnTo>
                    <a:lnTo>
                      <a:pt x="1194" y="864"/>
                    </a:lnTo>
                    <a:lnTo>
                      <a:pt x="1187" y="871"/>
                    </a:lnTo>
                    <a:lnTo>
                      <a:pt x="1180" y="878"/>
                    </a:lnTo>
                    <a:lnTo>
                      <a:pt x="1173" y="885"/>
                    </a:lnTo>
                    <a:lnTo>
                      <a:pt x="1167" y="893"/>
                    </a:lnTo>
                    <a:lnTo>
                      <a:pt x="1157" y="892"/>
                    </a:lnTo>
                    <a:lnTo>
                      <a:pt x="1149" y="892"/>
                    </a:lnTo>
                    <a:lnTo>
                      <a:pt x="1140" y="892"/>
                    </a:lnTo>
                    <a:lnTo>
                      <a:pt x="1131" y="892"/>
                    </a:lnTo>
                    <a:lnTo>
                      <a:pt x="1122" y="890"/>
                    </a:lnTo>
                    <a:lnTo>
                      <a:pt x="1114" y="890"/>
                    </a:lnTo>
                    <a:lnTo>
                      <a:pt x="1105" y="890"/>
                    </a:lnTo>
                    <a:lnTo>
                      <a:pt x="1097" y="890"/>
                    </a:lnTo>
                    <a:lnTo>
                      <a:pt x="1088" y="889"/>
                    </a:lnTo>
                    <a:lnTo>
                      <a:pt x="1079" y="889"/>
                    </a:lnTo>
                    <a:lnTo>
                      <a:pt x="1071" y="888"/>
                    </a:lnTo>
                    <a:lnTo>
                      <a:pt x="1062" y="888"/>
                    </a:lnTo>
                    <a:lnTo>
                      <a:pt x="1053" y="887"/>
                    </a:lnTo>
                    <a:lnTo>
                      <a:pt x="1045" y="887"/>
                    </a:lnTo>
                    <a:lnTo>
                      <a:pt x="1036" y="887"/>
                    </a:lnTo>
                    <a:lnTo>
                      <a:pt x="1028" y="887"/>
                    </a:lnTo>
                    <a:lnTo>
                      <a:pt x="1019" y="886"/>
                    </a:lnTo>
                    <a:lnTo>
                      <a:pt x="1010" y="885"/>
                    </a:lnTo>
                    <a:lnTo>
                      <a:pt x="1002" y="884"/>
                    </a:lnTo>
                    <a:lnTo>
                      <a:pt x="994" y="884"/>
                    </a:lnTo>
                    <a:lnTo>
                      <a:pt x="984" y="883"/>
                    </a:lnTo>
                    <a:lnTo>
                      <a:pt x="976" y="882"/>
                    </a:lnTo>
                    <a:lnTo>
                      <a:pt x="967" y="881"/>
                    </a:lnTo>
                    <a:lnTo>
                      <a:pt x="959" y="881"/>
                    </a:lnTo>
                    <a:lnTo>
                      <a:pt x="950" y="880"/>
                    </a:lnTo>
                    <a:lnTo>
                      <a:pt x="941" y="879"/>
                    </a:lnTo>
                    <a:lnTo>
                      <a:pt x="933" y="878"/>
                    </a:lnTo>
                    <a:lnTo>
                      <a:pt x="925" y="877"/>
                    </a:lnTo>
                    <a:lnTo>
                      <a:pt x="915" y="876"/>
                    </a:lnTo>
                    <a:lnTo>
                      <a:pt x="907" y="875"/>
                    </a:lnTo>
                    <a:lnTo>
                      <a:pt x="899" y="874"/>
                    </a:lnTo>
                    <a:lnTo>
                      <a:pt x="890" y="874"/>
                    </a:lnTo>
                    <a:lnTo>
                      <a:pt x="881" y="872"/>
                    </a:lnTo>
                    <a:lnTo>
                      <a:pt x="873" y="871"/>
                    </a:lnTo>
                    <a:lnTo>
                      <a:pt x="864" y="869"/>
                    </a:lnTo>
                    <a:lnTo>
                      <a:pt x="856" y="869"/>
                    </a:lnTo>
                    <a:lnTo>
                      <a:pt x="846" y="866"/>
                    </a:lnTo>
                    <a:lnTo>
                      <a:pt x="838" y="865"/>
                    </a:lnTo>
                    <a:lnTo>
                      <a:pt x="830" y="863"/>
                    </a:lnTo>
                    <a:lnTo>
                      <a:pt x="821" y="863"/>
                    </a:lnTo>
                    <a:lnTo>
                      <a:pt x="812" y="861"/>
                    </a:lnTo>
                    <a:lnTo>
                      <a:pt x="804" y="860"/>
                    </a:lnTo>
                    <a:lnTo>
                      <a:pt x="795" y="858"/>
                    </a:lnTo>
                    <a:lnTo>
                      <a:pt x="788" y="857"/>
                    </a:lnTo>
                    <a:lnTo>
                      <a:pt x="779" y="855"/>
                    </a:lnTo>
                    <a:lnTo>
                      <a:pt x="770" y="854"/>
                    </a:lnTo>
                    <a:lnTo>
                      <a:pt x="762" y="853"/>
                    </a:lnTo>
                    <a:lnTo>
                      <a:pt x="755" y="852"/>
                    </a:lnTo>
                    <a:lnTo>
                      <a:pt x="745" y="849"/>
                    </a:lnTo>
                    <a:lnTo>
                      <a:pt x="737" y="848"/>
                    </a:lnTo>
                    <a:lnTo>
                      <a:pt x="728" y="845"/>
                    </a:lnTo>
                    <a:lnTo>
                      <a:pt x="720" y="844"/>
                    </a:lnTo>
                    <a:lnTo>
                      <a:pt x="712" y="841"/>
                    </a:lnTo>
                    <a:lnTo>
                      <a:pt x="703" y="839"/>
                    </a:lnTo>
                    <a:lnTo>
                      <a:pt x="695" y="837"/>
                    </a:lnTo>
                    <a:lnTo>
                      <a:pt x="688" y="836"/>
                    </a:lnTo>
                    <a:lnTo>
                      <a:pt x="678" y="833"/>
                    </a:lnTo>
                    <a:lnTo>
                      <a:pt x="671" y="832"/>
                    </a:lnTo>
                    <a:lnTo>
                      <a:pt x="662" y="829"/>
                    </a:lnTo>
                    <a:lnTo>
                      <a:pt x="654" y="828"/>
                    </a:lnTo>
                    <a:lnTo>
                      <a:pt x="646" y="826"/>
                    </a:lnTo>
                    <a:lnTo>
                      <a:pt x="639" y="824"/>
                    </a:lnTo>
                    <a:lnTo>
                      <a:pt x="630" y="822"/>
                    </a:lnTo>
                    <a:lnTo>
                      <a:pt x="623" y="821"/>
                    </a:lnTo>
                    <a:lnTo>
                      <a:pt x="613" y="813"/>
                    </a:lnTo>
                    <a:lnTo>
                      <a:pt x="602" y="807"/>
                    </a:lnTo>
                    <a:lnTo>
                      <a:pt x="592" y="800"/>
                    </a:lnTo>
                    <a:lnTo>
                      <a:pt x="582" y="793"/>
                    </a:lnTo>
                    <a:lnTo>
                      <a:pt x="572" y="787"/>
                    </a:lnTo>
                    <a:lnTo>
                      <a:pt x="561" y="781"/>
                    </a:lnTo>
                    <a:lnTo>
                      <a:pt x="551" y="775"/>
                    </a:lnTo>
                    <a:lnTo>
                      <a:pt x="542" y="768"/>
                    </a:lnTo>
                    <a:lnTo>
                      <a:pt x="531" y="761"/>
                    </a:lnTo>
                    <a:lnTo>
                      <a:pt x="521" y="755"/>
                    </a:lnTo>
                    <a:lnTo>
                      <a:pt x="510" y="749"/>
                    </a:lnTo>
                    <a:lnTo>
                      <a:pt x="501" y="742"/>
                    </a:lnTo>
                    <a:lnTo>
                      <a:pt x="490" y="736"/>
                    </a:lnTo>
                    <a:lnTo>
                      <a:pt x="480" y="730"/>
                    </a:lnTo>
                    <a:lnTo>
                      <a:pt x="470" y="723"/>
                    </a:lnTo>
                    <a:lnTo>
                      <a:pt x="460" y="717"/>
                    </a:lnTo>
                    <a:lnTo>
                      <a:pt x="449" y="710"/>
                    </a:lnTo>
                    <a:lnTo>
                      <a:pt x="439" y="704"/>
                    </a:lnTo>
                    <a:lnTo>
                      <a:pt x="428" y="697"/>
                    </a:lnTo>
                    <a:lnTo>
                      <a:pt x="418" y="691"/>
                    </a:lnTo>
                    <a:lnTo>
                      <a:pt x="408" y="685"/>
                    </a:lnTo>
                    <a:lnTo>
                      <a:pt x="398" y="679"/>
                    </a:lnTo>
                    <a:lnTo>
                      <a:pt x="387" y="672"/>
                    </a:lnTo>
                    <a:lnTo>
                      <a:pt x="378" y="666"/>
                    </a:lnTo>
                    <a:lnTo>
                      <a:pt x="367" y="659"/>
                    </a:lnTo>
                    <a:lnTo>
                      <a:pt x="357" y="652"/>
                    </a:lnTo>
                    <a:lnTo>
                      <a:pt x="346" y="646"/>
                    </a:lnTo>
                    <a:lnTo>
                      <a:pt x="337" y="640"/>
                    </a:lnTo>
                    <a:lnTo>
                      <a:pt x="327" y="634"/>
                    </a:lnTo>
                    <a:lnTo>
                      <a:pt x="316" y="627"/>
                    </a:lnTo>
                    <a:lnTo>
                      <a:pt x="307" y="621"/>
                    </a:lnTo>
                    <a:lnTo>
                      <a:pt x="297" y="615"/>
                    </a:lnTo>
                    <a:lnTo>
                      <a:pt x="287" y="608"/>
                    </a:lnTo>
                    <a:lnTo>
                      <a:pt x="276" y="600"/>
                    </a:lnTo>
                    <a:lnTo>
                      <a:pt x="266" y="593"/>
                    </a:lnTo>
                    <a:lnTo>
                      <a:pt x="257" y="587"/>
                    </a:lnTo>
                    <a:lnTo>
                      <a:pt x="246" y="579"/>
                    </a:lnTo>
                    <a:lnTo>
                      <a:pt x="236" y="573"/>
                    </a:lnTo>
                    <a:lnTo>
                      <a:pt x="226" y="566"/>
                    </a:lnTo>
                    <a:lnTo>
                      <a:pt x="217" y="560"/>
                    </a:lnTo>
                    <a:lnTo>
                      <a:pt x="207" y="552"/>
                    </a:lnTo>
                    <a:lnTo>
                      <a:pt x="196" y="545"/>
                    </a:lnTo>
                    <a:lnTo>
                      <a:pt x="187" y="538"/>
                    </a:lnTo>
                    <a:lnTo>
                      <a:pt x="177" y="530"/>
                    </a:lnTo>
                    <a:lnTo>
                      <a:pt x="168" y="523"/>
                    </a:lnTo>
                    <a:lnTo>
                      <a:pt x="159" y="516"/>
                    </a:lnTo>
                    <a:lnTo>
                      <a:pt x="149" y="508"/>
                    </a:lnTo>
                    <a:lnTo>
                      <a:pt x="140" y="502"/>
                    </a:lnTo>
                    <a:lnTo>
                      <a:pt x="130" y="494"/>
                    </a:lnTo>
                    <a:lnTo>
                      <a:pt x="121" y="487"/>
                    </a:lnTo>
                    <a:lnTo>
                      <a:pt x="112" y="478"/>
                    </a:lnTo>
                    <a:lnTo>
                      <a:pt x="102" y="471"/>
                    </a:lnTo>
                    <a:lnTo>
                      <a:pt x="93" y="462"/>
                    </a:lnTo>
                    <a:lnTo>
                      <a:pt x="83" y="455"/>
                    </a:lnTo>
                    <a:lnTo>
                      <a:pt x="75" y="447"/>
                    </a:lnTo>
                    <a:lnTo>
                      <a:pt x="67" y="440"/>
                    </a:lnTo>
                    <a:lnTo>
                      <a:pt x="57" y="431"/>
                    </a:lnTo>
                    <a:lnTo>
                      <a:pt x="49" y="423"/>
                    </a:lnTo>
                    <a:lnTo>
                      <a:pt x="41" y="414"/>
                    </a:lnTo>
                    <a:lnTo>
                      <a:pt x="32" y="407"/>
                    </a:lnTo>
                    <a:lnTo>
                      <a:pt x="23" y="398"/>
                    </a:lnTo>
                    <a:lnTo>
                      <a:pt x="16" y="390"/>
                    </a:lnTo>
                    <a:lnTo>
                      <a:pt x="7" y="381"/>
                    </a:lnTo>
                    <a:lnTo>
                      <a:pt x="0" y="374"/>
                    </a:lnTo>
                    <a:lnTo>
                      <a:pt x="0" y="360"/>
                    </a:lnTo>
                    <a:lnTo>
                      <a:pt x="9" y="366"/>
                    </a:lnTo>
                    <a:lnTo>
                      <a:pt x="20" y="373"/>
                    </a:lnTo>
                    <a:lnTo>
                      <a:pt x="30" y="379"/>
                    </a:lnTo>
                    <a:lnTo>
                      <a:pt x="41" y="385"/>
                    </a:lnTo>
                    <a:lnTo>
                      <a:pt x="50" y="392"/>
                    </a:lnTo>
                    <a:lnTo>
                      <a:pt x="60" y="398"/>
                    </a:lnTo>
                    <a:lnTo>
                      <a:pt x="71" y="405"/>
                    </a:lnTo>
                    <a:lnTo>
                      <a:pt x="81" y="412"/>
                    </a:lnTo>
                    <a:lnTo>
                      <a:pt x="91" y="419"/>
                    </a:lnTo>
                    <a:lnTo>
                      <a:pt x="100" y="425"/>
                    </a:lnTo>
                    <a:lnTo>
                      <a:pt x="109" y="432"/>
                    </a:lnTo>
                    <a:lnTo>
                      <a:pt x="120" y="440"/>
                    </a:lnTo>
                    <a:lnTo>
                      <a:pt x="129" y="446"/>
                    </a:lnTo>
                    <a:lnTo>
                      <a:pt x="140" y="453"/>
                    </a:lnTo>
                    <a:lnTo>
                      <a:pt x="149" y="460"/>
                    </a:lnTo>
                    <a:lnTo>
                      <a:pt x="160" y="468"/>
                    </a:lnTo>
                    <a:lnTo>
                      <a:pt x="169" y="474"/>
                    </a:lnTo>
                    <a:lnTo>
                      <a:pt x="178" y="481"/>
                    </a:lnTo>
                    <a:lnTo>
                      <a:pt x="188" y="489"/>
                    </a:lnTo>
                    <a:lnTo>
                      <a:pt x="198" y="496"/>
                    </a:lnTo>
                    <a:lnTo>
                      <a:pt x="208" y="503"/>
                    </a:lnTo>
                    <a:lnTo>
                      <a:pt x="217" y="511"/>
                    </a:lnTo>
                    <a:lnTo>
                      <a:pt x="226" y="518"/>
                    </a:lnTo>
                    <a:lnTo>
                      <a:pt x="237" y="526"/>
                    </a:lnTo>
                    <a:lnTo>
                      <a:pt x="246" y="532"/>
                    </a:lnTo>
                    <a:lnTo>
                      <a:pt x="256" y="541"/>
                    </a:lnTo>
                    <a:lnTo>
                      <a:pt x="265" y="547"/>
                    </a:lnTo>
                    <a:lnTo>
                      <a:pt x="275" y="555"/>
                    </a:lnTo>
                    <a:lnTo>
                      <a:pt x="285" y="563"/>
                    </a:lnTo>
                    <a:lnTo>
                      <a:pt x="294" y="570"/>
                    </a:lnTo>
                    <a:lnTo>
                      <a:pt x="304" y="577"/>
                    </a:lnTo>
                    <a:lnTo>
                      <a:pt x="314" y="586"/>
                    </a:lnTo>
                    <a:lnTo>
                      <a:pt x="323" y="592"/>
                    </a:lnTo>
                    <a:lnTo>
                      <a:pt x="333" y="599"/>
                    </a:lnTo>
                    <a:lnTo>
                      <a:pt x="342" y="607"/>
                    </a:lnTo>
                    <a:lnTo>
                      <a:pt x="352" y="614"/>
                    </a:lnTo>
                    <a:lnTo>
                      <a:pt x="361" y="620"/>
                    </a:lnTo>
                    <a:lnTo>
                      <a:pt x="370" y="628"/>
                    </a:lnTo>
                    <a:lnTo>
                      <a:pt x="380" y="635"/>
                    </a:lnTo>
                    <a:lnTo>
                      <a:pt x="389" y="643"/>
                    </a:lnTo>
                    <a:lnTo>
                      <a:pt x="399" y="649"/>
                    </a:lnTo>
                    <a:lnTo>
                      <a:pt x="408" y="657"/>
                    </a:lnTo>
                    <a:lnTo>
                      <a:pt x="417" y="664"/>
                    </a:lnTo>
                    <a:lnTo>
                      <a:pt x="428" y="671"/>
                    </a:lnTo>
                    <a:lnTo>
                      <a:pt x="437" y="679"/>
                    </a:lnTo>
                    <a:lnTo>
                      <a:pt x="448" y="686"/>
                    </a:lnTo>
                    <a:lnTo>
                      <a:pt x="458" y="693"/>
                    </a:lnTo>
                    <a:lnTo>
                      <a:pt x="469" y="700"/>
                    </a:lnTo>
                    <a:lnTo>
                      <a:pt x="478" y="707"/>
                    </a:lnTo>
                    <a:lnTo>
                      <a:pt x="487" y="714"/>
                    </a:lnTo>
                    <a:lnTo>
                      <a:pt x="498" y="720"/>
                    </a:lnTo>
                    <a:lnTo>
                      <a:pt x="508" y="728"/>
                    </a:lnTo>
                    <a:lnTo>
                      <a:pt x="518" y="734"/>
                    </a:lnTo>
                    <a:lnTo>
                      <a:pt x="528" y="741"/>
                    </a:lnTo>
                    <a:lnTo>
                      <a:pt x="538" y="747"/>
                    </a:lnTo>
                    <a:lnTo>
                      <a:pt x="550" y="755"/>
                    </a:lnTo>
                    <a:lnTo>
                      <a:pt x="559" y="761"/>
                    </a:lnTo>
                    <a:lnTo>
                      <a:pt x="571" y="767"/>
                    </a:lnTo>
                    <a:lnTo>
                      <a:pt x="580" y="774"/>
                    </a:lnTo>
                    <a:lnTo>
                      <a:pt x="592" y="780"/>
                    </a:lnTo>
                    <a:lnTo>
                      <a:pt x="602" y="786"/>
                    </a:lnTo>
                    <a:lnTo>
                      <a:pt x="614" y="792"/>
                    </a:lnTo>
                    <a:lnTo>
                      <a:pt x="624" y="799"/>
                    </a:lnTo>
                    <a:lnTo>
                      <a:pt x="637" y="806"/>
                    </a:lnTo>
                    <a:lnTo>
                      <a:pt x="643" y="807"/>
                    </a:lnTo>
                    <a:lnTo>
                      <a:pt x="649" y="809"/>
                    </a:lnTo>
                    <a:lnTo>
                      <a:pt x="655" y="811"/>
                    </a:lnTo>
                    <a:lnTo>
                      <a:pt x="662" y="813"/>
                    </a:lnTo>
                    <a:lnTo>
                      <a:pt x="668" y="814"/>
                    </a:lnTo>
                    <a:lnTo>
                      <a:pt x="675" y="816"/>
                    </a:lnTo>
                    <a:lnTo>
                      <a:pt x="681" y="818"/>
                    </a:lnTo>
                    <a:lnTo>
                      <a:pt x="689" y="821"/>
                    </a:lnTo>
                    <a:lnTo>
                      <a:pt x="695" y="822"/>
                    </a:lnTo>
                    <a:lnTo>
                      <a:pt x="701" y="823"/>
                    </a:lnTo>
                    <a:lnTo>
                      <a:pt x="709" y="824"/>
                    </a:lnTo>
                    <a:lnTo>
                      <a:pt x="716" y="826"/>
                    </a:lnTo>
                    <a:lnTo>
                      <a:pt x="722" y="827"/>
                    </a:lnTo>
                    <a:lnTo>
                      <a:pt x="730" y="828"/>
                    </a:lnTo>
                    <a:lnTo>
                      <a:pt x="737" y="829"/>
                    </a:lnTo>
                    <a:lnTo>
                      <a:pt x="744" y="831"/>
                    </a:lnTo>
                    <a:lnTo>
                      <a:pt x="750" y="831"/>
                    </a:lnTo>
                    <a:lnTo>
                      <a:pt x="758" y="832"/>
                    </a:lnTo>
                    <a:lnTo>
                      <a:pt x="765" y="833"/>
                    </a:lnTo>
                    <a:lnTo>
                      <a:pt x="772" y="834"/>
                    </a:lnTo>
                    <a:lnTo>
                      <a:pt x="779" y="835"/>
                    </a:lnTo>
                    <a:lnTo>
                      <a:pt x="786" y="836"/>
                    </a:lnTo>
                    <a:lnTo>
                      <a:pt x="793" y="837"/>
                    </a:lnTo>
                    <a:lnTo>
                      <a:pt x="800" y="838"/>
                    </a:lnTo>
                    <a:lnTo>
                      <a:pt x="807" y="838"/>
                    </a:lnTo>
                    <a:lnTo>
                      <a:pt x="814" y="839"/>
                    </a:lnTo>
                    <a:lnTo>
                      <a:pt x="821" y="840"/>
                    </a:lnTo>
                    <a:lnTo>
                      <a:pt x="829" y="841"/>
                    </a:lnTo>
                    <a:lnTo>
                      <a:pt x="835" y="841"/>
                    </a:lnTo>
                    <a:lnTo>
                      <a:pt x="842" y="842"/>
                    </a:lnTo>
                    <a:lnTo>
                      <a:pt x="850" y="844"/>
                    </a:lnTo>
                    <a:lnTo>
                      <a:pt x="858" y="845"/>
                    </a:lnTo>
                    <a:lnTo>
                      <a:pt x="864" y="845"/>
                    </a:lnTo>
                    <a:lnTo>
                      <a:pt x="871" y="845"/>
                    </a:lnTo>
                    <a:lnTo>
                      <a:pt x="878" y="846"/>
                    </a:lnTo>
                    <a:lnTo>
                      <a:pt x="885" y="847"/>
                    </a:lnTo>
                    <a:lnTo>
                      <a:pt x="891" y="847"/>
                    </a:lnTo>
                    <a:lnTo>
                      <a:pt x="899" y="848"/>
                    </a:lnTo>
                    <a:lnTo>
                      <a:pt x="906" y="849"/>
                    </a:lnTo>
                    <a:lnTo>
                      <a:pt x="913" y="850"/>
                    </a:lnTo>
                    <a:lnTo>
                      <a:pt x="919" y="850"/>
                    </a:lnTo>
                    <a:lnTo>
                      <a:pt x="927" y="851"/>
                    </a:lnTo>
                    <a:lnTo>
                      <a:pt x="934" y="852"/>
                    </a:lnTo>
                    <a:lnTo>
                      <a:pt x="941" y="853"/>
                    </a:lnTo>
                    <a:lnTo>
                      <a:pt x="948" y="854"/>
                    </a:lnTo>
                    <a:lnTo>
                      <a:pt x="955" y="855"/>
                    </a:lnTo>
                    <a:lnTo>
                      <a:pt x="962" y="856"/>
                    </a:lnTo>
                    <a:lnTo>
                      <a:pt x="970" y="858"/>
                    </a:lnTo>
                    <a:lnTo>
                      <a:pt x="976" y="858"/>
                    </a:lnTo>
                    <a:lnTo>
                      <a:pt x="982" y="860"/>
                    </a:lnTo>
                    <a:lnTo>
                      <a:pt x="988" y="860"/>
                    </a:lnTo>
                    <a:lnTo>
                      <a:pt x="996" y="862"/>
                    </a:lnTo>
                    <a:lnTo>
                      <a:pt x="1002" y="863"/>
                    </a:lnTo>
                    <a:lnTo>
                      <a:pt x="1009" y="865"/>
                    </a:lnTo>
                    <a:lnTo>
                      <a:pt x="1016" y="866"/>
                    </a:lnTo>
                    <a:lnTo>
                      <a:pt x="1023" y="869"/>
                    </a:lnTo>
                    <a:lnTo>
                      <a:pt x="1029" y="870"/>
                    </a:lnTo>
                    <a:lnTo>
                      <a:pt x="1035" y="872"/>
                    </a:lnTo>
                    <a:lnTo>
                      <a:pt x="1042" y="874"/>
                    </a:lnTo>
                    <a:lnTo>
                      <a:pt x="1049" y="876"/>
                    </a:lnTo>
                    <a:lnTo>
                      <a:pt x="1055" y="878"/>
                    </a:lnTo>
                    <a:lnTo>
                      <a:pt x="1062" y="880"/>
                    </a:lnTo>
                    <a:lnTo>
                      <a:pt x="1069" y="883"/>
                    </a:lnTo>
                    <a:lnTo>
                      <a:pt x="1076" y="886"/>
                    </a:lnTo>
                    <a:lnTo>
                      <a:pt x="1081" y="885"/>
                    </a:lnTo>
                    <a:lnTo>
                      <a:pt x="1088" y="884"/>
                    </a:lnTo>
                    <a:lnTo>
                      <a:pt x="1093" y="883"/>
                    </a:lnTo>
                    <a:lnTo>
                      <a:pt x="1099" y="882"/>
                    </a:lnTo>
                    <a:lnTo>
                      <a:pt x="1109" y="879"/>
                    </a:lnTo>
                    <a:lnTo>
                      <a:pt x="1121" y="876"/>
                    </a:lnTo>
                    <a:lnTo>
                      <a:pt x="1131" y="871"/>
                    </a:lnTo>
                    <a:lnTo>
                      <a:pt x="1142" y="866"/>
                    </a:lnTo>
                    <a:lnTo>
                      <a:pt x="1151" y="861"/>
                    </a:lnTo>
                    <a:lnTo>
                      <a:pt x="1162" y="856"/>
                    </a:lnTo>
                    <a:lnTo>
                      <a:pt x="1170" y="849"/>
                    </a:lnTo>
                    <a:lnTo>
                      <a:pt x="1179" y="842"/>
                    </a:lnTo>
                    <a:lnTo>
                      <a:pt x="1189" y="835"/>
                    </a:lnTo>
                    <a:lnTo>
                      <a:pt x="1198" y="828"/>
                    </a:lnTo>
                    <a:lnTo>
                      <a:pt x="1205" y="819"/>
                    </a:lnTo>
                    <a:lnTo>
                      <a:pt x="1215" y="811"/>
                    </a:lnTo>
                    <a:lnTo>
                      <a:pt x="1222" y="803"/>
                    </a:lnTo>
                    <a:lnTo>
                      <a:pt x="1232" y="794"/>
                    </a:lnTo>
                    <a:lnTo>
                      <a:pt x="1239" y="785"/>
                    </a:lnTo>
                    <a:lnTo>
                      <a:pt x="1246" y="776"/>
                    </a:lnTo>
                    <a:lnTo>
                      <a:pt x="1253" y="766"/>
                    </a:lnTo>
                    <a:lnTo>
                      <a:pt x="1262" y="757"/>
                    </a:lnTo>
                    <a:lnTo>
                      <a:pt x="1269" y="747"/>
                    </a:lnTo>
                    <a:lnTo>
                      <a:pt x="1278" y="738"/>
                    </a:lnTo>
                    <a:lnTo>
                      <a:pt x="1285" y="729"/>
                    </a:lnTo>
                    <a:lnTo>
                      <a:pt x="1293" y="719"/>
                    </a:lnTo>
                    <a:lnTo>
                      <a:pt x="1299" y="710"/>
                    </a:lnTo>
                    <a:lnTo>
                      <a:pt x="1308" y="700"/>
                    </a:lnTo>
                    <a:lnTo>
                      <a:pt x="1315" y="691"/>
                    </a:lnTo>
                    <a:lnTo>
                      <a:pt x="1323" y="683"/>
                    </a:lnTo>
                    <a:lnTo>
                      <a:pt x="1331" y="674"/>
                    </a:lnTo>
                    <a:lnTo>
                      <a:pt x="1339" y="667"/>
                    </a:lnTo>
                    <a:lnTo>
                      <a:pt x="1347" y="660"/>
                    </a:lnTo>
                    <a:lnTo>
                      <a:pt x="1357" y="654"/>
                    </a:lnTo>
                    <a:lnTo>
                      <a:pt x="1360" y="645"/>
                    </a:lnTo>
                    <a:lnTo>
                      <a:pt x="1363" y="638"/>
                    </a:lnTo>
                    <a:lnTo>
                      <a:pt x="1366" y="630"/>
                    </a:lnTo>
                    <a:lnTo>
                      <a:pt x="1369" y="622"/>
                    </a:lnTo>
                    <a:lnTo>
                      <a:pt x="1372" y="614"/>
                    </a:lnTo>
                    <a:lnTo>
                      <a:pt x="1376" y="606"/>
                    </a:lnTo>
                    <a:lnTo>
                      <a:pt x="1379" y="597"/>
                    </a:lnTo>
                    <a:lnTo>
                      <a:pt x="1382" y="590"/>
                    </a:lnTo>
                    <a:lnTo>
                      <a:pt x="1384" y="580"/>
                    </a:lnTo>
                    <a:lnTo>
                      <a:pt x="1386" y="573"/>
                    </a:lnTo>
                    <a:lnTo>
                      <a:pt x="1388" y="564"/>
                    </a:lnTo>
                    <a:lnTo>
                      <a:pt x="1391" y="556"/>
                    </a:lnTo>
                    <a:lnTo>
                      <a:pt x="1392" y="547"/>
                    </a:lnTo>
                    <a:lnTo>
                      <a:pt x="1394" y="540"/>
                    </a:lnTo>
                    <a:lnTo>
                      <a:pt x="1397" y="530"/>
                    </a:lnTo>
                    <a:lnTo>
                      <a:pt x="1399" y="523"/>
                    </a:lnTo>
                    <a:lnTo>
                      <a:pt x="1400" y="514"/>
                    </a:lnTo>
                    <a:lnTo>
                      <a:pt x="1401" y="505"/>
                    </a:lnTo>
                    <a:lnTo>
                      <a:pt x="1402" y="496"/>
                    </a:lnTo>
                    <a:lnTo>
                      <a:pt x="1403" y="488"/>
                    </a:lnTo>
                    <a:lnTo>
                      <a:pt x="1403" y="478"/>
                    </a:lnTo>
                    <a:lnTo>
                      <a:pt x="1403" y="470"/>
                    </a:lnTo>
                    <a:lnTo>
                      <a:pt x="1403" y="460"/>
                    </a:lnTo>
                    <a:lnTo>
                      <a:pt x="1404" y="452"/>
                    </a:lnTo>
                    <a:lnTo>
                      <a:pt x="1403" y="443"/>
                    </a:lnTo>
                    <a:lnTo>
                      <a:pt x="1403" y="433"/>
                    </a:lnTo>
                    <a:lnTo>
                      <a:pt x="1402" y="424"/>
                    </a:lnTo>
                    <a:lnTo>
                      <a:pt x="1401" y="416"/>
                    </a:lnTo>
                    <a:lnTo>
                      <a:pt x="1399" y="406"/>
                    </a:lnTo>
                    <a:lnTo>
                      <a:pt x="1398" y="398"/>
                    </a:lnTo>
                    <a:lnTo>
                      <a:pt x="1395" y="388"/>
                    </a:lnTo>
                    <a:lnTo>
                      <a:pt x="1394" y="380"/>
                    </a:lnTo>
                    <a:lnTo>
                      <a:pt x="1388" y="383"/>
                    </a:lnTo>
                    <a:lnTo>
                      <a:pt x="1382" y="387"/>
                    </a:lnTo>
                    <a:lnTo>
                      <a:pt x="1376" y="392"/>
                    </a:lnTo>
                    <a:lnTo>
                      <a:pt x="1369" y="396"/>
                    </a:lnTo>
                    <a:lnTo>
                      <a:pt x="1363" y="400"/>
                    </a:lnTo>
                    <a:lnTo>
                      <a:pt x="1357" y="405"/>
                    </a:lnTo>
                    <a:lnTo>
                      <a:pt x="1352" y="409"/>
                    </a:lnTo>
                    <a:lnTo>
                      <a:pt x="1346" y="414"/>
                    </a:lnTo>
                    <a:lnTo>
                      <a:pt x="1340" y="419"/>
                    </a:lnTo>
                    <a:lnTo>
                      <a:pt x="1334" y="424"/>
                    </a:lnTo>
                    <a:lnTo>
                      <a:pt x="1329" y="429"/>
                    </a:lnTo>
                    <a:lnTo>
                      <a:pt x="1324" y="435"/>
                    </a:lnTo>
                    <a:lnTo>
                      <a:pt x="1318" y="441"/>
                    </a:lnTo>
                    <a:lnTo>
                      <a:pt x="1314" y="446"/>
                    </a:lnTo>
                    <a:lnTo>
                      <a:pt x="1309" y="452"/>
                    </a:lnTo>
                    <a:lnTo>
                      <a:pt x="1306" y="458"/>
                    </a:lnTo>
                    <a:lnTo>
                      <a:pt x="1300" y="464"/>
                    </a:lnTo>
                    <a:lnTo>
                      <a:pt x="1296" y="470"/>
                    </a:lnTo>
                    <a:lnTo>
                      <a:pt x="1292" y="476"/>
                    </a:lnTo>
                    <a:lnTo>
                      <a:pt x="1289" y="483"/>
                    </a:lnTo>
                    <a:lnTo>
                      <a:pt x="1285" y="490"/>
                    </a:lnTo>
                    <a:lnTo>
                      <a:pt x="1282" y="496"/>
                    </a:lnTo>
                    <a:lnTo>
                      <a:pt x="1279" y="503"/>
                    </a:lnTo>
                    <a:lnTo>
                      <a:pt x="1276" y="512"/>
                    </a:lnTo>
                    <a:lnTo>
                      <a:pt x="1273" y="518"/>
                    </a:lnTo>
                    <a:lnTo>
                      <a:pt x="1271" y="525"/>
                    </a:lnTo>
                    <a:lnTo>
                      <a:pt x="1269" y="532"/>
                    </a:lnTo>
                    <a:lnTo>
                      <a:pt x="1269" y="541"/>
                    </a:lnTo>
                    <a:lnTo>
                      <a:pt x="1267" y="548"/>
                    </a:lnTo>
                    <a:lnTo>
                      <a:pt x="1267" y="556"/>
                    </a:lnTo>
                    <a:lnTo>
                      <a:pt x="1267" y="565"/>
                    </a:lnTo>
                    <a:lnTo>
                      <a:pt x="1267" y="574"/>
                    </a:lnTo>
                    <a:lnTo>
                      <a:pt x="1270" y="577"/>
                    </a:lnTo>
                    <a:lnTo>
                      <a:pt x="1276" y="581"/>
                    </a:lnTo>
                    <a:lnTo>
                      <a:pt x="1282" y="586"/>
                    </a:lnTo>
                    <a:lnTo>
                      <a:pt x="1287" y="590"/>
                    </a:lnTo>
                    <a:lnTo>
                      <a:pt x="1290" y="594"/>
                    </a:lnTo>
                    <a:lnTo>
                      <a:pt x="1293" y="599"/>
                    </a:lnTo>
                    <a:lnTo>
                      <a:pt x="1294" y="606"/>
                    </a:lnTo>
                    <a:lnTo>
                      <a:pt x="1294" y="613"/>
                    </a:lnTo>
                    <a:lnTo>
                      <a:pt x="1284" y="619"/>
                    </a:lnTo>
                    <a:lnTo>
                      <a:pt x="1276" y="610"/>
                    </a:lnTo>
                    <a:lnTo>
                      <a:pt x="1269" y="606"/>
                    </a:lnTo>
                    <a:lnTo>
                      <a:pt x="1260" y="603"/>
                    </a:lnTo>
                    <a:lnTo>
                      <a:pt x="1251" y="604"/>
                    </a:lnTo>
                    <a:lnTo>
                      <a:pt x="1240" y="604"/>
                    </a:lnTo>
                    <a:lnTo>
                      <a:pt x="1231" y="607"/>
                    </a:lnTo>
                    <a:lnTo>
                      <a:pt x="1220" y="606"/>
                    </a:lnTo>
                    <a:lnTo>
                      <a:pt x="1212" y="606"/>
                    </a:lnTo>
                    <a:lnTo>
                      <a:pt x="1207" y="611"/>
                    </a:lnTo>
                    <a:lnTo>
                      <a:pt x="1201" y="617"/>
                    </a:lnTo>
                    <a:lnTo>
                      <a:pt x="1194" y="623"/>
                    </a:lnTo>
                    <a:lnTo>
                      <a:pt x="1188" y="630"/>
                    </a:lnTo>
                    <a:lnTo>
                      <a:pt x="1180" y="636"/>
                    </a:lnTo>
                    <a:lnTo>
                      <a:pt x="1174" y="642"/>
                    </a:lnTo>
                    <a:lnTo>
                      <a:pt x="1167" y="648"/>
                    </a:lnTo>
                    <a:lnTo>
                      <a:pt x="1162" y="657"/>
                    </a:lnTo>
                    <a:lnTo>
                      <a:pt x="1155" y="663"/>
                    </a:lnTo>
                    <a:lnTo>
                      <a:pt x="1150" y="671"/>
                    </a:lnTo>
                    <a:lnTo>
                      <a:pt x="1147" y="679"/>
                    </a:lnTo>
                    <a:lnTo>
                      <a:pt x="1145" y="688"/>
                    </a:lnTo>
                    <a:lnTo>
                      <a:pt x="1144" y="696"/>
                    </a:lnTo>
                    <a:lnTo>
                      <a:pt x="1146" y="706"/>
                    </a:lnTo>
                    <a:lnTo>
                      <a:pt x="1149" y="715"/>
                    </a:lnTo>
                    <a:lnTo>
                      <a:pt x="1156" y="727"/>
                    </a:lnTo>
                    <a:lnTo>
                      <a:pt x="1162" y="729"/>
                    </a:lnTo>
                    <a:lnTo>
                      <a:pt x="1165" y="735"/>
                    </a:lnTo>
                    <a:lnTo>
                      <a:pt x="1166" y="742"/>
                    </a:lnTo>
                    <a:lnTo>
                      <a:pt x="1167" y="751"/>
                    </a:lnTo>
                    <a:lnTo>
                      <a:pt x="1157" y="751"/>
                    </a:lnTo>
                    <a:lnTo>
                      <a:pt x="1152" y="750"/>
                    </a:lnTo>
                    <a:lnTo>
                      <a:pt x="1148" y="746"/>
                    </a:lnTo>
                    <a:lnTo>
                      <a:pt x="1147" y="743"/>
                    </a:lnTo>
                    <a:lnTo>
                      <a:pt x="1145" y="738"/>
                    </a:lnTo>
                    <a:lnTo>
                      <a:pt x="1144" y="734"/>
                    </a:lnTo>
                    <a:lnTo>
                      <a:pt x="1143" y="729"/>
                    </a:lnTo>
                    <a:lnTo>
                      <a:pt x="1142" y="727"/>
                    </a:lnTo>
                    <a:lnTo>
                      <a:pt x="1142" y="716"/>
                    </a:lnTo>
                    <a:lnTo>
                      <a:pt x="1131" y="716"/>
                    </a:lnTo>
                    <a:lnTo>
                      <a:pt x="1122" y="716"/>
                    </a:lnTo>
                    <a:lnTo>
                      <a:pt x="1112" y="717"/>
                    </a:lnTo>
                    <a:lnTo>
                      <a:pt x="1102" y="720"/>
                    </a:lnTo>
                    <a:lnTo>
                      <a:pt x="1092" y="722"/>
                    </a:lnTo>
                    <a:lnTo>
                      <a:pt x="1082" y="726"/>
                    </a:lnTo>
                    <a:lnTo>
                      <a:pt x="1072" y="729"/>
                    </a:lnTo>
                    <a:lnTo>
                      <a:pt x="1062" y="733"/>
                    </a:lnTo>
                    <a:lnTo>
                      <a:pt x="1052" y="736"/>
                    </a:lnTo>
                    <a:lnTo>
                      <a:pt x="1042" y="739"/>
                    </a:lnTo>
                    <a:lnTo>
                      <a:pt x="1031" y="742"/>
                    </a:lnTo>
                    <a:lnTo>
                      <a:pt x="1022" y="746"/>
                    </a:lnTo>
                    <a:lnTo>
                      <a:pt x="1011" y="749"/>
                    </a:lnTo>
                    <a:lnTo>
                      <a:pt x="1002" y="752"/>
                    </a:lnTo>
                    <a:lnTo>
                      <a:pt x="993" y="755"/>
                    </a:lnTo>
                    <a:lnTo>
                      <a:pt x="983" y="758"/>
                    </a:lnTo>
                    <a:lnTo>
                      <a:pt x="975" y="758"/>
                    </a:lnTo>
                    <a:lnTo>
                      <a:pt x="967" y="759"/>
                    </a:lnTo>
                    <a:lnTo>
                      <a:pt x="960" y="760"/>
                    </a:lnTo>
                    <a:lnTo>
                      <a:pt x="954" y="761"/>
                    </a:lnTo>
                    <a:lnTo>
                      <a:pt x="947" y="761"/>
                    </a:lnTo>
                    <a:lnTo>
                      <a:pt x="939" y="762"/>
                    </a:lnTo>
                    <a:lnTo>
                      <a:pt x="932" y="763"/>
                    </a:lnTo>
                    <a:lnTo>
                      <a:pt x="926" y="764"/>
                    </a:lnTo>
                    <a:lnTo>
                      <a:pt x="918" y="764"/>
                    </a:lnTo>
                    <a:lnTo>
                      <a:pt x="912" y="764"/>
                    </a:lnTo>
                    <a:lnTo>
                      <a:pt x="905" y="764"/>
                    </a:lnTo>
                    <a:lnTo>
                      <a:pt x="899" y="765"/>
                    </a:lnTo>
                    <a:lnTo>
                      <a:pt x="891" y="765"/>
                    </a:lnTo>
                    <a:lnTo>
                      <a:pt x="885" y="765"/>
                    </a:lnTo>
                    <a:lnTo>
                      <a:pt x="879" y="765"/>
                    </a:lnTo>
                    <a:lnTo>
                      <a:pt x="873" y="766"/>
                    </a:lnTo>
                    <a:lnTo>
                      <a:pt x="865" y="765"/>
                    </a:lnTo>
                    <a:lnTo>
                      <a:pt x="858" y="765"/>
                    </a:lnTo>
                    <a:lnTo>
                      <a:pt x="851" y="764"/>
                    </a:lnTo>
                    <a:lnTo>
                      <a:pt x="844" y="764"/>
                    </a:lnTo>
                    <a:lnTo>
                      <a:pt x="837" y="763"/>
                    </a:lnTo>
                    <a:lnTo>
                      <a:pt x="831" y="763"/>
                    </a:lnTo>
                    <a:lnTo>
                      <a:pt x="824" y="762"/>
                    </a:lnTo>
                    <a:lnTo>
                      <a:pt x="818" y="762"/>
                    </a:lnTo>
                    <a:lnTo>
                      <a:pt x="812" y="761"/>
                    </a:lnTo>
                    <a:lnTo>
                      <a:pt x="806" y="760"/>
                    </a:lnTo>
                    <a:lnTo>
                      <a:pt x="799" y="759"/>
                    </a:lnTo>
                    <a:lnTo>
                      <a:pt x="793" y="759"/>
                    </a:lnTo>
                    <a:lnTo>
                      <a:pt x="787" y="758"/>
                    </a:lnTo>
                    <a:lnTo>
                      <a:pt x="781" y="757"/>
                    </a:lnTo>
                    <a:lnTo>
                      <a:pt x="774" y="756"/>
                    </a:lnTo>
                    <a:lnTo>
                      <a:pt x="768" y="756"/>
                    </a:lnTo>
                    <a:lnTo>
                      <a:pt x="761" y="754"/>
                    </a:lnTo>
                    <a:lnTo>
                      <a:pt x="755" y="753"/>
                    </a:lnTo>
                    <a:lnTo>
                      <a:pt x="748" y="751"/>
                    </a:lnTo>
                    <a:lnTo>
                      <a:pt x="742" y="750"/>
                    </a:lnTo>
                    <a:lnTo>
                      <a:pt x="736" y="747"/>
                    </a:lnTo>
                    <a:lnTo>
                      <a:pt x="730" y="746"/>
                    </a:lnTo>
                    <a:lnTo>
                      <a:pt x="723" y="744"/>
                    </a:lnTo>
                    <a:lnTo>
                      <a:pt x="717" y="743"/>
                    </a:lnTo>
                    <a:lnTo>
                      <a:pt x="711" y="740"/>
                    </a:lnTo>
                    <a:lnTo>
                      <a:pt x="704" y="739"/>
                    </a:lnTo>
                    <a:lnTo>
                      <a:pt x="698" y="737"/>
                    </a:lnTo>
                    <a:lnTo>
                      <a:pt x="692" y="736"/>
                    </a:lnTo>
                    <a:lnTo>
                      <a:pt x="686" y="733"/>
                    </a:lnTo>
                    <a:lnTo>
                      <a:pt x="679" y="732"/>
                    </a:lnTo>
                    <a:lnTo>
                      <a:pt x="673" y="730"/>
                    </a:lnTo>
                    <a:lnTo>
                      <a:pt x="667" y="729"/>
                    </a:lnTo>
                    <a:lnTo>
                      <a:pt x="661" y="726"/>
                    </a:lnTo>
                    <a:lnTo>
                      <a:pt x="654" y="723"/>
                    </a:lnTo>
                    <a:lnTo>
                      <a:pt x="648" y="721"/>
                    </a:lnTo>
                    <a:lnTo>
                      <a:pt x="642" y="719"/>
                    </a:lnTo>
                    <a:lnTo>
                      <a:pt x="636" y="717"/>
                    </a:lnTo>
                    <a:lnTo>
                      <a:pt x="629" y="715"/>
                    </a:lnTo>
                    <a:lnTo>
                      <a:pt x="623" y="713"/>
                    </a:lnTo>
                    <a:lnTo>
                      <a:pt x="617" y="711"/>
                    </a:lnTo>
                    <a:lnTo>
                      <a:pt x="611" y="708"/>
                    </a:lnTo>
                    <a:lnTo>
                      <a:pt x="604" y="706"/>
                    </a:lnTo>
                    <a:lnTo>
                      <a:pt x="598" y="704"/>
                    </a:lnTo>
                    <a:lnTo>
                      <a:pt x="592" y="702"/>
                    </a:lnTo>
                    <a:lnTo>
                      <a:pt x="585" y="698"/>
                    </a:lnTo>
                    <a:lnTo>
                      <a:pt x="579" y="696"/>
                    </a:lnTo>
                    <a:lnTo>
                      <a:pt x="573" y="694"/>
                    </a:lnTo>
                    <a:lnTo>
                      <a:pt x="568" y="692"/>
                    </a:lnTo>
                    <a:lnTo>
                      <a:pt x="558" y="688"/>
                    </a:lnTo>
                    <a:lnTo>
                      <a:pt x="549" y="686"/>
                    </a:lnTo>
                    <a:lnTo>
                      <a:pt x="538" y="683"/>
                    </a:lnTo>
                    <a:lnTo>
                      <a:pt x="529" y="681"/>
                    </a:lnTo>
                    <a:lnTo>
                      <a:pt x="519" y="675"/>
                    </a:lnTo>
                    <a:lnTo>
                      <a:pt x="511" y="670"/>
                    </a:lnTo>
                    <a:lnTo>
                      <a:pt x="505" y="663"/>
                    </a:lnTo>
                    <a:lnTo>
                      <a:pt x="502" y="654"/>
                    </a:lnTo>
                    <a:lnTo>
                      <a:pt x="502" y="643"/>
                    </a:lnTo>
                    <a:lnTo>
                      <a:pt x="511" y="644"/>
                    </a:lnTo>
                    <a:lnTo>
                      <a:pt x="521" y="648"/>
                    </a:lnTo>
                    <a:lnTo>
                      <a:pt x="530" y="651"/>
                    </a:lnTo>
                    <a:lnTo>
                      <a:pt x="541" y="658"/>
                    </a:lnTo>
                    <a:lnTo>
                      <a:pt x="550" y="662"/>
                    </a:lnTo>
                    <a:lnTo>
                      <a:pt x="561" y="667"/>
                    </a:lnTo>
                    <a:lnTo>
                      <a:pt x="572" y="672"/>
                    </a:lnTo>
                    <a:lnTo>
                      <a:pt x="583" y="679"/>
                    </a:lnTo>
                    <a:lnTo>
                      <a:pt x="594" y="683"/>
                    </a:lnTo>
                    <a:lnTo>
                      <a:pt x="605" y="688"/>
                    </a:lnTo>
                    <a:lnTo>
                      <a:pt x="611" y="690"/>
                    </a:lnTo>
                    <a:lnTo>
                      <a:pt x="616" y="692"/>
                    </a:lnTo>
                    <a:lnTo>
                      <a:pt x="622" y="694"/>
                    </a:lnTo>
                    <a:lnTo>
                      <a:pt x="628" y="696"/>
                    </a:lnTo>
                    <a:lnTo>
                      <a:pt x="633" y="697"/>
                    </a:lnTo>
                    <a:lnTo>
                      <a:pt x="640" y="698"/>
                    </a:lnTo>
                    <a:lnTo>
                      <a:pt x="646" y="698"/>
                    </a:lnTo>
                    <a:lnTo>
                      <a:pt x="652" y="699"/>
                    </a:lnTo>
                    <a:lnTo>
                      <a:pt x="659" y="699"/>
                    </a:lnTo>
                    <a:lnTo>
                      <a:pt x="665" y="699"/>
                    </a:lnTo>
                    <a:lnTo>
                      <a:pt x="671" y="699"/>
                    </a:lnTo>
                    <a:lnTo>
                      <a:pt x="678" y="699"/>
                    </a:lnTo>
                    <a:lnTo>
                      <a:pt x="689" y="703"/>
                    </a:lnTo>
                    <a:lnTo>
                      <a:pt x="700" y="708"/>
                    </a:lnTo>
                    <a:lnTo>
                      <a:pt x="705" y="709"/>
                    </a:lnTo>
                    <a:lnTo>
                      <a:pt x="711" y="711"/>
                    </a:lnTo>
                    <a:lnTo>
                      <a:pt x="717" y="713"/>
                    </a:lnTo>
                    <a:lnTo>
                      <a:pt x="723" y="716"/>
                    </a:lnTo>
                    <a:lnTo>
                      <a:pt x="728" y="717"/>
                    </a:lnTo>
                    <a:lnTo>
                      <a:pt x="735" y="719"/>
                    </a:lnTo>
                    <a:lnTo>
                      <a:pt x="741" y="721"/>
                    </a:lnTo>
                    <a:lnTo>
                      <a:pt x="747" y="723"/>
                    </a:lnTo>
                    <a:lnTo>
                      <a:pt x="754" y="725"/>
                    </a:lnTo>
                    <a:lnTo>
                      <a:pt x="760" y="728"/>
                    </a:lnTo>
                    <a:lnTo>
                      <a:pt x="766" y="729"/>
                    </a:lnTo>
                    <a:lnTo>
                      <a:pt x="772" y="732"/>
                    </a:lnTo>
                    <a:lnTo>
                      <a:pt x="778" y="733"/>
                    </a:lnTo>
                    <a:lnTo>
                      <a:pt x="784" y="734"/>
                    </a:lnTo>
                    <a:lnTo>
                      <a:pt x="790" y="735"/>
                    </a:lnTo>
                    <a:lnTo>
                      <a:pt x="796" y="737"/>
                    </a:lnTo>
                    <a:lnTo>
                      <a:pt x="803" y="738"/>
                    </a:lnTo>
                    <a:lnTo>
                      <a:pt x="809" y="739"/>
                    </a:lnTo>
                    <a:lnTo>
                      <a:pt x="815" y="740"/>
                    </a:lnTo>
                    <a:lnTo>
                      <a:pt x="821" y="742"/>
                    </a:lnTo>
                    <a:lnTo>
                      <a:pt x="828" y="742"/>
                    </a:lnTo>
                    <a:lnTo>
                      <a:pt x="834" y="744"/>
                    </a:lnTo>
                    <a:lnTo>
                      <a:pt x="840" y="744"/>
                    </a:lnTo>
                    <a:lnTo>
                      <a:pt x="847" y="746"/>
                    </a:lnTo>
                    <a:lnTo>
                      <a:pt x="854" y="746"/>
                    </a:lnTo>
                    <a:lnTo>
                      <a:pt x="860" y="747"/>
                    </a:lnTo>
                    <a:lnTo>
                      <a:pt x="866" y="749"/>
                    </a:lnTo>
                    <a:lnTo>
                      <a:pt x="874" y="750"/>
                    </a:lnTo>
                    <a:lnTo>
                      <a:pt x="879" y="750"/>
                    </a:lnTo>
                    <a:lnTo>
                      <a:pt x="885" y="750"/>
                    </a:lnTo>
                    <a:lnTo>
                      <a:pt x="891" y="750"/>
                    </a:lnTo>
                    <a:lnTo>
                      <a:pt x="898" y="750"/>
                    </a:lnTo>
                    <a:lnTo>
                      <a:pt x="904" y="749"/>
                    </a:lnTo>
                    <a:lnTo>
                      <a:pt x="910" y="749"/>
                    </a:lnTo>
                    <a:lnTo>
                      <a:pt x="916" y="749"/>
                    </a:lnTo>
                    <a:lnTo>
                      <a:pt x="923" y="749"/>
                    </a:lnTo>
                    <a:lnTo>
                      <a:pt x="929" y="747"/>
                    </a:lnTo>
                    <a:lnTo>
                      <a:pt x="935" y="746"/>
                    </a:lnTo>
                    <a:lnTo>
                      <a:pt x="941" y="745"/>
                    </a:lnTo>
                    <a:lnTo>
                      <a:pt x="948" y="744"/>
                    </a:lnTo>
                    <a:lnTo>
                      <a:pt x="954" y="743"/>
                    </a:lnTo>
                    <a:lnTo>
                      <a:pt x="960" y="742"/>
                    </a:lnTo>
                    <a:lnTo>
                      <a:pt x="966" y="741"/>
                    </a:lnTo>
                    <a:lnTo>
                      <a:pt x="973" y="740"/>
                    </a:lnTo>
                    <a:lnTo>
                      <a:pt x="978" y="737"/>
                    </a:lnTo>
                    <a:lnTo>
                      <a:pt x="984" y="735"/>
                    </a:lnTo>
                    <a:lnTo>
                      <a:pt x="989" y="733"/>
                    </a:lnTo>
                    <a:lnTo>
                      <a:pt x="996" y="731"/>
                    </a:lnTo>
                    <a:lnTo>
                      <a:pt x="1001" y="728"/>
                    </a:lnTo>
                    <a:lnTo>
                      <a:pt x="1007" y="726"/>
                    </a:lnTo>
                    <a:lnTo>
                      <a:pt x="1012" y="723"/>
                    </a:lnTo>
                    <a:lnTo>
                      <a:pt x="1019" y="721"/>
                    </a:lnTo>
                    <a:lnTo>
                      <a:pt x="1029" y="714"/>
                    </a:lnTo>
                    <a:lnTo>
                      <a:pt x="1041" y="708"/>
                    </a:lnTo>
                    <a:lnTo>
                      <a:pt x="1051" y="699"/>
                    </a:lnTo>
                    <a:lnTo>
                      <a:pt x="1062" y="692"/>
                    </a:lnTo>
                    <a:lnTo>
                      <a:pt x="1071" y="693"/>
                    </a:lnTo>
                    <a:lnTo>
                      <a:pt x="1080" y="692"/>
                    </a:lnTo>
                    <a:lnTo>
                      <a:pt x="1088" y="688"/>
                    </a:lnTo>
                    <a:lnTo>
                      <a:pt x="1095" y="684"/>
                    </a:lnTo>
                    <a:lnTo>
                      <a:pt x="1101" y="678"/>
                    </a:lnTo>
                    <a:lnTo>
                      <a:pt x="1108" y="672"/>
                    </a:lnTo>
                    <a:lnTo>
                      <a:pt x="1116" y="670"/>
                    </a:lnTo>
                    <a:lnTo>
                      <a:pt x="1125" y="671"/>
                    </a:lnTo>
                    <a:lnTo>
                      <a:pt x="1125" y="663"/>
                    </a:lnTo>
                    <a:lnTo>
                      <a:pt x="1127" y="656"/>
                    </a:lnTo>
                    <a:lnTo>
                      <a:pt x="1128" y="647"/>
                    </a:lnTo>
                    <a:lnTo>
                      <a:pt x="1130" y="640"/>
                    </a:lnTo>
                    <a:lnTo>
                      <a:pt x="1131" y="633"/>
                    </a:lnTo>
                    <a:lnTo>
                      <a:pt x="1135" y="625"/>
                    </a:lnTo>
                    <a:lnTo>
                      <a:pt x="1138" y="619"/>
                    </a:lnTo>
                    <a:lnTo>
                      <a:pt x="1142" y="613"/>
                    </a:lnTo>
                    <a:lnTo>
                      <a:pt x="1138" y="607"/>
                    </a:lnTo>
                    <a:lnTo>
                      <a:pt x="1135" y="602"/>
                    </a:lnTo>
                    <a:lnTo>
                      <a:pt x="1130" y="598"/>
                    </a:lnTo>
                    <a:lnTo>
                      <a:pt x="1127" y="596"/>
                    </a:lnTo>
                    <a:lnTo>
                      <a:pt x="1118" y="592"/>
                    </a:lnTo>
                    <a:lnTo>
                      <a:pt x="1108" y="591"/>
                    </a:lnTo>
                    <a:lnTo>
                      <a:pt x="1097" y="590"/>
                    </a:lnTo>
                    <a:lnTo>
                      <a:pt x="1088" y="589"/>
                    </a:lnTo>
                    <a:lnTo>
                      <a:pt x="1078" y="586"/>
                    </a:lnTo>
                    <a:lnTo>
                      <a:pt x="1070" y="581"/>
                    </a:lnTo>
                    <a:lnTo>
                      <a:pt x="1060" y="578"/>
                    </a:lnTo>
                    <a:lnTo>
                      <a:pt x="1052" y="575"/>
                    </a:lnTo>
                    <a:lnTo>
                      <a:pt x="1044" y="572"/>
                    </a:lnTo>
                    <a:lnTo>
                      <a:pt x="1035" y="571"/>
                    </a:lnTo>
                    <a:lnTo>
                      <a:pt x="1026" y="568"/>
                    </a:lnTo>
                    <a:lnTo>
                      <a:pt x="1018" y="567"/>
                    </a:lnTo>
                    <a:lnTo>
                      <a:pt x="1009" y="565"/>
                    </a:lnTo>
                    <a:lnTo>
                      <a:pt x="1002" y="565"/>
                    </a:lnTo>
                    <a:lnTo>
                      <a:pt x="993" y="563"/>
                    </a:lnTo>
                    <a:lnTo>
                      <a:pt x="984" y="562"/>
                    </a:lnTo>
                    <a:lnTo>
                      <a:pt x="976" y="562"/>
                    </a:lnTo>
                    <a:lnTo>
                      <a:pt x="967" y="562"/>
                    </a:lnTo>
                    <a:lnTo>
                      <a:pt x="959" y="561"/>
                    </a:lnTo>
                    <a:lnTo>
                      <a:pt x="951" y="561"/>
                    </a:lnTo>
                    <a:lnTo>
                      <a:pt x="942" y="561"/>
                    </a:lnTo>
                    <a:lnTo>
                      <a:pt x="935" y="562"/>
                    </a:lnTo>
                    <a:lnTo>
                      <a:pt x="926" y="562"/>
                    </a:lnTo>
                    <a:lnTo>
                      <a:pt x="917" y="562"/>
                    </a:lnTo>
                    <a:lnTo>
                      <a:pt x="909" y="562"/>
                    </a:lnTo>
                    <a:lnTo>
                      <a:pt x="901" y="563"/>
                    </a:lnTo>
                    <a:lnTo>
                      <a:pt x="891" y="563"/>
                    </a:lnTo>
                    <a:lnTo>
                      <a:pt x="883" y="564"/>
                    </a:lnTo>
                    <a:lnTo>
                      <a:pt x="875" y="565"/>
                    </a:lnTo>
                    <a:lnTo>
                      <a:pt x="866" y="566"/>
                    </a:lnTo>
                    <a:lnTo>
                      <a:pt x="857" y="566"/>
                    </a:lnTo>
                    <a:lnTo>
                      <a:pt x="848" y="567"/>
                    </a:lnTo>
                    <a:lnTo>
                      <a:pt x="839" y="568"/>
                    </a:lnTo>
                    <a:lnTo>
                      <a:pt x="831" y="569"/>
                    </a:lnTo>
                    <a:lnTo>
                      <a:pt x="821" y="570"/>
                    </a:lnTo>
                    <a:lnTo>
                      <a:pt x="813" y="571"/>
                    </a:lnTo>
                    <a:lnTo>
                      <a:pt x="805" y="572"/>
                    </a:lnTo>
                    <a:lnTo>
                      <a:pt x="796" y="574"/>
                    </a:lnTo>
                    <a:lnTo>
                      <a:pt x="782" y="588"/>
                    </a:lnTo>
                    <a:lnTo>
                      <a:pt x="768" y="564"/>
                    </a:lnTo>
                    <a:lnTo>
                      <a:pt x="837" y="540"/>
                    </a:lnTo>
                    <a:lnTo>
                      <a:pt x="832" y="533"/>
                    </a:lnTo>
                    <a:lnTo>
                      <a:pt x="829" y="527"/>
                    </a:lnTo>
                    <a:lnTo>
                      <a:pt x="823" y="521"/>
                    </a:lnTo>
                    <a:lnTo>
                      <a:pt x="820" y="516"/>
                    </a:lnTo>
                    <a:lnTo>
                      <a:pt x="811" y="504"/>
                    </a:lnTo>
                    <a:lnTo>
                      <a:pt x="803" y="494"/>
                    </a:lnTo>
                    <a:lnTo>
                      <a:pt x="792" y="483"/>
                    </a:lnTo>
                    <a:lnTo>
                      <a:pt x="783" y="473"/>
                    </a:lnTo>
                    <a:lnTo>
                      <a:pt x="773" y="464"/>
                    </a:lnTo>
                    <a:lnTo>
                      <a:pt x="764" y="454"/>
                    </a:lnTo>
                    <a:lnTo>
                      <a:pt x="752" y="444"/>
                    </a:lnTo>
                    <a:lnTo>
                      <a:pt x="742" y="434"/>
                    </a:lnTo>
                    <a:lnTo>
                      <a:pt x="731" y="426"/>
                    </a:lnTo>
                    <a:lnTo>
                      <a:pt x="720" y="418"/>
                    </a:lnTo>
                    <a:lnTo>
                      <a:pt x="714" y="412"/>
                    </a:lnTo>
                    <a:lnTo>
                      <a:pt x="708" y="408"/>
                    </a:lnTo>
                    <a:lnTo>
                      <a:pt x="701" y="404"/>
                    </a:lnTo>
                    <a:lnTo>
                      <a:pt x="696" y="401"/>
                    </a:lnTo>
                    <a:lnTo>
                      <a:pt x="690" y="397"/>
                    </a:lnTo>
                    <a:lnTo>
                      <a:pt x="685" y="393"/>
                    </a:lnTo>
                    <a:lnTo>
                      <a:pt x="678" y="389"/>
                    </a:lnTo>
                    <a:lnTo>
                      <a:pt x="673" y="386"/>
                    </a:lnTo>
                    <a:lnTo>
                      <a:pt x="667" y="382"/>
                    </a:lnTo>
                    <a:lnTo>
                      <a:pt x="661" y="378"/>
                    </a:lnTo>
                    <a:lnTo>
                      <a:pt x="654" y="374"/>
                    </a:lnTo>
                    <a:lnTo>
                      <a:pt x="648" y="371"/>
                    </a:lnTo>
                    <a:lnTo>
                      <a:pt x="642" y="368"/>
                    </a:lnTo>
                    <a:lnTo>
                      <a:pt x="636" y="364"/>
                    </a:lnTo>
                    <a:lnTo>
                      <a:pt x="629" y="361"/>
                    </a:lnTo>
                    <a:lnTo>
                      <a:pt x="623" y="358"/>
                    </a:lnTo>
                    <a:lnTo>
                      <a:pt x="616" y="354"/>
                    </a:lnTo>
                    <a:lnTo>
                      <a:pt x="609" y="351"/>
                    </a:lnTo>
                    <a:lnTo>
                      <a:pt x="603" y="348"/>
                    </a:lnTo>
                    <a:lnTo>
                      <a:pt x="597" y="345"/>
                    </a:lnTo>
                    <a:lnTo>
                      <a:pt x="590" y="341"/>
                    </a:lnTo>
                    <a:lnTo>
                      <a:pt x="583" y="339"/>
                    </a:lnTo>
                    <a:lnTo>
                      <a:pt x="577" y="336"/>
                    </a:lnTo>
                    <a:lnTo>
                      <a:pt x="571" y="334"/>
                    </a:lnTo>
                    <a:lnTo>
                      <a:pt x="564" y="331"/>
                    </a:lnTo>
                    <a:lnTo>
                      <a:pt x="557" y="328"/>
                    </a:lnTo>
                    <a:lnTo>
                      <a:pt x="550" y="326"/>
                    </a:lnTo>
                    <a:lnTo>
                      <a:pt x="544" y="324"/>
                    </a:lnTo>
                    <a:lnTo>
                      <a:pt x="536" y="321"/>
                    </a:lnTo>
                    <a:lnTo>
                      <a:pt x="530" y="318"/>
                    </a:lnTo>
                    <a:lnTo>
                      <a:pt x="523" y="316"/>
                    </a:lnTo>
                    <a:lnTo>
                      <a:pt x="517" y="315"/>
                    </a:lnTo>
                    <a:lnTo>
                      <a:pt x="509" y="312"/>
                    </a:lnTo>
                    <a:lnTo>
                      <a:pt x="503" y="310"/>
                    </a:lnTo>
                    <a:lnTo>
                      <a:pt x="496" y="308"/>
                    </a:lnTo>
                    <a:lnTo>
                      <a:pt x="489" y="307"/>
                    </a:lnTo>
                    <a:lnTo>
                      <a:pt x="482" y="305"/>
                    </a:lnTo>
                    <a:lnTo>
                      <a:pt x="476" y="304"/>
                    </a:lnTo>
                    <a:lnTo>
                      <a:pt x="470" y="302"/>
                    </a:lnTo>
                    <a:lnTo>
                      <a:pt x="463" y="301"/>
                    </a:lnTo>
                    <a:lnTo>
                      <a:pt x="457" y="311"/>
                    </a:lnTo>
                    <a:lnTo>
                      <a:pt x="456" y="303"/>
                    </a:lnTo>
                    <a:lnTo>
                      <a:pt x="455" y="295"/>
                    </a:lnTo>
                    <a:lnTo>
                      <a:pt x="452" y="289"/>
                    </a:lnTo>
                    <a:lnTo>
                      <a:pt x="447" y="287"/>
                    </a:lnTo>
                    <a:lnTo>
                      <a:pt x="439" y="287"/>
                    </a:lnTo>
                    <a:lnTo>
                      <a:pt x="446" y="283"/>
                    </a:lnTo>
                    <a:lnTo>
                      <a:pt x="454" y="280"/>
                    </a:lnTo>
                    <a:lnTo>
                      <a:pt x="460" y="278"/>
                    </a:lnTo>
                    <a:lnTo>
                      <a:pt x="469" y="277"/>
                    </a:lnTo>
                    <a:lnTo>
                      <a:pt x="475" y="276"/>
                    </a:lnTo>
                    <a:lnTo>
                      <a:pt x="483" y="276"/>
                    </a:lnTo>
                    <a:lnTo>
                      <a:pt x="489" y="276"/>
                    </a:lnTo>
                    <a:lnTo>
                      <a:pt x="498" y="277"/>
                    </a:lnTo>
                    <a:lnTo>
                      <a:pt x="504" y="277"/>
                    </a:lnTo>
                    <a:lnTo>
                      <a:pt x="512" y="278"/>
                    </a:lnTo>
                    <a:lnTo>
                      <a:pt x="519" y="279"/>
                    </a:lnTo>
                    <a:lnTo>
                      <a:pt x="527" y="281"/>
                    </a:lnTo>
                    <a:lnTo>
                      <a:pt x="533" y="283"/>
                    </a:lnTo>
                    <a:lnTo>
                      <a:pt x="542" y="286"/>
                    </a:lnTo>
                    <a:lnTo>
                      <a:pt x="548" y="289"/>
                    </a:lnTo>
                    <a:lnTo>
                      <a:pt x="556" y="292"/>
                    </a:lnTo>
                    <a:lnTo>
                      <a:pt x="562" y="294"/>
                    </a:lnTo>
                    <a:lnTo>
                      <a:pt x="570" y="298"/>
                    </a:lnTo>
                    <a:lnTo>
                      <a:pt x="576" y="301"/>
                    </a:lnTo>
                    <a:lnTo>
                      <a:pt x="583" y="305"/>
                    </a:lnTo>
                    <a:lnTo>
                      <a:pt x="590" y="308"/>
                    </a:lnTo>
                    <a:lnTo>
                      <a:pt x="597" y="313"/>
                    </a:lnTo>
                    <a:lnTo>
                      <a:pt x="603" y="317"/>
                    </a:lnTo>
                    <a:lnTo>
                      <a:pt x="611" y="323"/>
                    </a:lnTo>
                    <a:lnTo>
                      <a:pt x="617" y="326"/>
                    </a:lnTo>
                    <a:lnTo>
                      <a:pt x="623" y="331"/>
                    </a:lnTo>
                    <a:lnTo>
                      <a:pt x="629" y="335"/>
                    </a:lnTo>
                    <a:lnTo>
                      <a:pt x="636" y="340"/>
                    </a:lnTo>
                    <a:lnTo>
                      <a:pt x="642" y="345"/>
                    </a:lnTo>
                    <a:lnTo>
                      <a:pt x="648" y="350"/>
                    </a:lnTo>
                    <a:lnTo>
                      <a:pt x="654" y="355"/>
                    </a:lnTo>
                    <a:lnTo>
                      <a:pt x="661" y="360"/>
                    </a:lnTo>
                    <a:lnTo>
                      <a:pt x="667" y="363"/>
                    </a:lnTo>
                    <a:lnTo>
                      <a:pt x="676" y="368"/>
                    </a:lnTo>
                    <a:lnTo>
                      <a:pt x="685" y="373"/>
                    </a:lnTo>
                    <a:lnTo>
                      <a:pt x="695" y="379"/>
                    </a:lnTo>
                    <a:lnTo>
                      <a:pt x="703" y="385"/>
                    </a:lnTo>
                    <a:lnTo>
                      <a:pt x="712" y="392"/>
                    </a:lnTo>
                    <a:lnTo>
                      <a:pt x="719" y="398"/>
                    </a:lnTo>
                    <a:lnTo>
                      <a:pt x="726" y="405"/>
                    </a:lnTo>
                    <a:lnTo>
                      <a:pt x="733" y="400"/>
                    </a:lnTo>
                    <a:lnTo>
                      <a:pt x="740" y="396"/>
                    </a:lnTo>
                    <a:lnTo>
                      <a:pt x="747" y="390"/>
                    </a:lnTo>
                    <a:lnTo>
                      <a:pt x="756" y="386"/>
                    </a:lnTo>
                    <a:lnTo>
                      <a:pt x="763" y="381"/>
                    </a:lnTo>
                    <a:lnTo>
                      <a:pt x="771" y="376"/>
                    </a:lnTo>
                    <a:lnTo>
                      <a:pt x="779" y="371"/>
                    </a:lnTo>
                    <a:lnTo>
                      <a:pt x="787" y="366"/>
                    </a:lnTo>
                    <a:lnTo>
                      <a:pt x="793" y="360"/>
                    </a:lnTo>
                    <a:lnTo>
                      <a:pt x="800" y="355"/>
                    </a:lnTo>
                    <a:lnTo>
                      <a:pt x="807" y="349"/>
                    </a:lnTo>
                    <a:lnTo>
                      <a:pt x="814" y="342"/>
                    </a:lnTo>
                    <a:lnTo>
                      <a:pt x="819" y="334"/>
                    </a:lnTo>
                    <a:lnTo>
                      <a:pt x="826" y="327"/>
                    </a:lnTo>
                    <a:lnTo>
                      <a:pt x="831" y="318"/>
                    </a:lnTo>
                    <a:lnTo>
                      <a:pt x="837" y="311"/>
                    </a:lnTo>
                    <a:lnTo>
                      <a:pt x="832" y="303"/>
                    </a:lnTo>
                    <a:lnTo>
                      <a:pt x="828" y="295"/>
                    </a:lnTo>
                    <a:lnTo>
                      <a:pt x="822" y="287"/>
                    </a:lnTo>
                    <a:lnTo>
                      <a:pt x="818" y="281"/>
                    </a:lnTo>
                    <a:lnTo>
                      <a:pt x="813" y="274"/>
                    </a:lnTo>
                    <a:lnTo>
                      <a:pt x="808" y="266"/>
                    </a:lnTo>
                    <a:lnTo>
                      <a:pt x="803" y="260"/>
                    </a:lnTo>
                    <a:lnTo>
                      <a:pt x="798" y="254"/>
                    </a:lnTo>
                    <a:lnTo>
                      <a:pt x="792" y="247"/>
                    </a:lnTo>
                    <a:lnTo>
                      <a:pt x="787" y="241"/>
                    </a:lnTo>
                    <a:lnTo>
                      <a:pt x="781" y="235"/>
                    </a:lnTo>
                    <a:lnTo>
                      <a:pt x="775" y="229"/>
                    </a:lnTo>
                    <a:lnTo>
                      <a:pt x="769" y="222"/>
                    </a:lnTo>
                    <a:lnTo>
                      <a:pt x="764" y="217"/>
                    </a:lnTo>
                    <a:lnTo>
                      <a:pt x="758" y="212"/>
                    </a:lnTo>
                    <a:lnTo>
                      <a:pt x="752" y="208"/>
                    </a:lnTo>
                    <a:lnTo>
                      <a:pt x="745" y="202"/>
                    </a:lnTo>
                    <a:lnTo>
                      <a:pt x="739" y="197"/>
                    </a:lnTo>
                    <a:lnTo>
                      <a:pt x="733" y="192"/>
                    </a:lnTo>
                    <a:lnTo>
                      <a:pt x="726" y="188"/>
                    </a:lnTo>
                    <a:lnTo>
                      <a:pt x="719" y="183"/>
                    </a:lnTo>
                    <a:lnTo>
                      <a:pt x="713" y="179"/>
                    </a:lnTo>
                    <a:lnTo>
                      <a:pt x="705" y="174"/>
                    </a:lnTo>
                    <a:lnTo>
                      <a:pt x="699" y="171"/>
                    </a:lnTo>
                    <a:lnTo>
                      <a:pt x="692" y="167"/>
                    </a:lnTo>
                    <a:lnTo>
                      <a:pt x="685" y="163"/>
                    </a:lnTo>
                    <a:lnTo>
                      <a:pt x="677" y="159"/>
                    </a:lnTo>
                    <a:lnTo>
                      <a:pt x="670" y="156"/>
                    </a:lnTo>
                    <a:lnTo>
                      <a:pt x="663" y="152"/>
                    </a:lnTo>
                    <a:lnTo>
                      <a:pt x="655" y="149"/>
                    </a:lnTo>
                    <a:lnTo>
                      <a:pt x="648" y="146"/>
                    </a:lnTo>
                    <a:lnTo>
                      <a:pt x="642" y="143"/>
                    </a:lnTo>
                    <a:lnTo>
                      <a:pt x="633" y="140"/>
                    </a:lnTo>
                    <a:lnTo>
                      <a:pt x="626" y="137"/>
                    </a:lnTo>
                    <a:lnTo>
                      <a:pt x="618" y="134"/>
                    </a:lnTo>
                    <a:lnTo>
                      <a:pt x="611" y="131"/>
                    </a:lnTo>
                    <a:lnTo>
                      <a:pt x="602" y="127"/>
                    </a:lnTo>
                    <a:lnTo>
                      <a:pt x="595" y="124"/>
                    </a:lnTo>
                    <a:lnTo>
                      <a:pt x="588" y="122"/>
                    </a:lnTo>
                    <a:lnTo>
                      <a:pt x="580" y="120"/>
                    </a:lnTo>
                    <a:lnTo>
                      <a:pt x="572" y="117"/>
                    </a:lnTo>
                    <a:lnTo>
                      <a:pt x="565" y="114"/>
                    </a:lnTo>
                    <a:lnTo>
                      <a:pt x="556" y="112"/>
                    </a:lnTo>
                    <a:lnTo>
                      <a:pt x="549" y="110"/>
                    </a:lnTo>
                    <a:lnTo>
                      <a:pt x="541" y="107"/>
                    </a:lnTo>
                    <a:lnTo>
                      <a:pt x="533" y="104"/>
                    </a:lnTo>
                    <a:lnTo>
                      <a:pt x="525" y="102"/>
                    </a:lnTo>
                    <a:lnTo>
                      <a:pt x="518" y="101"/>
                    </a:lnTo>
                    <a:lnTo>
                      <a:pt x="508" y="98"/>
                    </a:lnTo>
                    <a:lnTo>
                      <a:pt x="501" y="97"/>
                    </a:lnTo>
                    <a:lnTo>
                      <a:pt x="493" y="94"/>
                    </a:lnTo>
                    <a:lnTo>
                      <a:pt x="485" y="93"/>
                    </a:lnTo>
                    <a:lnTo>
                      <a:pt x="476" y="91"/>
                    </a:lnTo>
                    <a:lnTo>
                      <a:pt x="469" y="89"/>
                    </a:lnTo>
                    <a:lnTo>
                      <a:pt x="460" y="87"/>
                    </a:lnTo>
                    <a:lnTo>
                      <a:pt x="453" y="86"/>
                    </a:lnTo>
                    <a:lnTo>
                      <a:pt x="445" y="84"/>
                    </a:lnTo>
                    <a:lnTo>
                      <a:pt x="437" y="81"/>
                    </a:lnTo>
                    <a:lnTo>
                      <a:pt x="429" y="79"/>
                    </a:lnTo>
                    <a:lnTo>
                      <a:pt x="422" y="78"/>
                    </a:lnTo>
                    <a:lnTo>
                      <a:pt x="413" y="76"/>
                    </a:lnTo>
                    <a:lnTo>
                      <a:pt x="406" y="75"/>
                    </a:lnTo>
                    <a:lnTo>
                      <a:pt x="398" y="73"/>
                    </a:lnTo>
                    <a:lnTo>
                      <a:pt x="391" y="72"/>
                    </a:lnTo>
                    <a:lnTo>
                      <a:pt x="384" y="68"/>
                    </a:lnTo>
                    <a:lnTo>
                      <a:pt x="377" y="65"/>
                    </a:lnTo>
                    <a:lnTo>
                      <a:pt x="369" y="62"/>
                    </a:lnTo>
                    <a:lnTo>
                      <a:pt x="363" y="60"/>
                    </a:lnTo>
                    <a:lnTo>
                      <a:pt x="356" y="56"/>
                    </a:lnTo>
                    <a:lnTo>
                      <a:pt x="349" y="54"/>
                    </a:lnTo>
                    <a:lnTo>
                      <a:pt x="341" y="52"/>
                    </a:lnTo>
                    <a:lnTo>
                      <a:pt x="335" y="51"/>
                    </a:lnTo>
                    <a:lnTo>
                      <a:pt x="327" y="48"/>
                    </a:lnTo>
                    <a:lnTo>
                      <a:pt x="319" y="47"/>
                    </a:lnTo>
                    <a:lnTo>
                      <a:pt x="312" y="45"/>
                    </a:lnTo>
                    <a:lnTo>
                      <a:pt x="305" y="44"/>
                    </a:lnTo>
                    <a:lnTo>
                      <a:pt x="296" y="42"/>
                    </a:lnTo>
                    <a:lnTo>
                      <a:pt x="290" y="41"/>
                    </a:lnTo>
                    <a:lnTo>
                      <a:pt x="282" y="40"/>
                    </a:lnTo>
                    <a:lnTo>
                      <a:pt x="275" y="39"/>
                    </a:lnTo>
                    <a:lnTo>
                      <a:pt x="267" y="37"/>
                    </a:lnTo>
                    <a:lnTo>
                      <a:pt x="260" y="35"/>
                    </a:lnTo>
                    <a:lnTo>
                      <a:pt x="252" y="32"/>
                    </a:lnTo>
                    <a:lnTo>
                      <a:pt x="246" y="31"/>
                    </a:lnTo>
                    <a:lnTo>
                      <a:pt x="239" y="29"/>
                    </a:lnTo>
                    <a:lnTo>
                      <a:pt x="232" y="28"/>
                    </a:lnTo>
                    <a:lnTo>
                      <a:pt x="224" y="26"/>
                    </a:lnTo>
                    <a:lnTo>
                      <a:pt x="218" y="25"/>
                    </a:lnTo>
                    <a:lnTo>
                      <a:pt x="211" y="23"/>
                    </a:lnTo>
                    <a:lnTo>
                      <a:pt x="204" y="21"/>
                    </a:lnTo>
                    <a:lnTo>
                      <a:pt x="198" y="19"/>
                    </a:lnTo>
                    <a:lnTo>
                      <a:pt x="192" y="17"/>
                    </a:lnTo>
                    <a:lnTo>
                      <a:pt x="186" y="14"/>
                    </a:lnTo>
                    <a:lnTo>
                      <a:pt x="179" y="12"/>
                    </a:lnTo>
                    <a:lnTo>
                      <a:pt x="174" y="8"/>
                    </a:lnTo>
                    <a:lnTo>
                      <a:pt x="169" y="6"/>
                    </a:lnTo>
                    <a:lnTo>
                      <a:pt x="179" y="10"/>
                    </a:lnTo>
                    <a:lnTo>
                      <a:pt x="190" y="12"/>
                    </a:lnTo>
                    <a:lnTo>
                      <a:pt x="198" y="7"/>
                    </a:lnTo>
                    <a:lnTo>
                      <a:pt x="208" y="0"/>
                    </a:lnTo>
                    <a:lnTo>
                      <a:pt x="216" y="0"/>
                    </a:lnTo>
                    <a:lnTo>
                      <a:pt x="224" y="1"/>
                    </a:lnTo>
                    <a:lnTo>
                      <a:pt x="234" y="2"/>
                    </a:lnTo>
                    <a:lnTo>
                      <a:pt x="243" y="4"/>
                    </a:lnTo>
                    <a:lnTo>
                      <a:pt x="251" y="5"/>
                    </a:lnTo>
                    <a:lnTo>
                      <a:pt x="260" y="7"/>
                    </a:lnTo>
                    <a:lnTo>
                      <a:pt x="269" y="8"/>
                    </a:lnTo>
                    <a:lnTo>
                      <a:pt x="279" y="10"/>
                    </a:lnTo>
                    <a:lnTo>
                      <a:pt x="287" y="12"/>
                    </a:lnTo>
                    <a:lnTo>
                      <a:pt x="295" y="14"/>
                    </a:lnTo>
                    <a:lnTo>
                      <a:pt x="304" y="15"/>
                    </a:lnTo>
                    <a:lnTo>
                      <a:pt x="313" y="17"/>
                    </a:lnTo>
                    <a:lnTo>
                      <a:pt x="321" y="19"/>
                    </a:lnTo>
                    <a:lnTo>
                      <a:pt x="330" y="21"/>
                    </a:lnTo>
                    <a:lnTo>
                      <a:pt x="338" y="23"/>
                    </a:lnTo>
                    <a:lnTo>
                      <a:pt x="347" y="26"/>
                    </a:lnTo>
                    <a:lnTo>
                      <a:pt x="355" y="28"/>
                    </a:lnTo>
                    <a:lnTo>
                      <a:pt x="363" y="30"/>
                    </a:lnTo>
                    <a:lnTo>
                      <a:pt x="371" y="32"/>
                    </a:lnTo>
                    <a:lnTo>
                      <a:pt x="380" y="36"/>
                    </a:lnTo>
                    <a:lnTo>
                      <a:pt x="387" y="38"/>
                    </a:lnTo>
                    <a:lnTo>
                      <a:pt x="397" y="40"/>
                    </a:lnTo>
                    <a:lnTo>
                      <a:pt x="404" y="43"/>
                    </a:lnTo>
                    <a:lnTo>
                      <a:pt x="413" y="46"/>
                    </a:lnTo>
                    <a:lnTo>
                      <a:pt x="421" y="48"/>
                    </a:lnTo>
                    <a:lnTo>
                      <a:pt x="430" y="51"/>
                    </a:lnTo>
                    <a:lnTo>
                      <a:pt x="437" y="54"/>
                    </a:lnTo>
                    <a:lnTo>
                      <a:pt x="447" y="57"/>
                    </a:lnTo>
                    <a:lnTo>
                      <a:pt x="454" y="61"/>
                    </a:lnTo>
                    <a:lnTo>
                      <a:pt x="463" y="64"/>
                    </a:lnTo>
                    <a:lnTo>
                      <a:pt x="471" y="67"/>
                    </a:lnTo>
                    <a:lnTo>
                      <a:pt x="480" y="70"/>
                    </a:lnTo>
                    <a:lnTo>
                      <a:pt x="487" y="72"/>
                    </a:lnTo>
                    <a:lnTo>
                      <a:pt x="496" y="75"/>
                    </a:lnTo>
                    <a:lnTo>
                      <a:pt x="503" y="78"/>
                    </a:lnTo>
                    <a:lnTo>
                      <a:pt x="511" y="81"/>
                    </a:lnTo>
                    <a:lnTo>
                      <a:pt x="519" y="85"/>
                    </a:lnTo>
                    <a:lnTo>
                      <a:pt x="527" y="88"/>
                    </a:lnTo>
                    <a:lnTo>
                      <a:pt x="535" y="91"/>
                    </a:lnTo>
                    <a:lnTo>
                      <a:pt x="544" y="94"/>
                    </a:lnTo>
                    <a:lnTo>
                      <a:pt x="551" y="97"/>
                    </a:lnTo>
                    <a:lnTo>
                      <a:pt x="559" y="100"/>
                    </a:lnTo>
                    <a:lnTo>
                      <a:pt x="568" y="103"/>
                    </a:lnTo>
                    <a:lnTo>
                      <a:pt x="576" y="107"/>
                    </a:lnTo>
                    <a:lnTo>
                      <a:pt x="583" y="110"/>
                    </a:lnTo>
                    <a:lnTo>
                      <a:pt x="593" y="113"/>
                    </a:lnTo>
                    <a:lnTo>
                      <a:pt x="600" y="116"/>
                    </a:lnTo>
                    <a:lnTo>
                      <a:pt x="609" y="119"/>
                    </a:lnTo>
                    <a:lnTo>
                      <a:pt x="617" y="121"/>
                    </a:lnTo>
                    <a:lnTo>
                      <a:pt x="625" y="124"/>
                    </a:lnTo>
                    <a:lnTo>
                      <a:pt x="632" y="127"/>
                    </a:lnTo>
                    <a:lnTo>
                      <a:pt x="641" y="131"/>
                    </a:lnTo>
                    <a:lnTo>
                      <a:pt x="648" y="134"/>
                    </a:lnTo>
                    <a:lnTo>
                      <a:pt x="657" y="137"/>
                    </a:lnTo>
                    <a:lnTo>
                      <a:pt x="665" y="140"/>
                    </a:lnTo>
                    <a:lnTo>
                      <a:pt x="674" y="143"/>
                    </a:lnTo>
                    <a:lnTo>
                      <a:pt x="681" y="145"/>
                    </a:lnTo>
                    <a:lnTo>
                      <a:pt x="690" y="148"/>
                    </a:lnTo>
                    <a:lnTo>
                      <a:pt x="698" y="151"/>
                    </a:lnTo>
                    <a:lnTo>
                      <a:pt x="707" y="155"/>
                    </a:lnTo>
                    <a:lnTo>
                      <a:pt x="715" y="157"/>
                    </a:lnTo>
                    <a:lnTo>
                      <a:pt x="723" y="160"/>
                    </a:lnTo>
                    <a:lnTo>
                      <a:pt x="732" y="163"/>
                    </a:lnTo>
                    <a:lnTo>
                      <a:pt x="741"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80"/>
              <p:cNvSpPr>
                <a:spLocks/>
              </p:cNvSpPr>
              <p:nvPr/>
            </p:nvSpPr>
            <p:spPr bwMode="auto">
              <a:xfrm>
                <a:off x="1931" y="3280"/>
                <a:ext cx="37" cy="131"/>
              </a:xfrm>
              <a:custGeom>
                <a:avLst/>
                <a:gdLst>
                  <a:gd name="T0" fmla="*/ 31 w 73"/>
                  <a:gd name="T1" fmla="*/ 131 h 263"/>
                  <a:gd name="T2" fmla="*/ 21 w 73"/>
                  <a:gd name="T3" fmla="*/ 130 h 263"/>
                  <a:gd name="T4" fmla="*/ 11 w 73"/>
                  <a:gd name="T5" fmla="*/ 128 h 263"/>
                  <a:gd name="T6" fmla="*/ 3 w 73"/>
                  <a:gd name="T7" fmla="*/ 123 h 263"/>
                  <a:gd name="T8" fmla="*/ 1 w 73"/>
                  <a:gd name="T9" fmla="*/ 115 h 263"/>
                  <a:gd name="T10" fmla="*/ 2 w 73"/>
                  <a:gd name="T11" fmla="*/ 108 h 263"/>
                  <a:gd name="T12" fmla="*/ 4 w 73"/>
                  <a:gd name="T13" fmla="*/ 101 h 263"/>
                  <a:gd name="T14" fmla="*/ 5 w 73"/>
                  <a:gd name="T15" fmla="*/ 93 h 263"/>
                  <a:gd name="T16" fmla="*/ 6 w 73"/>
                  <a:gd name="T17" fmla="*/ 86 h 263"/>
                  <a:gd name="T18" fmla="*/ 7 w 73"/>
                  <a:gd name="T19" fmla="*/ 79 h 263"/>
                  <a:gd name="T20" fmla="*/ 8 w 73"/>
                  <a:gd name="T21" fmla="*/ 71 h 263"/>
                  <a:gd name="T22" fmla="*/ 9 w 73"/>
                  <a:gd name="T23" fmla="*/ 63 h 263"/>
                  <a:gd name="T24" fmla="*/ 10 w 73"/>
                  <a:gd name="T25" fmla="*/ 56 h 263"/>
                  <a:gd name="T26" fmla="*/ 11 w 73"/>
                  <a:gd name="T27" fmla="*/ 48 h 263"/>
                  <a:gd name="T28" fmla="*/ 12 w 73"/>
                  <a:gd name="T29" fmla="*/ 41 h 263"/>
                  <a:gd name="T30" fmla="*/ 12 w 73"/>
                  <a:gd name="T31" fmla="*/ 33 h 263"/>
                  <a:gd name="T32" fmla="*/ 12 w 73"/>
                  <a:gd name="T33" fmla="*/ 26 h 263"/>
                  <a:gd name="T34" fmla="*/ 12 w 73"/>
                  <a:gd name="T35" fmla="*/ 18 h 263"/>
                  <a:gd name="T36" fmla="*/ 12 w 73"/>
                  <a:gd name="T37" fmla="*/ 11 h 263"/>
                  <a:gd name="T38" fmla="*/ 12 w 73"/>
                  <a:gd name="T39" fmla="*/ 3 h 263"/>
                  <a:gd name="T40" fmla="*/ 14 w 73"/>
                  <a:gd name="T41" fmla="*/ 3 h 263"/>
                  <a:gd name="T42" fmla="*/ 17 w 73"/>
                  <a:gd name="T43" fmla="*/ 10 h 263"/>
                  <a:gd name="T44" fmla="*/ 19 w 73"/>
                  <a:gd name="T45" fmla="*/ 18 h 263"/>
                  <a:gd name="T46" fmla="*/ 21 w 73"/>
                  <a:gd name="T47" fmla="*/ 25 h 263"/>
                  <a:gd name="T48" fmla="*/ 23 w 73"/>
                  <a:gd name="T49" fmla="*/ 34 h 263"/>
                  <a:gd name="T50" fmla="*/ 24 w 73"/>
                  <a:gd name="T51" fmla="*/ 42 h 263"/>
                  <a:gd name="T52" fmla="*/ 25 w 73"/>
                  <a:gd name="T53" fmla="*/ 50 h 263"/>
                  <a:gd name="T54" fmla="*/ 26 w 73"/>
                  <a:gd name="T55" fmla="*/ 59 h 263"/>
                  <a:gd name="T56" fmla="*/ 27 w 73"/>
                  <a:gd name="T57" fmla="*/ 67 h 263"/>
                  <a:gd name="T58" fmla="*/ 27 w 73"/>
                  <a:gd name="T59" fmla="*/ 75 h 263"/>
                  <a:gd name="T60" fmla="*/ 27 w 73"/>
                  <a:gd name="T61" fmla="*/ 84 h 263"/>
                  <a:gd name="T62" fmla="*/ 28 w 73"/>
                  <a:gd name="T63" fmla="*/ 93 h 263"/>
                  <a:gd name="T64" fmla="*/ 29 w 73"/>
                  <a:gd name="T65" fmla="*/ 102 h 263"/>
                  <a:gd name="T66" fmla="*/ 31 w 73"/>
                  <a:gd name="T67" fmla="*/ 110 h 263"/>
                  <a:gd name="T68" fmla="*/ 32 w 73"/>
                  <a:gd name="T69" fmla="*/ 118 h 263"/>
                  <a:gd name="T70" fmla="*/ 35 w 73"/>
                  <a:gd name="T71" fmla="*/ 127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2" y="262"/>
                    </a:lnTo>
                    <a:lnTo>
                      <a:pt x="52" y="262"/>
                    </a:lnTo>
                    <a:lnTo>
                      <a:pt x="41" y="261"/>
                    </a:lnTo>
                    <a:lnTo>
                      <a:pt x="32" y="261"/>
                    </a:lnTo>
                    <a:lnTo>
                      <a:pt x="21" y="257"/>
                    </a:lnTo>
                    <a:lnTo>
                      <a:pt x="12" y="254"/>
                    </a:lnTo>
                    <a:lnTo>
                      <a:pt x="5" y="247"/>
                    </a:lnTo>
                    <a:lnTo>
                      <a:pt x="0" y="239"/>
                    </a:lnTo>
                    <a:lnTo>
                      <a:pt x="1" y="231"/>
                    </a:lnTo>
                    <a:lnTo>
                      <a:pt x="3" y="223"/>
                    </a:lnTo>
                    <a:lnTo>
                      <a:pt x="4" y="216"/>
                    </a:lnTo>
                    <a:lnTo>
                      <a:pt x="6" y="210"/>
                    </a:lnTo>
                    <a:lnTo>
                      <a:pt x="7" y="202"/>
                    </a:lnTo>
                    <a:lnTo>
                      <a:pt x="9" y="194"/>
                    </a:lnTo>
                    <a:lnTo>
                      <a:pt x="10" y="187"/>
                    </a:lnTo>
                    <a:lnTo>
                      <a:pt x="12" y="181"/>
                    </a:lnTo>
                    <a:lnTo>
                      <a:pt x="12" y="172"/>
                    </a:lnTo>
                    <a:lnTo>
                      <a:pt x="14" y="165"/>
                    </a:lnTo>
                    <a:lnTo>
                      <a:pt x="14" y="158"/>
                    </a:lnTo>
                    <a:lnTo>
                      <a:pt x="16" y="150"/>
                    </a:lnTo>
                    <a:lnTo>
                      <a:pt x="16" y="142"/>
                    </a:lnTo>
                    <a:lnTo>
                      <a:pt x="18" y="136"/>
                    </a:lnTo>
                    <a:lnTo>
                      <a:pt x="18" y="127"/>
                    </a:lnTo>
                    <a:lnTo>
                      <a:pt x="20" y="121"/>
                    </a:lnTo>
                    <a:lnTo>
                      <a:pt x="20" y="113"/>
                    </a:lnTo>
                    <a:lnTo>
                      <a:pt x="21" y="106"/>
                    </a:lnTo>
                    <a:lnTo>
                      <a:pt x="21" y="97"/>
                    </a:lnTo>
                    <a:lnTo>
                      <a:pt x="23" y="91"/>
                    </a:lnTo>
                    <a:lnTo>
                      <a:pt x="23" y="83"/>
                    </a:lnTo>
                    <a:lnTo>
                      <a:pt x="23" y="75"/>
                    </a:lnTo>
                    <a:lnTo>
                      <a:pt x="23" y="67"/>
                    </a:lnTo>
                    <a:lnTo>
                      <a:pt x="24" y="61"/>
                    </a:lnTo>
                    <a:lnTo>
                      <a:pt x="24" y="52"/>
                    </a:lnTo>
                    <a:lnTo>
                      <a:pt x="24" y="45"/>
                    </a:lnTo>
                    <a:lnTo>
                      <a:pt x="24" y="37"/>
                    </a:lnTo>
                    <a:lnTo>
                      <a:pt x="24" y="30"/>
                    </a:lnTo>
                    <a:lnTo>
                      <a:pt x="24" y="22"/>
                    </a:lnTo>
                    <a:lnTo>
                      <a:pt x="24" y="15"/>
                    </a:lnTo>
                    <a:lnTo>
                      <a:pt x="24" y="6"/>
                    </a:lnTo>
                    <a:lnTo>
                      <a:pt x="24" y="0"/>
                    </a:lnTo>
                    <a:lnTo>
                      <a:pt x="27" y="6"/>
                    </a:lnTo>
                    <a:lnTo>
                      <a:pt x="30" y="14"/>
                    </a:lnTo>
                    <a:lnTo>
                      <a:pt x="33" y="21"/>
                    </a:lnTo>
                    <a:lnTo>
                      <a:pt x="36" y="28"/>
                    </a:lnTo>
                    <a:lnTo>
                      <a:pt x="38" y="36"/>
                    </a:lnTo>
                    <a:lnTo>
                      <a:pt x="40" y="44"/>
                    </a:lnTo>
                    <a:lnTo>
                      <a:pt x="42" y="51"/>
                    </a:lnTo>
                    <a:lnTo>
                      <a:pt x="44" y="61"/>
                    </a:lnTo>
                    <a:lnTo>
                      <a:pt x="45" y="68"/>
                    </a:lnTo>
                    <a:lnTo>
                      <a:pt x="47" y="76"/>
                    </a:lnTo>
                    <a:lnTo>
                      <a:pt x="48" y="84"/>
                    </a:lnTo>
                    <a:lnTo>
                      <a:pt x="49" y="93"/>
                    </a:lnTo>
                    <a:lnTo>
                      <a:pt x="50" y="101"/>
                    </a:lnTo>
                    <a:lnTo>
                      <a:pt x="51" y="110"/>
                    </a:lnTo>
                    <a:lnTo>
                      <a:pt x="52" y="118"/>
                    </a:lnTo>
                    <a:lnTo>
                      <a:pt x="53" y="127"/>
                    </a:lnTo>
                    <a:lnTo>
                      <a:pt x="53" y="135"/>
                    </a:lnTo>
                    <a:lnTo>
                      <a:pt x="53" y="143"/>
                    </a:lnTo>
                    <a:lnTo>
                      <a:pt x="53" y="151"/>
                    </a:lnTo>
                    <a:lnTo>
                      <a:pt x="54" y="161"/>
                    </a:lnTo>
                    <a:lnTo>
                      <a:pt x="54" y="169"/>
                    </a:lnTo>
                    <a:lnTo>
                      <a:pt x="55" y="178"/>
                    </a:lnTo>
                    <a:lnTo>
                      <a:pt x="56" y="186"/>
                    </a:lnTo>
                    <a:lnTo>
                      <a:pt x="58" y="195"/>
                    </a:lnTo>
                    <a:lnTo>
                      <a:pt x="58" y="204"/>
                    </a:lnTo>
                    <a:lnTo>
                      <a:pt x="60" y="212"/>
                    </a:lnTo>
                    <a:lnTo>
                      <a:pt x="61" y="220"/>
                    </a:lnTo>
                    <a:lnTo>
                      <a:pt x="63" y="229"/>
                    </a:lnTo>
                    <a:lnTo>
                      <a:pt x="64" y="237"/>
                    </a:lnTo>
                    <a:lnTo>
                      <a:pt x="66" y="245"/>
                    </a:lnTo>
                    <a:lnTo>
                      <a:pt x="70" y="254"/>
                    </a:lnTo>
                    <a:lnTo>
                      <a:pt x="73"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81"/>
              <p:cNvSpPr>
                <a:spLocks/>
              </p:cNvSpPr>
              <p:nvPr/>
            </p:nvSpPr>
            <p:spPr bwMode="auto">
              <a:xfrm>
                <a:off x="1283" y="3295"/>
                <a:ext cx="68" cy="52"/>
              </a:xfrm>
              <a:custGeom>
                <a:avLst/>
                <a:gdLst>
                  <a:gd name="T0" fmla="*/ 46 w 138"/>
                  <a:gd name="T1" fmla="*/ 0 h 104"/>
                  <a:gd name="T2" fmla="*/ 47 w 138"/>
                  <a:gd name="T3" fmla="*/ 3 h 104"/>
                  <a:gd name="T4" fmla="*/ 49 w 138"/>
                  <a:gd name="T5" fmla="*/ 6 h 104"/>
                  <a:gd name="T6" fmla="*/ 51 w 138"/>
                  <a:gd name="T7" fmla="*/ 9 h 104"/>
                  <a:gd name="T8" fmla="*/ 54 w 138"/>
                  <a:gd name="T9" fmla="*/ 12 h 104"/>
                  <a:gd name="T10" fmla="*/ 57 w 138"/>
                  <a:gd name="T11" fmla="*/ 15 h 104"/>
                  <a:gd name="T12" fmla="*/ 59 w 138"/>
                  <a:gd name="T13" fmla="*/ 18 h 104"/>
                  <a:gd name="T14" fmla="*/ 61 w 138"/>
                  <a:gd name="T15" fmla="*/ 21 h 104"/>
                  <a:gd name="T16" fmla="*/ 64 w 138"/>
                  <a:gd name="T17" fmla="*/ 25 h 104"/>
                  <a:gd name="T18" fmla="*/ 65 w 138"/>
                  <a:gd name="T19" fmla="*/ 28 h 104"/>
                  <a:gd name="T20" fmla="*/ 67 w 138"/>
                  <a:gd name="T21" fmla="*/ 31 h 104"/>
                  <a:gd name="T22" fmla="*/ 68 w 138"/>
                  <a:gd name="T23" fmla="*/ 34 h 104"/>
                  <a:gd name="T24" fmla="*/ 68 w 138"/>
                  <a:gd name="T25" fmla="*/ 38 h 104"/>
                  <a:gd name="T26" fmla="*/ 68 w 138"/>
                  <a:gd name="T27" fmla="*/ 41 h 104"/>
                  <a:gd name="T28" fmla="*/ 67 w 138"/>
                  <a:gd name="T29" fmla="*/ 45 h 104"/>
                  <a:gd name="T30" fmla="*/ 65 w 138"/>
                  <a:gd name="T31" fmla="*/ 48 h 104"/>
                  <a:gd name="T32" fmla="*/ 63 w 138"/>
                  <a:gd name="T33" fmla="*/ 52 h 104"/>
                  <a:gd name="T34" fmla="*/ 62 w 138"/>
                  <a:gd name="T35" fmla="*/ 47 h 104"/>
                  <a:gd name="T36" fmla="*/ 62 w 138"/>
                  <a:gd name="T37" fmla="*/ 43 h 104"/>
                  <a:gd name="T38" fmla="*/ 61 w 138"/>
                  <a:gd name="T39" fmla="*/ 40 h 104"/>
                  <a:gd name="T40" fmla="*/ 61 w 138"/>
                  <a:gd name="T41" fmla="*/ 36 h 104"/>
                  <a:gd name="T42" fmla="*/ 58 w 138"/>
                  <a:gd name="T43" fmla="*/ 31 h 104"/>
                  <a:gd name="T44" fmla="*/ 55 w 138"/>
                  <a:gd name="T45" fmla="*/ 27 h 104"/>
                  <a:gd name="T46" fmla="*/ 50 w 138"/>
                  <a:gd name="T47" fmla="*/ 23 h 104"/>
                  <a:gd name="T48" fmla="*/ 46 w 138"/>
                  <a:gd name="T49" fmla="*/ 21 h 104"/>
                  <a:gd name="T50" fmla="*/ 41 w 138"/>
                  <a:gd name="T51" fmla="*/ 20 h 104"/>
                  <a:gd name="T52" fmla="*/ 35 w 138"/>
                  <a:gd name="T53" fmla="*/ 19 h 104"/>
                  <a:gd name="T54" fmla="*/ 33 w 138"/>
                  <a:gd name="T55" fmla="*/ 18 h 104"/>
                  <a:gd name="T56" fmla="*/ 30 w 138"/>
                  <a:gd name="T57" fmla="*/ 17 h 104"/>
                  <a:gd name="T58" fmla="*/ 26 w 138"/>
                  <a:gd name="T59" fmla="*/ 17 h 104"/>
                  <a:gd name="T60" fmla="*/ 24 w 138"/>
                  <a:gd name="T61" fmla="*/ 16 h 104"/>
                  <a:gd name="T62" fmla="*/ 18 w 138"/>
                  <a:gd name="T63" fmla="*/ 15 h 104"/>
                  <a:gd name="T64" fmla="*/ 13 w 138"/>
                  <a:gd name="T65" fmla="*/ 13 h 104"/>
                  <a:gd name="T66" fmla="*/ 9 w 138"/>
                  <a:gd name="T67" fmla="*/ 11 h 104"/>
                  <a:gd name="T68" fmla="*/ 5 w 138"/>
                  <a:gd name="T69" fmla="*/ 9 h 104"/>
                  <a:gd name="T70" fmla="*/ 1 w 138"/>
                  <a:gd name="T71" fmla="*/ 5 h 104"/>
                  <a:gd name="T72" fmla="*/ 0 w 138"/>
                  <a:gd name="T73" fmla="*/ 0 h 104"/>
                  <a:gd name="T74" fmla="*/ 46 w 138"/>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8" h="104">
                    <a:moveTo>
                      <a:pt x="93" y="0"/>
                    </a:moveTo>
                    <a:lnTo>
                      <a:pt x="96" y="6"/>
                    </a:lnTo>
                    <a:lnTo>
                      <a:pt x="100" y="12"/>
                    </a:lnTo>
                    <a:lnTo>
                      <a:pt x="104" y="17"/>
                    </a:lnTo>
                    <a:lnTo>
                      <a:pt x="110" y="23"/>
                    </a:lnTo>
                    <a:lnTo>
                      <a:pt x="115" y="30"/>
                    </a:lnTo>
                    <a:lnTo>
                      <a:pt x="120" y="36"/>
                    </a:lnTo>
                    <a:lnTo>
                      <a:pt x="124" y="42"/>
                    </a:lnTo>
                    <a:lnTo>
                      <a:pt x="130" y="49"/>
                    </a:lnTo>
                    <a:lnTo>
                      <a:pt x="132" y="56"/>
                    </a:lnTo>
                    <a:lnTo>
                      <a:pt x="135" y="62"/>
                    </a:lnTo>
                    <a:lnTo>
                      <a:pt x="137" y="68"/>
                    </a:lnTo>
                    <a:lnTo>
                      <a:pt x="138" y="76"/>
                    </a:lnTo>
                    <a:lnTo>
                      <a:pt x="137" y="82"/>
                    </a:lnTo>
                    <a:lnTo>
                      <a:pt x="136" y="89"/>
                    </a:lnTo>
                    <a:lnTo>
                      <a:pt x="132" y="96"/>
                    </a:lnTo>
                    <a:lnTo>
                      <a:pt x="127" y="104"/>
                    </a:lnTo>
                    <a:lnTo>
                      <a:pt x="126" y="94"/>
                    </a:lnTo>
                    <a:lnTo>
                      <a:pt x="126" y="86"/>
                    </a:lnTo>
                    <a:lnTo>
                      <a:pt x="124" y="79"/>
                    </a:lnTo>
                    <a:lnTo>
                      <a:pt x="123" y="72"/>
                    </a:lnTo>
                    <a:lnTo>
                      <a:pt x="118" y="62"/>
                    </a:lnTo>
                    <a:lnTo>
                      <a:pt x="112" y="54"/>
                    </a:lnTo>
                    <a:lnTo>
                      <a:pt x="102" y="46"/>
                    </a:lnTo>
                    <a:lnTo>
                      <a:pt x="94" y="42"/>
                    </a:lnTo>
                    <a:lnTo>
                      <a:pt x="83" y="39"/>
                    </a:lnTo>
                    <a:lnTo>
                      <a:pt x="72" y="37"/>
                    </a:lnTo>
                    <a:lnTo>
                      <a:pt x="66" y="35"/>
                    </a:lnTo>
                    <a:lnTo>
                      <a:pt x="60" y="34"/>
                    </a:lnTo>
                    <a:lnTo>
                      <a:pt x="53" y="33"/>
                    </a:lnTo>
                    <a:lnTo>
                      <a:pt x="48" y="32"/>
                    </a:lnTo>
                    <a:lnTo>
                      <a:pt x="37" y="29"/>
                    </a:lnTo>
                    <a:lnTo>
                      <a:pt x="27" y="26"/>
                    </a:lnTo>
                    <a:lnTo>
                      <a:pt x="18" y="22"/>
                    </a:lnTo>
                    <a:lnTo>
                      <a:pt x="11" y="17"/>
                    </a:lnTo>
                    <a:lnTo>
                      <a:pt x="3" y="10"/>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82"/>
              <p:cNvSpPr>
                <a:spLocks/>
              </p:cNvSpPr>
              <p:nvPr/>
            </p:nvSpPr>
            <p:spPr bwMode="auto">
              <a:xfrm>
                <a:off x="1375" y="3319"/>
                <a:ext cx="71" cy="139"/>
              </a:xfrm>
              <a:custGeom>
                <a:avLst/>
                <a:gdLst>
                  <a:gd name="T0" fmla="*/ 70 w 142"/>
                  <a:gd name="T1" fmla="*/ 55 h 277"/>
                  <a:gd name="T2" fmla="*/ 71 w 142"/>
                  <a:gd name="T3" fmla="*/ 62 h 277"/>
                  <a:gd name="T4" fmla="*/ 71 w 142"/>
                  <a:gd name="T5" fmla="*/ 67 h 277"/>
                  <a:gd name="T6" fmla="*/ 70 w 142"/>
                  <a:gd name="T7" fmla="*/ 74 h 277"/>
                  <a:gd name="T8" fmla="*/ 69 w 142"/>
                  <a:gd name="T9" fmla="*/ 79 h 277"/>
                  <a:gd name="T10" fmla="*/ 68 w 142"/>
                  <a:gd name="T11" fmla="*/ 86 h 277"/>
                  <a:gd name="T12" fmla="*/ 65 w 142"/>
                  <a:gd name="T13" fmla="*/ 91 h 277"/>
                  <a:gd name="T14" fmla="*/ 63 w 142"/>
                  <a:gd name="T15" fmla="*/ 98 h 277"/>
                  <a:gd name="T16" fmla="*/ 59 w 142"/>
                  <a:gd name="T17" fmla="*/ 106 h 277"/>
                  <a:gd name="T18" fmla="*/ 52 w 142"/>
                  <a:gd name="T19" fmla="*/ 116 h 277"/>
                  <a:gd name="T20" fmla="*/ 45 w 142"/>
                  <a:gd name="T21" fmla="*/ 126 h 277"/>
                  <a:gd name="T22" fmla="*/ 37 w 142"/>
                  <a:gd name="T23" fmla="*/ 135 h 277"/>
                  <a:gd name="T24" fmla="*/ 11 w 142"/>
                  <a:gd name="T25" fmla="*/ 139 h 277"/>
                  <a:gd name="T26" fmla="*/ 15 w 142"/>
                  <a:gd name="T27" fmla="*/ 130 h 277"/>
                  <a:gd name="T28" fmla="*/ 16 w 142"/>
                  <a:gd name="T29" fmla="*/ 123 h 277"/>
                  <a:gd name="T30" fmla="*/ 12 w 142"/>
                  <a:gd name="T31" fmla="*/ 116 h 277"/>
                  <a:gd name="T32" fmla="*/ 8 w 142"/>
                  <a:gd name="T33" fmla="*/ 110 h 277"/>
                  <a:gd name="T34" fmla="*/ 2 w 142"/>
                  <a:gd name="T35" fmla="*/ 104 h 277"/>
                  <a:gd name="T36" fmla="*/ 0 w 142"/>
                  <a:gd name="T37" fmla="*/ 98 h 277"/>
                  <a:gd name="T38" fmla="*/ 2 w 142"/>
                  <a:gd name="T39" fmla="*/ 90 h 277"/>
                  <a:gd name="T40" fmla="*/ 5 w 142"/>
                  <a:gd name="T41" fmla="*/ 87 h 277"/>
                  <a:gd name="T42" fmla="*/ 11 w 142"/>
                  <a:gd name="T43" fmla="*/ 83 h 277"/>
                  <a:gd name="T44" fmla="*/ 17 w 142"/>
                  <a:gd name="T45" fmla="*/ 83 h 277"/>
                  <a:gd name="T46" fmla="*/ 22 w 142"/>
                  <a:gd name="T47" fmla="*/ 81 h 277"/>
                  <a:gd name="T48" fmla="*/ 28 w 142"/>
                  <a:gd name="T49" fmla="*/ 74 h 277"/>
                  <a:gd name="T50" fmla="*/ 29 w 142"/>
                  <a:gd name="T51" fmla="*/ 68 h 277"/>
                  <a:gd name="T52" fmla="*/ 30 w 142"/>
                  <a:gd name="T53" fmla="*/ 62 h 277"/>
                  <a:gd name="T54" fmla="*/ 31 w 142"/>
                  <a:gd name="T55" fmla="*/ 55 h 277"/>
                  <a:gd name="T56" fmla="*/ 32 w 142"/>
                  <a:gd name="T57" fmla="*/ 48 h 277"/>
                  <a:gd name="T58" fmla="*/ 32 w 142"/>
                  <a:gd name="T59" fmla="*/ 40 h 277"/>
                  <a:gd name="T60" fmla="*/ 32 w 142"/>
                  <a:gd name="T61" fmla="*/ 33 h 277"/>
                  <a:gd name="T62" fmla="*/ 33 w 142"/>
                  <a:gd name="T63" fmla="*/ 25 h 277"/>
                  <a:gd name="T64" fmla="*/ 35 w 142"/>
                  <a:gd name="T65" fmla="*/ 19 h 277"/>
                  <a:gd name="T66" fmla="*/ 37 w 142"/>
                  <a:gd name="T67" fmla="*/ 12 h 277"/>
                  <a:gd name="T68" fmla="*/ 41 w 142"/>
                  <a:gd name="T69" fmla="*/ 7 h 277"/>
                  <a:gd name="T70" fmla="*/ 47 w 142"/>
                  <a:gd name="T71" fmla="*/ 3 h 277"/>
                  <a:gd name="T72" fmla="*/ 54 w 142"/>
                  <a:gd name="T73" fmla="*/ 0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2" h="277">
                    <a:moveTo>
                      <a:pt x="139" y="105"/>
                    </a:moveTo>
                    <a:lnTo>
                      <a:pt x="140" y="110"/>
                    </a:lnTo>
                    <a:lnTo>
                      <a:pt x="141" y="116"/>
                    </a:lnTo>
                    <a:lnTo>
                      <a:pt x="141" y="123"/>
                    </a:lnTo>
                    <a:lnTo>
                      <a:pt x="142" y="129"/>
                    </a:lnTo>
                    <a:lnTo>
                      <a:pt x="141" y="134"/>
                    </a:lnTo>
                    <a:lnTo>
                      <a:pt x="141" y="140"/>
                    </a:lnTo>
                    <a:lnTo>
                      <a:pt x="140" y="147"/>
                    </a:lnTo>
                    <a:lnTo>
                      <a:pt x="140" y="153"/>
                    </a:lnTo>
                    <a:lnTo>
                      <a:pt x="138" y="158"/>
                    </a:lnTo>
                    <a:lnTo>
                      <a:pt x="137" y="164"/>
                    </a:lnTo>
                    <a:lnTo>
                      <a:pt x="135" y="171"/>
                    </a:lnTo>
                    <a:lnTo>
                      <a:pt x="134" y="177"/>
                    </a:lnTo>
                    <a:lnTo>
                      <a:pt x="130" y="182"/>
                    </a:lnTo>
                    <a:lnTo>
                      <a:pt x="128" y="188"/>
                    </a:lnTo>
                    <a:lnTo>
                      <a:pt x="126" y="195"/>
                    </a:lnTo>
                    <a:lnTo>
                      <a:pt x="124" y="201"/>
                    </a:lnTo>
                    <a:lnTo>
                      <a:pt x="118" y="211"/>
                    </a:lnTo>
                    <a:lnTo>
                      <a:pt x="112" y="222"/>
                    </a:lnTo>
                    <a:lnTo>
                      <a:pt x="104" y="232"/>
                    </a:lnTo>
                    <a:lnTo>
                      <a:pt x="97" y="243"/>
                    </a:lnTo>
                    <a:lnTo>
                      <a:pt x="89" y="252"/>
                    </a:lnTo>
                    <a:lnTo>
                      <a:pt x="81" y="261"/>
                    </a:lnTo>
                    <a:lnTo>
                      <a:pt x="73" y="269"/>
                    </a:lnTo>
                    <a:lnTo>
                      <a:pt x="67" y="277"/>
                    </a:lnTo>
                    <a:lnTo>
                      <a:pt x="21" y="277"/>
                    </a:lnTo>
                    <a:lnTo>
                      <a:pt x="27" y="268"/>
                    </a:lnTo>
                    <a:lnTo>
                      <a:pt x="30" y="260"/>
                    </a:lnTo>
                    <a:lnTo>
                      <a:pt x="31" y="252"/>
                    </a:lnTo>
                    <a:lnTo>
                      <a:pt x="31" y="246"/>
                    </a:lnTo>
                    <a:lnTo>
                      <a:pt x="27" y="238"/>
                    </a:lnTo>
                    <a:lnTo>
                      <a:pt x="24" y="232"/>
                    </a:lnTo>
                    <a:lnTo>
                      <a:pt x="19" y="226"/>
                    </a:lnTo>
                    <a:lnTo>
                      <a:pt x="15" y="220"/>
                    </a:lnTo>
                    <a:lnTo>
                      <a:pt x="8" y="213"/>
                    </a:lnTo>
                    <a:lnTo>
                      <a:pt x="4" y="207"/>
                    </a:lnTo>
                    <a:lnTo>
                      <a:pt x="1" y="201"/>
                    </a:lnTo>
                    <a:lnTo>
                      <a:pt x="0" y="195"/>
                    </a:lnTo>
                    <a:lnTo>
                      <a:pt x="0" y="187"/>
                    </a:lnTo>
                    <a:lnTo>
                      <a:pt x="4" y="180"/>
                    </a:lnTo>
                    <a:lnTo>
                      <a:pt x="6" y="176"/>
                    </a:lnTo>
                    <a:lnTo>
                      <a:pt x="10" y="173"/>
                    </a:lnTo>
                    <a:lnTo>
                      <a:pt x="15" y="170"/>
                    </a:lnTo>
                    <a:lnTo>
                      <a:pt x="21" y="166"/>
                    </a:lnTo>
                    <a:lnTo>
                      <a:pt x="27" y="165"/>
                    </a:lnTo>
                    <a:lnTo>
                      <a:pt x="33" y="165"/>
                    </a:lnTo>
                    <a:lnTo>
                      <a:pt x="37" y="163"/>
                    </a:lnTo>
                    <a:lnTo>
                      <a:pt x="43" y="162"/>
                    </a:lnTo>
                    <a:lnTo>
                      <a:pt x="50" y="156"/>
                    </a:lnTo>
                    <a:lnTo>
                      <a:pt x="55" y="148"/>
                    </a:lnTo>
                    <a:lnTo>
                      <a:pt x="56" y="141"/>
                    </a:lnTo>
                    <a:lnTo>
                      <a:pt x="58" y="135"/>
                    </a:lnTo>
                    <a:lnTo>
                      <a:pt x="59" y="129"/>
                    </a:lnTo>
                    <a:lnTo>
                      <a:pt x="60" y="124"/>
                    </a:lnTo>
                    <a:lnTo>
                      <a:pt x="60" y="116"/>
                    </a:lnTo>
                    <a:lnTo>
                      <a:pt x="61" y="109"/>
                    </a:lnTo>
                    <a:lnTo>
                      <a:pt x="61" y="102"/>
                    </a:lnTo>
                    <a:lnTo>
                      <a:pt x="63" y="95"/>
                    </a:lnTo>
                    <a:lnTo>
                      <a:pt x="63" y="87"/>
                    </a:lnTo>
                    <a:lnTo>
                      <a:pt x="63" y="80"/>
                    </a:lnTo>
                    <a:lnTo>
                      <a:pt x="63" y="71"/>
                    </a:lnTo>
                    <a:lnTo>
                      <a:pt x="64" y="65"/>
                    </a:lnTo>
                    <a:lnTo>
                      <a:pt x="64" y="57"/>
                    </a:lnTo>
                    <a:lnTo>
                      <a:pt x="66" y="49"/>
                    </a:lnTo>
                    <a:lnTo>
                      <a:pt x="67" y="43"/>
                    </a:lnTo>
                    <a:lnTo>
                      <a:pt x="70" y="37"/>
                    </a:lnTo>
                    <a:lnTo>
                      <a:pt x="71" y="30"/>
                    </a:lnTo>
                    <a:lnTo>
                      <a:pt x="74" y="23"/>
                    </a:lnTo>
                    <a:lnTo>
                      <a:pt x="77" y="18"/>
                    </a:lnTo>
                    <a:lnTo>
                      <a:pt x="82" y="14"/>
                    </a:lnTo>
                    <a:lnTo>
                      <a:pt x="87" y="9"/>
                    </a:lnTo>
                    <a:lnTo>
                      <a:pt x="93" y="6"/>
                    </a:lnTo>
                    <a:lnTo>
                      <a:pt x="99" y="1"/>
                    </a:lnTo>
                    <a:lnTo>
                      <a:pt x="107" y="0"/>
                    </a:lnTo>
                    <a:lnTo>
                      <a:pt x="139"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83"/>
              <p:cNvSpPr>
                <a:spLocks/>
              </p:cNvSpPr>
              <p:nvPr/>
            </p:nvSpPr>
            <p:spPr bwMode="auto">
              <a:xfrm>
                <a:off x="1417" y="3344"/>
                <a:ext cx="111" cy="193"/>
              </a:xfrm>
              <a:custGeom>
                <a:avLst/>
                <a:gdLst>
                  <a:gd name="T0" fmla="*/ 111 w 223"/>
                  <a:gd name="T1" fmla="*/ 5 h 388"/>
                  <a:gd name="T2" fmla="*/ 111 w 223"/>
                  <a:gd name="T3" fmla="*/ 16 h 388"/>
                  <a:gd name="T4" fmla="*/ 111 w 223"/>
                  <a:gd name="T5" fmla="*/ 27 h 388"/>
                  <a:gd name="T6" fmla="*/ 111 w 223"/>
                  <a:gd name="T7" fmla="*/ 38 h 388"/>
                  <a:gd name="T8" fmla="*/ 111 w 223"/>
                  <a:gd name="T9" fmla="*/ 49 h 388"/>
                  <a:gd name="T10" fmla="*/ 111 w 223"/>
                  <a:gd name="T11" fmla="*/ 60 h 388"/>
                  <a:gd name="T12" fmla="*/ 111 w 223"/>
                  <a:gd name="T13" fmla="*/ 71 h 388"/>
                  <a:gd name="T14" fmla="*/ 110 w 223"/>
                  <a:gd name="T15" fmla="*/ 79 h 388"/>
                  <a:gd name="T16" fmla="*/ 110 w 223"/>
                  <a:gd name="T17" fmla="*/ 85 h 388"/>
                  <a:gd name="T18" fmla="*/ 109 w 223"/>
                  <a:gd name="T19" fmla="*/ 93 h 388"/>
                  <a:gd name="T20" fmla="*/ 106 w 223"/>
                  <a:gd name="T21" fmla="*/ 103 h 388"/>
                  <a:gd name="T22" fmla="*/ 103 w 223"/>
                  <a:gd name="T23" fmla="*/ 113 h 388"/>
                  <a:gd name="T24" fmla="*/ 100 w 223"/>
                  <a:gd name="T25" fmla="*/ 123 h 388"/>
                  <a:gd name="T26" fmla="*/ 95 w 223"/>
                  <a:gd name="T27" fmla="*/ 132 h 388"/>
                  <a:gd name="T28" fmla="*/ 90 w 223"/>
                  <a:gd name="T29" fmla="*/ 141 h 388"/>
                  <a:gd name="T30" fmla="*/ 83 w 223"/>
                  <a:gd name="T31" fmla="*/ 149 h 388"/>
                  <a:gd name="T32" fmla="*/ 75 w 223"/>
                  <a:gd name="T33" fmla="*/ 158 h 388"/>
                  <a:gd name="T34" fmla="*/ 67 w 223"/>
                  <a:gd name="T35" fmla="*/ 158 h 388"/>
                  <a:gd name="T36" fmla="*/ 59 w 223"/>
                  <a:gd name="T37" fmla="*/ 154 h 388"/>
                  <a:gd name="T38" fmla="*/ 50 w 223"/>
                  <a:gd name="T39" fmla="*/ 153 h 388"/>
                  <a:gd name="T40" fmla="*/ 41 w 223"/>
                  <a:gd name="T41" fmla="*/ 153 h 388"/>
                  <a:gd name="T42" fmla="*/ 32 w 223"/>
                  <a:gd name="T43" fmla="*/ 157 h 388"/>
                  <a:gd name="T44" fmla="*/ 24 w 223"/>
                  <a:gd name="T45" fmla="*/ 163 h 388"/>
                  <a:gd name="T46" fmla="*/ 16 w 223"/>
                  <a:gd name="T47" fmla="*/ 169 h 388"/>
                  <a:gd name="T48" fmla="*/ 12 w 223"/>
                  <a:gd name="T49" fmla="*/ 174 h 388"/>
                  <a:gd name="T50" fmla="*/ 11 w 223"/>
                  <a:gd name="T51" fmla="*/ 180 h 388"/>
                  <a:gd name="T52" fmla="*/ 12 w 223"/>
                  <a:gd name="T53" fmla="*/ 193 h 388"/>
                  <a:gd name="T54" fmla="*/ 2 w 223"/>
                  <a:gd name="T55" fmla="*/ 190 h 388"/>
                  <a:gd name="T56" fmla="*/ 5 w 223"/>
                  <a:gd name="T57" fmla="*/ 184 h 388"/>
                  <a:gd name="T58" fmla="*/ 7 w 223"/>
                  <a:gd name="T59" fmla="*/ 178 h 388"/>
                  <a:gd name="T60" fmla="*/ 10 w 223"/>
                  <a:gd name="T61" fmla="*/ 172 h 388"/>
                  <a:gd name="T62" fmla="*/ 13 w 223"/>
                  <a:gd name="T63" fmla="*/ 165 h 388"/>
                  <a:gd name="T64" fmla="*/ 16 w 223"/>
                  <a:gd name="T65" fmla="*/ 159 h 388"/>
                  <a:gd name="T66" fmla="*/ 19 w 223"/>
                  <a:gd name="T67" fmla="*/ 153 h 388"/>
                  <a:gd name="T68" fmla="*/ 22 w 223"/>
                  <a:gd name="T69" fmla="*/ 147 h 388"/>
                  <a:gd name="T70" fmla="*/ 25 w 223"/>
                  <a:gd name="T71" fmla="*/ 141 h 388"/>
                  <a:gd name="T72" fmla="*/ 28 w 223"/>
                  <a:gd name="T73" fmla="*/ 135 h 388"/>
                  <a:gd name="T74" fmla="*/ 32 w 223"/>
                  <a:gd name="T75" fmla="*/ 129 h 388"/>
                  <a:gd name="T76" fmla="*/ 36 w 223"/>
                  <a:gd name="T77" fmla="*/ 124 h 388"/>
                  <a:gd name="T78" fmla="*/ 41 w 223"/>
                  <a:gd name="T79" fmla="*/ 118 h 388"/>
                  <a:gd name="T80" fmla="*/ 47 w 223"/>
                  <a:gd name="T81" fmla="*/ 114 h 388"/>
                  <a:gd name="T82" fmla="*/ 53 w 223"/>
                  <a:gd name="T83" fmla="*/ 111 h 388"/>
                  <a:gd name="T84" fmla="*/ 60 w 223"/>
                  <a:gd name="T85" fmla="*/ 108 h 388"/>
                  <a:gd name="T86" fmla="*/ 64 w 223"/>
                  <a:gd name="T87" fmla="*/ 102 h 388"/>
                  <a:gd name="T88" fmla="*/ 63 w 223"/>
                  <a:gd name="T89" fmla="*/ 94 h 388"/>
                  <a:gd name="T90" fmla="*/ 62 w 223"/>
                  <a:gd name="T91" fmla="*/ 87 h 388"/>
                  <a:gd name="T92" fmla="*/ 62 w 223"/>
                  <a:gd name="T93" fmla="*/ 78 h 388"/>
                  <a:gd name="T94" fmla="*/ 63 w 223"/>
                  <a:gd name="T95" fmla="*/ 69 h 388"/>
                  <a:gd name="T96" fmla="*/ 63 w 223"/>
                  <a:gd name="T97" fmla="*/ 61 h 388"/>
                  <a:gd name="T98" fmla="*/ 64 w 223"/>
                  <a:gd name="T99" fmla="*/ 52 h 388"/>
                  <a:gd name="T100" fmla="*/ 66 w 223"/>
                  <a:gd name="T101" fmla="*/ 44 h 388"/>
                  <a:gd name="T102" fmla="*/ 69 w 223"/>
                  <a:gd name="T103" fmla="*/ 37 h 388"/>
                  <a:gd name="T104" fmla="*/ 71 w 223"/>
                  <a:gd name="T105" fmla="*/ 29 h 388"/>
                  <a:gd name="T106" fmla="*/ 75 w 223"/>
                  <a:gd name="T107" fmla="*/ 22 h 388"/>
                  <a:gd name="T108" fmla="*/ 79 w 223"/>
                  <a:gd name="T109" fmla="*/ 16 h 388"/>
                  <a:gd name="T110" fmla="*/ 85 w 223"/>
                  <a:gd name="T111" fmla="*/ 10 h 388"/>
                  <a:gd name="T112" fmla="*/ 91 w 223"/>
                  <a:gd name="T113" fmla="*/ 6 h 388"/>
                  <a:gd name="T114" fmla="*/ 98 w 223"/>
                  <a:gd name="T115" fmla="*/ 3 h 388"/>
                  <a:gd name="T116" fmla="*/ 106 w 223"/>
                  <a:gd name="T117" fmla="*/ 0 h 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3" h="388">
                    <a:moveTo>
                      <a:pt x="222" y="0"/>
                    </a:moveTo>
                    <a:lnTo>
                      <a:pt x="222" y="11"/>
                    </a:lnTo>
                    <a:lnTo>
                      <a:pt x="222" y="22"/>
                    </a:lnTo>
                    <a:lnTo>
                      <a:pt x="222" y="33"/>
                    </a:lnTo>
                    <a:lnTo>
                      <a:pt x="222" y="44"/>
                    </a:lnTo>
                    <a:lnTo>
                      <a:pt x="222" y="55"/>
                    </a:lnTo>
                    <a:lnTo>
                      <a:pt x="222" y="66"/>
                    </a:lnTo>
                    <a:lnTo>
                      <a:pt x="222" y="77"/>
                    </a:lnTo>
                    <a:lnTo>
                      <a:pt x="223" y="88"/>
                    </a:lnTo>
                    <a:lnTo>
                      <a:pt x="223" y="99"/>
                    </a:lnTo>
                    <a:lnTo>
                      <a:pt x="223" y="110"/>
                    </a:lnTo>
                    <a:lnTo>
                      <a:pt x="223" y="121"/>
                    </a:lnTo>
                    <a:lnTo>
                      <a:pt x="223" y="132"/>
                    </a:lnTo>
                    <a:lnTo>
                      <a:pt x="222" y="142"/>
                    </a:lnTo>
                    <a:lnTo>
                      <a:pt x="221" y="154"/>
                    </a:lnTo>
                    <a:lnTo>
                      <a:pt x="220" y="159"/>
                    </a:lnTo>
                    <a:lnTo>
                      <a:pt x="220" y="165"/>
                    </a:lnTo>
                    <a:lnTo>
                      <a:pt x="220" y="171"/>
                    </a:lnTo>
                    <a:lnTo>
                      <a:pt x="220" y="177"/>
                    </a:lnTo>
                    <a:lnTo>
                      <a:pt x="218" y="186"/>
                    </a:lnTo>
                    <a:lnTo>
                      <a:pt x="215" y="197"/>
                    </a:lnTo>
                    <a:lnTo>
                      <a:pt x="213" y="207"/>
                    </a:lnTo>
                    <a:lnTo>
                      <a:pt x="211" y="218"/>
                    </a:lnTo>
                    <a:lnTo>
                      <a:pt x="207" y="227"/>
                    </a:lnTo>
                    <a:lnTo>
                      <a:pt x="204" y="237"/>
                    </a:lnTo>
                    <a:lnTo>
                      <a:pt x="200" y="247"/>
                    </a:lnTo>
                    <a:lnTo>
                      <a:pt x="197" y="257"/>
                    </a:lnTo>
                    <a:lnTo>
                      <a:pt x="191" y="266"/>
                    </a:lnTo>
                    <a:lnTo>
                      <a:pt x="186" y="275"/>
                    </a:lnTo>
                    <a:lnTo>
                      <a:pt x="180" y="283"/>
                    </a:lnTo>
                    <a:lnTo>
                      <a:pt x="174" y="293"/>
                    </a:lnTo>
                    <a:lnTo>
                      <a:pt x="166" y="300"/>
                    </a:lnTo>
                    <a:lnTo>
                      <a:pt x="159" y="308"/>
                    </a:lnTo>
                    <a:lnTo>
                      <a:pt x="151" y="317"/>
                    </a:lnTo>
                    <a:lnTo>
                      <a:pt x="142" y="325"/>
                    </a:lnTo>
                    <a:lnTo>
                      <a:pt x="135" y="318"/>
                    </a:lnTo>
                    <a:lnTo>
                      <a:pt x="128" y="314"/>
                    </a:lnTo>
                    <a:lnTo>
                      <a:pt x="118" y="309"/>
                    </a:lnTo>
                    <a:lnTo>
                      <a:pt x="110" y="308"/>
                    </a:lnTo>
                    <a:lnTo>
                      <a:pt x="101" y="307"/>
                    </a:lnTo>
                    <a:lnTo>
                      <a:pt x="91" y="307"/>
                    </a:lnTo>
                    <a:lnTo>
                      <a:pt x="82" y="307"/>
                    </a:lnTo>
                    <a:lnTo>
                      <a:pt x="73" y="308"/>
                    </a:lnTo>
                    <a:lnTo>
                      <a:pt x="65" y="315"/>
                    </a:lnTo>
                    <a:lnTo>
                      <a:pt x="57" y="321"/>
                    </a:lnTo>
                    <a:lnTo>
                      <a:pt x="48" y="327"/>
                    </a:lnTo>
                    <a:lnTo>
                      <a:pt x="41" y="333"/>
                    </a:lnTo>
                    <a:lnTo>
                      <a:pt x="33" y="340"/>
                    </a:lnTo>
                    <a:lnTo>
                      <a:pt x="28" y="347"/>
                    </a:lnTo>
                    <a:lnTo>
                      <a:pt x="24" y="350"/>
                    </a:lnTo>
                    <a:lnTo>
                      <a:pt x="24" y="355"/>
                    </a:lnTo>
                    <a:lnTo>
                      <a:pt x="23" y="361"/>
                    </a:lnTo>
                    <a:lnTo>
                      <a:pt x="24" y="367"/>
                    </a:lnTo>
                    <a:lnTo>
                      <a:pt x="24" y="388"/>
                    </a:lnTo>
                    <a:lnTo>
                      <a:pt x="0" y="388"/>
                    </a:lnTo>
                    <a:lnTo>
                      <a:pt x="4" y="381"/>
                    </a:lnTo>
                    <a:lnTo>
                      <a:pt x="7" y="375"/>
                    </a:lnTo>
                    <a:lnTo>
                      <a:pt x="10" y="369"/>
                    </a:lnTo>
                    <a:lnTo>
                      <a:pt x="13" y="364"/>
                    </a:lnTo>
                    <a:lnTo>
                      <a:pt x="15" y="357"/>
                    </a:lnTo>
                    <a:lnTo>
                      <a:pt x="18" y="351"/>
                    </a:lnTo>
                    <a:lnTo>
                      <a:pt x="21" y="345"/>
                    </a:lnTo>
                    <a:lnTo>
                      <a:pt x="24" y="340"/>
                    </a:lnTo>
                    <a:lnTo>
                      <a:pt x="26" y="332"/>
                    </a:lnTo>
                    <a:lnTo>
                      <a:pt x="30" y="326"/>
                    </a:lnTo>
                    <a:lnTo>
                      <a:pt x="32" y="320"/>
                    </a:lnTo>
                    <a:lnTo>
                      <a:pt x="35" y="314"/>
                    </a:lnTo>
                    <a:lnTo>
                      <a:pt x="38" y="307"/>
                    </a:lnTo>
                    <a:lnTo>
                      <a:pt x="41" y="301"/>
                    </a:lnTo>
                    <a:lnTo>
                      <a:pt x="44" y="295"/>
                    </a:lnTo>
                    <a:lnTo>
                      <a:pt x="47" y="290"/>
                    </a:lnTo>
                    <a:lnTo>
                      <a:pt x="51" y="283"/>
                    </a:lnTo>
                    <a:lnTo>
                      <a:pt x="54" y="277"/>
                    </a:lnTo>
                    <a:lnTo>
                      <a:pt x="57" y="271"/>
                    </a:lnTo>
                    <a:lnTo>
                      <a:pt x="61" y="266"/>
                    </a:lnTo>
                    <a:lnTo>
                      <a:pt x="64" y="259"/>
                    </a:lnTo>
                    <a:lnTo>
                      <a:pt x="68" y="254"/>
                    </a:lnTo>
                    <a:lnTo>
                      <a:pt x="72" y="249"/>
                    </a:lnTo>
                    <a:lnTo>
                      <a:pt x="79" y="245"/>
                    </a:lnTo>
                    <a:lnTo>
                      <a:pt x="83" y="238"/>
                    </a:lnTo>
                    <a:lnTo>
                      <a:pt x="88" y="234"/>
                    </a:lnTo>
                    <a:lnTo>
                      <a:pt x="94" y="229"/>
                    </a:lnTo>
                    <a:lnTo>
                      <a:pt x="101" y="226"/>
                    </a:lnTo>
                    <a:lnTo>
                      <a:pt x="107" y="223"/>
                    </a:lnTo>
                    <a:lnTo>
                      <a:pt x="113" y="220"/>
                    </a:lnTo>
                    <a:lnTo>
                      <a:pt x="120" y="217"/>
                    </a:lnTo>
                    <a:lnTo>
                      <a:pt x="129" y="214"/>
                    </a:lnTo>
                    <a:lnTo>
                      <a:pt x="128" y="206"/>
                    </a:lnTo>
                    <a:lnTo>
                      <a:pt x="127" y="198"/>
                    </a:lnTo>
                    <a:lnTo>
                      <a:pt x="126" y="189"/>
                    </a:lnTo>
                    <a:lnTo>
                      <a:pt x="126" y="182"/>
                    </a:lnTo>
                    <a:lnTo>
                      <a:pt x="125" y="174"/>
                    </a:lnTo>
                    <a:lnTo>
                      <a:pt x="125" y="165"/>
                    </a:lnTo>
                    <a:lnTo>
                      <a:pt x="125" y="157"/>
                    </a:lnTo>
                    <a:lnTo>
                      <a:pt x="126" y="149"/>
                    </a:lnTo>
                    <a:lnTo>
                      <a:pt x="126" y="139"/>
                    </a:lnTo>
                    <a:lnTo>
                      <a:pt x="126" y="131"/>
                    </a:lnTo>
                    <a:lnTo>
                      <a:pt x="127" y="123"/>
                    </a:lnTo>
                    <a:lnTo>
                      <a:pt x="129" y="114"/>
                    </a:lnTo>
                    <a:lnTo>
                      <a:pt x="129" y="105"/>
                    </a:lnTo>
                    <a:lnTo>
                      <a:pt x="131" y="98"/>
                    </a:lnTo>
                    <a:lnTo>
                      <a:pt x="133" y="89"/>
                    </a:lnTo>
                    <a:lnTo>
                      <a:pt x="136" y="82"/>
                    </a:lnTo>
                    <a:lnTo>
                      <a:pt x="138" y="74"/>
                    </a:lnTo>
                    <a:lnTo>
                      <a:pt x="140" y="66"/>
                    </a:lnTo>
                    <a:lnTo>
                      <a:pt x="143" y="58"/>
                    </a:lnTo>
                    <a:lnTo>
                      <a:pt x="148" y="52"/>
                    </a:lnTo>
                    <a:lnTo>
                      <a:pt x="151" y="45"/>
                    </a:lnTo>
                    <a:lnTo>
                      <a:pt x="155" y="39"/>
                    </a:lnTo>
                    <a:lnTo>
                      <a:pt x="159" y="33"/>
                    </a:lnTo>
                    <a:lnTo>
                      <a:pt x="165" y="28"/>
                    </a:lnTo>
                    <a:lnTo>
                      <a:pt x="170" y="21"/>
                    </a:lnTo>
                    <a:lnTo>
                      <a:pt x="176" y="17"/>
                    </a:lnTo>
                    <a:lnTo>
                      <a:pt x="182" y="12"/>
                    </a:lnTo>
                    <a:lnTo>
                      <a:pt x="189" y="9"/>
                    </a:lnTo>
                    <a:lnTo>
                      <a:pt x="196" y="6"/>
                    </a:lnTo>
                    <a:lnTo>
                      <a:pt x="204" y="3"/>
                    </a:lnTo>
                    <a:lnTo>
                      <a:pt x="212" y="0"/>
                    </a:lnTo>
                    <a:lnTo>
                      <a:pt x="2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84"/>
              <p:cNvSpPr>
                <a:spLocks/>
              </p:cNvSpPr>
              <p:nvPr/>
            </p:nvSpPr>
            <p:spPr bwMode="auto">
              <a:xfrm>
                <a:off x="1971" y="3359"/>
                <a:ext cx="36" cy="44"/>
              </a:xfrm>
              <a:custGeom>
                <a:avLst/>
                <a:gdLst>
                  <a:gd name="T0" fmla="*/ 36 w 73"/>
                  <a:gd name="T1" fmla="*/ 31 h 88"/>
                  <a:gd name="T2" fmla="*/ 33 w 73"/>
                  <a:gd name="T3" fmla="*/ 34 h 88"/>
                  <a:gd name="T4" fmla="*/ 31 w 73"/>
                  <a:gd name="T5" fmla="*/ 37 h 88"/>
                  <a:gd name="T6" fmla="*/ 28 w 73"/>
                  <a:gd name="T7" fmla="*/ 39 h 88"/>
                  <a:gd name="T8" fmla="*/ 26 w 73"/>
                  <a:gd name="T9" fmla="*/ 42 h 88"/>
                  <a:gd name="T10" fmla="*/ 23 w 73"/>
                  <a:gd name="T11" fmla="*/ 43 h 88"/>
                  <a:gd name="T12" fmla="*/ 20 w 73"/>
                  <a:gd name="T13" fmla="*/ 44 h 88"/>
                  <a:gd name="T14" fmla="*/ 16 w 73"/>
                  <a:gd name="T15" fmla="*/ 44 h 88"/>
                  <a:gd name="T16" fmla="*/ 12 w 73"/>
                  <a:gd name="T17" fmla="*/ 43 h 88"/>
                  <a:gd name="T18" fmla="*/ 0 w 73"/>
                  <a:gd name="T19" fmla="*/ 0 h 88"/>
                  <a:gd name="T20" fmla="*/ 3 w 73"/>
                  <a:gd name="T21" fmla="*/ 3 h 88"/>
                  <a:gd name="T22" fmla="*/ 8 w 73"/>
                  <a:gd name="T23" fmla="*/ 7 h 88"/>
                  <a:gd name="T24" fmla="*/ 12 w 73"/>
                  <a:gd name="T25" fmla="*/ 12 h 88"/>
                  <a:gd name="T26" fmla="*/ 16 w 73"/>
                  <a:gd name="T27" fmla="*/ 16 h 88"/>
                  <a:gd name="T28" fmla="*/ 21 w 73"/>
                  <a:gd name="T29" fmla="*/ 20 h 88"/>
                  <a:gd name="T30" fmla="*/ 26 w 73"/>
                  <a:gd name="T31" fmla="*/ 25 h 88"/>
                  <a:gd name="T32" fmla="*/ 31 w 73"/>
                  <a:gd name="T33" fmla="*/ 28 h 88"/>
                  <a:gd name="T34" fmla="*/ 36 w 73"/>
                  <a:gd name="T35" fmla="*/ 31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88">
                    <a:moveTo>
                      <a:pt x="73" y="62"/>
                    </a:moveTo>
                    <a:lnTo>
                      <a:pt x="67" y="67"/>
                    </a:lnTo>
                    <a:lnTo>
                      <a:pt x="63" y="73"/>
                    </a:lnTo>
                    <a:lnTo>
                      <a:pt x="56" y="78"/>
                    </a:lnTo>
                    <a:lnTo>
                      <a:pt x="52" y="83"/>
                    </a:lnTo>
                    <a:lnTo>
                      <a:pt x="46" y="85"/>
                    </a:lnTo>
                    <a:lnTo>
                      <a:pt x="40" y="88"/>
                    </a:lnTo>
                    <a:lnTo>
                      <a:pt x="32" y="88"/>
                    </a:lnTo>
                    <a:lnTo>
                      <a:pt x="25" y="86"/>
                    </a:lnTo>
                    <a:lnTo>
                      <a:pt x="0" y="0"/>
                    </a:lnTo>
                    <a:lnTo>
                      <a:pt x="7" y="5"/>
                    </a:lnTo>
                    <a:lnTo>
                      <a:pt x="16" y="13"/>
                    </a:lnTo>
                    <a:lnTo>
                      <a:pt x="24" y="23"/>
                    </a:lnTo>
                    <a:lnTo>
                      <a:pt x="33" y="32"/>
                    </a:lnTo>
                    <a:lnTo>
                      <a:pt x="43" y="40"/>
                    </a:lnTo>
                    <a:lnTo>
                      <a:pt x="52" y="50"/>
                    </a:lnTo>
                    <a:lnTo>
                      <a:pt x="63" y="56"/>
                    </a:lnTo>
                    <a:lnTo>
                      <a:pt x="7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85"/>
              <p:cNvSpPr>
                <a:spLocks/>
              </p:cNvSpPr>
              <p:nvPr/>
            </p:nvSpPr>
            <p:spPr bwMode="auto">
              <a:xfrm>
                <a:off x="1847" y="3373"/>
                <a:ext cx="29" cy="29"/>
              </a:xfrm>
              <a:custGeom>
                <a:avLst/>
                <a:gdLst>
                  <a:gd name="T0" fmla="*/ 29 w 59"/>
                  <a:gd name="T1" fmla="*/ 10 h 57"/>
                  <a:gd name="T2" fmla="*/ 29 w 59"/>
                  <a:gd name="T3" fmla="*/ 13 h 57"/>
                  <a:gd name="T4" fmla="*/ 29 w 59"/>
                  <a:gd name="T5" fmla="*/ 16 h 57"/>
                  <a:gd name="T6" fmla="*/ 27 w 59"/>
                  <a:gd name="T7" fmla="*/ 18 h 57"/>
                  <a:gd name="T8" fmla="*/ 26 w 59"/>
                  <a:gd name="T9" fmla="*/ 21 h 57"/>
                  <a:gd name="T10" fmla="*/ 20 w 59"/>
                  <a:gd name="T11" fmla="*/ 24 h 57"/>
                  <a:gd name="T12" fmla="*/ 17 w 59"/>
                  <a:gd name="T13" fmla="*/ 29 h 57"/>
                  <a:gd name="T14" fmla="*/ 13 w 59"/>
                  <a:gd name="T15" fmla="*/ 27 h 57"/>
                  <a:gd name="T16" fmla="*/ 8 w 59"/>
                  <a:gd name="T17" fmla="*/ 26 h 57"/>
                  <a:gd name="T18" fmla="*/ 4 w 59"/>
                  <a:gd name="T19" fmla="*/ 24 h 57"/>
                  <a:gd name="T20" fmla="*/ 2 w 59"/>
                  <a:gd name="T21" fmla="*/ 21 h 57"/>
                  <a:gd name="T22" fmla="*/ 0 w 59"/>
                  <a:gd name="T23" fmla="*/ 17 h 57"/>
                  <a:gd name="T24" fmla="*/ 1 w 59"/>
                  <a:gd name="T25" fmla="*/ 14 h 57"/>
                  <a:gd name="T26" fmla="*/ 1 w 59"/>
                  <a:gd name="T27" fmla="*/ 11 h 57"/>
                  <a:gd name="T28" fmla="*/ 3 w 59"/>
                  <a:gd name="T29" fmla="*/ 8 h 57"/>
                  <a:gd name="T30" fmla="*/ 4 w 59"/>
                  <a:gd name="T31" fmla="*/ 5 h 57"/>
                  <a:gd name="T32" fmla="*/ 7 w 59"/>
                  <a:gd name="T33" fmla="*/ 4 h 57"/>
                  <a:gd name="T34" fmla="*/ 10 w 59"/>
                  <a:gd name="T35" fmla="*/ 2 h 57"/>
                  <a:gd name="T36" fmla="*/ 14 w 59"/>
                  <a:gd name="T37" fmla="*/ 1 h 57"/>
                  <a:gd name="T38" fmla="*/ 18 w 59"/>
                  <a:gd name="T39" fmla="*/ 0 h 57"/>
                  <a:gd name="T40" fmla="*/ 22 w 59"/>
                  <a:gd name="T41" fmla="*/ 2 h 57"/>
                  <a:gd name="T42" fmla="*/ 25 w 59"/>
                  <a:gd name="T43" fmla="*/ 6 h 57"/>
                  <a:gd name="T44" fmla="*/ 29 w 59"/>
                  <a:gd name="T45" fmla="*/ 1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9" h="57">
                    <a:moveTo>
                      <a:pt x="59" y="20"/>
                    </a:moveTo>
                    <a:lnTo>
                      <a:pt x="59" y="26"/>
                    </a:lnTo>
                    <a:lnTo>
                      <a:pt x="58" y="31"/>
                    </a:lnTo>
                    <a:lnTo>
                      <a:pt x="55" y="35"/>
                    </a:lnTo>
                    <a:lnTo>
                      <a:pt x="52" y="41"/>
                    </a:lnTo>
                    <a:lnTo>
                      <a:pt x="41" y="48"/>
                    </a:lnTo>
                    <a:lnTo>
                      <a:pt x="35" y="57"/>
                    </a:lnTo>
                    <a:lnTo>
                      <a:pt x="26" y="54"/>
                    </a:lnTo>
                    <a:lnTo>
                      <a:pt x="17" y="51"/>
                    </a:lnTo>
                    <a:lnTo>
                      <a:pt x="9" y="47"/>
                    </a:lnTo>
                    <a:lnTo>
                      <a:pt x="4" y="41"/>
                    </a:lnTo>
                    <a:lnTo>
                      <a:pt x="0" y="33"/>
                    </a:lnTo>
                    <a:lnTo>
                      <a:pt x="2" y="27"/>
                    </a:lnTo>
                    <a:lnTo>
                      <a:pt x="3" y="21"/>
                    </a:lnTo>
                    <a:lnTo>
                      <a:pt x="6" y="16"/>
                    </a:lnTo>
                    <a:lnTo>
                      <a:pt x="9" y="10"/>
                    </a:lnTo>
                    <a:lnTo>
                      <a:pt x="15" y="7"/>
                    </a:lnTo>
                    <a:lnTo>
                      <a:pt x="21" y="3"/>
                    </a:lnTo>
                    <a:lnTo>
                      <a:pt x="28" y="2"/>
                    </a:lnTo>
                    <a:lnTo>
                      <a:pt x="36" y="0"/>
                    </a:lnTo>
                    <a:lnTo>
                      <a:pt x="44" y="4"/>
                    </a:lnTo>
                    <a:lnTo>
                      <a:pt x="51" y="11"/>
                    </a:lnTo>
                    <a:lnTo>
                      <a:pt x="5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86"/>
              <p:cNvSpPr>
                <a:spLocks/>
              </p:cNvSpPr>
              <p:nvPr/>
            </p:nvSpPr>
            <p:spPr bwMode="auto">
              <a:xfrm>
                <a:off x="1488" y="3390"/>
                <a:ext cx="123" cy="180"/>
              </a:xfrm>
              <a:custGeom>
                <a:avLst/>
                <a:gdLst>
                  <a:gd name="T0" fmla="*/ 122 w 247"/>
                  <a:gd name="T1" fmla="*/ 5 h 361"/>
                  <a:gd name="T2" fmla="*/ 123 w 247"/>
                  <a:gd name="T3" fmla="*/ 16 h 361"/>
                  <a:gd name="T4" fmla="*/ 123 w 247"/>
                  <a:gd name="T5" fmla="*/ 26 h 361"/>
                  <a:gd name="T6" fmla="*/ 121 w 247"/>
                  <a:gd name="T7" fmla="*/ 35 h 361"/>
                  <a:gd name="T8" fmla="*/ 119 w 247"/>
                  <a:gd name="T9" fmla="*/ 44 h 361"/>
                  <a:gd name="T10" fmla="*/ 115 w 247"/>
                  <a:gd name="T11" fmla="*/ 53 h 361"/>
                  <a:gd name="T12" fmla="*/ 111 w 247"/>
                  <a:gd name="T13" fmla="*/ 61 h 361"/>
                  <a:gd name="T14" fmla="*/ 107 w 247"/>
                  <a:gd name="T15" fmla="*/ 69 h 361"/>
                  <a:gd name="T16" fmla="*/ 102 w 247"/>
                  <a:gd name="T17" fmla="*/ 77 h 361"/>
                  <a:gd name="T18" fmla="*/ 96 w 247"/>
                  <a:gd name="T19" fmla="*/ 84 h 361"/>
                  <a:gd name="T20" fmla="*/ 91 w 247"/>
                  <a:gd name="T21" fmla="*/ 92 h 361"/>
                  <a:gd name="T22" fmla="*/ 86 w 247"/>
                  <a:gd name="T23" fmla="*/ 100 h 361"/>
                  <a:gd name="T24" fmla="*/ 80 w 247"/>
                  <a:gd name="T25" fmla="*/ 108 h 361"/>
                  <a:gd name="T26" fmla="*/ 75 w 247"/>
                  <a:gd name="T27" fmla="*/ 117 h 361"/>
                  <a:gd name="T28" fmla="*/ 70 w 247"/>
                  <a:gd name="T29" fmla="*/ 126 h 361"/>
                  <a:gd name="T30" fmla="*/ 66 w 247"/>
                  <a:gd name="T31" fmla="*/ 135 h 361"/>
                  <a:gd name="T32" fmla="*/ 63 w 247"/>
                  <a:gd name="T33" fmla="*/ 143 h 361"/>
                  <a:gd name="T34" fmla="*/ 60 w 247"/>
                  <a:gd name="T35" fmla="*/ 150 h 361"/>
                  <a:gd name="T36" fmla="*/ 54 w 247"/>
                  <a:gd name="T37" fmla="*/ 157 h 361"/>
                  <a:gd name="T38" fmla="*/ 46 w 247"/>
                  <a:gd name="T39" fmla="*/ 163 h 361"/>
                  <a:gd name="T40" fmla="*/ 40 w 247"/>
                  <a:gd name="T41" fmla="*/ 166 h 361"/>
                  <a:gd name="T42" fmla="*/ 35 w 247"/>
                  <a:gd name="T43" fmla="*/ 171 h 361"/>
                  <a:gd name="T44" fmla="*/ 31 w 247"/>
                  <a:gd name="T45" fmla="*/ 176 h 361"/>
                  <a:gd name="T46" fmla="*/ 27 w 247"/>
                  <a:gd name="T47" fmla="*/ 175 h 361"/>
                  <a:gd name="T48" fmla="*/ 21 w 247"/>
                  <a:gd name="T49" fmla="*/ 169 h 361"/>
                  <a:gd name="T50" fmla="*/ 12 w 247"/>
                  <a:gd name="T51" fmla="*/ 164 h 361"/>
                  <a:gd name="T52" fmla="*/ 4 w 247"/>
                  <a:gd name="T53" fmla="*/ 161 h 361"/>
                  <a:gd name="T54" fmla="*/ 0 w 247"/>
                  <a:gd name="T55" fmla="*/ 154 h 361"/>
                  <a:gd name="T56" fmla="*/ 3 w 247"/>
                  <a:gd name="T57" fmla="*/ 145 h 361"/>
                  <a:gd name="T58" fmla="*/ 7 w 247"/>
                  <a:gd name="T59" fmla="*/ 136 h 361"/>
                  <a:gd name="T60" fmla="*/ 14 w 247"/>
                  <a:gd name="T61" fmla="*/ 128 h 361"/>
                  <a:gd name="T62" fmla="*/ 20 w 247"/>
                  <a:gd name="T63" fmla="*/ 121 h 361"/>
                  <a:gd name="T64" fmla="*/ 27 w 247"/>
                  <a:gd name="T65" fmla="*/ 114 h 361"/>
                  <a:gd name="T66" fmla="*/ 33 w 247"/>
                  <a:gd name="T67" fmla="*/ 107 h 361"/>
                  <a:gd name="T68" fmla="*/ 41 w 247"/>
                  <a:gd name="T69" fmla="*/ 100 h 361"/>
                  <a:gd name="T70" fmla="*/ 46 w 247"/>
                  <a:gd name="T71" fmla="*/ 99 h 361"/>
                  <a:gd name="T72" fmla="*/ 53 w 247"/>
                  <a:gd name="T73" fmla="*/ 100 h 361"/>
                  <a:gd name="T74" fmla="*/ 64 w 247"/>
                  <a:gd name="T75" fmla="*/ 92 h 361"/>
                  <a:gd name="T76" fmla="*/ 61 w 247"/>
                  <a:gd name="T77" fmla="*/ 84 h 361"/>
                  <a:gd name="T78" fmla="*/ 60 w 247"/>
                  <a:gd name="T79" fmla="*/ 77 h 361"/>
                  <a:gd name="T80" fmla="*/ 59 w 247"/>
                  <a:gd name="T81" fmla="*/ 70 h 361"/>
                  <a:gd name="T82" fmla="*/ 59 w 247"/>
                  <a:gd name="T83" fmla="*/ 64 h 361"/>
                  <a:gd name="T84" fmla="*/ 60 w 247"/>
                  <a:gd name="T85" fmla="*/ 58 h 361"/>
                  <a:gd name="T86" fmla="*/ 62 w 247"/>
                  <a:gd name="T87" fmla="*/ 52 h 361"/>
                  <a:gd name="T88" fmla="*/ 67 w 247"/>
                  <a:gd name="T89" fmla="*/ 41 h 361"/>
                  <a:gd name="T90" fmla="*/ 74 w 247"/>
                  <a:gd name="T91" fmla="*/ 30 h 361"/>
                  <a:gd name="T92" fmla="*/ 83 w 247"/>
                  <a:gd name="T93" fmla="*/ 21 h 361"/>
                  <a:gd name="T94" fmla="*/ 93 w 247"/>
                  <a:gd name="T95" fmla="*/ 11 h 361"/>
                  <a:gd name="T96" fmla="*/ 104 w 247"/>
                  <a:gd name="T97" fmla="*/ 4 h 361"/>
                  <a:gd name="T98" fmla="*/ 112 w 247"/>
                  <a:gd name="T99" fmla="*/ 2 h 361"/>
                  <a:gd name="T100" fmla="*/ 121 w 247"/>
                  <a:gd name="T101" fmla="*/ 0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7" h="361">
                    <a:moveTo>
                      <a:pt x="243" y="0"/>
                    </a:moveTo>
                    <a:lnTo>
                      <a:pt x="244" y="11"/>
                    </a:lnTo>
                    <a:lnTo>
                      <a:pt x="246" y="21"/>
                    </a:lnTo>
                    <a:lnTo>
                      <a:pt x="246" y="32"/>
                    </a:lnTo>
                    <a:lnTo>
                      <a:pt x="247" y="42"/>
                    </a:lnTo>
                    <a:lnTo>
                      <a:pt x="246" y="52"/>
                    </a:lnTo>
                    <a:lnTo>
                      <a:pt x="245" y="61"/>
                    </a:lnTo>
                    <a:lnTo>
                      <a:pt x="243" y="70"/>
                    </a:lnTo>
                    <a:lnTo>
                      <a:pt x="241" y="81"/>
                    </a:lnTo>
                    <a:lnTo>
                      <a:pt x="238" y="89"/>
                    </a:lnTo>
                    <a:lnTo>
                      <a:pt x="235" y="97"/>
                    </a:lnTo>
                    <a:lnTo>
                      <a:pt x="231" y="106"/>
                    </a:lnTo>
                    <a:lnTo>
                      <a:pt x="228" y="115"/>
                    </a:lnTo>
                    <a:lnTo>
                      <a:pt x="223" y="123"/>
                    </a:lnTo>
                    <a:lnTo>
                      <a:pt x="219" y="131"/>
                    </a:lnTo>
                    <a:lnTo>
                      <a:pt x="214" y="139"/>
                    </a:lnTo>
                    <a:lnTo>
                      <a:pt x="210" y="148"/>
                    </a:lnTo>
                    <a:lnTo>
                      <a:pt x="204" y="155"/>
                    </a:lnTo>
                    <a:lnTo>
                      <a:pt x="199" y="162"/>
                    </a:lnTo>
                    <a:lnTo>
                      <a:pt x="193" y="169"/>
                    </a:lnTo>
                    <a:lnTo>
                      <a:pt x="188" y="178"/>
                    </a:lnTo>
                    <a:lnTo>
                      <a:pt x="182" y="185"/>
                    </a:lnTo>
                    <a:lnTo>
                      <a:pt x="177" y="193"/>
                    </a:lnTo>
                    <a:lnTo>
                      <a:pt x="172" y="201"/>
                    </a:lnTo>
                    <a:lnTo>
                      <a:pt x="166" y="210"/>
                    </a:lnTo>
                    <a:lnTo>
                      <a:pt x="160" y="217"/>
                    </a:lnTo>
                    <a:lnTo>
                      <a:pt x="155" y="226"/>
                    </a:lnTo>
                    <a:lnTo>
                      <a:pt x="150" y="234"/>
                    </a:lnTo>
                    <a:lnTo>
                      <a:pt x="145" y="244"/>
                    </a:lnTo>
                    <a:lnTo>
                      <a:pt x="140" y="252"/>
                    </a:lnTo>
                    <a:lnTo>
                      <a:pt x="136" y="261"/>
                    </a:lnTo>
                    <a:lnTo>
                      <a:pt x="132" y="271"/>
                    </a:lnTo>
                    <a:lnTo>
                      <a:pt x="129" y="281"/>
                    </a:lnTo>
                    <a:lnTo>
                      <a:pt x="127" y="287"/>
                    </a:lnTo>
                    <a:lnTo>
                      <a:pt x="125" y="295"/>
                    </a:lnTo>
                    <a:lnTo>
                      <a:pt x="121" y="300"/>
                    </a:lnTo>
                    <a:lnTo>
                      <a:pt x="118" y="305"/>
                    </a:lnTo>
                    <a:lnTo>
                      <a:pt x="109" y="315"/>
                    </a:lnTo>
                    <a:lnTo>
                      <a:pt x="98" y="323"/>
                    </a:lnTo>
                    <a:lnTo>
                      <a:pt x="92" y="326"/>
                    </a:lnTo>
                    <a:lnTo>
                      <a:pt x="87" y="330"/>
                    </a:lnTo>
                    <a:lnTo>
                      <a:pt x="81" y="333"/>
                    </a:lnTo>
                    <a:lnTo>
                      <a:pt x="77" y="339"/>
                    </a:lnTo>
                    <a:lnTo>
                      <a:pt x="70" y="343"/>
                    </a:lnTo>
                    <a:lnTo>
                      <a:pt x="66" y="348"/>
                    </a:lnTo>
                    <a:lnTo>
                      <a:pt x="63" y="353"/>
                    </a:lnTo>
                    <a:lnTo>
                      <a:pt x="60" y="361"/>
                    </a:lnTo>
                    <a:lnTo>
                      <a:pt x="55" y="351"/>
                    </a:lnTo>
                    <a:lnTo>
                      <a:pt x="49" y="345"/>
                    </a:lnTo>
                    <a:lnTo>
                      <a:pt x="42" y="339"/>
                    </a:lnTo>
                    <a:lnTo>
                      <a:pt x="35" y="334"/>
                    </a:lnTo>
                    <a:lnTo>
                      <a:pt x="25" y="329"/>
                    </a:lnTo>
                    <a:lnTo>
                      <a:pt x="17" y="326"/>
                    </a:lnTo>
                    <a:lnTo>
                      <a:pt x="8" y="322"/>
                    </a:lnTo>
                    <a:lnTo>
                      <a:pt x="0" y="319"/>
                    </a:lnTo>
                    <a:lnTo>
                      <a:pt x="0" y="308"/>
                    </a:lnTo>
                    <a:lnTo>
                      <a:pt x="3" y="299"/>
                    </a:lnTo>
                    <a:lnTo>
                      <a:pt x="7" y="291"/>
                    </a:lnTo>
                    <a:lnTo>
                      <a:pt x="12" y="282"/>
                    </a:lnTo>
                    <a:lnTo>
                      <a:pt x="15" y="273"/>
                    </a:lnTo>
                    <a:lnTo>
                      <a:pt x="21" y="266"/>
                    </a:lnTo>
                    <a:lnTo>
                      <a:pt x="28" y="257"/>
                    </a:lnTo>
                    <a:lnTo>
                      <a:pt x="34" y="251"/>
                    </a:lnTo>
                    <a:lnTo>
                      <a:pt x="40" y="243"/>
                    </a:lnTo>
                    <a:lnTo>
                      <a:pt x="46" y="235"/>
                    </a:lnTo>
                    <a:lnTo>
                      <a:pt x="54" y="228"/>
                    </a:lnTo>
                    <a:lnTo>
                      <a:pt x="61" y="222"/>
                    </a:lnTo>
                    <a:lnTo>
                      <a:pt x="67" y="214"/>
                    </a:lnTo>
                    <a:lnTo>
                      <a:pt x="76" y="208"/>
                    </a:lnTo>
                    <a:lnTo>
                      <a:pt x="82" y="201"/>
                    </a:lnTo>
                    <a:lnTo>
                      <a:pt x="90" y="195"/>
                    </a:lnTo>
                    <a:lnTo>
                      <a:pt x="93" y="199"/>
                    </a:lnTo>
                    <a:lnTo>
                      <a:pt x="100" y="201"/>
                    </a:lnTo>
                    <a:lnTo>
                      <a:pt x="107" y="201"/>
                    </a:lnTo>
                    <a:lnTo>
                      <a:pt x="115" y="201"/>
                    </a:lnTo>
                    <a:lnTo>
                      <a:pt x="129" y="184"/>
                    </a:lnTo>
                    <a:lnTo>
                      <a:pt x="126" y="176"/>
                    </a:lnTo>
                    <a:lnTo>
                      <a:pt x="122" y="168"/>
                    </a:lnTo>
                    <a:lnTo>
                      <a:pt x="120" y="161"/>
                    </a:lnTo>
                    <a:lnTo>
                      <a:pt x="120" y="155"/>
                    </a:lnTo>
                    <a:lnTo>
                      <a:pt x="118" y="148"/>
                    </a:lnTo>
                    <a:lnTo>
                      <a:pt x="118" y="141"/>
                    </a:lnTo>
                    <a:lnTo>
                      <a:pt x="118" y="135"/>
                    </a:lnTo>
                    <a:lnTo>
                      <a:pt x="119" y="129"/>
                    </a:lnTo>
                    <a:lnTo>
                      <a:pt x="119" y="123"/>
                    </a:lnTo>
                    <a:lnTo>
                      <a:pt x="120" y="116"/>
                    </a:lnTo>
                    <a:lnTo>
                      <a:pt x="121" y="110"/>
                    </a:lnTo>
                    <a:lnTo>
                      <a:pt x="124" y="104"/>
                    </a:lnTo>
                    <a:lnTo>
                      <a:pt x="128" y="92"/>
                    </a:lnTo>
                    <a:lnTo>
                      <a:pt x="134" y="83"/>
                    </a:lnTo>
                    <a:lnTo>
                      <a:pt x="140" y="71"/>
                    </a:lnTo>
                    <a:lnTo>
                      <a:pt x="148" y="61"/>
                    </a:lnTo>
                    <a:lnTo>
                      <a:pt x="156" y="52"/>
                    </a:lnTo>
                    <a:lnTo>
                      <a:pt x="166" y="42"/>
                    </a:lnTo>
                    <a:lnTo>
                      <a:pt x="176" y="33"/>
                    </a:lnTo>
                    <a:lnTo>
                      <a:pt x="186" y="23"/>
                    </a:lnTo>
                    <a:lnTo>
                      <a:pt x="197" y="15"/>
                    </a:lnTo>
                    <a:lnTo>
                      <a:pt x="208" y="8"/>
                    </a:lnTo>
                    <a:lnTo>
                      <a:pt x="216" y="7"/>
                    </a:lnTo>
                    <a:lnTo>
                      <a:pt x="225" y="4"/>
                    </a:lnTo>
                    <a:lnTo>
                      <a:pt x="232" y="0"/>
                    </a:lnTo>
                    <a:lnTo>
                      <a:pt x="2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Rectangle 87"/>
              <p:cNvSpPr>
                <a:spLocks noChangeArrowheads="1"/>
              </p:cNvSpPr>
              <p:nvPr/>
            </p:nvSpPr>
            <p:spPr bwMode="auto">
              <a:xfrm>
                <a:off x="1353" y="344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202" name="Freeform 88"/>
              <p:cNvSpPr>
                <a:spLocks/>
              </p:cNvSpPr>
              <p:nvPr/>
            </p:nvSpPr>
            <p:spPr bwMode="auto">
              <a:xfrm>
                <a:off x="1318" y="3470"/>
                <a:ext cx="15" cy="20"/>
              </a:xfrm>
              <a:custGeom>
                <a:avLst/>
                <a:gdLst>
                  <a:gd name="T0" fmla="*/ 15 w 29"/>
                  <a:gd name="T1" fmla="*/ 20 h 41"/>
                  <a:gd name="T2" fmla="*/ 11 w 29"/>
                  <a:gd name="T3" fmla="*/ 19 h 41"/>
                  <a:gd name="T4" fmla="*/ 7 w 29"/>
                  <a:gd name="T5" fmla="*/ 15 h 41"/>
                  <a:gd name="T6" fmla="*/ 3 w 29"/>
                  <a:gd name="T7" fmla="*/ 11 h 41"/>
                  <a:gd name="T8" fmla="*/ 1 w 29"/>
                  <a:gd name="T9" fmla="*/ 8 h 41"/>
                  <a:gd name="T10" fmla="*/ 0 w 29"/>
                  <a:gd name="T11" fmla="*/ 5 h 41"/>
                  <a:gd name="T12" fmla="*/ 1 w 29"/>
                  <a:gd name="T13" fmla="*/ 3 h 41"/>
                  <a:gd name="T14" fmla="*/ 2 w 29"/>
                  <a:gd name="T15" fmla="*/ 1 h 41"/>
                  <a:gd name="T16" fmla="*/ 5 w 29"/>
                  <a:gd name="T17" fmla="*/ 1 h 41"/>
                  <a:gd name="T18" fmla="*/ 7 w 29"/>
                  <a:gd name="T19" fmla="*/ 0 h 41"/>
                  <a:gd name="T20" fmla="*/ 10 w 29"/>
                  <a:gd name="T21" fmla="*/ 0 h 41"/>
                  <a:gd name="T22" fmla="*/ 12 w 29"/>
                  <a:gd name="T23" fmla="*/ 0 h 41"/>
                  <a:gd name="T24" fmla="*/ 15 w 29"/>
                  <a:gd name="T25" fmla="*/ 0 h 41"/>
                  <a:gd name="T26" fmla="*/ 15 w 29"/>
                  <a:gd name="T27" fmla="*/ 2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41">
                    <a:moveTo>
                      <a:pt x="29" y="41"/>
                    </a:moveTo>
                    <a:lnTo>
                      <a:pt x="21" y="38"/>
                    </a:lnTo>
                    <a:lnTo>
                      <a:pt x="14" y="31"/>
                    </a:lnTo>
                    <a:lnTo>
                      <a:pt x="6" y="23"/>
                    </a:lnTo>
                    <a:lnTo>
                      <a:pt x="1" y="17"/>
                    </a:lnTo>
                    <a:lnTo>
                      <a:pt x="0" y="11"/>
                    </a:lnTo>
                    <a:lnTo>
                      <a:pt x="2" y="6"/>
                    </a:lnTo>
                    <a:lnTo>
                      <a:pt x="4" y="3"/>
                    </a:lnTo>
                    <a:lnTo>
                      <a:pt x="9" y="2"/>
                    </a:lnTo>
                    <a:lnTo>
                      <a:pt x="14" y="0"/>
                    </a:lnTo>
                    <a:lnTo>
                      <a:pt x="19" y="0"/>
                    </a:lnTo>
                    <a:lnTo>
                      <a:pt x="24" y="0"/>
                    </a:lnTo>
                    <a:lnTo>
                      <a:pt x="29" y="0"/>
                    </a:lnTo>
                    <a:lnTo>
                      <a:pt x="2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89"/>
              <p:cNvSpPr>
                <a:spLocks/>
              </p:cNvSpPr>
              <p:nvPr/>
            </p:nvSpPr>
            <p:spPr bwMode="auto">
              <a:xfrm>
                <a:off x="1366" y="3474"/>
                <a:ext cx="28" cy="20"/>
              </a:xfrm>
              <a:custGeom>
                <a:avLst/>
                <a:gdLst>
                  <a:gd name="T0" fmla="*/ 28 w 56"/>
                  <a:gd name="T1" fmla="*/ 17 h 41"/>
                  <a:gd name="T2" fmla="*/ 24 w 56"/>
                  <a:gd name="T3" fmla="*/ 19 h 41"/>
                  <a:gd name="T4" fmla="*/ 21 w 56"/>
                  <a:gd name="T5" fmla="*/ 20 h 41"/>
                  <a:gd name="T6" fmla="*/ 17 w 56"/>
                  <a:gd name="T7" fmla="*/ 20 h 41"/>
                  <a:gd name="T8" fmla="*/ 14 w 56"/>
                  <a:gd name="T9" fmla="*/ 19 h 41"/>
                  <a:gd name="T10" fmla="*/ 10 w 56"/>
                  <a:gd name="T11" fmla="*/ 17 h 41"/>
                  <a:gd name="T12" fmla="*/ 7 w 56"/>
                  <a:gd name="T13" fmla="*/ 15 h 41"/>
                  <a:gd name="T14" fmla="*/ 3 w 56"/>
                  <a:gd name="T15" fmla="*/ 14 h 41"/>
                  <a:gd name="T16" fmla="*/ 0 w 56"/>
                  <a:gd name="T17" fmla="*/ 14 h 41"/>
                  <a:gd name="T18" fmla="*/ 0 w 56"/>
                  <a:gd name="T19" fmla="*/ 9 h 41"/>
                  <a:gd name="T20" fmla="*/ 2 w 56"/>
                  <a:gd name="T21" fmla="*/ 6 h 41"/>
                  <a:gd name="T22" fmla="*/ 3 w 56"/>
                  <a:gd name="T23" fmla="*/ 3 h 41"/>
                  <a:gd name="T24" fmla="*/ 6 w 56"/>
                  <a:gd name="T25" fmla="*/ 2 h 41"/>
                  <a:gd name="T26" fmla="*/ 8 w 56"/>
                  <a:gd name="T27" fmla="*/ 0 h 41"/>
                  <a:gd name="T28" fmla="*/ 11 w 56"/>
                  <a:gd name="T29" fmla="*/ 0 h 41"/>
                  <a:gd name="T30" fmla="*/ 14 w 56"/>
                  <a:gd name="T31" fmla="*/ 0 h 41"/>
                  <a:gd name="T32" fmla="*/ 17 w 56"/>
                  <a:gd name="T33" fmla="*/ 1 h 41"/>
                  <a:gd name="T34" fmla="*/ 22 w 56"/>
                  <a:gd name="T35" fmla="*/ 3 h 41"/>
                  <a:gd name="T36" fmla="*/ 26 w 56"/>
                  <a:gd name="T37" fmla="*/ 7 h 41"/>
                  <a:gd name="T38" fmla="*/ 28 w 56"/>
                  <a:gd name="T39" fmla="*/ 11 h 41"/>
                  <a:gd name="T40" fmla="*/ 28 w 56"/>
                  <a:gd name="T41" fmla="*/ 1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41">
                    <a:moveTo>
                      <a:pt x="55" y="34"/>
                    </a:moveTo>
                    <a:lnTo>
                      <a:pt x="48" y="39"/>
                    </a:lnTo>
                    <a:lnTo>
                      <a:pt x="41" y="41"/>
                    </a:lnTo>
                    <a:lnTo>
                      <a:pt x="33" y="40"/>
                    </a:lnTo>
                    <a:lnTo>
                      <a:pt x="27" y="38"/>
                    </a:lnTo>
                    <a:lnTo>
                      <a:pt x="20" y="34"/>
                    </a:lnTo>
                    <a:lnTo>
                      <a:pt x="13" y="31"/>
                    </a:lnTo>
                    <a:lnTo>
                      <a:pt x="6" y="28"/>
                    </a:lnTo>
                    <a:lnTo>
                      <a:pt x="0" y="28"/>
                    </a:lnTo>
                    <a:lnTo>
                      <a:pt x="0" y="18"/>
                    </a:lnTo>
                    <a:lnTo>
                      <a:pt x="3" y="12"/>
                    </a:lnTo>
                    <a:lnTo>
                      <a:pt x="6" y="7"/>
                    </a:lnTo>
                    <a:lnTo>
                      <a:pt x="12" y="4"/>
                    </a:lnTo>
                    <a:lnTo>
                      <a:pt x="16" y="0"/>
                    </a:lnTo>
                    <a:lnTo>
                      <a:pt x="22" y="0"/>
                    </a:lnTo>
                    <a:lnTo>
                      <a:pt x="27" y="0"/>
                    </a:lnTo>
                    <a:lnTo>
                      <a:pt x="33" y="2"/>
                    </a:lnTo>
                    <a:lnTo>
                      <a:pt x="44" y="7"/>
                    </a:lnTo>
                    <a:lnTo>
                      <a:pt x="52" y="15"/>
                    </a:lnTo>
                    <a:lnTo>
                      <a:pt x="56" y="23"/>
                    </a:lnTo>
                    <a:lnTo>
                      <a:pt x="5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4" name="Freeform 90"/>
              <p:cNvSpPr>
                <a:spLocks/>
              </p:cNvSpPr>
              <p:nvPr/>
            </p:nvSpPr>
            <p:spPr bwMode="auto">
              <a:xfrm>
                <a:off x="1349" y="3502"/>
                <a:ext cx="20" cy="20"/>
              </a:xfrm>
              <a:custGeom>
                <a:avLst/>
                <a:gdLst>
                  <a:gd name="T0" fmla="*/ 20 w 38"/>
                  <a:gd name="T1" fmla="*/ 13 h 39"/>
                  <a:gd name="T2" fmla="*/ 19 w 38"/>
                  <a:gd name="T3" fmla="*/ 17 h 39"/>
                  <a:gd name="T4" fmla="*/ 17 w 38"/>
                  <a:gd name="T5" fmla="*/ 20 h 39"/>
                  <a:gd name="T6" fmla="*/ 14 w 38"/>
                  <a:gd name="T7" fmla="*/ 19 h 39"/>
                  <a:gd name="T8" fmla="*/ 11 w 38"/>
                  <a:gd name="T9" fmla="*/ 18 h 39"/>
                  <a:gd name="T10" fmla="*/ 7 w 38"/>
                  <a:gd name="T11" fmla="*/ 16 h 39"/>
                  <a:gd name="T12" fmla="*/ 5 w 38"/>
                  <a:gd name="T13" fmla="*/ 14 h 39"/>
                  <a:gd name="T14" fmla="*/ 2 w 38"/>
                  <a:gd name="T15" fmla="*/ 11 h 39"/>
                  <a:gd name="T16" fmla="*/ 1 w 38"/>
                  <a:gd name="T17" fmla="*/ 7 h 39"/>
                  <a:gd name="T18" fmla="*/ 0 w 38"/>
                  <a:gd name="T19" fmla="*/ 4 h 39"/>
                  <a:gd name="T20" fmla="*/ 1 w 38"/>
                  <a:gd name="T21" fmla="*/ 1 h 39"/>
                  <a:gd name="T22" fmla="*/ 4 w 38"/>
                  <a:gd name="T23" fmla="*/ 0 h 39"/>
                  <a:gd name="T24" fmla="*/ 8 w 38"/>
                  <a:gd name="T25" fmla="*/ 0 h 39"/>
                  <a:gd name="T26" fmla="*/ 11 w 38"/>
                  <a:gd name="T27" fmla="*/ 0 h 39"/>
                  <a:gd name="T28" fmla="*/ 14 w 38"/>
                  <a:gd name="T29" fmla="*/ 2 h 39"/>
                  <a:gd name="T30" fmla="*/ 16 w 38"/>
                  <a:gd name="T31" fmla="*/ 3 h 39"/>
                  <a:gd name="T32" fmla="*/ 18 w 38"/>
                  <a:gd name="T33" fmla="*/ 5 h 39"/>
                  <a:gd name="T34" fmla="*/ 19 w 38"/>
                  <a:gd name="T35" fmla="*/ 8 h 39"/>
                  <a:gd name="T36" fmla="*/ 20 w 38"/>
                  <a:gd name="T37" fmla="*/ 13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39">
                    <a:moveTo>
                      <a:pt x="38" y="26"/>
                    </a:moveTo>
                    <a:lnTo>
                      <a:pt x="37" y="34"/>
                    </a:lnTo>
                    <a:lnTo>
                      <a:pt x="32" y="39"/>
                    </a:lnTo>
                    <a:lnTo>
                      <a:pt x="26" y="38"/>
                    </a:lnTo>
                    <a:lnTo>
                      <a:pt x="20" y="36"/>
                    </a:lnTo>
                    <a:lnTo>
                      <a:pt x="13" y="32"/>
                    </a:lnTo>
                    <a:lnTo>
                      <a:pt x="9" y="28"/>
                    </a:lnTo>
                    <a:lnTo>
                      <a:pt x="4" y="21"/>
                    </a:lnTo>
                    <a:lnTo>
                      <a:pt x="2" y="14"/>
                    </a:lnTo>
                    <a:lnTo>
                      <a:pt x="0" y="8"/>
                    </a:lnTo>
                    <a:lnTo>
                      <a:pt x="1" y="2"/>
                    </a:lnTo>
                    <a:lnTo>
                      <a:pt x="8" y="0"/>
                    </a:lnTo>
                    <a:lnTo>
                      <a:pt x="15" y="0"/>
                    </a:lnTo>
                    <a:lnTo>
                      <a:pt x="21" y="0"/>
                    </a:lnTo>
                    <a:lnTo>
                      <a:pt x="27" y="3"/>
                    </a:lnTo>
                    <a:lnTo>
                      <a:pt x="30" y="5"/>
                    </a:lnTo>
                    <a:lnTo>
                      <a:pt x="34" y="10"/>
                    </a:lnTo>
                    <a:lnTo>
                      <a:pt x="36" y="16"/>
                    </a:lnTo>
                    <a:lnTo>
                      <a:pt x="3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5" name="Freeform 91"/>
              <p:cNvSpPr>
                <a:spLocks/>
              </p:cNvSpPr>
              <p:nvPr/>
            </p:nvSpPr>
            <p:spPr bwMode="auto">
              <a:xfrm>
                <a:off x="1388" y="3509"/>
                <a:ext cx="26" cy="17"/>
              </a:xfrm>
              <a:custGeom>
                <a:avLst/>
                <a:gdLst>
                  <a:gd name="T0" fmla="*/ 21 w 52"/>
                  <a:gd name="T1" fmla="*/ 1 h 34"/>
                  <a:gd name="T2" fmla="*/ 21 w 52"/>
                  <a:gd name="T3" fmla="*/ 4 h 34"/>
                  <a:gd name="T4" fmla="*/ 23 w 52"/>
                  <a:gd name="T5" fmla="*/ 6 h 34"/>
                  <a:gd name="T6" fmla="*/ 24 w 52"/>
                  <a:gd name="T7" fmla="*/ 8 h 34"/>
                  <a:gd name="T8" fmla="*/ 26 w 52"/>
                  <a:gd name="T9" fmla="*/ 10 h 34"/>
                  <a:gd name="T10" fmla="*/ 23 w 52"/>
                  <a:gd name="T11" fmla="*/ 10 h 34"/>
                  <a:gd name="T12" fmla="*/ 20 w 52"/>
                  <a:gd name="T13" fmla="*/ 12 h 34"/>
                  <a:gd name="T14" fmla="*/ 16 w 52"/>
                  <a:gd name="T15" fmla="*/ 14 h 34"/>
                  <a:gd name="T16" fmla="*/ 14 w 52"/>
                  <a:gd name="T17" fmla="*/ 16 h 34"/>
                  <a:gd name="T18" fmla="*/ 11 w 52"/>
                  <a:gd name="T19" fmla="*/ 17 h 34"/>
                  <a:gd name="T20" fmla="*/ 8 w 52"/>
                  <a:gd name="T21" fmla="*/ 17 h 34"/>
                  <a:gd name="T22" fmla="*/ 4 w 52"/>
                  <a:gd name="T23" fmla="*/ 16 h 34"/>
                  <a:gd name="T24" fmla="*/ 2 w 52"/>
                  <a:gd name="T25" fmla="*/ 13 h 34"/>
                  <a:gd name="T26" fmla="*/ 0 w 52"/>
                  <a:gd name="T27" fmla="*/ 8 h 34"/>
                  <a:gd name="T28" fmla="*/ 1 w 52"/>
                  <a:gd name="T29" fmla="*/ 5 h 34"/>
                  <a:gd name="T30" fmla="*/ 3 w 52"/>
                  <a:gd name="T31" fmla="*/ 3 h 34"/>
                  <a:gd name="T32" fmla="*/ 6 w 52"/>
                  <a:gd name="T33" fmla="*/ 1 h 34"/>
                  <a:gd name="T34" fmla="*/ 10 w 52"/>
                  <a:gd name="T35" fmla="*/ 0 h 34"/>
                  <a:gd name="T36" fmla="*/ 14 w 52"/>
                  <a:gd name="T37" fmla="*/ 0 h 34"/>
                  <a:gd name="T38" fmla="*/ 17 w 52"/>
                  <a:gd name="T39" fmla="*/ 0 h 34"/>
                  <a:gd name="T40" fmla="*/ 21 w 52"/>
                  <a:gd name="T41" fmla="*/ 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34">
                    <a:moveTo>
                      <a:pt x="42" y="1"/>
                    </a:moveTo>
                    <a:lnTo>
                      <a:pt x="42" y="8"/>
                    </a:lnTo>
                    <a:lnTo>
                      <a:pt x="45" y="12"/>
                    </a:lnTo>
                    <a:lnTo>
                      <a:pt x="48" y="15"/>
                    </a:lnTo>
                    <a:lnTo>
                      <a:pt x="52" y="19"/>
                    </a:lnTo>
                    <a:lnTo>
                      <a:pt x="45" y="20"/>
                    </a:lnTo>
                    <a:lnTo>
                      <a:pt x="39" y="23"/>
                    </a:lnTo>
                    <a:lnTo>
                      <a:pt x="32" y="28"/>
                    </a:lnTo>
                    <a:lnTo>
                      <a:pt x="27" y="32"/>
                    </a:lnTo>
                    <a:lnTo>
                      <a:pt x="21" y="34"/>
                    </a:lnTo>
                    <a:lnTo>
                      <a:pt x="15" y="34"/>
                    </a:lnTo>
                    <a:lnTo>
                      <a:pt x="8" y="31"/>
                    </a:lnTo>
                    <a:lnTo>
                      <a:pt x="3" y="25"/>
                    </a:lnTo>
                    <a:lnTo>
                      <a:pt x="0" y="16"/>
                    </a:lnTo>
                    <a:lnTo>
                      <a:pt x="2" y="10"/>
                    </a:lnTo>
                    <a:lnTo>
                      <a:pt x="5" y="5"/>
                    </a:lnTo>
                    <a:lnTo>
                      <a:pt x="12" y="2"/>
                    </a:lnTo>
                    <a:lnTo>
                      <a:pt x="19" y="0"/>
                    </a:lnTo>
                    <a:lnTo>
                      <a:pt x="27" y="0"/>
                    </a:lnTo>
                    <a:lnTo>
                      <a:pt x="34" y="0"/>
                    </a:lnTo>
                    <a:lnTo>
                      <a:pt x="4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6" name="Freeform 92"/>
              <p:cNvSpPr>
                <a:spLocks/>
              </p:cNvSpPr>
              <p:nvPr/>
            </p:nvSpPr>
            <p:spPr bwMode="auto">
              <a:xfrm>
                <a:off x="1449" y="3519"/>
                <a:ext cx="24" cy="12"/>
              </a:xfrm>
              <a:custGeom>
                <a:avLst/>
                <a:gdLst>
                  <a:gd name="T0" fmla="*/ 24 w 48"/>
                  <a:gd name="T1" fmla="*/ 3 h 24"/>
                  <a:gd name="T2" fmla="*/ 21 w 48"/>
                  <a:gd name="T3" fmla="*/ 7 h 24"/>
                  <a:gd name="T4" fmla="*/ 20 w 48"/>
                  <a:gd name="T5" fmla="*/ 10 h 24"/>
                  <a:gd name="T6" fmla="*/ 19 w 48"/>
                  <a:gd name="T7" fmla="*/ 11 h 24"/>
                  <a:gd name="T8" fmla="*/ 17 w 48"/>
                  <a:gd name="T9" fmla="*/ 12 h 24"/>
                  <a:gd name="T10" fmla="*/ 15 w 48"/>
                  <a:gd name="T11" fmla="*/ 12 h 24"/>
                  <a:gd name="T12" fmla="*/ 12 w 48"/>
                  <a:gd name="T13" fmla="*/ 12 h 24"/>
                  <a:gd name="T14" fmla="*/ 0 w 48"/>
                  <a:gd name="T15" fmla="*/ 12 h 24"/>
                  <a:gd name="T16" fmla="*/ 5 w 48"/>
                  <a:gd name="T17" fmla="*/ 0 h 24"/>
                  <a:gd name="T18" fmla="*/ 24 w 48"/>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4">
                    <a:moveTo>
                      <a:pt x="48" y="6"/>
                    </a:moveTo>
                    <a:lnTo>
                      <a:pt x="41" y="13"/>
                    </a:lnTo>
                    <a:lnTo>
                      <a:pt x="39" y="20"/>
                    </a:lnTo>
                    <a:lnTo>
                      <a:pt x="37" y="22"/>
                    </a:lnTo>
                    <a:lnTo>
                      <a:pt x="34" y="24"/>
                    </a:lnTo>
                    <a:lnTo>
                      <a:pt x="30" y="24"/>
                    </a:lnTo>
                    <a:lnTo>
                      <a:pt x="24" y="24"/>
                    </a:lnTo>
                    <a:lnTo>
                      <a:pt x="0" y="24"/>
                    </a:lnTo>
                    <a:lnTo>
                      <a:pt x="10" y="0"/>
                    </a:lnTo>
                    <a:lnTo>
                      <a:pt x="4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7" name="Freeform 93"/>
              <p:cNvSpPr>
                <a:spLocks/>
              </p:cNvSpPr>
              <p:nvPr/>
            </p:nvSpPr>
            <p:spPr bwMode="auto">
              <a:xfrm>
                <a:off x="1350" y="3589"/>
                <a:ext cx="92" cy="37"/>
              </a:xfrm>
              <a:custGeom>
                <a:avLst/>
                <a:gdLst>
                  <a:gd name="T0" fmla="*/ 36 w 183"/>
                  <a:gd name="T1" fmla="*/ 37 h 73"/>
                  <a:gd name="T2" fmla="*/ 33 w 183"/>
                  <a:gd name="T3" fmla="*/ 35 h 73"/>
                  <a:gd name="T4" fmla="*/ 30 w 183"/>
                  <a:gd name="T5" fmla="*/ 34 h 73"/>
                  <a:gd name="T6" fmla="*/ 28 w 183"/>
                  <a:gd name="T7" fmla="*/ 33 h 73"/>
                  <a:gd name="T8" fmla="*/ 25 w 183"/>
                  <a:gd name="T9" fmla="*/ 33 h 73"/>
                  <a:gd name="T10" fmla="*/ 22 w 183"/>
                  <a:gd name="T11" fmla="*/ 33 h 73"/>
                  <a:gd name="T12" fmla="*/ 19 w 183"/>
                  <a:gd name="T13" fmla="*/ 32 h 73"/>
                  <a:gd name="T14" fmla="*/ 16 w 183"/>
                  <a:gd name="T15" fmla="*/ 32 h 73"/>
                  <a:gd name="T16" fmla="*/ 13 w 183"/>
                  <a:gd name="T17" fmla="*/ 32 h 73"/>
                  <a:gd name="T18" fmla="*/ 7 w 183"/>
                  <a:gd name="T19" fmla="*/ 30 h 73"/>
                  <a:gd name="T20" fmla="*/ 4 w 183"/>
                  <a:gd name="T21" fmla="*/ 27 h 73"/>
                  <a:gd name="T22" fmla="*/ 2 w 183"/>
                  <a:gd name="T23" fmla="*/ 25 h 73"/>
                  <a:gd name="T24" fmla="*/ 1 w 183"/>
                  <a:gd name="T25" fmla="*/ 23 h 73"/>
                  <a:gd name="T26" fmla="*/ 0 w 183"/>
                  <a:gd name="T27" fmla="*/ 21 h 73"/>
                  <a:gd name="T28" fmla="*/ 0 w 183"/>
                  <a:gd name="T29" fmla="*/ 18 h 73"/>
                  <a:gd name="T30" fmla="*/ 3 w 183"/>
                  <a:gd name="T31" fmla="*/ 19 h 73"/>
                  <a:gd name="T32" fmla="*/ 6 w 183"/>
                  <a:gd name="T33" fmla="*/ 20 h 73"/>
                  <a:gd name="T34" fmla="*/ 10 w 183"/>
                  <a:gd name="T35" fmla="*/ 20 h 73"/>
                  <a:gd name="T36" fmla="*/ 13 w 183"/>
                  <a:gd name="T37" fmla="*/ 21 h 73"/>
                  <a:gd name="T38" fmla="*/ 16 w 183"/>
                  <a:gd name="T39" fmla="*/ 21 h 73"/>
                  <a:gd name="T40" fmla="*/ 19 w 183"/>
                  <a:gd name="T41" fmla="*/ 22 h 73"/>
                  <a:gd name="T42" fmla="*/ 23 w 183"/>
                  <a:gd name="T43" fmla="*/ 22 h 73"/>
                  <a:gd name="T44" fmla="*/ 26 w 183"/>
                  <a:gd name="T45" fmla="*/ 23 h 73"/>
                  <a:gd name="T46" fmla="*/ 31 w 183"/>
                  <a:gd name="T47" fmla="*/ 23 h 73"/>
                  <a:gd name="T48" fmla="*/ 37 w 183"/>
                  <a:gd name="T49" fmla="*/ 23 h 73"/>
                  <a:gd name="T50" fmla="*/ 39 w 183"/>
                  <a:gd name="T51" fmla="*/ 23 h 73"/>
                  <a:gd name="T52" fmla="*/ 42 w 183"/>
                  <a:gd name="T53" fmla="*/ 23 h 73"/>
                  <a:gd name="T54" fmla="*/ 45 w 183"/>
                  <a:gd name="T55" fmla="*/ 22 h 73"/>
                  <a:gd name="T56" fmla="*/ 48 w 183"/>
                  <a:gd name="T57" fmla="*/ 22 h 73"/>
                  <a:gd name="T58" fmla="*/ 53 w 183"/>
                  <a:gd name="T59" fmla="*/ 21 h 73"/>
                  <a:gd name="T60" fmla="*/ 59 w 183"/>
                  <a:gd name="T61" fmla="*/ 19 h 73"/>
                  <a:gd name="T62" fmla="*/ 64 w 183"/>
                  <a:gd name="T63" fmla="*/ 16 h 73"/>
                  <a:gd name="T64" fmla="*/ 70 w 183"/>
                  <a:gd name="T65" fmla="*/ 14 h 73"/>
                  <a:gd name="T66" fmla="*/ 75 w 183"/>
                  <a:gd name="T67" fmla="*/ 11 h 73"/>
                  <a:gd name="T68" fmla="*/ 80 w 183"/>
                  <a:gd name="T69" fmla="*/ 8 h 73"/>
                  <a:gd name="T70" fmla="*/ 83 w 183"/>
                  <a:gd name="T71" fmla="*/ 6 h 73"/>
                  <a:gd name="T72" fmla="*/ 86 w 183"/>
                  <a:gd name="T73" fmla="*/ 4 h 73"/>
                  <a:gd name="T74" fmla="*/ 89 w 183"/>
                  <a:gd name="T75" fmla="*/ 2 h 73"/>
                  <a:gd name="T76" fmla="*/ 92 w 183"/>
                  <a:gd name="T77" fmla="*/ 0 h 73"/>
                  <a:gd name="T78" fmla="*/ 91 w 183"/>
                  <a:gd name="T79" fmla="*/ 3 h 73"/>
                  <a:gd name="T80" fmla="*/ 90 w 183"/>
                  <a:gd name="T81" fmla="*/ 7 h 73"/>
                  <a:gd name="T82" fmla="*/ 88 w 183"/>
                  <a:gd name="T83" fmla="*/ 10 h 73"/>
                  <a:gd name="T84" fmla="*/ 86 w 183"/>
                  <a:gd name="T85" fmla="*/ 13 h 73"/>
                  <a:gd name="T86" fmla="*/ 83 w 183"/>
                  <a:gd name="T87" fmla="*/ 15 h 73"/>
                  <a:gd name="T88" fmla="*/ 80 w 183"/>
                  <a:gd name="T89" fmla="*/ 18 h 73"/>
                  <a:gd name="T90" fmla="*/ 76 w 183"/>
                  <a:gd name="T91" fmla="*/ 21 h 73"/>
                  <a:gd name="T92" fmla="*/ 72 w 183"/>
                  <a:gd name="T93" fmla="*/ 23 h 73"/>
                  <a:gd name="T94" fmla="*/ 67 w 183"/>
                  <a:gd name="T95" fmla="*/ 25 h 73"/>
                  <a:gd name="T96" fmla="*/ 63 w 183"/>
                  <a:gd name="T97" fmla="*/ 27 h 73"/>
                  <a:gd name="T98" fmla="*/ 58 w 183"/>
                  <a:gd name="T99" fmla="*/ 28 h 73"/>
                  <a:gd name="T100" fmla="*/ 53 w 183"/>
                  <a:gd name="T101" fmla="*/ 31 h 73"/>
                  <a:gd name="T102" fmla="*/ 49 w 183"/>
                  <a:gd name="T103" fmla="*/ 32 h 73"/>
                  <a:gd name="T104" fmla="*/ 44 w 183"/>
                  <a:gd name="T105" fmla="*/ 34 h 73"/>
                  <a:gd name="T106" fmla="*/ 40 w 183"/>
                  <a:gd name="T107" fmla="*/ 35 h 73"/>
                  <a:gd name="T108" fmla="*/ 36 w 183"/>
                  <a:gd name="T109" fmla="*/ 37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73">
                    <a:moveTo>
                      <a:pt x="72" y="73"/>
                    </a:moveTo>
                    <a:lnTo>
                      <a:pt x="66" y="70"/>
                    </a:lnTo>
                    <a:lnTo>
                      <a:pt x="60" y="68"/>
                    </a:lnTo>
                    <a:lnTo>
                      <a:pt x="55" y="66"/>
                    </a:lnTo>
                    <a:lnTo>
                      <a:pt x="50" y="66"/>
                    </a:lnTo>
                    <a:lnTo>
                      <a:pt x="44" y="65"/>
                    </a:lnTo>
                    <a:lnTo>
                      <a:pt x="37" y="64"/>
                    </a:lnTo>
                    <a:lnTo>
                      <a:pt x="31" y="63"/>
                    </a:lnTo>
                    <a:lnTo>
                      <a:pt x="26" y="63"/>
                    </a:lnTo>
                    <a:lnTo>
                      <a:pt x="14" y="59"/>
                    </a:lnTo>
                    <a:lnTo>
                      <a:pt x="7" y="54"/>
                    </a:lnTo>
                    <a:lnTo>
                      <a:pt x="3" y="50"/>
                    </a:lnTo>
                    <a:lnTo>
                      <a:pt x="1" y="46"/>
                    </a:lnTo>
                    <a:lnTo>
                      <a:pt x="0" y="41"/>
                    </a:lnTo>
                    <a:lnTo>
                      <a:pt x="0" y="36"/>
                    </a:lnTo>
                    <a:lnTo>
                      <a:pt x="6" y="37"/>
                    </a:lnTo>
                    <a:lnTo>
                      <a:pt x="12" y="39"/>
                    </a:lnTo>
                    <a:lnTo>
                      <a:pt x="19" y="40"/>
                    </a:lnTo>
                    <a:lnTo>
                      <a:pt x="26" y="42"/>
                    </a:lnTo>
                    <a:lnTo>
                      <a:pt x="32" y="42"/>
                    </a:lnTo>
                    <a:lnTo>
                      <a:pt x="38" y="43"/>
                    </a:lnTo>
                    <a:lnTo>
                      <a:pt x="45" y="44"/>
                    </a:lnTo>
                    <a:lnTo>
                      <a:pt x="51" y="45"/>
                    </a:lnTo>
                    <a:lnTo>
                      <a:pt x="61" y="45"/>
                    </a:lnTo>
                    <a:lnTo>
                      <a:pt x="73" y="46"/>
                    </a:lnTo>
                    <a:lnTo>
                      <a:pt x="78" y="45"/>
                    </a:lnTo>
                    <a:lnTo>
                      <a:pt x="84" y="45"/>
                    </a:lnTo>
                    <a:lnTo>
                      <a:pt x="90" y="44"/>
                    </a:lnTo>
                    <a:lnTo>
                      <a:pt x="96" y="44"/>
                    </a:lnTo>
                    <a:lnTo>
                      <a:pt x="106" y="41"/>
                    </a:lnTo>
                    <a:lnTo>
                      <a:pt x="117" y="38"/>
                    </a:lnTo>
                    <a:lnTo>
                      <a:pt x="127" y="32"/>
                    </a:lnTo>
                    <a:lnTo>
                      <a:pt x="139" y="28"/>
                    </a:lnTo>
                    <a:lnTo>
                      <a:pt x="149" y="22"/>
                    </a:lnTo>
                    <a:lnTo>
                      <a:pt x="160" y="16"/>
                    </a:lnTo>
                    <a:lnTo>
                      <a:pt x="166" y="12"/>
                    </a:lnTo>
                    <a:lnTo>
                      <a:pt x="171" y="7"/>
                    </a:lnTo>
                    <a:lnTo>
                      <a:pt x="177" y="3"/>
                    </a:lnTo>
                    <a:lnTo>
                      <a:pt x="183" y="0"/>
                    </a:lnTo>
                    <a:lnTo>
                      <a:pt x="182" y="6"/>
                    </a:lnTo>
                    <a:lnTo>
                      <a:pt x="180" y="13"/>
                    </a:lnTo>
                    <a:lnTo>
                      <a:pt x="176" y="19"/>
                    </a:lnTo>
                    <a:lnTo>
                      <a:pt x="172" y="25"/>
                    </a:lnTo>
                    <a:lnTo>
                      <a:pt x="166" y="30"/>
                    </a:lnTo>
                    <a:lnTo>
                      <a:pt x="159" y="36"/>
                    </a:lnTo>
                    <a:lnTo>
                      <a:pt x="151" y="41"/>
                    </a:lnTo>
                    <a:lnTo>
                      <a:pt x="144" y="46"/>
                    </a:lnTo>
                    <a:lnTo>
                      <a:pt x="134" y="49"/>
                    </a:lnTo>
                    <a:lnTo>
                      <a:pt x="125" y="53"/>
                    </a:lnTo>
                    <a:lnTo>
                      <a:pt x="116" y="56"/>
                    </a:lnTo>
                    <a:lnTo>
                      <a:pt x="106" y="61"/>
                    </a:lnTo>
                    <a:lnTo>
                      <a:pt x="97" y="64"/>
                    </a:lnTo>
                    <a:lnTo>
                      <a:pt x="87" y="67"/>
                    </a:lnTo>
                    <a:lnTo>
                      <a:pt x="79" y="70"/>
                    </a:lnTo>
                    <a:lnTo>
                      <a:pt x="72"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94"/>
              <p:cNvSpPr>
                <a:spLocks/>
              </p:cNvSpPr>
              <p:nvPr/>
            </p:nvSpPr>
            <p:spPr bwMode="auto">
              <a:xfrm>
                <a:off x="1481" y="3717"/>
                <a:ext cx="92" cy="45"/>
              </a:xfrm>
              <a:custGeom>
                <a:avLst/>
                <a:gdLst>
                  <a:gd name="T0" fmla="*/ 92 w 184"/>
                  <a:gd name="T1" fmla="*/ 0 h 91"/>
                  <a:gd name="T2" fmla="*/ 91 w 184"/>
                  <a:gd name="T3" fmla="*/ 3 h 91"/>
                  <a:gd name="T4" fmla="*/ 90 w 184"/>
                  <a:gd name="T5" fmla="*/ 6 h 91"/>
                  <a:gd name="T6" fmla="*/ 88 w 184"/>
                  <a:gd name="T7" fmla="*/ 9 h 91"/>
                  <a:gd name="T8" fmla="*/ 87 w 184"/>
                  <a:gd name="T9" fmla="*/ 12 h 91"/>
                  <a:gd name="T10" fmla="*/ 84 w 184"/>
                  <a:gd name="T11" fmla="*/ 15 h 91"/>
                  <a:gd name="T12" fmla="*/ 82 w 184"/>
                  <a:gd name="T13" fmla="*/ 17 h 91"/>
                  <a:gd name="T14" fmla="*/ 79 w 184"/>
                  <a:gd name="T15" fmla="*/ 20 h 91"/>
                  <a:gd name="T16" fmla="*/ 77 w 184"/>
                  <a:gd name="T17" fmla="*/ 23 h 91"/>
                  <a:gd name="T18" fmla="*/ 71 w 184"/>
                  <a:gd name="T19" fmla="*/ 28 h 91"/>
                  <a:gd name="T20" fmla="*/ 66 w 184"/>
                  <a:gd name="T21" fmla="*/ 33 h 91"/>
                  <a:gd name="T22" fmla="*/ 64 w 184"/>
                  <a:gd name="T23" fmla="*/ 36 h 91"/>
                  <a:gd name="T24" fmla="*/ 62 w 184"/>
                  <a:gd name="T25" fmla="*/ 38 h 91"/>
                  <a:gd name="T26" fmla="*/ 60 w 184"/>
                  <a:gd name="T27" fmla="*/ 41 h 91"/>
                  <a:gd name="T28" fmla="*/ 59 w 184"/>
                  <a:gd name="T29" fmla="*/ 45 h 91"/>
                  <a:gd name="T30" fmla="*/ 55 w 184"/>
                  <a:gd name="T31" fmla="*/ 44 h 91"/>
                  <a:gd name="T32" fmla="*/ 51 w 184"/>
                  <a:gd name="T33" fmla="*/ 42 h 91"/>
                  <a:gd name="T34" fmla="*/ 47 w 184"/>
                  <a:gd name="T35" fmla="*/ 41 h 91"/>
                  <a:gd name="T36" fmla="*/ 42 w 184"/>
                  <a:gd name="T37" fmla="*/ 41 h 91"/>
                  <a:gd name="T38" fmla="*/ 38 w 184"/>
                  <a:gd name="T39" fmla="*/ 40 h 91"/>
                  <a:gd name="T40" fmla="*/ 33 w 184"/>
                  <a:gd name="T41" fmla="*/ 40 h 91"/>
                  <a:gd name="T42" fmla="*/ 29 w 184"/>
                  <a:gd name="T43" fmla="*/ 39 h 91"/>
                  <a:gd name="T44" fmla="*/ 25 w 184"/>
                  <a:gd name="T45" fmla="*/ 39 h 91"/>
                  <a:gd name="T46" fmla="*/ 20 w 184"/>
                  <a:gd name="T47" fmla="*/ 38 h 91"/>
                  <a:gd name="T48" fmla="*/ 16 w 184"/>
                  <a:gd name="T49" fmla="*/ 37 h 91"/>
                  <a:gd name="T50" fmla="*/ 12 w 184"/>
                  <a:gd name="T51" fmla="*/ 36 h 91"/>
                  <a:gd name="T52" fmla="*/ 9 w 184"/>
                  <a:gd name="T53" fmla="*/ 34 h 91"/>
                  <a:gd name="T54" fmla="*/ 6 w 184"/>
                  <a:gd name="T55" fmla="*/ 32 h 91"/>
                  <a:gd name="T56" fmla="*/ 3 w 184"/>
                  <a:gd name="T57" fmla="*/ 30 h 91"/>
                  <a:gd name="T58" fmla="*/ 1 w 184"/>
                  <a:gd name="T59" fmla="*/ 27 h 91"/>
                  <a:gd name="T60" fmla="*/ 0 w 184"/>
                  <a:gd name="T61" fmla="*/ 24 h 91"/>
                  <a:gd name="T62" fmla="*/ 3 w 184"/>
                  <a:gd name="T63" fmla="*/ 23 h 91"/>
                  <a:gd name="T64" fmla="*/ 6 w 184"/>
                  <a:gd name="T65" fmla="*/ 23 h 91"/>
                  <a:gd name="T66" fmla="*/ 10 w 184"/>
                  <a:gd name="T67" fmla="*/ 23 h 91"/>
                  <a:gd name="T68" fmla="*/ 13 w 184"/>
                  <a:gd name="T69" fmla="*/ 24 h 91"/>
                  <a:gd name="T70" fmla="*/ 18 w 184"/>
                  <a:gd name="T71" fmla="*/ 26 h 91"/>
                  <a:gd name="T72" fmla="*/ 24 w 184"/>
                  <a:gd name="T73" fmla="*/ 29 h 91"/>
                  <a:gd name="T74" fmla="*/ 29 w 184"/>
                  <a:gd name="T75" fmla="*/ 32 h 91"/>
                  <a:gd name="T76" fmla="*/ 34 w 184"/>
                  <a:gd name="T77" fmla="*/ 33 h 91"/>
                  <a:gd name="T78" fmla="*/ 37 w 184"/>
                  <a:gd name="T79" fmla="*/ 32 h 91"/>
                  <a:gd name="T80" fmla="*/ 40 w 184"/>
                  <a:gd name="T81" fmla="*/ 32 h 91"/>
                  <a:gd name="T82" fmla="*/ 43 w 184"/>
                  <a:gd name="T83" fmla="*/ 30 h 91"/>
                  <a:gd name="T84" fmla="*/ 47 w 184"/>
                  <a:gd name="T85" fmla="*/ 28 h 91"/>
                  <a:gd name="T86" fmla="*/ 49 w 184"/>
                  <a:gd name="T87" fmla="*/ 26 h 91"/>
                  <a:gd name="T88" fmla="*/ 52 w 184"/>
                  <a:gd name="T89" fmla="*/ 25 h 91"/>
                  <a:gd name="T90" fmla="*/ 55 w 184"/>
                  <a:gd name="T91" fmla="*/ 23 h 91"/>
                  <a:gd name="T92" fmla="*/ 58 w 184"/>
                  <a:gd name="T93" fmla="*/ 21 h 91"/>
                  <a:gd name="T94" fmla="*/ 63 w 184"/>
                  <a:gd name="T95" fmla="*/ 16 h 91"/>
                  <a:gd name="T96" fmla="*/ 68 w 184"/>
                  <a:gd name="T97" fmla="*/ 11 h 91"/>
                  <a:gd name="T98" fmla="*/ 70 w 184"/>
                  <a:gd name="T99" fmla="*/ 8 h 91"/>
                  <a:gd name="T100" fmla="*/ 73 w 184"/>
                  <a:gd name="T101" fmla="*/ 6 h 91"/>
                  <a:gd name="T102" fmla="*/ 75 w 184"/>
                  <a:gd name="T103" fmla="*/ 4 h 91"/>
                  <a:gd name="T104" fmla="*/ 78 w 184"/>
                  <a:gd name="T105" fmla="*/ 2 h 91"/>
                  <a:gd name="T106" fmla="*/ 81 w 184"/>
                  <a:gd name="T107" fmla="*/ 1 h 91"/>
                  <a:gd name="T108" fmla="*/ 84 w 184"/>
                  <a:gd name="T109" fmla="*/ 0 h 91"/>
                  <a:gd name="T110" fmla="*/ 88 w 184"/>
                  <a:gd name="T111" fmla="*/ 0 h 91"/>
                  <a:gd name="T112" fmla="*/ 92 w 184"/>
                  <a:gd name="T113" fmla="*/ 0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3"/>
                    </a:lnTo>
                    <a:lnTo>
                      <a:pt x="176" y="19"/>
                    </a:lnTo>
                    <a:lnTo>
                      <a:pt x="173" y="25"/>
                    </a:lnTo>
                    <a:lnTo>
                      <a:pt x="168" y="30"/>
                    </a:lnTo>
                    <a:lnTo>
                      <a:pt x="163" y="35"/>
                    </a:lnTo>
                    <a:lnTo>
                      <a:pt x="157" y="41"/>
                    </a:lnTo>
                    <a:lnTo>
                      <a:pt x="153" y="47"/>
                    </a:lnTo>
                    <a:lnTo>
                      <a:pt x="142" y="56"/>
                    </a:lnTo>
                    <a:lnTo>
                      <a:pt x="132" y="67"/>
                    </a:lnTo>
                    <a:lnTo>
                      <a:pt x="127" y="72"/>
                    </a:lnTo>
                    <a:lnTo>
                      <a:pt x="123" y="77"/>
                    </a:lnTo>
                    <a:lnTo>
                      <a:pt x="120" y="83"/>
                    </a:lnTo>
                    <a:lnTo>
                      <a:pt x="118" y="91"/>
                    </a:lnTo>
                    <a:lnTo>
                      <a:pt x="109" y="88"/>
                    </a:lnTo>
                    <a:lnTo>
                      <a:pt x="101" y="85"/>
                    </a:lnTo>
                    <a:lnTo>
                      <a:pt x="93" y="83"/>
                    </a:lnTo>
                    <a:lnTo>
                      <a:pt x="84" y="83"/>
                    </a:lnTo>
                    <a:lnTo>
                      <a:pt x="75" y="81"/>
                    </a:lnTo>
                    <a:lnTo>
                      <a:pt x="66" y="80"/>
                    </a:lnTo>
                    <a:lnTo>
                      <a:pt x="57" y="79"/>
                    </a:lnTo>
                    <a:lnTo>
                      <a:pt x="49" y="79"/>
                    </a:lnTo>
                    <a:lnTo>
                      <a:pt x="39" y="77"/>
                    </a:lnTo>
                    <a:lnTo>
                      <a:pt x="31" y="75"/>
                    </a:lnTo>
                    <a:lnTo>
                      <a:pt x="24" y="72"/>
                    </a:lnTo>
                    <a:lnTo>
                      <a:pt x="18" y="69"/>
                    </a:lnTo>
                    <a:lnTo>
                      <a:pt x="11" y="65"/>
                    </a:lnTo>
                    <a:lnTo>
                      <a:pt x="6" y="60"/>
                    </a:lnTo>
                    <a:lnTo>
                      <a:pt x="2" y="54"/>
                    </a:lnTo>
                    <a:lnTo>
                      <a:pt x="0" y="49"/>
                    </a:lnTo>
                    <a:lnTo>
                      <a:pt x="6" y="46"/>
                    </a:lnTo>
                    <a:lnTo>
                      <a:pt x="12" y="46"/>
                    </a:lnTo>
                    <a:lnTo>
                      <a:pt x="19" y="46"/>
                    </a:lnTo>
                    <a:lnTo>
                      <a:pt x="25" y="48"/>
                    </a:lnTo>
                    <a:lnTo>
                      <a:pt x="35" y="52"/>
                    </a:lnTo>
                    <a:lnTo>
                      <a:pt x="47" y="58"/>
                    </a:lnTo>
                    <a:lnTo>
                      <a:pt x="57" y="64"/>
                    </a:lnTo>
                    <a:lnTo>
                      <a:pt x="68" y="66"/>
                    </a:lnTo>
                    <a:lnTo>
                      <a:pt x="73" y="65"/>
                    </a:lnTo>
                    <a:lnTo>
                      <a:pt x="79" y="64"/>
                    </a:lnTo>
                    <a:lnTo>
                      <a:pt x="85" y="60"/>
                    </a:lnTo>
                    <a:lnTo>
                      <a:pt x="93" y="56"/>
                    </a:lnTo>
                    <a:lnTo>
                      <a:pt x="98" y="53"/>
                    </a:lnTo>
                    <a:lnTo>
                      <a:pt x="104" y="51"/>
                    </a:lnTo>
                    <a:lnTo>
                      <a:pt x="109" y="47"/>
                    </a:lnTo>
                    <a:lnTo>
                      <a:pt x="116" y="43"/>
                    </a:lnTo>
                    <a:lnTo>
                      <a:pt x="125" y="32"/>
                    </a:lnTo>
                    <a:lnTo>
                      <a:pt x="135" y="23"/>
                    </a:lnTo>
                    <a:lnTo>
                      <a:pt x="140" y="17"/>
                    </a:lnTo>
                    <a:lnTo>
                      <a:pt x="145" y="12"/>
                    </a:lnTo>
                    <a:lnTo>
                      <a:pt x="150" y="8"/>
                    </a:lnTo>
                    <a:lnTo>
                      <a:pt x="156" y="5"/>
                    </a:lnTo>
                    <a:lnTo>
                      <a:pt x="162" y="2"/>
                    </a:lnTo>
                    <a:lnTo>
                      <a:pt x="168" y="0"/>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95"/>
              <p:cNvSpPr>
                <a:spLocks/>
              </p:cNvSpPr>
              <p:nvPr/>
            </p:nvSpPr>
            <p:spPr bwMode="auto">
              <a:xfrm>
                <a:off x="1497" y="3113"/>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8 h 160"/>
                  <a:gd name="T10" fmla="*/ 49 w 121"/>
                  <a:gd name="T11" fmla="*/ 77 h 160"/>
                  <a:gd name="T12" fmla="*/ 45 w 121"/>
                  <a:gd name="T13" fmla="*/ 75 h 160"/>
                  <a:gd name="T14" fmla="*/ 40 w 121"/>
                  <a:gd name="T15" fmla="*/ 74 h 160"/>
                  <a:gd name="T16" fmla="*/ 35 w 121"/>
                  <a:gd name="T17" fmla="*/ 71 h 160"/>
                  <a:gd name="T18" fmla="*/ 31 w 121"/>
                  <a:gd name="T19" fmla="*/ 69 h 160"/>
                  <a:gd name="T20" fmla="*/ 26 w 121"/>
                  <a:gd name="T21" fmla="*/ 66 h 160"/>
                  <a:gd name="T22" fmla="*/ 23 w 121"/>
                  <a:gd name="T23" fmla="*/ 63 h 160"/>
                  <a:gd name="T24" fmla="*/ 19 w 121"/>
                  <a:gd name="T25" fmla="*/ 60 h 160"/>
                  <a:gd name="T26" fmla="*/ 15 w 121"/>
                  <a:gd name="T27" fmla="*/ 57 h 160"/>
                  <a:gd name="T28" fmla="*/ 12 w 121"/>
                  <a:gd name="T29" fmla="*/ 53 h 160"/>
                  <a:gd name="T30" fmla="*/ 10 w 121"/>
                  <a:gd name="T31" fmla="*/ 50 h 160"/>
                  <a:gd name="T32" fmla="*/ 7 w 121"/>
                  <a:gd name="T33" fmla="*/ 46 h 160"/>
                  <a:gd name="T34" fmla="*/ 4 w 121"/>
                  <a:gd name="T35" fmla="*/ 42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8 h 160"/>
                  <a:gd name="T50" fmla="*/ 15 w 121"/>
                  <a:gd name="T51" fmla="*/ 23 h 160"/>
                  <a:gd name="T52" fmla="*/ 18 w 121"/>
                  <a:gd name="T53" fmla="*/ 28 h 160"/>
                  <a:gd name="T54" fmla="*/ 20 w 121"/>
                  <a:gd name="T55" fmla="*/ 34 h 160"/>
                  <a:gd name="T56" fmla="*/ 23 w 121"/>
                  <a:gd name="T57" fmla="*/ 39 h 160"/>
                  <a:gd name="T58" fmla="*/ 26 w 121"/>
                  <a:gd name="T59" fmla="*/ 44 h 160"/>
                  <a:gd name="T60" fmla="*/ 30 w 121"/>
                  <a:gd name="T61" fmla="*/ 49 h 160"/>
                  <a:gd name="T62" fmla="*/ 33 w 121"/>
                  <a:gd name="T63" fmla="*/ 53 h 160"/>
                  <a:gd name="T64" fmla="*/ 37 w 121"/>
                  <a:gd name="T65" fmla="*/ 57 h 160"/>
                  <a:gd name="T66" fmla="*/ 42 w 121"/>
                  <a:gd name="T67" fmla="*/ 60 h 160"/>
                  <a:gd name="T68" fmla="*/ 47 w 121"/>
                  <a:gd name="T69" fmla="*/ 62 h 160"/>
                  <a:gd name="T70" fmla="*/ 50 w 121"/>
                  <a:gd name="T71" fmla="*/ 63 h 160"/>
                  <a:gd name="T72" fmla="*/ 54 w 121"/>
                  <a:gd name="T73" fmla="*/ 64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5"/>
                    </a:lnTo>
                    <a:lnTo>
                      <a:pt x="98" y="154"/>
                    </a:lnTo>
                    <a:lnTo>
                      <a:pt x="89" y="150"/>
                    </a:lnTo>
                    <a:lnTo>
                      <a:pt x="79" y="147"/>
                    </a:lnTo>
                    <a:lnTo>
                      <a:pt x="70" y="142"/>
                    </a:lnTo>
                    <a:lnTo>
                      <a:pt x="61" y="137"/>
                    </a:lnTo>
                    <a:lnTo>
                      <a:pt x="52" y="132"/>
                    </a:lnTo>
                    <a:lnTo>
                      <a:pt x="46" y="126"/>
                    </a:lnTo>
                    <a:lnTo>
                      <a:pt x="38" y="119"/>
                    </a:lnTo>
                    <a:lnTo>
                      <a:pt x="30" y="113"/>
                    </a:lnTo>
                    <a:lnTo>
                      <a:pt x="24" y="106"/>
                    </a:lnTo>
                    <a:lnTo>
                      <a:pt x="19" y="99"/>
                    </a:lnTo>
                    <a:lnTo>
                      <a:pt x="13" y="91"/>
                    </a:lnTo>
                    <a:lnTo>
                      <a:pt x="8" y="83"/>
                    </a:lnTo>
                    <a:lnTo>
                      <a:pt x="3" y="74"/>
                    </a:lnTo>
                    <a:lnTo>
                      <a:pt x="0" y="66"/>
                    </a:lnTo>
                    <a:lnTo>
                      <a:pt x="0" y="0"/>
                    </a:lnTo>
                    <a:lnTo>
                      <a:pt x="6" y="6"/>
                    </a:lnTo>
                    <a:lnTo>
                      <a:pt x="14" y="15"/>
                    </a:lnTo>
                    <a:lnTo>
                      <a:pt x="19" y="24"/>
                    </a:lnTo>
                    <a:lnTo>
                      <a:pt x="25" y="35"/>
                    </a:lnTo>
                    <a:lnTo>
                      <a:pt x="29" y="45"/>
                    </a:lnTo>
                    <a:lnTo>
                      <a:pt x="36" y="56"/>
                    </a:lnTo>
                    <a:lnTo>
                      <a:pt x="40" y="67"/>
                    </a:lnTo>
                    <a:lnTo>
                      <a:pt x="46" y="78"/>
                    </a:lnTo>
                    <a:lnTo>
                      <a:pt x="51" y="88"/>
                    </a:lnTo>
                    <a:lnTo>
                      <a:pt x="59" y="97"/>
                    </a:lnTo>
                    <a:lnTo>
                      <a:pt x="65" y="106"/>
                    </a:lnTo>
                    <a:lnTo>
                      <a:pt x="74" y="114"/>
                    </a:lnTo>
                    <a:lnTo>
                      <a:pt x="83" y="119"/>
                    </a:lnTo>
                    <a:lnTo>
                      <a:pt x="94" y="124"/>
                    </a:lnTo>
                    <a:lnTo>
                      <a:pt x="100" y="125"/>
                    </a:lnTo>
                    <a:lnTo>
                      <a:pt x="107" y="127"/>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96"/>
              <p:cNvSpPr>
                <a:spLocks/>
              </p:cNvSpPr>
              <p:nvPr/>
            </p:nvSpPr>
            <p:spPr bwMode="auto">
              <a:xfrm>
                <a:off x="1919" y="3113"/>
                <a:ext cx="45" cy="68"/>
              </a:xfrm>
              <a:custGeom>
                <a:avLst/>
                <a:gdLst>
                  <a:gd name="T0" fmla="*/ 45 w 89"/>
                  <a:gd name="T1" fmla="*/ 9 h 136"/>
                  <a:gd name="T2" fmla="*/ 44 w 89"/>
                  <a:gd name="T3" fmla="*/ 12 h 136"/>
                  <a:gd name="T4" fmla="*/ 44 w 89"/>
                  <a:gd name="T5" fmla="*/ 16 h 136"/>
                  <a:gd name="T6" fmla="*/ 44 w 89"/>
                  <a:gd name="T7" fmla="*/ 20 h 136"/>
                  <a:gd name="T8" fmla="*/ 44 w 89"/>
                  <a:gd name="T9" fmla="*/ 24 h 136"/>
                  <a:gd name="T10" fmla="*/ 44 w 89"/>
                  <a:gd name="T11" fmla="*/ 28 h 136"/>
                  <a:gd name="T12" fmla="*/ 44 w 89"/>
                  <a:gd name="T13" fmla="*/ 32 h 136"/>
                  <a:gd name="T14" fmla="*/ 44 w 89"/>
                  <a:gd name="T15" fmla="*/ 36 h 136"/>
                  <a:gd name="T16" fmla="*/ 45 w 89"/>
                  <a:gd name="T17" fmla="*/ 40 h 136"/>
                  <a:gd name="T18" fmla="*/ 44 w 89"/>
                  <a:gd name="T19" fmla="*/ 44 h 136"/>
                  <a:gd name="T20" fmla="*/ 44 w 89"/>
                  <a:gd name="T21" fmla="*/ 48 h 136"/>
                  <a:gd name="T22" fmla="*/ 44 w 89"/>
                  <a:gd name="T23" fmla="*/ 51 h 136"/>
                  <a:gd name="T24" fmla="*/ 43 w 89"/>
                  <a:gd name="T25" fmla="*/ 55 h 136"/>
                  <a:gd name="T26" fmla="*/ 42 w 89"/>
                  <a:gd name="T27" fmla="*/ 58 h 136"/>
                  <a:gd name="T28" fmla="*/ 41 w 89"/>
                  <a:gd name="T29" fmla="*/ 62 h 136"/>
                  <a:gd name="T30" fmla="*/ 39 w 89"/>
                  <a:gd name="T31" fmla="*/ 65 h 136"/>
                  <a:gd name="T32" fmla="*/ 37 w 89"/>
                  <a:gd name="T33" fmla="*/ 68 h 136"/>
                  <a:gd name="T34" fmla="*/ 37 w 89"/>
                  <a:gd name="T35" fmla="*/ 64 h 136"/>
                  <a:gd name="T36" fmla="*/ 38 w 89"/>
                  <a:gd name="T37" fmla="*/ 60 h 136"/>
                  <a:gd name="T38" fmla="*/ 38 w 89"/>
                  <a:gd name="T39" fmla="*/ 56 h 136"/>
                  <a:gd name="T40" fmla="*/ 38 w 89"/>
                  <a:gd name="T41" fmla="*/ 52 h 136"/>
                  <a:gd name="T42" fmla="*/ 37 w 89"/>
                  <a:gd name="T43" fmla="*/ 48 h 136"/>
                  <a:gd name="T44" fmla="*/ 36 w 89"/>
                  <a:gd name="T45" fmla="*/ 44 h 136"/>
                  <a:gd name="T46" fmla="*/ 34 w 89"/>
                  <a:gd name="T47" fmla="*/ 40 h 136"/>
                  <a:gd name="T48" fmla="*/ 33 w 89"/>
                  <a:gd name="T49" fmla="*/ 36 h 136"/>
                  <a:gd name="T50" fmla="*/ 30 w 89"/>
                  <a:gd name="T51" fmla="*/ 32 h 136"/>
                  <a:gd name="T52" fmla="*/ 28 w 89"/>
                  <a:gd name="T53" fmla="*/ 28 h 136"/>
                  <a:gd name="T54" fmla="*/ 25 w 89"/>
                  <a:gd name="T55" fmla="*/ 25 h 136"/>
                  <a:gd name="T56" fmla="*/ 22 w 89"/>
                  <a:gd name="T57" fmla="*/ 22 h 136"/>
                  <a:gd name="T58" fmla="*/ 18 w 89"/>
                  <a:gd name="T59" fmla="*/ 19 h 136"/>
                  <a:gd name="T60" fmla="*/ 14 w 89"/>
                  <a:gd name="T61" fmla="*/ 16 h 136"/>
                  <a:gd name="T62" fmla="*/ 9 w 89"/>
                  <a:gd name="T63" fmla="*/ 14 h 136"/>
                  <a:gd name="T64" fmla="*/ 5 w 89"/>
                  <a:gd name="T65" fmla="*/ 13 h 136"/>
                  <a:gd name="T66" fmla="*/ 0 w 89"/>
                  <a:gd name="T67" fmla="*/ 0 h 136"/>
                  <a:gd name="T68" fmla="*/ 3 w 89"/>
                  <a:gd name="T69" fmla="*/ 0 h 136"/>
                  <a:gd name="T70" fmla="*/ 6 w 89"/>
                  <a:gd name="T71" fmla="*/ 1 h 136"/>
                  <a:gd name="T72" fmla="*/ 8 w 89"/>
                  <a:gd name="T73" fmla="*/ 2 h 136"/>
                  <a:gd name="T74" fmla="*/ 12 w 89"/>
                  <a:gd name="T75" fmla="*/ 3 h 136"/>
                  <a:gd name="T76" fmla="*/ 14 w 89"/>
                  <a:gd name="T77" fmla="*/ 3 h 136"/>
                  <a:gd name="T78" fmla="*/ 17 w 89"/>
                  <a:gd name="T79" fmla="*/ 4 h 136"/>
                  <a:gd name="T80" fmla="*/ 20 w 89"/>
                  <a:gd name="T81" fmla="*/ 4 h 136"/>
                  <a:gd name="T82" fmla="*/ 23 w 89"/>
                  <a:gd name="T83" fmla="*/ 6 h 136"/>
                  <a:gd name="T84" fmla="*/ 28 w 89"/>
                  <a:gd name="T85" fmla="*/ 6 h 136"/>
                  <a:gd name="T86" fmla="*/ 33 w 89"/>
                  <a:gd name="T87" fmla="*/ 7 h 136"/>
                  <a:gd name="T88" fmla="*/ 36 w 89"/>
                  <a:gd name="T89" fmla="*/ 8 h 136"/>
                  <a:gd name="T90" fmla="*/ 39 w 89"/>
                  <a:gd name="T91" fmla="*/ 8 h 136"/>
                  <a:gd name="T92" fmla="*/ 42 w 89"/>
                  <a:gd name="T93" fmla="*/ 9 h 136"/>
                  <a:gd name="T94" fmla="*/ 45 w 89"/>
                  <a:gd name="T95" fmla="*/ 9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8"/>
                    </a:moveTo>
                    <a:lnTo>
                      <a:pt x="87" y="24"/>
                    </a:lnTo>
                    <a:lnTo>
                      <a:pt x="87" y="32"/>
                    </a:lnTo>
                    <a:lnTo>
                      <a:pt x="87" y="40"/>
                    </a:lnTo>
                    <a:lnTo>
                      <a:pt x="87" y="48"/>
                    </a:lnTo>
                    <a:lnTo>
                      <a:pt x="87" y="55"/>
                    </a:lnTo>
                    <a:lnTo>
                      <a:pt x="88" y="64"/>
                    </a:lnTo>
                    <a:lnTo>
                      <a:pt x="88" y="72"/>
                    </a:lnTo>
                    <a:lnTo>
                      <a:pt x="89" y="80"/>
                    </a:lnTo>
                    <a:lnTo>
                      <a:pt x="88" y="88"/>
                    </a:lnTo>
                    <a:lnTo>
                      <a:pt x="88" y="95"/>
                    </a:lnTo>
                    <a:lnTo>
                      <a:pt x="87" y="102"/>
                    </a:lnTo>
                    <a:lnTo>
                      <a:pt x="86" y="110"/>
                    </a:lnTo>
                    <a:lnTo>
                      <a:pt x="83" y="116"/>
                    </a:lnTo>
                    <a:lnTo>
                      <a:pt x="81" y="123"/>
                    </a:lnTo>
                    <a:lnTo>
                      <a:pt x="77" y="130"/>
                    </a:lnTo>
                    <a:lnTo>
                      <a:pt x="73" y="136"/>
                    </a:lnTo>
                    <a:lnTo>
                      <a:pt x="74" y="127"/>
                    </a:lnTo>
                    <a:lnTo>
                      <a:pt x="75" y="119"/>
                    </a:lnTo>
                    <a:lnTo>
                      <a:pt x="75" y="111"/>
                    </a:lnTo>
                    <a:lnTo>
                      <a:pt x="75" y="103"/>
                    </a:lnTo>
                    <a:lnTo>
                      <a:pt x="73" y="95"/>
                    </a:lnTo>
                    <a:lnTo>
                      <a:pt x="72" y="88"/>
                    </a:lnTo>
                    <a:lnTo>
                      <a:pt x="68" y="79"/>
                    </a:lnTo>
                    <a:lnTo>
                      <a:pt x="65" y="72"/>
                    </a:lnTo>
                    <a:lnTo>
                      <a:pt x="60" y="64"/>
                    </a:lnTo>
                    <a:lnTo>
                      <a:pt x="56" y="56"/>
                    </a:lnTo>
                    <a:lnTo>
                      <a:pt x="50" y="49"/>
                    </a:lnTo>
                    <a:lnTo>
                      <a:pt x="43" y="44"/>
                    </a:lnTo>
                    <a:lnTo>
                      <a:pt x="36" y="38"/>
                    </a:lnTo>
                    <a:lnTo>
                      <a:pt x="28" y="32"/>
                    </a:lnTo>
                    <a:lnTo>
                      <a:pt x="18" y="28"/>
                    </a:lnTo>
                    <a:lnTo>
                      <a:pt x="10" y="25"/>
                    </a:lnTo>
                    <a:lnTo>
                      <a:pt x="0" y="0"/>
                    </a:lnTo>
                    <a:lnTo>
                      <a:pt x="5" y="0"/>
                    </a:lnTo>
                    <a:lnTo>
                      <a:pt x="11" y="2"/>
                    </a:lnTo>
                    <a:lnTo>
                      <a:pt x="16" y="3"/>
                    </a:lnTo>
                    <a:lnTo>
                      <a:pt x="23" y="5"/>
                    </a:lnTo>
                    <a:lnTo>
                      <a:pt x="28" y="5"/>
                    </a:lnTo>
                    <a:lnTo>
                      <a:pt x="34" y="7"/>
                    </a:lnTo>
                    <a:lnTo>
                      <a:pt x="39" y="8"/>
                    </a:lnTo>
                    <a:lnTo>
                      <a:pt x="45" y="11"/>
                    </a:lnTo>
                    <a:lnTo>
                      <a:pt x="55" y="12"/>
                    </a:lnTo>
                    <a:lnTo>
                      <a:pt x="66" y="14"/>
                    </a:lnTo>
                    <a:lnTo>
                      <a:pt x="72" y="15"/>
                    </a:lnTo>
                    <a:lnTo>
                      <a:pt x="77" y="16"/>
                    </a:lnTo>
                    <a:lnTo>
                      <a:pt x="83" y="17"/>
                    </a:lnTo>
                    <a:lnTo>
                      <a:pt x="8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97"/>
              <p:cNvSpPr>
                <a:spLocks/>
              </p:cNvSpPr>
              <p:nvPr/>
            </p:nvSpPr>
            <p:spPr bwMode="auto">
              <a:xfrm>
                <a:off x="1864" y="3176"/>
                <a:ext cx="36" cy="84"/>
              </a:xfrm>
              <a:custGeom>
                <a:avLst/>
                <a:gdLst>
                  <a:gd name="T0" fmla="*/ 36 w 73"/>
                  <a:gd name="T1" fmla="*/ 26 h 168"/>
                  <a:gd name="T2" fmla="*/ 35 w 73"/>
                  <a:gd name="T3" fmla="*/ 29 h 168"/>
                  <a:gd name="T4" fmla="*/ 35 w 73"/>
                  <a:gd name="T5" fmla="*/ 33 h 168"/>
                  <a:gd name="T6" fmla="*/ 35 w 73"/>
                  <a:gd name="T7" fmla="*/ 36 h 168"/>
                  <a:gd name="T8" fmla="*/ 35 w 73"/>
                  <a:gd name="T9" fmla="*/ 41 h 168"/>
                  <a:gd name="T10" fmla="*/ 35 w 73"/>
                  <a:gd name="T11" fmla="*/ 44 h 168"/>
                  <a:gd name="T12" fmla="*/ 35 w 73"/>
                  <a:gd name="T13" fmla="*/ 48 h 168"/>
                  <a:gd name="T14" fmla="*/ 36 w 73"/>
                  <a:gd name="T15" fmla="*/ 53 h 168"/>
                  <a:gd name="T16" fmla="*/ 36 w 73"/>
                  <a:gd name="T17" fmla="*/ 57 h 168"/>
                  <a:gd name="T18" fmla="*/ 36 w 73"/>
                  <a:gd name="T19" fmla="*/ 60 h 168"/>
                  <a:gd name="T20" fmla="*/ 36 w 73"/>
                  <a:gd name="T21" fmla="*/ 64 h 168"/>
                  <a:gd name="T22" fmla="*/ 35 w 73"/>
                  <a:gd name="T23" fmla="*/ 68 h 168"/>
                  <a:gd name="T24" fmla="*/ 35 w 73"/>
                  <a:gd name="T25" fmla="*/ 72 h 168"/>
                  <a:gd name="T26" fmla="*/ 33 w 73"/>
                  <a:gd name="T27" fmla="*/ 75 h 168"/>
                  <a:gd name="T28" fmla="*/ 32 w 73"/>
                  <a:gd name="T29" fmla="*/ 78 h 168"/>
                  <a:gd name="T30" fmla="*/ 29 w 73"/>
                  <a:gd name="T31" fmla="*/ 81 h 168"/>
                  <a:gd name="T32" fmla="*/ 27 w 73"/>
                  <a:gd name="T33" fmla="*/ 84 h 168"/>
                  <a:gd name="T34" fmla="*/ 25 w 73"/>
                  <a:gd name="T35" fmla="*/ 79 h 168"/>
                  <a:gd name="T36" fmla="*/ 24 w 73"/>
                  <a:gd name="T37" fmla="*/ 75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7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6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2"/>
                    </a:moveTo>
                    <a:lnTo>
                      <a:pt x="70" y="58"/>
                    </a:lnTo>
                    <a:lnTo>
                      <a:pt x="70" y="65"/>
                    </a:lnTo>
                    <a:lnTo>
                      <a:pt x="70" y="72"/>
                    </a:lnTo>
                    <a:lnTo>
                      <a:pt x="71" y="81"/>
                    </a:lnTo>
                    <a:lnTo>
                      <a:pt x="71" y="88"/>
                    </a:lnTo>
                    <a:lnTo>
                      <a:pt x="71" y="96"/>
                    </a:lnTo>
                    <a:lnTo>
                      <a:pt x="72" y="105"/>
                    </a:lnTo>
                    <a:lnTo>
                      <a:pt x="73" y="113"/>
                    </a:lnTo>
                    <a:lnTo>
                      <a:pt x="72" y="120"/>
                    </a:lnTo>
                    <a:lnTo>
                      <a:pt x="72" y="128"/>
                    </a:lnTo>
                    <a:lnTo>
                      <a:pt x="71" y="135"/>
                    </a:lnTo>
                    <a:lnTo>
                      <a:pt x="70" y="143"/>
                    </a:lnTo>
                    <a:lnTo>
                      <a:pt x="67" y="150"/>
                    </a:lnTo>
                    <a:lnTo>
                      <a:pt x="64" y="156"/>
                    </a:lnTo>
                    <a:lnTo>
                      <a:pt x="59" y="162"/>
                    </a:lnTo>
                    <a:lnTo>
                      <a:pt x="55" y="168"/>
                    </a:lnTo>
                    <a:lnTo>
                      <a:pt x="51" y="158"/>
                    </a:lnTo>
                    <a:lnTo>
                      <a:pt x="48" y="149"/>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8"/>
                    </a:lnTo>
                    <a:lnTo>
                      <a:pt x="46" y="71"/>
                    </a:lnTo>
                    <a:lnTo>
                      <a:pt x="45" y="65"/>
                    </a:lnTo>
                    <a:lnTo>
                      <a:pt x="44" y="59"/>
                    </a:lnTo>
                    <a:lnTo>
                      <a:pt x="44" y="53"/>
                    </a:lnTo>
                    <a:lnTo>
                      <a:pt x="40" y="41"/>
                    </a:lnTo>
                    <a:lnTo>
                      <a:pt x="36" y="32"/>
                    </a:lnTo>
                    <a:lnTo>
                      <a:pt x="30" y="21"/>
                    </a:lnTo>
                    <a:lnTo>
                      <a:pt x="23" y="14"/>
                    </a:lnTo>
                    <a:lnTo>
                      <a:pt x="18" y="10"/>
                    </a:lnTo>
                    <a:lnTo>
                      <a:pt x="12" y="7"/>
                    </a:lnTo>
                    <a:lnTo>
                      <a:pt x="6" y="4"/>
                    </a:lnTo>
                    <a:lnTo>
                      <a:pt x="0" y="2"/>
                    </a:lnTo>
                    <a:lnTo>
                      <a:pt x="5" y="0"/>
                    </a:lnTo>
                    <a:lnTo>
                      <a:pt x="11" y="0"/>
                    </a:lnTo>
                    <a:lnTo>
                      <a:pt x="17" y="0"/>
                    </a:lnTo>
                    <a:lnTo>
                      <a:pt x="22" y="2"/>
                    </a:lnTo>
                    <a:lnTo>
                      <a:pt x="30" y="8"/>
                    </a:lnTo>
                    <a:lnTo>
                      <a:pt x="40" y="16"/>
                    </a:lnTo>
                    <a:lnTo>
                      <a:pt x="47" y="24"/>
                    </a:lnTo>
                    <a:lnTo>
                      <a:pt x="54" y="34"/>
                    </a:lnTo>
                    <a:lnTo>
                      <a:pt x="63" y="42"/>
                    </a:lnTo>
                    <a:lnTo>
                      <a:pt x="7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98"/>
              <p:cNvSpPr>
                <a:spLocks/>
              </p:cNvSpPr>
              <p:nvPr/>
            </p:nvSpPr>
            <p:spPr bwMode="auto">
              <a:xfrm>
                <a:off x="1768" y="3202"/>
                <a:ext cx="82" cy="98"/>
              </a:xfrm>
              <a:custGeom>
                <a:avLst/>
                <a:gdLst>
                  <a:gd name="T0" fmla="*/ 80 w 165"/>
                  <a:gd name="T1" fmla="*/ 98 h 197"/>
                  <a:gd name="T2" fmla="*/ 0 w 165"/>
                  <a:gd name="T3" fmla="*/ 27 h 197"/>
                  <a:gd name="T4" fmla="*/ 0 w 165"/>
                  <a:gd name="T5" fmla="*/ 22 h 197"/>
                  <a:gd name="T6" fmla="*/ 0 w 165"/>
                  <a:gd name="T7" fmla="*/ 18 h 197"/>
                  <a:gd name="T8" fmla="*/ 1 w 165"/>
                  <a:gd name="T9" fmla="*/ 14 h 197"/>
                  <a:gd name="T10" fmla="*/ 2 w 165"/>
                  <a:gd name="T11" fmla="*/ 11 h 197"/>
                  <a:gd name="T12" fmla="*/ 4 w 165"/>
                  <a:gd name="T13" fmla="*/ 7 h 197"/>
                  <a:gd name="T14" fmla="*/ 6 w 165"/>
                  <a:gd name="T15" fmla="*/ 4 h 197"/>
                  <a:gd name="T16" fmla="*/ 9 w 165"/>
                  <a:gd name="T17" fmla="*/ 2 h 197"/>
                  <a:gd name="T18" fmla="*/ 13 w 165"/>
                  <a:gd name="T19" fmla="*/ 0 h 197"/>
                  <a:gd name="T20" fmla="*/ 15 w 165"/>
                  <a:gd name="T21" fmla="*/ 1 h 197"/>
                  <a:gd name="T22" fmla="*/ 18 w 165"/>
                  <a:gd name="T23" fmla="*/ 4 h 197"/>
                  <a:gd name="T24" fmla="*/ 21 w 165"/>
                  <a:gd name="T25" fmla="*/ 5 h 197"/>
                  <a:gd name="T26" fmla="*/ 24 w 165"/>
                  <a:gd name="T27" fmla="*/ 8 h 197"/>
                  <a:gd name="T28" fmla="*/ 27 w 165"/>
                  <a:gd name="T29" fmla="*/ 10 h 197"/>
                  <a:gd name="T30" fmla="*/ 31 w 165"/>
                  <a:gd name="T31" fmla="*/ 12 h 197"/>
                  <a:gd name="T32" fmla="*/ 34 w 165"/>
                  <a:gd name="T33" fmla="*/ 14 h 197"/>
                  <a:gd name="T34" fmla="*/ 38 w 165"/>
                  <a:gd name="T35" fmla="*/ 17 h 197"/>
                  <a:gd name="T36" fmla="*/ 41 w 165"/>
                  <a:gd name="T37" fmla="*/ 19 h 197"/>
                  <a:gd name="T38" fmla="*/ 44 w 165"/>
                  <a:gd name="T39" fmla="*/ 21 h 197"/>
                  <a:gd name="T40" fmla="*/ 47 w 165"/>
                  <a:gd name="T41" fmla="*/ 24 h 197"/>
                  <a:gd name="T42" fmla="*/ 51 w 165"/>
                  <a:gd name="T43" fmla="*/ 26 h 197"/>
                  <a:gd name="T44" fmla="*/ 53 w 165"/>
                  <a:gd name="T45" fmla="*/ 28 h 197"/>
                  <a:gd name="T46" fmla="*/ 57 w 165"/>
                  <a:gd name="T47" fmla="*/ 31 h 197"/>
                  <a:gd name="T48" fmla="*/ 60 w 165"/>
                  <a:gd name="T49" fmla="*/ 34 h 197"/>
                  <a:gd name="T50" fmla="*/ 63 w 165"/>
                  <a:gd name="T51" fmla="*/ 37 h 197"/>
                  <a:gd name="T52" fmla="*/ 65 w 165"/>
                  <a:gd name="T53" fmla="*/ 40 h 197"/>
                  <a:gd name="T54" fmla="*/ 68 w 165"/>
                  <a:gd name="T55" fmla="*/ 42 h 197"/>
                  <a:gd name="T56" fmla="*/ 70 w 165"/>
                  <a:gd name="T57" fmla="*/ 45 h 197"/>
                  <a:gd name="T58" fmla="*/ 73 w 165"/>
                  <a:gd name="T59" fmla="*/ 49 h 197"/>
                  <a:gd name="T60" fmla="*/ 74 w 165"/>
                  <a:gd name="T61" fmla="*/ 52 h 197"/>
                  <a:gd name="T62" fmla="*/ 76 w 165"/>
                  <a:gd name="T63" fmla="*/ 55 h 197"/>
                  <a:gd name="T64" fmla="*/ 78 w 165"/>
                  <a:gd name="T65" fmla="*/ 58 h 197"/>
                  <a:gd name="T66" fmla="*/ 80 w 165"/>
                  <a:gd name="T67" fmla="*/ 63 h 197"/>
                  <a:gd name="T68" fmla="*/ 80 w 165"/>
                  <a:gd name="T69" fmla="*/ 66 h 197"/>
                  <a:gd name="T70" fmla="*/ 81 w 165"/>
                  <a:gd name="T71" fmla="*/ 70 h 197"/>
                  <a:gd name="T72" fmla="*/ 82 w 165"/>
                  <a:gd name="T73" fmla="*/ 74 h 197"/>
                  <a:gd name="T74" fmla="*/ 82 w 165"/>
                  <a:gd name="T75" fmla="*/ 79 h 197"/>
                  <a:gd name="T76" fmla="*/ 82 w 165"/>
                  <a:gd name="T77" fmla="*/ 83 h 197"/>
                  <a:gd name="T78" fmla="*/ 82 w 165"/>
                  <a:gd name="T79" fmla="*/ 88 h 197"/>
                  <a:gd name="T80" fmla="*/ 81 w 165"/>
                  <a:gd name="T81" fmla="*/ 92 h 197"/>
                  <a:gd name="T82" fmla="*/ 80 w 165"/>
                  <a:gd name="T83" fmla="*/ 98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7">
                    <a:moveTo>
                      <a:pt x="161" y="197"/>
                    </a:moveTo>
                    <a:lnTo>
                      <a:pt x="1" y="55"/>
                    </a:lnTo>
                    <a:lnTo>
                      <a:pt x="0" y="45"/>
                    </a:lnTo>
                    <a:lnTo>
                      <a:pt x="0" y="37"/>
                    </a:lnTo>
                    <a:lnTo>
                      <a:pt x="2" y="29"/>
                    </a:lnTo>
                    <a:lnTo>
                      <a:pt x="5" y="22"/>
                    </a:lnTo>
                    <a:lnTo>
                      <a:pt x="8" y="15"/>
                    </a:lnTo>
                    <a:lnTo>
                      <a:pt x="13" y="9"/>
                    </a:lnTo>
                    <a:lnTo>
                      <a:pt x="19" y="4"/>
                    </a:lnTo>
                    <a:lnTo>
                      <a:pt x="26" y="0"/>
                    </a:lnTo>
                    <a:lnTo>
                      <a:pt x="31" y="3"/>
                    </a:lnTo>
                    <a:lnTo>
                      <a:pt x="36" y="8"/>
                    </a:lnTo>
                    <a:lnTo>
                      <a:pt x="43" y="11"/>
                    </a:lnTo>
                    <a:lnTo>
                      <a:pt x="49" y="16"/>
                    </a:lnTo>
                    <a:lnTo>
                      <a:pt x="55" y="20"/>
                    </a:lnTo>
                    <a:lnTo>
                      <a:pt x="62" y="25"/>
                    </a:lnTo>
                    <a:lnTo>
                      <a:pt x="69" y="29"/>
                    </a:lnTo>
                    <a:lnTo>
                      <a:pt x="76" y="34"/>
                    </a:lnTo>
                    <a:lnTo>
                      <a:pt x="82" y="38"/>
                    </a:lnTo>
                    <a:lnTo>
                      <a:pt x="89" y="43"/>
                    </a:lnTo>
                    <a:lnTo>
                      <a:pt x="95" y="48"/>
                    </a:lnTo>
                    <a:lnTo>
                      <a:pt x="102" y="53"/>
                    </a:lnTo>
                    <a:lnTo>
                      <a:pt x="107" y="57"/>
                    </a:lnTo>
                    <a:lnTo>
                      <a:pt x="114" y="62"/>
                    </a:lnTo>
                    <a:lnTo>
                      <a:pt x="120" y="68"/>
                    </a:lnTo>
                    <a:lnTo>
                      <a:pt x="126" y="75"/>
                    </a:lnTo>
                    <a:lnTo>
                      <a:pt x="130" y="80"/>
                    </a:lnTo>
                    <a:lnTo>
                      <a:pt x="136" y="85"/>
                    </a:lnTo>
                    <a:lnTo>
                      <a:pt x="141" y="91"/>
                    </a:lnTo>
                    <a:lnTo>
                      <a:pt x="146" y="98"/>
                    </a:lnTo>
                    <a:lnTo>
                      <a:pt x="149" y="104"/>
                    </a:lnTo>
                    <a:lnTo>
                      <a:pt x="153" y="110"/>
                    </a:lnTo>
                    <a:lnTo>
                      <a:pt x="156" y="117"/>
                    </a:lnTo>
                    <a:lnTo>
                      <a:pt x="160" y="126"/>
                    </a:lnTo>
                    <a:lnTo>
                      <a:pt x="161" y="132"/>
                    </a:lnTo>
                    <a:lnTo>
                      <a:pt x="163" y="140"/>
                    </a:lnTo>
                    <a:lnTo>
                      <a:pt x="164" y="149"/>
                    </a:lnTo>
                    <a:lnTo>
                      <a:pt x="165" y="158"/>
                    </a:lnTo>
                    <a:lnTo>
                      <a:pt x="164" y="167"/>
                    </a:lnTo>
                    <a:lnTo>
                      <a:pt x="164" y="176"/>
                    </a:lnTo>
                    <a:lnTo>
                      <a:pt x="162" y="185"/>
                    </a:lnTo>
                    <a:lnTo>
                      <a:pt x="161" y="197"/>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99"/>
              <p:cNvSpPr>
                <a:spLocks/>
              </p:cNvSpPr>
              <p:nvPr/>
            </p:nvSpPr>
            <p:spPr bwMode="auto">
              <a:xfrm>
                <a:off x="1931" y="3281"/>
                <a:ext cx="37" cy="132"/>
              </a:xfrm>
              <a:custGeom>
                <a:avLst/>
                <a:gdLst>
                  <a:gd name="T0" fmla="*/ 31 w 73"/>
                  <a:gd name="T1" fmla="*/ 132 h 263"/>
                  <a:gd name="T2" fmla="*/ 20 w 73"/>
                  <a:gd name="T3" fmla="*/ 131 h 263"/>
                  <a:gd name="T4" fmla="*/ 10 w 73"/>
                  <a:gd name="T5" fmla="*/ 130 h 263"/>
                  <a:gd name="T6" fmla="*/ 3 w 73"/>
                  <a:gd name="T7" fmla="*/ 125 h 263"/>
                  <a:gd name="T8" fmla="*/ 1 w 73"/>
                  <a:gd name="T9" fmla="*/ 116 h 263"/>
                  <a:gd name="T10" fmla="*/ 2 w 73"/>
                  <a:gd name="T11" fmla="*/ 108 h 263"/>
                  <a:gd name="T12" fmla="*/ 4 w 73"/>
                  <a:gd name="T13" fmla="*/ 101 h 263"/>
                  <a:gd name="T14" fmla="*/ 5 w 73"/>
                  <a:gd name="T15" fmla="*/ 94 h 263"/>
                  <a:gd name="T16" fmla="*/ 6 w 73"/>
                  <a:gd name="T17" fmla="*/ 86 h 263"/>
                  <a:gd name="T18" fmla="*/ 7 w 73"/>
                  <a:gd name="T19" fmla="*/ 79 h 263"/>
                  <a:gd name="T20" fmla="*/ 8 w 73"/>
                  <a:gd name="T21" fmla="*/ 72 h 263"/>
                  <a:gd name="T22" fmla="*/ 9 w 73"/>
                  <a:gd name="T23" fmla="*/ 65 h 263"/>
                  <a:gd name="T24" fmla="*/ 10 w 73"/>
                  <a:gd name="T25" fmla="*/ 57 h 263"/>
                  <a:gd name="T26" fmla="*/ 11 w 73"/>
                  <a:gd name="T27" fmla="*/ 49 h 263"/>
                  <a:gd name="T28" fmla="*/ 12 w 73"/>
                  <a:gd name="T29" fmla="*/ 42 h 263"/>
                  <a:gd name="T30" fmla="*/ 12 w 73"/>
                  <a:gd name="T31" fmla="*/ 34 h 263"/>
                  <a:gd name="T32" fmla="*/ 12 w 73"/>
                  <a:gd name="T33" fmla="*/ 27 h 263"/>
                  <a:gd name="T34" fmla="*/ 12 w 73"/>
                  <a:gd name="T35" fmla="*/ 19 h 263"/>
                  <a:gd name="T36" fmla="*/ 12 w 73"/>
                  <a:gd name="T37" fmla="*/ 11 h 263"/>
                  <a:gd name="T38" fmla="*/ 12 w 73"/>
                  <a:gd name="T39" fmla="*/ 4 h 263"/>
                  <a:gd name="T40" fmla="*/ 14 w 73"/>
                  <a:gd name="T41" fmla="*/ 3 h 263"/>
                  <a:gd name="T42" fmla="*/ 17 w 73"/>
                  <a:gd name="T43" fmla="*/ 11 h 263"/>
                  <a:gd name="T44" fmla="*/ 19 w 73"/>
                  <a:gd name="T45" fmla="*/ 19 h 263"/>
                  <a:gd name="T46" fmla="*/ 21 w 73"/>
                  <a:gd name="T47" fmla="*/ 27 h 263"/>
                  <a:gd name="T48" fmla="*/ 23 w 73"/>
                  <a:gd name="T49" fmla="*/ 35 h 263"/>
                  <a:gd name="T50" fmla="*/ 24 w 73"/>
                  <a:gd name="T51" fmla="*/ 44 h 263"/>
                  <a:gd name="T52" fmla="*/ 25 w 73"/>
                  <a:gd name="T53" fmla="*/ 52 h 263"/>
                  <a:gd name="T54" fmla="*/ 26 w 73"/>
                  <a:gd name="T55" fmla="*/ 60 h 263"/>
                  <a:gd name="T56" fmla="*/ 27 w 73"/>
                  <a:gd name="T57" fmla="*/ 69 h 263"/>
                  <a:gd name="T58" fmla="*/ 27 w 73"/>
                  <a:gd name="T59" fmla="*/ 78 h 263"/>
                  <a:gd name="T60" fmla="*/ 27 w 73"/>
                  <a:gd name="T61" fmla="*/ 86 h 263"/>
                  <a:gd name="T62" fmla="*/ 28 w 73"/>
                  <a:gd name="T63" fmla="*/ 94 h 263"/>
                  <a:gd name="T64" fmla="*/ 29 w 73"/>
                  <a:gd name="T65" fmla="*/ 103 h 263"/>
                  <a:gd name="T66" fmla="*/ 31 w 73"/>
                  <a:gd name="T67" fmla="*/ 111 h 263"/>
                  <a:gd name="T68" fmla="*/ 32 w 73"/>
                  <a:gd name="T69" fmla="*/ 119 h 263"/>
                  <a:gd name="T70" fmla="*/ 35 w 73"/>
                  <a:gd name="T71" fmla="*/ 128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1" y="263"/>
                    </a:lnTo>
                    <a:lnTo>
                      <a:pt x="51" y="263"/>
                    </a:lnTo>
                    <a:lnTo>
                      <a:pt x="39" y="262"/>
                    </a:lnTo>
                    <a:lnTo>
                      <a:pt x="30" y="262"/>
                    </a:lnTo>
                    <a:lnTo>
                      <a:pt x="20" y="259"/>
                    </a:lnTo>
                    <a:lnTo>
                      <a:pt x="12" y="255"/>
                    </a:lnTo>
                    <a:lnTo>
                      <a:pt x="5" y="249"/>
                    </a:lnTo>
                    <a:lnTo>
                      <a:pt x="0" y="239"/>
                    </a:lnTo>
                    <a:lnTo>
                      <a:pt x="1" y="231"/>
                    </a:lnTo>
                    <a:lnTo>
                      <a:pt x="3" y="224"/>
                    </a:lnTo>
                    <a:lnTo>
                      <a:pt x="4" y="216"/>
                    </a:lnTo>
                    <a:lnTo>
                      <a:pt x="6" y="210"/>
                    </a:lnTo>
                    <a:lnTo>
                      <a:pt x="7" y="202"/>
                    </a:lnTo>
                    <a:lnTo>
                      <a:pt x="9" y="194"/>
                    </a:lnTo>
                    <a:lnTo>
                      <a:pt x="10" y="187"/>
                    </a:lnTo>
                    <a:lnTo>
                      <a:pt x="12" y="181"/>
                    </a:lnTo>
                    <a:lnTo>
                      <a:pt x="12" y="172"/>
                    </a:lnTo>
                    <a:lnTo>
                      <a:pt x="14" y="165"/>
                    </a:lnTo>
                    <a:lnTo>
                      <a:pt x="14" y="158"/>
                    </a:lnTo>
                    <a:lnTo>
                      <a:pt x="16" y="152"/>
                    </a:lnTo>
                    <a:lnTo>
                      <a:pt x="16" y="143"/>
                    </a:lnTo>
                    <a:lnTo>
                      <a:pt x="18" y="136"/>
                    </a:lnTo>
                    <a:lnTo>
                      <a:pt x="18" y="129"/>
                    </a:lnTo>
                    <a:lnTo>
                      <a:pt x="20" y="122"/>
                    </a:lnTo>
                    <a:lnTo>
                      <a:pt x="20" y="114"/>
                    </a:lnTo>
                    <a:lnTo>
                      <a:pt x="21" y="107"/>
                    </a:lnTo>
                    <a:lnTo>
                      <a:pt x="21" y="98"/>
                    </a:lnTo>
                    <a:lnTo>
                      <a:pt x="23" y="92"/>
                    </a:lnTo>
                    <a:lnTo>
                      <a:pt x="23" y="84"/>
                    </a:lnTo>
                    <a:lnTo>
                      <a:pt x="23" y="76"/>
                    </a:lnTo>
                    <a:lnTo>
                      <a:pt x="23" y="68"/>
                    </a:lnTo>
                    <a:lnTo>
                      <a:pt x="24" y="62"/>
                    </a:lnTo>
                    <a:lnTo>
                      <a:pt x="24" y="53"/>
                    </a:lnTo>
                    <a:lnTo>
                      <a:pt x="24" y="46"/>
                    </a:lnTo>
                    <a:lnTo>
                      <a:pt x="24" y="38"/>
                    </a:lnTo>
                    <a:lnTo>
                      <a:pt x="24" y="30"/>
                    </a:lnTo>
                    <a:lnTo>
                      <a:pt x="24" y="22"/>
                    </a:lnTo>
                    <a:lnTo>
                      <a:pt x="24" y="15"/>
                    </a:lnTo>
                    <a:lnTo>
                      <a:pt x="24" y="8"/>
                    </a:lnTo>
                    <a:lnTo>
                      <a:pt x="24" y="0"/>
                    </a:lnTo>
                    <a:lnTo>
                      <a:pt x="27" y="6"/>
                    </a:lnTo>
                    <a:lnTo>
                      <a:pt x="30" y="15"/>
                    </a:lnTo>
                    <a:lnTo>
                      <a:pt x="33" y="22"/>
                    </a:lnTo>
                    <a:lnTo>
                      <a:pt x="36" y="30"/>
                    </a:lnTo>
                    <a:lnTo>
                      <a:pt x="38" y="38"/>
                    </a:lnTo>
                    <a:lnTo>
                      <a:pt x="40" y="46"/>
                    </a:lnTo>
                    <a:lnTo>
                      <a:pt x="42" y="53"/>
                    </a:lnTo>
                    <a:lnTo>
                      <a:pt x="44" y="63"/>
                    </a:lnTo>
                    <a:lnTo>
                      <a:pt x="45" y="70"/>
                    </a:lnTo>
                    <a:lnTo>
                      <a:pt x="47" y="78"/>
                    </a:lnTo>
                    <a:lnTo>
                      <a:pt x="48" y="87"/>
                    </a:lnTo>
                    <a:lnTo>
                      <a:pt x="49" y="95"/>
                    </a:lnTo>
                    <a:lnTo>
                      <a:pt x="50" y="104"/>
                    </a:lnTo>
                    <a:lnTo>
                      <a:pt x="51" y="112"/>
                    </a:lnTo>
                    <a:lnTo>
                      <a:pt x="52" y="120"/>
                    </a:lnTo>
                    <a:lnTo>
                      <a:pt x="53" y="130"/>
                    </a:lnTo>
                    <a:lnTo>
                      <a:pt x="53" y="138"/>
                    </a:lnTo>
                    <a:lnTo>
                      <a:pt x="53" y="146"/>
                    </a:lnTo>
                    <a:lnTo>
                      <a:pt x="53" y="155"/>
                    </a:lnTo>
                    <a:lnTo>
                      <a:pt x="54" y="163"/>
                    </a:lnTo>
                    <a:lnTo>
                      <a:pt x="54" y="171"/>
                    </a:lnTo>
                    <a:lnTo>
                      <a:pt x="55" y="180"/>
                    </a:lnTo>
                    <a:lnTo>
                      <a:pt x="56" y="188"/>
                    </a:lnTo>
                    <a:lnTo>
                      <a:pt x="58" y="197"/>
                    </a:lnTo>
                    <a:lnTo>
                      <a:pt x="58" y="205"/>
                    </a:lnTo>
                    <a:lnTo>
                      <a:pt x="60" y="214"/>
                    </a:lnTo>
                    <a:lnTo>
                      <a:pt x="61" y="222"/>
                    </a:lnTo>
                    <a:lnTo>
                      <a:pt x="63" y="231"/>
                    </a:lnTo>
                    <a:lnTo>
                      <a:pt x="64" y="238"/>
                    </a:lnTo>
                    <a:lnTo>
                      <a:pt x="66" y="247"/>
                    </a:lnTo>
                    <a:lnTo>
                      <a:pt x="70" y="255"/>
                    </a:lnTo>
                    <a:lnTo>
                      <a:pt x="73" y="26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00"/>
              <p:cNvSpPr>
                <a:spLocks/>
              </p:cNvSpPr>
              <p:nvPr/>
            </p:nvSpPr>
            <p:spPr bwMode="auto">
              <a:xfrm>
                <a:off x="1283" y="3297"/>
                <a:ext cx="68" cy="52"/>
              </a:xfrm>
              <a:custGeom>
                <a:avLst/>
                <a:gdLst>
                  <a:gd name="T0" fmla="*/ 46 w 137"/>
                  <a:gd name="T1" fmla="*/ 0 h 104"/>
                  <a:gd name="T2" fmla="*/ 48 w 137"/>
                  <a:gd name="T3" fmla="*/ 3 h 104"/>
                  <a:gd name="T4" fmla="*/ 50 w 137"/>
                  <a:gd name="T5" fmla="*/ 6 h 104"/>
                  <a:gd name="T6" fmla="*/ 52 w 137"/>
                  <a:gd name="T7" fmla="*/ 9 h 104"/>
                  <a:gd name="T8" fmla="*/ 55 w 137"/>
                  <a:gd name="T9" fmla="*/ 12 h 104"/>
                  <a:gd name="T10" fmla="*/ 57 w 137"/>
                  <a:gd name="T11" fmla="*/ 15 h 104"/>
                  <a:gd name="T12" fmla="*/ 59 w 137"/>
                  <a:gd name="T13" fmla="*/ 18 h 104"/>
                  <a:gd name="T14" fmla="*/ 61 w 137"/>
                  <a:gd name="T15" fmla="*/ 21 h 104"/>
                  <a:gd name="T16" fmla="*/ 64 w 137"/>
                  <a:gd name="T17" fmla="*/ 25 h 104"/>
                  <a:gd name="T18" fmla="*/ 65 w 137"/>
                  <a:gd name="T19" fmla="*/ 28 h 104"/>
                  <a:gd name="T20" fmla="*/ 67 w 137"/>
                  <a:gd name="T21" fmla="*/ 31 h 104"/>
                  <a:gd name="T22" fmla="*/ 68 w 137"/>
                  <a:gd name="T23" fmla="*/ 35 h 104"/>
                  <a:gd name="T24" fmla="*/ 68 w 137"/>
                  <a:gd name="T25" fmla="*/ 39 h 104"/>
                  <a:gd name="T26" fmla="*/ 68 w 137"/>
                  <a:gd name="T27" fmla="*/ 42 h 104"/>
                  <a:gd name="T28" fmla="*/ 67 w 137"/>
                  <a:gd name="T29" fmla="*/ 45 h 104"/>
                  <a:gd name="T30" fmla="*/ 65 w 137"/>
                  <a:gd name="T31" fmla="*/ 49 h 104"/>
                  <a:gd name="T32" fmla="*/ 62 w 137"/>
                  <a:gd name="T33" fmla="*/ 52 h 104"/>
                  <a:gd name="T34" fmla="*/ 62 w 137"/>
                  <a:gd name="T35" fmla="*/ 48 h 104"/>
                  <a:gd name="T36" fmla="*/ 62 w 137"/>
                  <a:gd name="T37" fmla="*/ 43 h 104"/>
                  <a:gd name="T38" fmla="*/ 61 w 137"/>
                  <a:gd name="T39" fmla="*/ 40 h 104"/>
                  <a:gd name="T40" fmla="*/ 61 w 137"/>
                  <a:gd name="T41" fmla="*/ 37 h 104"/>
                  <a:gd name="T42" fmla="*/ 58 w 137"/>
                  <a:gd name="T43" fmla="*/ 31 h 104"/>
                  <a:gd name="T44" fmla="*/ 55 w 137"/>
                  <a:gd name="T45" fmla="*/ 27 h 104"/>
                  <a:gd name="T46" fmla="*/ 50 w 137"/>
                  <a:gd name="T47" fmla="*/ 23 h 104"/>
                  <a:gd name="T48" fmla="*/ 46 w 137"/>
                  <a:gd name="T49" fmla="*/ 21 h 104"/>
                  <a:gd name="T50" fmla="*/ 41 w 137"/>
                  <a:gd name="T51" fmla="*/ 20 h 104"/>
                  <a:gd name="T52" fmla="*/ 36 w 137"/>
                  <a:gd name="T53" fmla="*/ 19 h 104"/>
                  <a:gd name="T54" fmla="*/ 33 w 137"/>
                  <a:gd name="T55" fmla="*/ 18 h 104"/>
                  <a:gd name="T56" fmla="*/ 30 w 137"/>
                  <a:gd name="T57" fmla="*/ 17 h 104"/>
                  <a:gd name="T58" fmla="*/ 26 w 137"/>
                  <a:gd name="T59" fmla="*/ 16 h 104"/>
                  <a:gd name="T60" fmla="*/ 24 w 137"/>
                  <a:gd name="T61" fmla="*/ 16 h 104"/>
                  <a:gd name="T62" fmla="*/ 18 w 137"/>
                  <a:gd name="T63" fmla="*/ 14 h 104"/>
                  <a:gd name="T64" fmla="*/ 13 w 137"/>
                  <a:gd name="T65" fmla="*/ 13 h 104"/>
                  <a:gd name="T66" fmla="*/ 9 w 137"/>
                  <a:gd name="T67" fmla="*/ 11 h 104"/>
                  <a:gd name="T68" fmla="*/ 5 w 137"/>
                  <a:gd name="T69" fmla="*/ 8 h 104"/>
                  <a:gd name="T70" fmla="*/ 1 w 137"/>
                  <a:gd name="T71" fmla="*/ 5 h 104"/>
                  <a:gd name="T72" fmla="*/ 0 w 137"/>
                  <a:gd name="T73" fmla="*/ 0 h 104"/>
                  <a:gd name="T74" fmla="*/ 46 w 137"/>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7" h="104">
                    <a:moveTo>
                      <a:pt x="93" y="0"/>
                    </a:moveTo>
                    <a:lnTo>
                      <a:pt x="96" y="5"/>
                    </a:lnTo>
                    <a:lnTo>
                      <a:pt x="100" y="11"/>
                    </a:lnTo>
                    <a:lnTo>
                      <a:pt x="104" y="17"/>
                    </a:lnTo>
                    <a:lnTo>
                      <a:pt x="110" y="24"/>
                    </a:lnTo>
                    <a:lnTo>
                      <a:pt x="114" y="30"/>
                    </a:lnTo>
                    <a:lnTo>
                      <a:pt x="119" y="36"/>
                    </a:lnTo>
                    <a:lnTo>
                      <a:pt x="123" y="42"/>
                    </a:lnTo>
                    <a:lnTo>
                      <a:pt x="128" y="50"/>
                    </a:lnTo>
                    <a:lnTo>
                      <a:pt x="131" y="56"/>
                    </a:lnTo>
                    <a:lnTo>
                      <a:pt x="134" y="62"/>
                    </a:lnTo>
                    <a:lnTo>
                      <a:pt x="136" y="69"/>
                    </a:lnTo>
                    <a:lnTo>
                      <a:pt x="137" y="77"/>
                    </a:lnTo>
                    <a:lnTo>
                      <a:pt x="136" y="83"/>
                    </a:lnTo>
                    <a:lnTo>
                      <a:pt x="134" y="89"/>
                    </a:lnTo>
                    <a:lnTo>
                      <a:pt x="130" y="97"/>
                    </a:lnTo>
                    <a:lnTo>
                      <a:pt x="124" y="104"/>
                    </a:lnTo>
                    <a:lnTo>
                      <a:pt x="124" y="95"/>
                    </a:lnTo>
                    <a:lnTo>
                      <a:pt x="124" y="86"/>
                    </a:lnTo>
                    <a:lnTo>
                      <a:pt x="123" y="79"/>
                    </a:lnTo>
                    <a:lnTo>
                      <a:pt x="122" y="73"/>
                    </a:lnTo>
                    <a:lnTo>
                      <a:pt x="117" y="62"/>
                    </a:lnTo>
                    <a:lnTo>
                      <a:pt x="111" y="54"/>
                    </a:lnTo>
                    <a:lnTo>
                      <a:pt x="101" y="46"/>
                    </a:lnTo>
                    <a:lnTo>
                      <a:pt x="93" y="42"/>
                    </a:lnTo>
                    <a:lnTo>
                      <a:pt x="83" y="39"/>
                    </a:lnTo>
                    <a:lnTo>
                      <a:pt x="72" y="37"/>
                    </a:lnTo>
                    <a:lnTo>
                      <a:pt x="66" y="35"/>
                    </a:lnTo>
                    <a:lnTo>
                      <a:pt x="60" y="34"/>
                    </a:lnTo>
                    <a:lnTo>
                      <a:pt x="53" y="32"/>
                    </a:lnTo>
                    <a:lnTo>
                      <a:pt x="48" y="31"/>
                    </a:lnTo>
                    <a:lnTo>
                      <a:pt x="37" y="28"/>
                    </a:lnTo>
                    <a:lnTo>
                      <a:pt x="27" y="26"/>
                    </a:lnTo>
                    <a:lnTo>
                      <a:pt x="18" y="21"/>
                    </a:lnTo>
                    <a:lnTo>
                      <a:pt x="11" y="16"/>
                    </a:lnTo>
                    <a:lnTo>
                      <a:pt x="3" y="9"/>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01"/>
              <p:cNvSpPr>
                <a:spLocks/>
              </p:cNvSpPr>
              <p:nvPr/>
            </p:nvSpPr>
            <p:spPr bwMode="auto">
              <a:xfrm>
                <a:off x="1375" y="3321"/>
                <a:ext cx="71" cy="140"/>
              </a:xfrm>
              <a:custGeom>
                <a:avLst/>
                <a:gdLst>
                  <a:gd name="T0" fmla="*/ 70 w 143"/>
                  <a:gd name="T1" fmla="*/ 55 h 280"/>
                  <a:gd name="T2" fmla="*/ 71 w 143"/>
                  <a:gd name="T3" fmla="*/ 61 h 280"/>
                  <a:gd name="T4" fmla="*/ 71 w 143"/>
                  <a:gd name="T5" fmla="*/ 67 h 280"/>
                  <a:gd name="T6" fmla="*/ 70 w 143"/>
                  <a:gd name="T7" fmla="*/ 74 h 280"/>
                  <a:gd name="T8" fmla="*/ 69 w 143"/>
                  <a:gd name="T9" fmla="*/ 79 h 280"/>
                  <a:gd name="T10" fmla="*/ 68 w 143"/>
                  <a:gd name="T11" fmla="*/ 86 h 280"/>
                  <a:gd name="T12" fmla="*/ 65 w 143"/>
                  <a:gd name="T13" fmla="*/ 92 h 280"/>
                  <a:gd name="T14" fmla="*/ 63 w 143"/>
                  <a:gd name="T15" fmla="*/ 98 h 280"/>
                  <a:gd name="T16" fmla="*/ 59 w 143"/>
                  <a:gd name="T17" fmla="*/ 106 h 280"/>
                  <a:gd name="T18" fmla="*/ 52 w 143"/>
                  <a:gd name="T19" fmla="*/ 117 h 280"/>
                  <a:gd name="T20" fmla="*/ 45 w 143"/>
                  <a:gd name="T21" fmla="*/ 127 h 280"/>
                  <a:gd name="T22" fmla="*/ 37 w 143"/>
                  <a:gd name="T23" fmla="*/ 136 h 280"/>
                  <a:gd name="T24" fmla="*/ 9 w 143"/>
                  <a:gd name="T25" fmla="*/ 140 h 280"/>
                  <a:gd name="T26" fmla="*/ 14 w 143"/>
                  <a:gd name="T27" fmla="*/ 132 h 280"/>
                  <a:gd name="T28" fmla="*/ 15 w 143"/>
                  <a:gd name="T29" fmla="*/ 124 h 280"/>
                  <a:gd name="T30" fmla="*/ 12 w 143"/>
                  <a:gd name="T31" fmla="*/ 117 h 280"/>
                  <a:gd name="T32" fmla="*/ 7 w 143"/>
                  <a:gd name="T33" fmla="*/ 111 h 280"/>
                  <a:gd name="T34" fmla="*/ 2 w 143"/>
                  <a:gd name="T35" fmla="*/ 104 h 280"/>
                  <a:gd name="T36" fmla="*/ 0 w 143"/>
                  <a:gd name="T37" fmla="*/ 98 h 280"/>
                  <a:gd name="T38" fmla="*/ 1 w 143"/>
                  <a:gd name="T39" fmla="*/ 91 h 280"/>
                  <a:gd name="T40" fmla="*/ 9 w 143"/>
                  <a:gd name="T41" fmla="*/ 85 h 280"/>
                  <a:gd name="T42" fmla="*/ 16 w 143"/>
                  <a:gd name="T43" fmla="*/ 84 h 280"/>
                  <a:gd name="T44" fmla="*/ 21 w 143"/>
                  <a:gd name="T45" fmla="*/ 82 h 280"/>
                  <a:gd name="T46" fmla="*/ 27 w 143"/>
                  <a:gd name="T47" fmla="*/ 75 h 280"/>
                  <a:gd name="T48" fmla="*/ 29 w 143"/>
                  <a:gd name="T49" fmla="*/ 69 h 280"/>
                  <a:gd name="T50" fmla="*/ 30 w 143"/>
                  <a:gd name="T51" fmla="*/ 63 h 280"/>
                  <a:gd name="T52" fmla="*/ 30 w 143"/>
                  <a:gd name="T53" fmla="*/ 56 h 280"/>
                  <a:gd name="T54" fmla="*/ 32 w 143"/>
                  <a:gd name="T55" fmla="*/ 49 h 280"/>
                  <a:gd name="T56" fmla="*/ 32 w 143"/>
                  <a:gd name="T57" fmla="*/ 41 h 280"/>
                  <a:gd name="T58" fmla="*/ 32 w 143"/>
                  <a:gd name="T59" fmla="*/ 33 h 280"/>
                  <a:gd name="T60" fmla="*/ 33 w 143"/>
                  <a:gd name="T61" fmla="*/ 26 h 280"/>
                  <a:gd name="T62" fmla="*/ 35 w 143"/>
                  <a:gd name="T63" fmla="*/ 19 h 280"/>
                  <a:gd name="T64" fmla="*/ 37 w 143"/>
                  <a:gd name="T65" fmla="*/ 13 h 280"/>
                  <a:gd name="T66" fmla="*/ 41 w 143"/>
                  <a:gd name="T67" fmla="*/ 7 h 280"/>
                  <a:gd name="T68" fmla="*/ 47 w 143"/>
                  <a:gd name="T69" fmla="*/ 3 h 280"/>
                  <a:gd name="T70" fmla="*/ 54 w 143"/>
                  <a:gd name="T71" fmla="*/ 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3" h="280">
                    <a:moveTo>
                      <a:pt x="140" y="104"/>
                    </a:moveTo>
                    <a:lnTo>
                      <a:pt x="141" y="109"/>
                    </a:lnTo>
                    <a:lnTo>
                      <a:pt x="142" y="115"/>
                    </a:lnTo>
                    <a:lnTo>
                      <a:pt x="142" y="122"/>
                    </a:lnTo>
                    <a:lnTo>
                      <a:pt x="143" y="128"/>
                    </a:lnTo>
                    <a:lnTo>
                      <a:pt x="142" y="134"/>
                    </a:lnTo>
                    <a:lnTo>
                      <a:pt x="142" y="140"/>
                    </a:lnTo>
                    <a:lnTo>
                      <a:pt x="141" y="147"/>
                    </a:lnTo>
                    <a:lnTo>
                      <a:pt x="141" y="153"/>
                    </a:lnTo>
                    <a:lnTo>
                      <a:pt x="139" y="158"/>
                    </a:lnTo>
                    <a:lnTo>
                      <a:pt x="138" y="164"/>
                    </a:lnTo>
                    <a:lnTo>
                      <a:pt x="136" y="171"/>
                    </a:lnTo>
                    <a:lnTo>
                      <a:pt x="135" y="177"/>
                    </a:lnTo>
                    <a:lnTo>
                      <a:pt x="131" y="183"/>
                    </a:lnTo>
                    <a:lnTo>
                      <a:pt x="129" y="190"/>
                    </a:lnTo>
                    <a:lnTo>
                      <a:pt x="127" y="196"/>
                    </a:lnTo>
                    <a:lnTo>
                      <a:pt x="125" y="202"/>
                    </a:lnTo>
                    <a:lnTo>
                      <a:pt x="119" y="212"/>
                    </a:lnTo>
                    <a:lnTo>
                      <a:pt x="113" y="224"/>
                    </a:lnTo>
                    <a:lnTo>
                      <a:pt x="105" y="234"/>
                    </a:lnTo>
                    <a:lnTo>
                      <a:pt x="98" y="246"/>
                    </a:lnTo>
                    <a:lnTo>
                      <a:pt x="90" y="254"/>
                    </a:lnTo>
                    <a:lnTo>
                      <a:pt x="82" y="264"/>
                    </a:lnTo>
                    <a:lnTo>
                      <a:pt x="74" y="272"/>
                    </a:lnTo>
                    <a:lnTo>
                      <a:pt x="68" y="280"/>
                    </a:lnTo>
                    <a:lnTo>
                      <a:pt x="19" y="280"/>
                    </a:lnTo>
                    <a:lnTo>
                      <a:pt x="25" y="271"/>
                    </a:lnTo>
                    <a:lnTo>
                      <a:pt x="29" y="263"/>
                    </a:lnTo>
                    <a:lnTo>
                      <a:pt x="30" y="254"/>
                    </a:lnTo>
                    <a:lnTo>
                      <a:pt x="30" y="247"/>
                    </a:lnTo>
                    <a:lnTo>
                      <a:pt x="27" y="240"/>
                    </a:lnTo>
                    <a:lnTo>
                      <a:pt x="24" y="233"/>
                    </a:lnTo>
                    <a:lnTo>
                      <a:pt x="19" y="227"/>
                    </a:lnTo>
                    <a:lnTo>
                      <a:pt x="14" y="221"/>
                    </a:lnTo>
                    <a:lnTo>
                      <a:pt x="8" y="215"/>
                    </a:lnTo>
                    <a:lnTo>
                      <a:pt x="4" y="208"/>
                    </a:lnTo>
                    <a:lnTo>
                      <a:pt x="1" y="202"/>
                    </a:lnTo>
                    <a:lnTo>
                      <a:pt x="0" y="196"/>
                    </a:lnTo>
                    <a:lnTo>
                      <a:pt x="0" y="188"/>
                    </a:lnTo>
                    <a:lnTo>
                      <a:pt x="3" y="182"/>
                    </a:lnTo>
                    <a:lnTo>
                      <a:pt x="9" y="176"/>
                    </a:lnTo>
                    <a:lnTo>
                      <a:pt x="19" y="170"/>
                    </a:lnTo>
                    <a:lnTo>
                      <a:pt x="25" y="169"/>
                    </a:lnTo>
                    <a:lnTo>
                      <a:pt x="32" y="168"/>
                    </a:lnTo>
                    <a:lnTo>
                      <a:pt x="37" y="166"/>
                    </a:lnTo>
                    <a:lnTo>
                      <a:pt x="43" y="164"/>
                    </a:lnTo>
                    <a:lnTo>
                      <a:pt x="49" y="157"/>
                    </a:lnTo>
                    <a:lnTo>
                      <a:pt x="55" y="149"/>
                    </a:lnTo>
                    <a:lnTo>
                      <a:pt x="56" y="143"/>
                    </a:lnTo>
                    <a:lnTo>
                      <a:pt x="58" y="137"/>
                    </a:lnTo>
                    <a:lnTo>
                      <a:pt x="59" y="131"/>
                    </a:lnTo>
                    <a:lnTo>
                      <a:pt x="60" y="126"/>
                    </a:lnTo>
                    <a:lnTo>
                      <a:pt x="60" y="119"/>
                    </a:lnTo>
                    <a:lnTo>
                      <a:pt x="61" y="111"/>
                    </a:lnTo>
                    <a:lnTo>
                      <a:pt x="62" y="104"/>
                    </a:lnTo>
                    <a:lnTo>
                      <a:pt x="64" y="98"/>
                    </a:lnTo>
                    <a:lnTo>
                      <a:pt x="64" y="89"/>
                    </a:lnTo>
                    <a:lnTo>
                      <a:pt x="64" y="82"/>
                    </a:lnTo>
                    <a:lnTo>
                      <a:pt x="64" y="74"/>
                    </a:lnTo>
                    <a:lnTo>
                      <a:pt x="65" y="66"/>
                    </a:lnTo>
                    <a:lnTo>
                      <a:pt x="65" y="58"/>
                    </a:lnTo>
                    <a:lnTo>
                      <a:pt x="67" y="52"/>
                    </a:lnTo>
                    <a:lnTo>
                      <a:pt x="68" y="44"/>
                    </a:lnTo>
                    <a:lnTo>
                      <a:pt x="71" y="38"/>
                    </a:lnTo>
                    <a:lnTo>
                      <a:pt x="72" y="31"/>
                    </a:lnTo>
                    <a:lnTo>
                      <a:pt x="75" y="25"/>
                    </a:lnTo>
                    <a:lnTo>
                      <a:pt x="78" y="18"/>
                    </a:lnTo>
                    <a:lnTo>
                      <a:pt x="83" y="14"/>
                    </a:lnTo>
                    <a:lnTo>
                      <a:pt x="88" y="9"/>
                    </a:lnTo>
                    <a:lnTo>
                      <a:pt x="94" y="5"/>
                    </a:lnTo>
                    <a:lnTo>
                      <a:pt x="100" y="2"/>
                    </a:lnTo>
                    <a:lnTo>
                      <a:pt x="108" y="0"/>
                    </a:lnTo>
                    <a:lnTo>
                      <a:pt x="140" y="104"/>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02"/>
              <p:cNvSpPr>
                <a:spLocks/>
              </p:cNvSpPr>
              <p:nvPr/>
            </p:nvSpPr>
            <p:spPr bwMode="auto">
              <a:xfrm>
                <a:off x="1417" y="3345"/>
                <a:ext cx="111" cy="196"/>
              </a:xfrm>
              <a:custGeom>
                <a:avLst/>
                <a:gdLst>
                  <a:gd name="T0" fmla="*/ 111 w 223"/>
                  <a:gd name="T1" fmla="*/ 5 h 391"/>
                  <a:gd name="T2" fmla="*/ 111 w 223"/>
                  <a:gd name="T3" fmla="*/ 14 h 391"/>
                  <a:gd name="T4" fmla="*/ 111 w 223"/>
                  <a:gd name="T5" fmla="*/ 19 h 391"/>
                  <a:gd name="T6" fmla="*/ 111 w 223"/>
                  <a:gd name="T7" fmla="*/ 28 h 391"/>
                  <a:gd name="T8" fmla="*/ 111 w 223"/>
                  <a:gd name="T9" fmla="*/ 36 h 391"/>
                  <a:gd name="T10" fmla="*/ 111 w 223"/>
                  <a:gd name="T11" fmla="*/ 42 h 391"/>
                  <a:gd name="T12" fmla="*/ 111 w 223"/>
                  <a:gd name="T13" fmla="*/ 50 h 391"/>
                  <a:gd name="T14" fmla="*/ 111 w 223"/>
                  <a:gd name="T15" fmla="*/ 61 h 391"/>
                  <a:gd name="T16" fmla="*/ 110 w 223"/>
                  <a:gd name="T17" fmla="*/ 72 h 391"/>
                  <a:gd name="T18" fmla="*/ 109 w 223"/>
                  <a:gd name="T19" fmla="*/ 83 h 391"/>
                  <a:gd name="T20" fmla="*/ 107 w 223"/>
                  <a:gd name="T21" fmla="*/ 93 h 391"/>
                  <a:gd name="T22" fmla="*/ 105 w 223"/>
                  <a:gd name="T23" fmla="*/ 104 h 391"/>
                  <a:gd name="T24" fmla="*/ 102 w 223"/>
                  <a:gd name="T25" fmla="*/ 114 h 391"/>
                  <a:gd name="T26" fmla="*/ 99 w 223"/>
                  <a:gd name="T27" fmla="*/ 123 h 391"/>
                  <a:gd name="T28" fmla="*/ 94 w 223"/>
                  <a:gd name="T29" fmla="*/ 133 h 391"/>
                  <a:gd name="T30" fmla="*/ 89 w 223"/>
                  <a:gd name="T31" fmla="*/ 141 h 391"/>
                  <a:gd name="T32" fmla="*/ 82 w 223"/>
                  <a:gd name="T33" fmla="*/ 150 h 391"/>
                  <a:gd name="T34" fmla="*/ 75 w 223"/>
                  <a:gd name="T35" fmla="*/ 159 h 391"/>
                  <a:gd name="T36" fmla="*/ 67 w 223"/>
                  <a:gd name="T37" fmla="*/ 159 h 391"/>
                  <a:gd name="T38" fmla="*/ 59 w 223"/>
                  <a:gd name="T39" fmla="*/ 156 h 391"/>
                  <a:gd name="T40" fmla="*/ 50 w 223"/>
                  <a:gd name="T41" fmla="*/ 155 h 391"/>
                  <a:gd name="T42" fmla="*/ 41 w 223"/>
                  <a:gd name="T43" fmla="*/ 155 h 391"/>
                  <a:gd name="T44" fmla="*/ 32 w 223"/>
                  <a:gd name="T45" fmla="*/ 158 h 391"/>
                  <a:gd name="T46" fmla="*/ 24 w 223"/>
                  <a:gd name="T47" fmla="*/ 164 h 391"/>
                  <a:gd name="T48" fmla="*/ 16 w 223"/>
                  <a:gd name="T49" fmla="*/ 170 h 391"/>
                  <a:gd name="T50" fmla="*/ 12 w 223"/>
                  <a:gd name="T51" fmla="*/ 175 h 391"/>
                  <a:gd name="T52" fmla="*/ 11 w 223"/>
                  <a:gd name="T53" fmla="*/ 180 h 391"/>
                  <a:gd name="T54" fmla="*/ 12 w 223"/>
                  <a:gd name="T55" fmla="*/ 196 h 391"/>
                  <a:gd name="T56" fmla="*/ 2 w 223"/>
                  <a:gd name="T57" fmla="*/ 193 h 391"/>
                  <a:gd name="T58" fmla="*/ 5 w 223"/>
                  <a:gd name="T59" fmla="*/ 186 h 391"/>
                  <a:gd name="T60" fmla="*/ 7 w 223"/>
                  <a:gd name="T61" fmla="*/ 180 h 391"/>
                  <a:gd name="T62" fmla="*/ 10 w 223"/>
                  <a:gd name="T63" fmla="*/ 173 h 391"/>
                  <a:gd name="T64" fmla="*/ 13 w 223"/>
                  <a:gd name="T65" fmla="*/ 167 h 391"/>
                  <a:gd name="T66" fmla="*/ 16 w 223"/>
                  <a:gd name="T67" fmla="*/ 160 h 391"/>
                  <a:gd name="T68" fmla="*/ 19 w 223"/>
                  <a:gd name="T69" fmla="*/ 154 h 391"/>
                  <a:gd name="T70" fmla="*/ 22 w 223"/>
                  <a:gd name="T71" fmla="*/ 148 h 391"/>
                  <a:gd name="T72" fmla="*/ 25 w 223"/>
                  <a:gd name="T73" fmla="*/ 141 h 391"/>
                  <a:gd name="T74" fmla="*/ 28 w 223"/>
                  <a:gd name="T75" fmla="*/ 135 h 391"/>
                  <a:gd name="T76" fmla="*/ 32 w 223"/>
                  <a:gd name="T77" fmla="*/ 129 h 391"/>
                  <a:gd name="T78" fmla="*/ 36 w 223"/>
                  <a:gd name="T79" fmla="*/ 124 h 391"/>
                  <a:gd name="T80" fmla="*/ 41 w 223"/>
                  <a:gd name="T81" fmla="*/ 119 h 391"/>
                  <a:gd name="T82" fmla="*/ 47 w 223"/>
                  <a:gd name="T83" fmla="*/ 114 h 391"/>
                  <a:gd name="T84" fmla="*/ 53 w 223"/>
                  <a:gd name="T85" fmla="*/ 111 h 391"/>
                  <a:gd name="T86" fmla="*/ 60 w 223"/>
                  <a:gd name="T87" fmla="*/ 108 h 391"/>
                  <a:gd name="T88" fmla="*/ 64 w 223"/>
                  <a:gd name="T89" fmla="*/ 103 h 391"/>
                  <a:gd name="T90" fmla="*/ 63 w 223"/>
                  <a:gd name="T91" fmla="*/ 96 h 391"/>
                  <a:gd name="T92" fmla="*/ 62 w 223"/>
                  <a:gd name="T93" fmla="*/ 87 h 391"/>
                  <a:gd name="T94" fmla="*/ 62 w 223"/>
                  <a:gd name="T95" fmla="*/ 79 h 391"/>
                  <a:gd name="T96" fmla="*/ 63 w 223"/>
                  <a:gd name="T97" fmla="*/ 71 h 391"/>
                  <a:gd name="T98" fmla="*/ 63 w 223"/>
                  <a:gd name="T99" fmla="*/ 62 h 391"/>
                  <a:gd name="T100" fmla="*/ 64 w 223"/>
                  <a:gd name="T101" fmla="*/ 53 h 391"/>
                  <a:gd name="T102" fmla="*/ 66 w 223"/>
                  <a:gd name="T103" fmla="*/ 45 h 391"/>
                  <a:gd name="T104" fmla="*/ 69 w 223"/>
                  <a:gd name="T105" fmla="*/ 37 h 391"/>
                  <a:gd name="T106" fmla="*/ 71 w 223"/>
                  <a:gd name="T107" fmla="*/ 29 h 391"/>
                  <a:gd name="T108" fmla="*/ 75 w 223"/>
                  <a:gd name="T109" fmla="*/ 22 h 391"/>
                  <a:gd name="T110" fmla="*/ 79 w 223"/>
                  <a:gd name="T111" fmla="*/ 16 h 391"/>
                  <a:gd name="T112" fmla="*/ 85 w 223"/>
                  <a:gd name="T113" fmla="*/ 10 h 391"/>
                  <a:gd name="T114" fmla="*/ 91 w 223"/>
                  <a:gd name="T115" fmla="*/ 6 h 391"/>
                  <a:gd name="T116" fmla="*/ 98 w 223"/>
                  <a:gd name="T117" fmla="*/ 3 h 391"/>
                  <a:gd name="T118" fmla="*/ 106 w 223"/>
                  <a:gd name="T119" fmla="*/ 0 h 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 h="391">
                    <a:moveTo>
                      <a:pt x="222" y="0"/>
                    </a:moveTo>
                    <a:lnTo>
                      <a:pt x="222" y="10"/>
                    </a:lnTo>
                    <a:lnTo>
                      <a:pt x="222" y="22"/>
                    </a:lnTo>
                    <a:lnTo>
                      <a:pt x="222" y="27"/>
                    </a:lnTo>
                    <a:lnTo>
                      <a:pt x="222" y="33"/>
                    </a:lnTo>
                    <a:lnTo>
                      <a:pt x="222" y="38"/>
                    </a:lnTo>
                    <a:lnTo>
                      <a:pt x="222" y="44"/>
                    </a:lnTo>
                    <a:lnTo>
                      <a:pt x="222" y="55"/>
                    </a:lnTo>
                    <a:lnTo>
                      <a:pt x="222" y="66"/>
                    </a:lnTo>
                    <a:lnTo>
                      <a:pt x="222" y="72"/>
                    </a:lnTo>
                    <a:lnTo>
                      <a:pt x="222" y="78"/>
                    </a:lnTo>
                    <a:lnTo>
                      <a:pt x="222" y="83"/>
                    </a:lnTo>
                    <a:lnTo>
                      <a:pt x="223" y="89"/>
                    </a:lnTo>
                    <a:lnTo>
                      <a:pt x="222" y="100"/>
                    </a:lnTo>
                    <a:lnTo>
                      <a:pt x="222" y="111"/>
                    </a:lnTo>
                    <a:lnTo>
                      <a:pt x="222" y="122"/>
                    </a:lnTo>
                    <a:lnTo>
                      <a:pt x="222" y="133"/>
                    </a:lnTo>
                    <a:lnTo>
                      <a:pt x="221" y="144"/>
                    </a:lnTo>
                    <a:lnTo>
                      <a:pt x="220" y="155"/>
                    </a:lnTo>
                    <a:lnTo>
                      <a:pt x="219" y="166"/>
                    </a:lnTo>
                    <a:lnTo>
                      <a:pt x="218" y="177"/>
                    </a:lnTo>
                    <a:lnTo>
                      <a:pt x="215" y="186"/>
                    </a:lnTo>
                    <a:lnTo>
                      <a:pt x="213" y="197"/>
                    </a:lnTo>
                    <a:lnTo>
                      <a:pt x="211" y="207"/>
                    </a:lnTo>
                    <a:lnTo>
                      <a:pt x="209" y="218"/>
                    </a:lnTo>
                    <a:lnTo>
                      <a:pt x="205" y="227"/>
                    </a:lnTo>
                    <a:lnTo>
                      <a:pt x="202" y="237"/>
                    </a:lnTo>
                    <a:lnTo>
                      <a:pt x="198" y="246"/>
                    </a:lnTo>
                    <a:lnTo>
                      <a:pt x="195" y="256"/>
                    </a:lnTo>
                    <a:lnTo>
                      <a:pt x="189" y="265"/>
                    </a:lnTo>
                    <a:lnTo>
                      <a:pt x="184" y="274"/>
                    </a:lnTo>
                    <a:lnTo>
                      <a:pt x="178" y="282"/>
                    </a:lnTo>
                    <a:lnTo>
                      <a:pt x="173" y="292"/>
                    </a:lnTo>
                    <a:lnTo>
                      <a:pt x="165" y="300"/>
                    </a:lnTo>
                    <a:lnTo>
                      <a:pt x="158" y="309"/>
                    </a:lnTo>
                    <a:lnTo>
                      <a:pt x="150" y="317"/>
                    </a:lnTo>
                    <a:lnTo>
                      <a:pt x="142" y="325"/>
                    </a:lnTo>
                    <a:lnTo>
                      <a:pt x="135" y="318"/>
                    </a:lnTo>
                    <a:lnTo>
                      <a:pt x="128" y="315"/>
                    </a:lnTo>
                    <a:lnTo>
                      <a:pt x="118" y="312"/>
                    </a:lnTo>
                    <a:lnTo>
                      <a:pt x="110" y="311"/>
                    </a:lnTo>
                    <a:lnTo>
                      <a:pt x="101" y="310"/>
                    </a:lnTo>
                    <a:lnTo>
                      <a:pt x="91" y="310"/>
                    </a:lnTo>
                    <a:lnTo>
                      <a:pt x="82" y="310"/>
                    </a:lnTo>
                    <a:lnTo>
                      <a:pt x="73" y="311"/>
                    </a:lnTo>
                    <a:lnTo>
                      <a:pt x="65" y="316"/>
                    </a:lnTo>
                    <a:lnTo>
                      <a:pt x="57" y="322"/>
                    </a:lnTo>
                    <a:lnTo>
                      <a:pt x="48" y="327"/>
                    </a:lnTo>
                    <a:lnTo>
                      <a:pt x="41" y="334"/>
                    </a:lnTo>
                    <a:lnTo>
                      <a:pt x="33" y="339"/>
                    </a:lnTo>
                    <a:lnTo>
                      <a:pt x="28" y="346"/>
                    </a:lnTo>
                    <a:lnTo>
                      <a:pt x="24" y="349"/>
                    </a:lnTo>
                    <a:lnTo>
                      <a:pt x="24" y="355"/>
                    </a:lnTo>
                    <a:lnTo>
                      <a:pt x="23" y="360"/>
                    </a:lnTo>
                    <a:lnTo>
                      <a:pt x="24" y="366"/>
                    </a:lnTo>
                    <a:lnTo>
                      <a:pt x="24" y="391"/>
                    </a:lnTo>
                    <a:lnTo>
                      <a:pt x="0" y="391"/>
                    </a:lnTo>
                    <a:lnTo>
                      <a:pt x="4" y="385"/>
                    </a:lnTo>
                    <a:lnTo>
                      <a:pt x="7" y="379"/>
                    </a:lnTo>
                    <a:lnTo>
                      <a:pt x="10" y="372"/>
                    </a:lnTo>
                    <a:lnTo>
                      <a:pt x="13" y="366"/>
                    </a:lnTo>
                    <a:lnTo>
                      <a:pt x="15" y="359"/>
                    </a:lnTo>
                    <a:lnTo>
                      <a:pt x="18" y="352"/>
                    </a:lnTo>
                    <a:lnTo>
                      <a:pt x="21" y="346"/>
                    </a:lnTo>
                    <a:lnTo>
                      <a:pt x="24" y="340"/>
                    </a:lnTo>
                    <a:lnTo>
                      <a:pt x="26" y="333"/>
                    </a:lnTo>
                    <a:lnTo>
                      <a:pt x="30" y="326"/>
                    </a:lnTo>
                    <a:lnTo>
                      <a:pt x="32" y="320"/>
                    </a:lnTo>
                    <a:lnTo>
                      <a:pt x="35" y="314"/>
                    </a:lnTo>
                    <a:lnTo>
                      <a:pt x="38" y="308"/>
                    </a:lnTo>
                    <a:lnTo>
                      <a:pt x="41" y="301"/>
                    </a:lnTo>
                    <a:lnTo>
                      <a:pt x="44" y="295"/>
                    </a:lnTo>
                    <a:lnTo>
                      <a:pt x="47" y="289"/>
                    </a:lnTo>
                    <a:lnTo>
                      <a:pt x="51" y="282"/>
                    </a:lnTo>
                    <a:lnTo>
                      <a:pt x="54" y="276"/>
                    </a:lnTo>
                    <a:lnTo>
                      <a:pt x="57" y="270"/>
                    </a:lnTo>
                    <a:lnTo>
                      <a:pt x="61" y="265"/>
                    </a:lnTo>
                    <a:lnTo>
                      <a:pt x="64" y="258"/>
                    </a:lnTo>
                    <a:lnTo>
                      <a:pt x="68" y="253"/>
                    </a:lnTo>
                    <a:lnTo>
                      <a:pt x="72" y="248"/>
                    </a:lnTo>
                    <a:lnTo>
                      <a:pt x="79" y="244"/>
                    </a:lnTo>
                    <a:lnTo>
                      <a:pt x="83" y="238"/>
                    </a:lnTo>
                    <a:lnTo>
                      <a:pt x="88" y="233"/>
                    </a:lnTo>
                    <a:lnTo>
                      <a:pt x="94" y="228"/>
                    </a:lnTo>
                    <a:lnTo>
                      <a:pt x="101" y="225"/>
                    </a:lnTo>
                    <a:lnTo>
                      <a:pt x="107" y="222"/>
                    </a:lnTo>
                    <a:lnTo>
                      <a:pt x="113" y="219"/>
                    </a:lnTo>
                    <a:lnTo>
                      <a:pt x="120" y="216"/>
                    </a:lnTo>
                    <a:lnTo>
                      <a:pt x="129" y="214"/>
                    </a:lnTo>
                    <a:lnTo>
                      <a:pt x="128" y="205"/>
                    </a:lnTo>
                    <a:lnTo>
                      <a:pt x="127" y="198"/>
                    </a:lnTo>
                    <a:lnTo>
                      <a:pt x="126" y="191"/>
                    </a:lnTo>
                    <a:lnTo>
                      <a:pt x="126" y="183"/>
                    </a:lnTo>
                    <a:lnTo>
                      <a:pt x="125" y="174"/>
                    </a:lnTo>
                    <a:lnTo>
                      <a:pt x="125" y="167"/>
                    </a:lnTo>
                    <a:lnTo>
                      <a:pt x="125" y="157"/>
                    </a:lnTo>
                    <a:lnTo>
                      <a:pt x="126" y="150"/>
                    </a:lnTo>
                    <a:lnTo>
                      <a:pt x="126" y="141"/>
                    </a:lnTo>
                    <a:lnTo>
                      <a:pt x="126" y="132"/>
                    </a:lnTo>
                    <a:lnTo>
                      <a:pt x="127" y="124"/>
                    </a:lnTo>
                    <a:lnTo>
                      <a:pt x="129" y="115"/>
                    </a:lnTo>
                    <a:lnTo>
                      <a:pt x="129" y="106"/>
                    </a:lnTo>
                    <a:lnTo>
                      <a:pt x="131" y="99"/>
                    </a:lnTo>
                    <a:lnTo>
                      <a:pt x="133" y="90"/>
                    </a:lnTo>
                    <a:lnTo>
                      <a:pt x="136" y="83"/>
                    </a:lnTo>
                    <a:lnTo>
                      <a:pt x="138" y="74"/>
                    </a:lnTo>
                    <a:lnTo>
                      <a:pt x="140" y="66"/>
                    </a:lnTo>
                    <a:lnTo>
                      <a:pt x="143" y="58"/>
                    </a:lnTo>
                    <a:lnTo>
                      <a:pt x="148" y="52"/>
                    </a:lnTo>
                    <a:lnTo>
                      <a:pt x="151" y="44"/>
                    </a:lnTo>
                    <a:lnTo>
                      <a:pt x="155" y="38"/>
                    </a:lnTo>
                    <a:lnTo>
                      <a:pt x="159" y="32"/>
                    </a:lnTo>
                    <a:lnTo>
                      <a:pt x="165" y="27"/>
                    </a:lnTo>
                    <a:lnTo>
                      <a:pt x="170" y="20"/>
                    </a:lnTo>
                    <a:lnTo>
                      <a:pt x="176" y="16"/>
                    </a:lnTo>
                    <a:lnTo>
                      <a:pt x="182" y="11"/>
                    </a:lnTo>
                    <a:lnTo>
                      <a:pt x="189" y="8"/>
                    </a:lnTo>
                    <a:lnTo>
                      <a:pt x="196" y="5"/>
                    </a:lnTo>
                    <a:lnTo>
                      <a:pt x="204" y="2"/>
                    </a:lnTo>
                    <a:lnTo>
                      <a:pt x="212" y="0"/>
                    </a:lnTo>
                    <a:lnTo>
                      <a:pt x="222"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03"/>
              <p:cNvSpPr>
                <a:spLocks/>
              </p:cNvSpPr>
              <p:nvPr/>
            </p:nvSpPr>
            <p:spPr bwMode="auto">
              <a:xfrm>
                <a:off x="1971" y="3361"/>
                <a:ext cx="36" cy="45"/>
              </a:xfrm>
              <a:custGeom>
                <a:avLst/>
                <a:gdLst>
                  <a:gd name="T0" fmla="*/ 36 w 73"/>
                  <a:gd name="T1" fmla="*/ 31 h 90"/>
                  <a:gd name="T2" fmla="*/ 33 w 73"/>
                  <a:gd name="T3" fmla="*/ 34 h 90"/>
                  <a:gd name="T4" fmla="*/ 30 w 73"/>
                  <a:gd name="T5" fmla="*/ 36 h 90"/>
                  <a:gd name="T6" fmla="*/ 28 w 73"/>
                  <a:gd name="T7" fmla="*/ 39 h 90"/>
                  <a:gd name="T8" fmla="*/ 25 w 73"/>
                  <a:gd name="T9" fmla="*/ 42 h 90"/>
                  <a:gd name="T10" fmla="*/ 22 w 73"/>
                  <a:gd name="T11" fmla="*/ 44 h 90"/>
                  <a:gd name="T12" fmla="*/ 19 w 73"/>
                  <a:gd name="T13" fmla="*/ 45 h 90"/>
                  <a:gd name="T14" fmla="*/ 15 w 73"/>
                  <a:gd name="T15" fmla="*/ 45 h 90"/>
                  <a:gd name="T16" fmla="*/ 12 w 73"/>
                  <a:gd name="T17" fmla="*/ 45 h 90"/>
                  <a:gd name="T18" fmla="*/ 0 w 73"/>
                  <a:gd name="T19" fmla="*/ 0 h 90"/>
                  <a:gd name="T20" fmla="*/ 3 w 73"/>
                  <a:gd name="T21" fmla="*/ 3 h 90"/>
                  <a:gd name="T22" fmla="*/ 8 w 73"/>
                  <a:gd name="T23" fmla="*/ 8 h 90"/>
                  <a:gd name="T24" fmla="*/ 12 w 73"/>
                  <a:gd name="T25" fmla="*/ 12 h 90"/>
                  <a:gd name="T26" fmla="*/ 16 w 73"/>
                  <a:gd name="T27" fmla="*/ 16 h 90"/>
                  <a:gd name="T28" fmla="*/ 21 w 73"/>
                  <a:gd name="T29" fmla="*/ 21 h 90"/>
                  <a:gd name="T30" fmla="*/ 26 w 73"/>
                  <a:gd name="T31" fmla="*/ 25 h 90"/>
                  <a:gd name="T32" fmla="*/ 31 w 73"/>
                  <a:gd name="T33" fmla="*/ 28 h 90"/>
                  <a:gd name="T34" fmla="*/ 36 w 73"/>
                  <a:gd name="T35" fmla="*/ 31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90">
                    <a:moveTo>
                      <a:pt x="73" y="62"/>
                    </a:moveTo>
                    <a:lnTo>
                      <a:pt x="67" y="67"/>
                    </a:lnTo>
                    <a:lnTo>
                      <a:pt x="61" y="72"/>
                    </a:lnTo>
                    <a:lnTo>
                      <a:pt x="56" y="77"/>
                    </a:lnTo>
                    <a:lnTo>
                      <a:pt x="51" y="83"/>
                    </a:lnTo>
                    <a:lnTo>
                      <a:pt x="45" y="87"/>
                    </a:lnTo>
                    <a:lnTo>
                      <a:pt x="39" y="90"/>
                    </a:lnTo>
                    <a:lnTo>
                      <a:pt x="31" y="90"/>
                    </a:lnTo>
                    <a:lnTo>
                      <a:pt x="25" y="90"/>
                    </a:lnTo>
                    <a:lnTo>
                      <a:pt x="0" y="0"/>
                    </a:lnTo>
                    <a:lnTo>
                      <a:pt x="7" y="6"/>
                    </a:lnTo>
                    <a:lnTo>
                      <a:pt x="16" y="15"/>
                    </a:lnTo>
                    <a:lnTo>
                      <a:pt x="24" y="23"/>
                    </a:lnTo>
                    <a:lnTo>
                      <a:pt x="33" y="32"/>
                    </a:lnTo>
                    <a:lnTo>
                      <a:pt x="43" y="41"/>
                    </a:lnTo>
                    <a:lnTo>
                      <a:pt x="52" y="49"/>
                    </a:lnTo>
                    <a:lnTo>
                      <a:pt x="63" y="55"/>
                    </a:lnTo>
                    <a:lnTo>
                      <a:pt x="73" y="62"/>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04"/>
              <p:cNvSpPr>
                <a:spLocks/>
              </p:cNvSpPr>
              <p:nvPr/>
            </p:nvSpPr>
            <p:spPr bwMode="auto">
              <a:xfrm>
                <a:off x="1847" y="3376"/>
                <a:ext cx="29" cy="30"/>
              </a:xfrm>
              <a:custGeom>
                <a:avLst/>
                <a:gdLst>
                  <a:gd name="T0" fmla="*/ 29 w 59"/>
                  <a:gd name="T1" fmla="*/ 9 h 60"/>
                  <a:gd name="T2" fmla="*/ 29 w 59"/>
                  <a:gd name="T3" fmla="*/ 12 h 60"/>
                  <a:gd name="T4" fmla="*/ 29 w 59"/>
                  <a:gd name="T5" fmla="*/ 15 h 60"/>
                  <a:gd name="T6" fmla="*/ 27 w 59"/>
                  <a:gd name="T7" fmla="*/ 18 h 60"/>
                  <a:gd name="T8" fmla="*/ 26 w 59"/>
                  <a:gd name="T9" fmla="*/ 20 h 60"/>
                  <a:gd name="T10" fmla="*/ 23 w 59"/>
                  <a:gd name="T11" fmla="*/ 22 h 60"/>
                  <a:gd name="T12" fmla="*/ 20 w 59"/>
                  <a:gd name="T13" fmla="*/ 24 h 60"/>
                  <a:gd name="T14" fmla="*/ 18 w 59"/>
                  <a:gd name="T15" fmla="*/ 26 h 60"/>
                  <a:gd name="T16" fmla="*/ 17 w 59"/>
                  <a:gd name="T17" fmla="*/ 30 h 60"/>
                  <a:gd name="T18" fmla="*/ 12 w 59"/>
                  <a:gd name="T19" fmla="*/ 27 h 60"/>
                  <a:gd name="T20" fmla="*/ 8 w 59"/>
                  <a:gd name="T21" fmla="*/ 26 h 60"/>
                  <a:gd name="T22" fmla="*/ 4 w 59"/>
                  <a:gd name="T23" fmla="*/ 24 h 60"/>
                  <a:gd name="T24" fmla="*/ 2 w 59"/>
                  <a:gd name="T25" fmla="*/ 21 h 60"/>
                  <a:gd name="T26" fmla="*/ 0 w 59"/>
                  <a:gd name="T27" fmla="*/ 17 h 60"/>
                  <a:gd name="T28" fmla="*/ 1 w 59"/>
                  <a:gd name="T29" fmla="*/ 13 h 60"/>
                  <a:gd name="T30" fmla="*/ 1 w 59"/>
                  <a:gd name="T31" fmla="*/ 10 h 60"/>
                  <a:gd name="T32" fmla="*/ 3 w 59"/>
                  <a:gd name="T33" fmla="*/ 8 h 60"/>
                  <a:gd name="T34" fmla="*/ 4 w 59"/>
                  <a:gd name="T35" fmla="*/ 5 h 60"/>
                  <a:gd name="T36" fmla="*/ 7 w 59"/>
                  <a:gd name="T37" fmla="*/ 3 h 60"/>
                  <a:gd name="T38" fmla="*/ 10 w 59"/>
                  <a:gd name="T39" fmla="*/ 1 h 60"/>
                  <a:gd name="T40" fmla="*/ 14 w 59"/>
                  <a:gd name="T41" fmla="*/ 1 h 60"/>
                  <a:gd name="T42" fmla="*/ 18 w 59"/>
                  <a:gd name="T43" fmla="*/ 0 h 60"/>
                  <a:gd name="T44" fmla="*/ 22 w 59"/>
                  <a:gd name="T45" fmla="*/ 2 h 60"/>
                  <a:gd name="T46" fmla="*/ 25 w 59"/>
                  <a:gd name="T47" fmla="*/ 5 h 60"/>
                  <a:gd name="T48" fmla="*/ 29 w 59"/>
                  <a:gd name="T49" fmla="*/ 9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60">
                    <a:moveTo>
                      <a:pt x="59" y="18"/>
                    </a:moveTo>
                    <a:lnTo>
                      <a:pt x="59" y="24"/>
                    </a:lnTo>
                    <a:lnTo>
                      <a:pt x="58" y="30"/>
                    </a:lnTo>
                    <a:lnTo>
                      <a:pt x="55" y="35"/>
                    </a:lnTo>
                    <a:lnTo>
                      <a:pt x="52" y="40"/>
                    </a:lnTo>
                    <a:lnTo>
                      <a:pt x="46" y="43"/>
                    </a:lnTo>
                    <a:lnTo>
                      <a:pt x="41" y="48"/>
                    </a:lnTo>
                    <a:lnTo>
                      <a:pt x="37" y="52"/>
                    </a:lnTo>
                    <a:lnTo>
                      <a:pt x="35" y="60"/>
                    </a:lnTo>
                    <a:lnTo>
                      <a:pt x="24" y="54"/>
                    </a:lnTo>
                    <a:lnTo>
                      <a:pt x="16" y="51"/>
                    </a:lnTo>
                    <a:lnTo>
                      <a:pt x="9" y="47"/>
                    </a:lnTo>
                    <a:lnTo>
                      <a:pt x="4" y="42"/>
                    </a:lnTo>
                    <a:lnTo>
                      <a:pt x="0" y="34"/>
                    </a:lnTo>
                    <a:lnTo>
                      <a:pt x="2" y="26"/>
                    </a:lnTo>
                    <a:lnTo>
                      <a:pt x="3" y="20"/>
                    </a:lnTo>
                    <a:lnTo>
                      <a:pt x="6" y="15"/>
                    </a:lnTo>
                    <a:lnTo>
                      <a:pt x="9" y="9"/>
                    </a:lnTo>
                    <a:lnTo>
                      <a:pt x="15" y="5"/>
                    </a:lnTo>
                    <a:lnTo>
                      <a:pt x="21" y="2"/>
                    </a:lnTo>
                    <a:lnTo>
                      <a:pt x="28" y="1"/>
                    </a:lnTo>
                    <a:lnTo>
                      <a:pt x="36" y="0"/>
                    </a:lnTo>
                    <a:lnTo>
                      <a:pt x="44" y="3"/>
                    </a:lnTo>
                    <a:lnTo>
                      <a:pt x="51" y="10"/>
                    </a:lnTo>
                    <a:lnTo>
                      <a:pt x="59" y="18"/>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05"/>
              <p:cNvSpPr>
                <a:spLocks/>
              </p:cNvSpPr>
              <p:nvPr/>
            </p:nvSpPr>
            <p:spPr bwMode="auto">
              <a:xfrm>
                <a:off x="1488" y="3392"/>
                <a:ext cx="122" cy="180"/>
              </a:xfrm>
              <a:custGeom>
                <a:avLst/>
                <a:gdLst>
                  <a:gd name="T0" fmla="*/ 120 w 244"/>
                  <a:gd name="T1" fmla="*/ 5 h 360"/>
                  <a:gd name="T2" fmla="*/ 122 w 244"/>
                  <a:gd name="T3" fmla="*/ 16 h 360"/>
                  <a:gd name="T4" fmla="*/ 122 w 244"/>
                  <a:gd name="T5" fmla="*/ 26 h 360"/>
                  <a:gd name="T6" fmla="*/ 120 w 244"/>
                  <a:gd name="T7" fmla="*/ 35 h 360"/>
                  <a:gd name="T8" fmla="*/ 118 w 244"/>
                  <a:gd name="T9" fmla="*/ 45 h 360"/>
                  <a:gd name="T10" fmla="*/ 115 w 244"/>
                  <a:gd name="T11" fmla="*/ 53 h 360"/>
                  <a:gd name="T12" fmla="*/ 111 w 244"/>
                  <a:gd name="T13" fmla="*/ 62 h 360"/>
                  <a:gd name="T14" fmla="*/ 106 w 244"/>
                  <a:gd name="T15" fmla="*/ 70 h 360"/>
                  <a:gd name="T16" fmla="*/ 101 w 244"/>
                  <a:gd name="T17" fmla="*/ 78 h 360"/>
                  <a:gd name="T18" fmla="*/ 96 w 244"/>
                  <a:gd name="T19" fmla="*/ 85 h 360"/>
                  <a:gd name="T20" fmla="*/ 91 w 244"/>
                  <a:gd name="T21" fmla="*/ 93 h 360"/>
                  <a:gd name="T22" fmla="*/ 86 w 244"/>
                  <a:gd name="T23" fmla="*/ 101 h 360"/>
                  <a:gd name="T24" fmla="*/ 80 w 244"/>
                  <a:gd name="T25" fmla="*/ 109 h 360"/>
                  <a:gd name="T26" fmla="*/ 75 w 244"/>
                  <a:gd name="T27" fmla="*/ 117 h 360"/>
                  <a:gd name="T28" fmla="*/ 70 w 244"/>
                  <a:gd name="T29" fmla="*/ 126 h 360"/>
                  <a:gd name="T30" fmla="*/ 66 w 244"/>
                  <a:gd name="T31" fmla="*/ 135 h 360"/>
                  <a:gd name="T32" fmla="*/ 64 w 244"/>
                  <a:gd name="T33" fmla="*/ 144 h 360"/>
                  <a:gd name="T34" fmla="*/ 61 w 244"/>
                  <a:gd name="T35" fmla="*/ 150 h 360"/>
                  <a:gd name="T36" fmla="*/ 55 w 244"/>
                  <a:gd name="T37" fmla="*/ 157 h 360"/>
                  <a:gd name="T38" fmla="*/ 46 w 244"/>
                  <a:gd name="T39" fmla="*/ 163 h 360"/>
                  <a:gd name="T40" fmla="*/ 41 w 244"/>
                  <a:gd name="T41" fmla="*/ 166 h 360"/>
                  <a:gd name="T42" fmla="*/ 35 w 244"/>
                  <a:gd name="T43" fmla="*/ 171 h 360"/>
                  <a:gd name="T44" fmla="*/ 32 w 244"/>
                  <a:gd name="T45" fmla="*/ 176 h 360"/>
                  <a:gd name="T46" fmla="*/ 28 w 244"/>
                  <a:gd name="T47" fmla="*/ 175 h 360"/>
                  <a:gd name="T48" fmla="*/ 21 w 244"/>
                  <a:gd name="T49" fmla="*/ 169 h 360"/>
                  <a:gd name="T50" fmla="*/ 13 w 244"/>
                  <a:gd name="T51" fmla="*/ 165 h 360"/>
                  <a:gd name="T52" fmla="*/ 4 w 244"/>
                  <a:gd name="T53" fmla="*/ 162 h 360"/>
                  <a:gd name="T54" fmla="*/ 0 w 244"/>
                  <a:gd name="T55" fmla="*/ 156 h 360"/>
                  <a:gd name="T56" fmla="*/ 4 w 244"/>
                  <a:gd name="T57" fmla="*/ 146 h 360"/>
                  <a:gd name="T58" fmla="*/ 8 w 244"/>
                  <a:gd name="T59" fmla="*/ 137 h 360"/>
                  <a:gd name="T60" fmla="*/ 14 w 244"/>
                  <a:gd name="T61" fmla="*/ 129 h 360"/>
                  <a:gd name="T62" fmla="*/ 20 w 244"/>
                  <a:gd name="T63" fmla="*/ 122 h 360"/>
                  <a:gd name="T64" fmla="*/ 27 w 244"/>
                  <a:gd name="T65" fmla="*/ 114 h 360"/>
                  <a:gd name="T66" fmla="*/ 34 w 244"/>
                  <a:gd name="T67" fmla="*/ 108 h 360"/>
                  <a:gd name="T68" fmla="*/ 41 w 244"/>
                  <a:gd name="T69" fmla="*/ 100 h 360"/>
                  <a:gd name="T70" fmla="*/ 47 w 244"/>
                  <a:gd name="T71" fmla="*/ 100 h 360"/>
                  <a:gd name="T72" fmla="*/ 54 w 244"/>
                  <a:gd name="T73" fmla="*/ 101 h 360"/>
                  <a:gd name="T74" fmla="*/ 65 w 244"/>
                  <a:gd name="T75" fmla="*/ 94 h 360"/>
                  <a:gd name="T76" fmla="*/ 61 w 244"/>
                  <a:gd name="T77" fmla="*/ 86 h 360"/>
                  <a:gd name="T78" fmla="*/ 60 w 244"/>
                  <a:gd name="T79" fmla="*/ 79 h 360"/>
                  <a:gd name="T80" fmla="*/ 59 w 244"/>
                  <a:gd name="T81" fmla="*/ 72 h 360"/>
                  <a:gd name="T82" fmla="*/ 60 w 244"/>
                  <a:gd name="T83" fmla="*/ 66 h 360"/>
                  <a:gd name="T84" fmla="*/ 60 w 244"/>
                  <a:gd name="T85" fmla="*/ 60 h 360"/>
                  <a:gd name="T86" fmla="*/ 62 w 244"/>
                  <a:gd name="T87" fmla="*/ 53 h 360"/>
                  <a:gd name="T88" fmla="*/ 67 w 244"/>
                  <a:gd name="T89" fmla="*/ 43 h 360"/>
                  <a:gd name="T90" fmla="*/ 74 w 244"/>
                  <a:gd name="T91" fmla="*/ 32 h 360"/>
                  <a:gd name="T92" fmla="*/ 83 w 244"/>
                  <a:gd name="T93" fmla="*/ 22 h 360"/>
                  <a:gd name="T94" fmla="*/ 93 w 244"/>
                  <a:gd name="T95" fmla="*/ 13 h 360"/>
                  <a:gd name="T96" fmla="*/ 104 w 244"/>
                  <a:gd name="T97" fmla="*/ 5 h 360"/>
                  <a:gd name="T98" fmla="*/ 113 w 244"/>
                  <a:gd name="T99" fmla="*/ 2 h 360"/>
                  <a:gd name="T100" fmla="*/ 120 w 244"/>
                  <a:gd name="T101" fmla="*/ 0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360">
                    <a:moveTo>
                      <a:pt x="239" y="0"/>
                    </a:moveTo>
                    <a:lnTo>
                      <a:pt x="240" y="10"/>
                    </a:lnTo>
                    <a:lnTo>
                      <a:pt x="243" y="21"/>
                    </a:lnTo>
                    <a:lnTo>
                      <a:pt x="243" y="32"/>
                    </a:lnTo>
                    <a:lnTo>
                      <a:pt x="244" y="42"/>
                    </a:lnTo>
                    <a:lnTo>
                      <a:pt x="243" y="52"/>
                    </a:lnTo>
                    <a:lnTo>
                      <a:pt x="241" y="61"/>
                    </a:lnTo>
                    <a:lnTo>
                      <a:pt x="239" y="70"/>
                    </a:lnTo>
                    <a:lnTo>
                      <a:pt x="238" y="81"/>
                    </a:lnTo>
                    <a:lnTo>
                      <a:pt x="235" y="89"/>
                    </a:lnTo>
                    <a:lnTo>
                      <a:pt x="232" y="98"/>
                    </a:lnTo>
                    <a:lnTo>
                      <a:pt x="229" y="106"/>
                    </a:lnTo>
                    <a:lnTo>
                      <a:pt x="226" y="115"/>
                    </a:lnTo>
                    <a:lnTo>
                      <a:pt x="221" y="123"/>
                    </a:lnTo>
                    <a:lnTo>
                      <a:pt x="216" y="131"/>
                    </a:lnTo>
                    <a:lnTo>
                      <a:pt x="212" y="139"/>
                    </a:lnTo>
                    <a:lnTo>
                      <a:pt x="208" y="148"/>
                    </a:lnTo>
                    <a:lnTo>
                      <a:pt x="202" y="155"/>
                    </a:lnTo>
                    <a:lnTo>
                      <a:pt x="197" y="162"/>
                    </a:lnTo>
                    <a:lnTo>
                      <a:pt x="191" y="170"/>
                    </a:lnTo>
                    <a:lnTo>
                      <a:pt x="186" y="178"/>
                    </a:lnTo>
                    <a:lnTo>
                      <a:pt x="181" y="185"/>
                    </a:lnTo>
                    <a:lnTo>
                      <a:pt x="176" y="194"/>
                    </a:lnTo>
                    <a:lnTo>
                      <a:pt x="171" y="201"/>
                    </a:lnTo>
                    <a:lnTo>
                      <a:pt x="165" y="209"/>
                    </a:lnTo>
                    <a:lnTo>
                      <a:pt x="159" y="217"/>
                    </a:lnTo>
                    <a:lnTo>
                      <a:pt x="154" y="225"/>
                    </a:lnTo>
                    <a:lnTo>
                      <a:pt x="149" y="233"/>
                    </a:lnTo>
                    <a:lnTo>
                      <a:pt x="144" y="243"/>
                    </a:lnTo>
                    <a:lnTo>
                      <a:pt x="139" y="251"/>
                    </a:lnTo>
                    <a:lnTo>
                      <a:pt x="135" y="260"/>
                    </a:lnTo>
                    <a:lnTo>
                      <a:pt x="132" y="270"/>
                    </a:lnTo>
                    <a:lnTo>
                      <a:pt x="129" y="280"/>
                    </a:lnTo>
                    <a:lnTo>
                      <a:pt x="127" y="287"/>
                    </a:lnTo>
                    <a:lnTo>
                      <a:pt x="125" y="294"/>
                    </a:lnTo>
                    <a:lnTo>
                      <a:pt x="121" y="299"/>
                    </a:lnTo>
                    <a:lnTo>
                      <a:pt x="118" y="304"/>
                    </a:lnTo>
                    <a:lnTo>
                      <a:pt x="109" y="314"/>
                    </a:lnTo>
                    <a:lnTo>
                      <a:pt x="98" y="322"/>
                    </a:lnTo>
                    <a:lnTo>
                      <a:pt x="92" y="325"/>
                    </a:lnTo>
                    <a:lnTo>
                      <a:pt x="87" y="329"/>
                    </a:lnTo>
                    <a:lnTo>
                      <a:pt x="81" y="332"/>
                    </a:lnTo>
                    <a:lnTo>
                      <a:pt x="77" y="338"/>
                    </a:lnTo>
                    <a:lnTo>
                      <a:pt x="70" y="342"/>
                    </a:lnTo>
                    <a:lnTo>
                      <a:pt x="66" y="347"/>
                    </a:lnTo>
                    <a:lnTo>
                      <a:pt x="63" y="352"/>
                    </a:lnTo>
                    <a:lnTo>
                      <a:pt x="60" y="360"/>
                    </a:lnTo>
                    <a:lnTo>
                      <a:pt x="55" y="350"/>
                    </a:lnTo>
                    <a:lnTo>
                      <a:pt x="49" y="344"/>
                    </a:lnTo>
                    <a:lnTo>
                      <a:pt x="42" y="338"/>
                    </a:lnTo>
                    <a:lnTo>
                      <a:pt x="35" y="334"/>
                    </a:lnTo>
                    <a:lnTo>
                      <a:pt x="25" y="329"/>
                    </a:lnTo>
                    <a:lnTo>
                      <a:pt x="17" y="326"/>
                    </a:lnTo>
                    <a:lnTo>
                      <a:pt x="8" y="324"/>
                    </a:lnTo>
                    <a:lnTo>
                      <a:pt x="0" y="322"/>
                    </a:lnTo>
                    <a:lnTo>
                      <a:pt x="0" y="311"/>
                    </a:lnTo>
                    <a:lnTo>
                      <a:pt x="3" y="301"/>
                    </a:lnTo>
                    <a:lnTo>
                      <a:pt x="7" y="292"/>
                    </a:lnTo>
                    <a:lnTo>
                      <a:pt x="12" y="283"/>
                    </a:lnTo>
                    <a:lnTo>
                      <a:pt x="15" y="274"/>
                    </a:lnTo>
                    <a:lnTo>
                      <a:pt x="21" y="267"/>
                    </a:lnTo>
                    <a:lnTo>
                      <a:pt x="28" y="258"/>
                    </a:lnTo>
                    <a:lnTo>
                      <a:pt x="34" y="251"/>
                    </a:lnTo>
                    <a:lnTo>
                      <a:pt x="40" y="243"/>
                    </a:lnTo>
                    <a:lnTo>
                      <a:pt x="46" y="235"/>
                    </a:lnTo>
                    <a:lnTo>
                      <a:pt x="54" y="228"/>
                    </a:lnTo>
                    <a:lnTo>
                      <a:pt x="61" y="222"/>
                    </a:lnTo>
                    <a:lnTo>
                      <a:pt x="67" y="215"/>
                    </a:lnTo>
                    <a:lnTo>
                      <a:pt x="76" y="207"/>
                    </a:lnTo>
                    <a:lnTo>
                      <a:pt x="82" y="200"/>
                    </a:lnTo>
                    <a:lnTo>
                      <a:pt x="90" y="194"/>
                    </a:lnTo>
                    <a:lnTo>
                      <a:pt x="93" y="199"/>
                    </a:lnTo>
                    <a:lnTo>
                      <a:pt x="100" y="201"/>
                    </a:lnTo>
                    <a:lnTo>
                      <a:pt x="107" y="201"/>
                    </a:lnTo>
                    <a:lnTo>
                      <a:pt x="115" y="201"/>
                    </a:lnTo>
                    <a:lnTo>
                      <a:pt x="129" y="187"/>
                    </a:lnTo>
                    <a:lnTo>
                      <a:pt x="126" y="179"/>
                    </a:lnTo>
                    <a:lnTo>
                      <a:pt x="122" y="172"/>
                    </a:lnTo>
                    <a:lnTo>
                      <a:pt x="120" y="163"/>
                    </a:lnTo>
                    <a:lnTo>
                      <a:pt x="120" y="157"/>
                    </a:lnTo>
                    <a:lnTo>
                      <a:pt x="118" y="150"/>
                    </a:lnTo>
                    <a:lnTo>
                      <a:pt x="118" y="144"/>
                    </a:lnTo>
                    <a:lnTo>
                      <a:pt x="118" y="137"/>
                    </a:lnTo>
                    <a:lnTo>
                      <a:pt x="119" y="131"/>
                    </a:lnTo>
                    <a:lnTo>
                      <a:pt x="119" y="125"/>
                    </a:lnTo>
                    <a:lnTo>
                      <a:pt x="120" y="119"/>
                    </a:lnTo>
                    <a:lnTo>
                      <a:pt x="121" y="112"/>
                    </a:lnTo>
                    <a:lnTo>
                      <a:pt x="124" y="106"/>
                    </a:lnTo>
                    <a:lnTo>
                      <a:pt x="128" y="94"/>
                    </a:lnTo>
                    <a:lnTo>
                      <a:pt x="134" y="85"/>
                    </a:lnTo>
                    <a:lnTo>
                      <a:pt x="140" y="74"/>
                    </a:lnTo>
                    <a:lnTo>
                      <a:pt x="148" y="63"/>
                    </a:lnTo>
                    <a:lnTo>
                      <a:pt x="156" y="54"/>
                    </a:lnTo>
                    <a:lnTo>
                      <a:pt x="166" y="44"/>
                    </a:lnTo>
                    <a:lnTo>
                      <a:pt x="176" y="35"/>
                    </a:lnTo>
                    <a:lnTo>
                      <a:pt x="186" y="26"/>
                    </a:lnTo>
                    <a:lnTo>
                      <a:pt x="197" y="17"/>
                    </a:lnTo>
                    <a:lnTo>
                      <a:pt x="208" y="10"/>
                    </a:lnTo>
                    <a:lnTo>
                      <a:pt x="216" y="7"/>
                    </a:lnTo>
                    <a:lnTo>
                      <a:pt x="225" y="3"/>
                    </a:lnTo>
                    <a:lnTo>
                      <a:pt x="231" y="0"/>
                    </a:lnTo>
                    <a:lnTo>
                      <a:pt x="23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Rectangle 106"/>
              <p:cNvSpPr>
                <a:spLocks noChangeArrowheads="1"/>
              </p:cNvSpPr>
              <p:nvPr/>
            </p:nvSpPr>
            <p:spPr bwMode="auto">
              <a:xfrm>
                <a:off x="1353" y="3449"/>
                <a:ext cx="9" cy="12"/>
              </a:xfrm>
              <a:prstGeom prst="rect">
                <a:avLst/>
              </a:prstGeom>
              <a:solidFill>
                <a:srgbClr val="FFFF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221" name="Freeform 107"/>
              <p:cNvSpPr>
                <a:spLocks/>
              </p:cNvSpPr>
              <p:nvPr/>
            </p:nvSpPr>
            <p:spPr bwMode="auto">
              <a:xfrm>
                <a:off x="1317" y="3473"/>
                <a:ext cx="16" cy="19"/>
              </a:xfrm>
              <a:custGeom>
                <a:avLst/>
                <a:gdLst>
                  <a:gd name="T0" fmla="*/ 16 w 31"/>
                  <a:gd name="T1" fmla="*/ 19 h 40"/>
                  <a:gd name="T2" fmla="*/ 12 w 31"/>
                  <a:gd name="T3" fmla="*/ 18 h 40"/>
                  <a:gd name="T4" fmla="*/ 8 w 31"/>
                  <a:gd name="T5" fmla="*/ 15 h 40"/>
                  <a:gd name="T6" fmla="*/ 4 w 31"/>
                  <a:gd name="T7" fmla="*/ 11 h 40"/>
                  <a:gd name="T8" fmla="*/ 0 w 31"/>
                  <a:gd name="T9" fmla="*/ 8 h 40"/>
                  <a:gd name="T10" fmla="*/ 0 w 31"/>
                  <a:gd name="T11" fmla="*/ 4 h 40"/>
                  <a:gd name="T12" fmla="*/ 2 w 31"/>
                  <a:gd name="T13" fmla="*/ 3 h 40"/>
                  <a:gd name="T14" fmla="*/ 3 w 31"/>
                  <a:gd name="T15" fmla="*/ 1 h 40"/>
                  <a:gd name="T16" fmla="*/ 6 w 31"/>
                  <a:gd name="T17" fmla="*/ 0 h 40"/>
                  <a:gd name="T18" fmla="*/ 8 w 31"/>
                  <a:gd name="T19" fmla="*/ 0 h 40"/>
                  <a:gd name="T20" fmla="*/ 11 w 31"/>
                  <a:gd name="T21" fmla="*/ 0 h 40"/>
                  <a:gd name="T22" fmla="*/ 13 w 31"/>
                  <a:gd name="T23" fmla="*/ 0 h 40"/>
                  <a:gd name="T24" fmla="*/ 16 w 31"/>
                  <a:gd name="T25" fmla="*/ 0 h 40"/>
                  <a:gd name="T26" fmla="*/ 16 w 31"/>
                  <a:gd name="T27" fmla="*/ 1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40">
                    <a:moveTo>
                      <a:pt x="31" y="40"/>
                    </a:moveTo>
                    <a:lnTo>
                      <a:pt x="23" y="37"/>
                    </a:lnTo>
                    <a:lnTo>
                      <a:pt x="16" y="32"/>
                    </a:lnTo>
                    <a:lnTo>
                      <a:pt x="7" y="23"/>
                    </a:lnTo>
                    <a:lnTo>
                      <a:pt x="0" y="16"/>
                    </a:lnTo>
                    <a:lnTo>
                      <a:pt x="0" y="9"/>
                    </a:lnTo>
                    <a:lnTo>
                      <a:pt x="3" y="6"/>
                    </a:lnTo>
                    <a:lnTo>
                      <a:pt x="6" y="2"/>
                    </a:lnTo>
                    <a:lnTo>
                      <a:pt x="11" y="1"/>
                    </a:lnTo>
                    <a:lnTo>
                      <a:pt x="16" y="0"/>
                    </a:lnTo>
                    <a:lnTo>
                      <a:pt x="21" y="0"/>
                    </a:lnTo>
                    <a:lnTo>
                      <a:pt x="26" y="0"/>
                    </a:lnTo>
                    <a:lnTo>
                      <a:pt x="31" y="1"/>
                    </a:lnTo>
                    <a:lnTo>
                      <a:pt x="3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08"/>
              <p:cNvSpPr>
                <a:spLocks/>
              </p:cNvSpPr>
              <p:nvPr/>
            </p:nvSpPr>
            <p:spPr bwMode="auto">
              <a:xfrm>
                <a:off x="1366" y="3476"/>
                <a:ext cx="27" cy="20"/>
              </a:xfrm>
              <a:custGeom>
                <a:avLst/>
                <a:gdLst>
                  <a:gd name="T0" fmla="*/ 27 w 55"/>
                  <a:gd name="T1" fmla="*/ 17 h 40"/>
                  <a:gd name="T2" fmla="*/ 24 w 55"/>
                  <a:gd name="T3" fmla="*/ 19 h 40"/>
                  <a:gd name="T4" fmla="*/ 20 w 55"/>
                  <a:gd name="T5" fmla="*/ 20 h 40"/>
                  <a:gd name="T6" fmla="*/ 16 w 55"/>
                  <a:gd name="T7" fmla="*/ 20 h 40"/>
                  <a:gd name="T8" fmla="*/ 13 w 55"/>
                  <a:gd name="T9" fmla="*/ 19 h 40"/>
                  <a:gd name="T10" fmla="*/ 10 w 55"/>
                  <a:gd name="T11" fmla="*/ 16 h 40"/>
                  <a:gd name="T12" fmla="*/ 6 w 55"/>
                  <a:gd name="T13" fmla="*/ 15 h 40"/>
                  <a:gd name="T14" fmla="*/ 3 w 55"/>
                  <a:gd name="T15" fmla="*/ 13 h 40"/>
                  <a:gd name="T16" fmla="*/ 0 w 55"/>
                  <a:gd name="T17" fmla="*/ 13 h 40"/>
                  <a:gd name="T18" fmla="*/ 0 w 55"/>
                  <a:gd name="T19" fmla="*/ 8 h 40"/>
                  <a:gd name="T20" fmla="*/ 1 w 55"/>
                  <a:gd name="T21" fmla="*/ 5 h 40"/>
                  <a:gd name="T22" fmla="*/ 2 w 55"/>
                  <a:gd name="T23" fmla="*/ 3 h 40"/>
                  <a:gd name="T24" fmla="*/ 5 w 55"/>
                  <a:gd name="T25" fmla="*/ 2 h 40"/>
                  <a:gd name="T26" fmla="*/ 7 w 55"/>
                  <a:gd name="T27" fmla="*/ 0 h 40"/>
                  <a:gd name="T28" fmla="*/ 10 w 55"/>
                  <a:gd name="T29" fmla="*/ 0 h 40"/>
                  <a:gd name="T30" fmla="*/ 13 w 55"/>
                  <a:gd name="T31" fmla="*/ 0 h 40"/>
                  <a:gd name="T32" fmla="*/ 16 w 55"/>
                  <a:gd name="T33" fmla="*/ 1 h 40"/>
                  <a:gd name="T34" fmla="*/ 21 w 55"/>
                  <a:gd name="T35" fmla="*/ 3 h 40"/>
                  <a:gd name="T36" fmla="*/ 25 w 55"/>
                  <a:gd name="T37" fmla="*/ 7 h 40"/>
                  <a:gd name="T38" fmla="*/ 27 w 55"/>
                  <a:gd name="T39" fmla="*/ 12 h 40"/>
                  <a:gd name="T40" fmla="*/ 27 w 55"/>
                  <a:gd name="T41" fmla="*/ 1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40">
                    <a:moveTo>
                      <a:pt x="55" y="33"/>
                    </a:moveTo>
                    <a:lnTo>
                      <a:pt x="48" y="38"/>
                    </a:lnTo>
                    <a:lnTo>
                      <a:pt x="41" y="40"/>
                    </a:lnTo>
                    <a:lnTo>
                      <a:pt x="33" y="39"/>
                    </a:lnTo>
                    <a:lnTo>
                      <a:pt x="27" y="37"/>
                    </a:lnTo>
                    <a:lnTo>
                      <a:pt x="20" y="32"/>
                    </a:lnTo>
                    <a:lnTo>
                      <a:pt x="13" y="29"/>
                    </a:lnTo>
                    <a:lnTo>
                      <a:pt x="6" y="26"/>
                    </a:lnTo>
                    <a:lnTo>
                      <a:pt x="0" y="26"/>
                    </a:lnTo>
                    <a:lnTo>
                      <a:pt x="0" y="16"/>
                    </a:lnTo>
                    <a:lnTo>
                      <a:pt x="2" y="10"/>
                    </a:lnTo>
                    <a:lnTo>
                      <a:pt x="5" y="5"/>
                    </a:lnTo>
                    <a:lnTo>
                      <a:pt x="11" y="3"/>
                    </a:lnTo>
                    <a:lnTo>
                      <a:pt x="15" y="0"/>
                    </a:lnTo>
                    <a:lnTo>
                      <a:pt x="21" y="0"/>
                    </a:lnTo>
                    <a:lnTo>
                      <a:pt x="26" y="0"/>
                    </a:lnTo>
                    <a:lnTo>
                      <a:pt x="32" y="2"/>
                    </a:lnTo>
                    <a:lnTo>
                      <a:pt x="42" y="6"/>
                    </a:lnTo>
                    <a:lnTo>
                      <a:pt x="51" y="14"/>
                    </a:lnTo>
                    <a:lnTo>
                      <a:pt x="55" y="23"/>
                    </a:lnTo>
                    <a:lnTo>
                      <a:pt x="55" y="33"/>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09"/>
              <p:cNvSpPr>
                <a:spLocks/>
              </p:cNvSpPr>
              <p:nvPr/>
            </p:nvSpPr>
            <p:spPr bwMode="auto">
              <a:xfrm>
                <a:off x="1349" y="3503"/>
                <a:ext cx="20" cy="22"/>
              </a:xfrm>
              <a:custGeom>
                <a:avLst/>
                <a:gdLst>
                  <a:gd name="T0" fmla="*/ 20 w 38"/>
                  <a:gd name="T1" fmla="*/ 13 h 44"/>
                  <a:gd name="T2" fmla="*/ 19 w 38"/>
                  <a:gd name="T3" fmla="*/ 17 h 44"/>
                  <a:gd name="T4" fmla="*/ 17 w 38"/>
                  <a:gd name="T5" fmla="*/ 22 h 44"/>
                  <a:gd name="T6" fmla="*/ 13 w 38"/>
                  <a:gd name="T7" fmla="*/ 21 h 44"/>
                  <a:gd name="T8" fmla="*/ 9 w 38"/>
                  <a:gd name="T9" fmla="*/ 20 h 44"/>
                  <a:gd name="T10" fmla="*/ 6 w 38"/>
                  <a:gd name="T11" fmla="*/ 17 h 44"/>
                  <a:gd name="T12" fmla="*/ 4 w 38"/>
                  <a:gd name="T13" fmla="*/ 15 h 44"/>
                  <a:gd name="T14" fmla="*/ 2 w 38"/>
                  <a:gd name="T15" fmla="*/ 11 h 44"/>
                  <a:gd name="T16" fmla="*/ 1 w 38"/>
                  <a:gd name="T17" fmla="*/ 8 h 44"/>
                  <a:gd name="T18" fmla="*/ 0 w 38"/>
                  <a:gd name="T19" fmla="*/ 4 h 44"/>
                  <a:gd name="T20" fmla="*/ 1 w 38"/>
                  <a:gd name="T21" fmla="*/ 1 h 44"/>
                  <a:gd name="T22" fmla="*/ 4 w 38"/>
                  <a:gd name="T23" fmla="*/ 0 h 44"/>
                  <a:gd name="T24" fmla="*/ 8 w 38"/>
                  <a:gd name="T25" fmla="*/ 0 h 44"/>
                  <a:gd name="T26" fmla="*/ 11 w 38"/>
                  <a:gd name="T27" fmla="*/ 0 h 44"/>
                  <a:gd name="T28" fmla="*/ 14 w 38"/>
                  <a:gd name="T29" fmla="*/ 2 h 44"/>
                  <a:gd name="T30" fmla="*/ 16 w 38"/>
                  <a:gd name="T31" fmla="*/ 3 h 44"/>
                  <a:gd name="T32" fmla="*/ 18 w 38"/>
                  <a:gd name="T33" fmla="*/ 6 h 44"/>
                  <a:gd name="T34" fmla="*/ 19 w 38"/>
                  <a:gd name="T35" fmla="*/ 9 h 44"/>
                  <a:gd name="T36" fmla="*/ 20 w 38"/>
                  <a:gd name="T37" fmla="*/ 13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44">
                    <a:moveTo>
                      <a:pt x="38" y="26"/>
                    </a:moveTo>
                    <a:lnTo>
                      <a:pt x="37" y="34"/>
                    </a:lnTo>
                    <a:lnTo>
                      <a:pt x="32" y="44"/>
                    </a:lnTo>
                    <a:lnTo>
                      <a:pt x="25" y="42"/>
                    </a:lnTo>
                    <a:lnTo>
                      <a:pt x="18" y="40"/>
                    </a:lnTo>
                    <a:lnTo>
                      <a:pt x="12" y="34"/>
                    </a:lnTo>
                    <a:lnTo>
                      <a:pt x="8" y="29"/>
                    </a:lnTo>
                    <a:lnTo>
                      <a:pt x="3" y="22"/>
                    </a:lnTo>
                    <a:lnTo>
                      <a:pt x="1" y="16"/>
                    </a:lnTo>
                    <a:lnTo>
                      <a:pt x="0" y="8"/>
                    </a:lnTo>
                    <a:lnTo>
                      <a:pt x="1" y="2"/>
                    </a:lnTo>
                    <a:lnTo>
                      <a:pt x="8" y="0"/>
                    </a:lnTo>
                    <a:lnTo>
                      <a:pt x="15" y="0"/>
                    </a:lnTo>
                    <a:lnTo>
                      <a:pt x="21" y="0"/>
                    </a:lnTo>
                    <a:lnTo>
                      <a:pt x="27" y="3"/>
                    </a:lnTo>
                    <a:lnTo>
                      <a:pt x="30" y="6"/>
                    </a:lnTo>
                    <a:lnTo>
                      <a:pt x="34" y="11"/>
                    </a:lnTo>
                    <a:lnTo>
                      <a:pt x="36" y="17"/>
                    </a:lnTo>
                    <a:lnTo>
                      <a:pt x="38"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0"/>
              <p:cNvSpPr>
                <a:spLocks/>
              </p:cNvSpPr>
              <p:nvPr/>
            </p:nvSpPr>
            <p:spPr bwMode="auto">
              <a:xfrm>
                <a:off x="1388" y="3513"/>
                <a:ext cx="24" cy="16"/>
              </a:xfrm>
              <a:custGeom>
                <a:avLst/>
                <a:gdLst>
                  <a:gd name="T0" fmla="*/ 21 w 48"/>
                  <a:gd name="T1" fmla="*/ 1 h 32"/>
                  <a:gd name="T2" fmla="*/ 23 w 48"/>
                  <a:gd name="T3" fmla="*/ 4 h 32"/>
                  <a:gd name="T4" fmla="*/ 24 w 48"/>
                  <a:gd name="T5" fmla="*/ 7 h 32"/>
                  <a:gd name="T6" fmla="*/ 21 w 48"/>
                  <a:gd name="T7" fmla="*/ 8 h 32"/>
                  <a:gd name="T8" fmla="*/ 19 w 48"/>
                  <a:gd name="T9" fmla="*/ 10 h 32"/>
                  <a:gd name="T10" fmla="*/ 16 w 48"/>
                  <a:gd name="T11" fmla="*/ 12 h 32"/>
                  <a:gd name="T12" fmla="*/ 14 w 48"/>
                  <a:gd name="T13" fmla="*/ 14 h 32"/>
                  <a:gd name="T14" fmla="*/ 11 w 48"/>
                  <a:gd name="T15" fmla="*/ 15 h 32"/>
                  <a:gd name="T16" fmla="*/ 8 w 48"/>
                  <a:gd name="T17" fmla="*/ 16 h 32"/>
                  <a:gd name="T18" fmla="*/ 4 w 48"/>
                  <a:gd name="T19" fmla="*/ 15 h 32"/>
                  <a:gd name="T20" fmla="*/ 2 w 48"/>
                  <a:gd name="T21" fmla="*/ 13 h 32"/>
                  <a:gd name="T22" fmla="*/ 0 w 48"/>
                  <a:gd name="T23" fmla="*/ 9 h 32"/>
                  <a:gd name="T24" fmla="*/ 0 w 48"/>
                  <a:gd name="T25" fmla="*/ 7 h 32"/>
                  <a:gd name="T26" fmla="*/ 0 w 48"/>
                  <a:gd name="T27" fmla="*/ 5 h 32"/>
                  <a:gd name="T28" fmla="*/ 1 w 48"/>
                  <a:gd name="T29" fmla="*/ 4 h 32"/>
                  <a:gd name="T30" fmla="*/ 3 w 48"/>
                  <a:gd name="T31" fmla="*/ 2 h 32"/>
                  <a:gd name="T32" fmla="*/ 6 w 48"/>
                  <a:gd name="T33" fmla="*/ 1 h 32"/>
                  <a:gd name="T34" fmla="*/ 10 w 48"/>
                  <a:gd name="T35" fmla="*/ 0 h 32"/>
                  <a:gd name="T36" fmla="*/ 14 w 48"/>
                  <a:gd name="T37" fmla="*/ 0 h 32"/>
                  <a:gd name="T38" fmla="*/ 17 w 48"/>
                  <a:gd name="T39" fmla="*/ 0 h 32"/>
                  <a:gd name="T40" fmla="*/ 21 w 4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32">
                    <a:moveTo>
                      <a:pt x="42" y="1"/>
                    </a:moveTo>
                    <a:lnTo>
                      <a:pt x="45" y="8"/>
                    </a:lnTo>
                    <a:lnTo>
                      <a:pt x="48" y="14"/>
                    </a:lnTo>
                    <a:lnTo>
                      <a:pt x="42" y="15"/>
                    </a:lnTo>
                    <a:lnTo>
                      <a:pt x="38" y="20"/>
                    </a:lnTo>
                    <a:lnTo>
                      <a:pt x="31" y="24"/>
                    </a:lnTo>
                    <a:lnTo>
                      <a:pt x="27" y="28"/>
                    </a:lnTo>
                    <a:lnTo>
                      <a:pt x="21" y="30"/>
                    </a:lnTo>
                    <a:lnTo>
                      <a:pt x="15" y="32"/>
                    </a:lnTo>
                    <a:lnTo>
                      <a:pt x="8" y="30"/>
                    </a:lnTo>
                    <a:lnTo>
                      <a:pt x="3" y="25"/>
                    </a:lnTo>
                    <a:lnTo>
                      <a:pt x="0" y="18"/>
                    </a:lnTo>
                    <a:lnTo>
                      <a:pt x="0" y="14"/>
                    </a:lnTo>
                    <a:lnTo>
                      <a:pt x="0" y="10"/>
                    </a:lnTo>
                    <a:lnTo>
                      <a:pt x="2" y="7"/>
                    </a:lnTo>
                    <a:lnTo>
                      <a:pt x="5" y="3"/>
                    </a:lnTo>
                    <a:lnTo>
                      <a:pt x="12" y="1"/>
                    </a:lnTo>
                    <a:lnTo>
                      <a:pt x="19" y="0"/>
                    </a:lnTo>
                    <a:lnTo>
                      <a:pt x="27" y="0"/>
                    </a:lnTo>
                    <a:lnTo>
                      <a:pt x="34" y="0"/>
                    </a:lnTo>
                    <a:lnTo>
                      <a:pt x="42" y="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1"/>
              <p:cNvSpPr>
                <a:spLocks/>
              </p:cNvSpPr>
              <p:nvPr/>
            </p:nvSpPr>
            <p:spPr bwMode="auto">
              <a:xfrm>
                <a:off x="1449" y="3520"/>
                <a:ext cx="24" cy="13"/>
              </a:xfrm>
              <a:custGeom>
                <a:avLst/>
                <a:gdLst>
                  <a:gd name="T0" fmla="*/ 24 w 48"/>
                  <a:gd name="T1" fmla="*/ 6 h 25"/>
                  <a:gd name="T2" fmla="*/ 21 w 48"/>
                  <a:gd name="T3" fmla="*/ 7 h 25"/>
                  <a:gd name="T4" fmla="*/ 20 w 48"/>
                  <a:gd name="T5" fmla="*/ 11 h 25"/>
                  <a:gd name="T6" fmla="*/ 19 w 48"/>
                  <a:gd name="T7" fmla="*/ 12 h 25"/>
                  <a:gd name="T8" fmla="*/ 17 w 48"/>
                  <a:gd name="T9" fmla="*/ 13 h 25"/>
                  <a:gd name="T10" fmla="*/ 15 w 48"/>
                  <a:gd name="T11" fmla="*/ 12 h 25"/>
                  <a:gd name="T12" fmla="*/ 12 w 48"/>
                  <a:gd name="T13" fmla="*/ 12 h 25"/>
                  <a:gd name="T14" fmla="*/ 0 w 48"/>
                  <a:gd name="T15" fmla="*/ 12 h 25"/>
                  <a:gd name="T16" fmla="*/ 5 w 48"/>
                  <a:gd name="T17" fmla="*/ 0 h 25"/>
                  <a:gd name="T18" fmla="*/ 24 w 48"/>
                  <a:gd name="T19" fmla="*/ 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5">
                    <a:moveTo>
                      <a:pt x="48" y="11"/>
                    </a:moveTo>
                    <a:lnTo>
                      <a:pt x="41" y="14"/>
                    </a:lnTo>
                    <a:lnTo>
                      <a:pt x="39" y="21"/>
                    </a:lnTo>
                    <a:lnTo>
                      <a:pt x="37" y="23"/>
                    </a:lnTo>
                    <a:lnTo>
                      <a:pt x="34" y="25"/>
                    </a:lnTo>
                    <a:lnTo>
                      <a:pt x="30" y="24"/>
                    </a:lnTo>
                    <a:lnTo>
                      <a:pt x="24" y="24"/>
                    </a:lnTo>
                    <a:lnTo>
                      <a:pt x="0" y="24"/>
                    </a:lnTo>
                    <a:lnTo>
                      <a:pt x="10" y="0"/>
                    </a:lnTo>
                    <a:lnTo>
                      <a:pt x="48" y="1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2"/>
              <p:cNvSpPr>
                <a:spLocks/>
              </p:cNvSpPr>
              <p:nvPr/>
            </p:nvSpPr>
            <p:spPr bwMode="auto">
              <a:xfrm>
                <a:off x="1350" y="3593"/>
                <a:ext cx="92" cy="34"/>
              </a:xfrm>
              <a:custGeom>
                <a:avLst/>
                <a:gdLst>
                  <a:gd name="T0" fmla="*/ 35 w 183"/>
                  <a:gd name="T1" fmla="*/ 34 h 69"/>
                  <a:gd name="T2" fmla="*/ 32 w 183"/>
                  <a:gd name="T3" fmla="*/ 33 h 69"/>
                  <a:gd name="T4" fmla="*/ 29 w 183"/>
                  <a:gd name="T5" fmla="*/ 32 h 69"/>
                  <a:gd name="T6" fmla="*/ 26 w 183"/>
                  <a:gd name="T7" fmla="*/ 31 h 69"/>
                  <a:gd name="T8" fmla="*/ 24 w 183"/>
                  <a:gd name="T9" fmla="*/ 31 h 69"/>
                  <a:gd name="T10" fmla="*/ 18 w 183"/>
                  <a:gd name="T11" fmla="*/ 30 h 69"/>
                  <a:gd name="T12" fmla="*/ 13 w 183"/>
                  <a:gd name="T13" fmla="*/ 29 h 69"/>
                  <a:gd name="T14" fmla="*/ 7 w 183"/>
                  <a:gd name="T15" fmla="*/ 27 h 69"/>
                  <a:gd name="T16" fmla="*/ 3 w 183"/>
                  <a:gd name="T17" fmla="*/ 25 h 69"/>
                  <a:gd name="T18" fmla="*/ 2 w 183"/>
                  <a:gd name="T19" fmla="*/ 23 h 69"/>
                  <a:gd name="T20" fmla="*/ 1 w 183"/>
                  <a:gd name="T21" fmla="*/ 21 h 69"/>
                  <a:gd name="T22" fmla="*/ 0 w 183"/>
                  <a:gd name="T23" fmla="*/ 18 h 69"/>
                  <a:gd name="T24" fmla="*/ 0 w 183"/>
                  <a:gd name="T25" fmla="*/ 16 h 69"/>
                  <a:gd name="T26" fmla="*/ 3 w 183"/>
                  <a:gd name="T27" fmla="*/ 16 h 69"/>
                  <a:gd name="T28" fmla="*/ 6 w 183"/>
                  <a:gd name="T29" fmla="*/ 17 h 69"/>
                  <a:gd name="T30" fmla="*/ 10 w 183"/>
                  <a:gd name="T31" fmla="*/ 18 h 69"/>
                  <a:gd name="T32" fmla="*/ 13 w 183"/>
                  <a:gd name="T33" fmla="*/ 19 h 69"/>
                  <a:gd name="T34" fmla="*/ 16 w 183"/>
                  <a:gd name="T35" fmla="*/ 19 h 69"/>
                  <a:gd name="T36" fmla="*/ 19 w 183"/>
                  <a:gd name="T37" fmla="*/ 19 h 69"/>
                  <a:gd name="T38" fmla="*/ 23 w 183"/>
                  <a:gd name="T39" fmla="*/ 20 h 69"/>
                  <a:gd name="T40" fmla="*/ 26 w 183"/>
                  <a:gd name="T41" fmla="*/ 20 h 69"/>
                  <a:gd name="T42" fmla="*/ 31 w 183"/>
                  <a:gd name="T43" fmla="*/ 20 h 69"/>
                  <a:gd name="T44" fmla="*/ 37 w 183"/>
                  <a:gd name="T45" fmla="*/ 21 h 69"/>
                  <a:gd name="T46" fmla="*/ 39 w 183"/>
                  <a:gd name="T47" fmla="*/ 20 h 69"/>
                  <a:gd name="T48" fmla="*/ 42 w 183"/>
                  <a:gd name="T49" fmla="*/ 20 h 69"/>
                  <a:gd name="T50" fmla="*/ 45 w 183"/>
                  <a:gd name="T51" fmla="*/ 20 h 69"/>
                  <a:gd name="T52" fmla="*/ 48 w 183"/>
                  <a:gd name="T53" fmla="*/ 20 h 69"/>
                  <a:gd name="T54" fmla="*/ 53 w 183"/>
                  <a:gd name="T55" fmla="*/ 18 h 69"/>
                  <a:gd name="T56" fmla="*/ 59 w 183"/>
                  <a:gd name="T57" fmla="*/ 17 h 69"/>
                  <a:gd name="T58" fmla="*/ 64 w 183"/>
                  <a:gd name="T59" fmla="*/ 15 h 69"/>
                  <a:gd name="T60" fmla="*/ 70 w 183"/>
                  <a:gd name="T61" fmla="*/ 13 h 69"/>
                  <a:gd name="T62" fmla="*/ 75 w 183"/>
                  <a:gd name="T63" fmla="*/ 10 h 69"/>
                  <a:gd name="T64" fmla="*/ 80 w 183"/>
                  <a:gd name="T65" fmla="*/ 7 h 69"/>
                  <a:gd name="T66" fmla="*/ 83 w 183"/>
                  <a:gd name="T67" fmla="*/ 5 h 69"/>
                  <a:gd name="T68" fmla="*/ 86 w 183"/>
                  <a:gd name="T69" fmla="*/ 4 h 69"/>
                  <a:gd name="T70" fmla="*/ 89 w 183"/>
                  <a:gd name="T71" fmla="*/ 2 h 69"/>
                  <a:gd name="T72" fmla="*/ 92 w 183"/>
                  <a:gd name="T73" fmla="*/ 0 h 69"/>
                  <a:gd name="T74" fmla="*/ 91 w 183"/>
                  <a:gd name="T75" fmla="*/ 3 h 69"/>
                  <a:gd name="T76" fmla="*/ 90 w 183"/>
                  <a:gd name="T77" fmla="*/ 6 h 69"/>
                  <a:gd name="T78" fmla="*/ 88 w 183"/>
                  <a:gd name="T79" fmla="*/ 9 h 69"/>
                  <a:gd name="T80" fmla="*/ 86 w 183"/>
                  <a:gd name="T81" fmla="*/ 12 h 69"/>
                  <a:gd name="T82" fmla="*/ 83 w 183"/>
                  <a:gd name="T83" fmla="*/ 14 h 69"/>
                  <a:gd name="T84" fmla="*/ 80 w 183"/>
                  <a:gd name="T85" fmla="*/ 17 h 69"/>
                  <a:gd name="T86" fmla="*/ 76 w 183"/>
                  <a:gd name="T87" fmla="*/ 19 h 69"/>
                  <a:gd name="T88" fmla="*/ 72 w 183"/>
                  <a:gd name="T89" fmla="*/ 22 h 69"/>
                  <a:gd name="T90" fmla="*/ 67 w 183"/>
                  <a:gd name="T91" fmla="*/ 23 h 69"/>
                  <a:gd name="T92" fmla="*/ 62 w 183"/>
                  <a:gd name="T93" fmla="*/ 25 h 69"/>
                  <a:gd name="T94" fmla="*/ 58 w 183"/>
                  <a:gd name="T95" fmla="*/ 27 h 69"/>
                  <a:gd name="T96" fmla="*/ 53 w 183"/>
                  <a:gd name="T97" fmla="*/ 29 h 69"/>
                  <a:gd name="T98" fmla="*/ 48 w 183"/>
                  <a:gd name="T99" fmla="*/ 30 h 69"/>
                  <a:gd name="T100" fmla="*/ 43 w 183"/>
                  <a:gd name="T101" fmla="*/ 31 h 69"/>
                  <a:gd name="T102" fmla="*/ 38 w 183"/>
                  <a:gd name="T103" fmla="*/ 33 h 69"/>
                  <a:gd name="T104" fmla="*/ 35 w 183"/>
                  <a:gd name="T105" fmla="*/ 34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3" h="69">
                    <a:moveTo>
                      <a:pt x="69" y="69"/>
                    </a:moveTo>
                    <a:lnTo>
                      <a:pt x="63" y="66"/>
                    </a:lnTo>
                    <a:lnTo>
                      <a:pt x="58" y="64"/>
                    </a:lnTo>
                    <a:lnTo>
                      <a:pt x="52" y="62"/>
                    </a:lnTo>
                    <a:lnTo>
                      <a:pt x="47" y="62"/>
                    </a:lnTo>
                    <a:lnTo>
                      <a:pt x="35" y="60"/>
                    </a:lnTo>
                    <a:lnTo>
                      <a:pt x="25" y="59"/>
                    </a:lnTo>
                    <a:lnTo>
                      <a:pt x="14" y="55"/>
                    </a:lnTo>
                    <a:lnTo>
                      <a:pt x="6" y="50"/>
                    </a:lnTo>
                    <a:lnTo>
                      <a:pt x="3" y="46"/>
                    </a:lnTo>
                    <a:lnTo>
                      <a:pt x="1" y="42"/>
                    </a:lnTo>
                    <a:lnTo>
                      <a:pt x="0" y="37"/>
                    </a:lnTo>
                    <a:lnTo>
                      <a:pt x="0" y="32"/>
                    </a:lnTo>
                    <a:lnTo>
                      <a:pt x="6" y="33"/>
                    </a:lnTo>
                    <a:lnTo>
                      <a:pt x="12" y="35"/>
                    </a:lnTo>
                    <a:lnTo>
                      <a:pt x="19" y="36"/>
                    </a:lnTo>
                    <a:lnTo>
                      <a:pt x="26" y="38"/>
                    </a:lnTo>
                    <a:lnTo>
                      <a:pt x="32" y="38"/>
                    </a:lnTo>
                    <a:lnTo>
                      <a:pt x="38" y="39"/>
                    </a:lnTo>
                    <a:lnTo>
                      <a:pt x="45" y="40"/>
                    </a:lnTo>
                    <a:lnTo>
                      <a:pt x="51" y="41"/>
                    </a:lnTo>
                    <a:lnTo>
                      <a:pt x="61" y="41"/>
                    </a:lnTo>
                    <a:lnTo>
                      <a:pt x="73" y="42"/>
                    </a:lnTo>
                    <a:lnTo>
                      <a:pt x="78" y="41"/>
                    </a:lnTo>
                    <a:lnTo>
                      <a:pt x="84" y="41"/>
                    </a:lnTo>
                    <a:lnTo>
                      <a:pt x="90" y="40"/>
                    </a:lnTo>
                    <a:lnTo>
                      <a:pt x="96" y="40"/>
                    </a:lnTo>
                    <a:lnTo>
                      <a:pt x="106" y="37"/>
                    </a:lnTo>
                    <a:lnTo>
                      <a:pt x="117" y="35"/>
                    </a:lnTo>
                    <a:lnTo>
                      <a:pt x="127" y="31"/>
                    </a:lnTo>
                    <a:lnTo>
                      <a:pt x="139" y="26"/>
                    </a:lnTo>
                    <a:lnTo>
                      <a:pt x="149" y="20"/>
                    </a:lnTo>
                    <a:lnTo>
                      <a:pt x="160" y="15"/>
                    </a:lnTo>
                    <a:lnTo>
                      <a:pt x="166" y="11"/>
                    </a:lnTo>
                    <a:lnTo>
                      <a:pt x="171" y="8"/>
                    </a:lnTo>
                    <a:lnTo>
                      <a:pt x="177" y="4"/>
                    </a:lnTo>
                    <a:lnTo>
                      <a:pt x="183" y="0"/>
                    </a:lnTo>
                    <a:lnTo>
                      <a:pt x="182" y="7"/>
                    </a:lnTo>
                    <a:lnTo>
                      <a:pt x="180" y="13"/>
                    </a:lnTo>
                    <a:lnTo>
                      <a:pt x="176" y="18"/>
                    </a:lnTo>
                    <a:lnTo>
                      <a:pt x="172" y="24"/>
                    </a:lnTo>
                    <a:lnTo>
                      <a:pt x="166" y="29"/>
                    </a:lnTo>
                    <a:lnTo>
                      <a:pt x="159" y="34"/>
                    </a:lnTo>
                    <a:lnTo>
                      <a:pt x="151" y="39"/>
                    </a:lnTo>
                    <a:lnTo>
                      <a:pt x="144" y="44"/>
                    </a:lnTo>
                    <a:lnTo>
                      <a:pt x="133" y="47"/>
                    </a:lnTo>
                    <a:lnTo>
                      <a:pt x="124" y="50"/>
                    </a:lnTo>
                    <a:lnTo>
                      <a:pt x="115" y="54"/>
                    </a:lnTo>
                    <a:lnTo>
                      <a:pt x="105" y="58"/>
                    </a:lnTo>
                    <a:lnTo>
                      <a:pt x="95" y="60"/>
                    </a:lnTo>
                    <a:lnTo>
                      <a:pt x="85" y="63"/>
                    </a:lnTo>
                    <a:lnTo>
                      <a:pt x="76" y="66"/>
                    </a:lnTo>
                    <a:lnTo>
                      <a:pt x="6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3"/>
              <p:cNvSpPr>
                <a:spLocks/>
              </p:cNvSpPr>
              <p:nvPr/>
            </p:nvSpPr>
            <p:spPr bwMode="auto">
              <a:xfrm>
                <a:off x="1481" y="3718"/>
                <a:ext cx="92" cy="46"/>
              </a:xfrm>
              <a:custGeom>
                <a:avLst/>
                <a:gdLst>
                  <a:gd name="T0" fmla="*/ 92 w 184"/>
                  <a:gd name="T1" fmla="*/ 1 h 91"/>
                  <a:gd name="T2" fmla="*/ 91 w 184"/>
                  <a:gd name="T3" fmla="*/ 4 h 91"/>
                  <a:gd name="T4" fmla="*/ 90 w 184"/>
                  <a:gd name="T5" fmla="*/ 7 h 91"/>
                  <a:gd name="T6" fmla="*/ 88 w 184"/>
                  <a:gd name="T7" fmla="*/ 10 h 91"/>
                  <a:gd name="T8" fmla="*/ 87 w 184"/>
                  <a:gd name="T9" fmla="*/ 13 h 91"/>
                  <a:gd name="T10" fmla="*/ 84 w 184"/>
                  <a:gd name="T11" fmla="*/ 16 h 91"/>
                  <a:gd name="T12" fmla="*/ 82 w 184"/>
                  <a:gd name="T13" fmla="*/ 19 h 91"/>
                  <a:gd name="T14" fmla="*/ 79 w 184"/>
                  <a:gd name="T15" fmla="*/ 22 h 91"/>
                  <a:gd name="T16" fmla="*/ 77 w 184"/>
                  <a:gd name="T17" fmla="*/ 25 h 91"/>
                  <a:gd name="T18" fmla="*/ 71 w 184"/>
                  <a:gd name="T19" fmla="*/ 29 h 91"/>
                  <a:gd name="T20" fmla="*/ 66 w 184"/>
                  <a:gd name="T21" fmla="*/ 35 h 91"/>
                  <a:gd name="T22" fmla="*/ 64 w 184"/>
                  <a:gd name="T23" fmla="*/ 37 h 91"/>
                  <a:gd name="T24" fmla="*/ 62 w 184"/>
                  <a:gd name="T25" fmla="*/ 39 h 91"/>
                  <a:gd name="T26" fmla="*/ 60 w 184"/>
                  <a:gd name="T27" fmla="*/ 43 h 91"/>
                  <a:gd name="T28" fmla="*/ 59 w 184"/>
                  <a:gd name="T29" fmla="*/ 46 h 91"/>
                  <a:gd name="T30" fmla="*/ 55 w 184"/>
                  <a:gd name="T31" fmla="*/ 44 h 91"/>
                  <a:gd name="T32" fmla="*/ 51 w 184"/>
                  <a:gd name="T33" fmla="*/ 43 h 91"/>
                  <a:gd name="T34" fmla="*/ 47 w 184"/>
                  <a:gd name="T35" fmla="*/ 42 h 91"/>
                  <a:gd name="T36" fmla="*/ 42 w 184"/>
                  <a:gd name="T37" fmla="*/ 42 h 91"/>
                  <a:gd name="T38" fmla="*/ 38 w 184"/>
                  <a:gd name="T39" fmla="*/ 41 h 91"/>
                  <a:gd name="T40" fmla="*/ 33 w 184"/>
                  <a:gd name="T41" fmla="*/ 40 h 91"/>
                  <a:gd name="T42" fmla="*/ 29 w 184"/>
                  <a:gd name="T43" fmla="*/ 40 h 91"/>
                  <a:gd name="T44" fmla="*/ 25 w 184"/>
                  <a:gd name="T45" fmla="*/ 40 h 91"/>
                  <a:gd name="T46" fmla="*/ 20 w 184"/>
                  <a:gd name="T47" fmla="*/ 39 h 91"/>
                  <a:gd name="T48" fmla="*/ 16 w 184"/>
                  <a:gd name="T49" fmla="*/ 38 h 91"/>
                  <a:gd name="T50" fmla="*/ 12 w 184"/>
                  <a:gd name="T51" fmla="*/ 36 h 91"/>
                  <a:gd name="T52" fmla="*/ 9 w 184"/>
                  <a:gd name="T53" fmla="*/ 35 h 91"/>
                  <a:gd name="T54" fmla="*/ 6 w 184"/>
                  <a:gd name="T55" fmla="*/ 33 h 91"/>
                  <a:gd name="T56" fmla="*/ 3 w 184"/>
                  <a:gd name="T57" fmla="*/ 31 h 91"/>
                  <a:gd name="T58" fmla="*/ 1 w 184"/>
                  <a:gd name="T59" fmla="*/ 28 h 91"/>
                  <a:gd name="T60" fmla="*/ 0 w 184"/>
                  <a:gd name="T61" fmla="*/ 25 h 91"/>
                  <a:gd name="T62" fmla="*/ 3 w 184"/>
                  <a:gd name="T63" fmla="*/ 24 h 91"/>
                  <a:gd name="T64" fmla="*/ 6 w 184"/>
                  <a:gd name="T65" fmla="*/ 24 h 91"/>
                  <a:gd name="T66" fmla="*/ 10 w 184"/>
                  <a:gd name="T67" fmla="*/ 24 h 91"/>
                  <a:gd name="T68" fmla="*/ 13 w 184"/>
                  <a:gd name="T69" fmla="*/ 25 h 91"/>
                  <a:gd name="T70" fmla="*/ 18 w 184"/>
                  <a:gd name="T71" fmla="*/ 27 h 91"/>
                  <a:gd name="T72" fmla="*/ 24 w 184"/>
                  <a:gd name="T73" fmla="*/ 30 h 91"/>
                  <a:gd name="T74" fmla="*/ 29 w 184"/>
                  <a:gd name="T75" fmla="*/ 33 h 91"/>
                  <a:gd name="T76" fmla="*/ 34 w 184"/>
                  <a:gd name="T77" fmla="*/ 34 h 91"/>
                  <a:gd name="T78" fmla="*/ 37 w 184"/>
                  <a:gd name="T79" fmla="*/ 34 h 91"/>
                  <a:gd name="T80" fmla="*/ 40 w 184"/>
                  <a:gd name="T81" fmla="*/ 34 h 91"/>
                  <a:gd name="T82" fmla="*/ 43 w 184"/>
                  <a:gd name="T83" fmla="*/ 32 h 91"/>
                  <a:gd name="T84" fmla="*/ 47 w 184"/>
                  <a:gd name="T85" fmla="*/ 31 h 91"/>
                  <a:gd name="T86" fmla="*/ 49 w 184"/>
                  <a:gd name="T87" fmla="*/ 29 h 91"/>
                  <a:gd name="T88" fmla="*/ 52 w 184"/>
                  <a:gd name="T89" fmla="*/ 27 h 91"/>
                  <a:gd name="T90" fmla="*/ 55 w 184"/>
                  <a:gd name="T91" fmla="*/ 25 h 91"/>
                  <a:gd name="T92" fmla="*/ 58 w 184"/>
                  <a:gd name="T93" fmla="*/ 23 h 91"/>
                  <a:gd name="T94" fmla="*/ 63 w 184"/>
                  <a:gd name="T95" fmla="*/ 18 h 91"/>
                  <a:gd name="T96" fmla="*/ 68 w 184"/>
                  <a:gd name="T97" fmla="*/ 13 h 91"/>
                  <a:gd name="T98" fmla="*/ 70 w 184"/>
                  <a:gd name="T99" fmla="*/ 10 h 91"/>
                  <a:gd name="T100" fmla="*/ 73 w 184"/>
                  <a:gd name="T101" fmla="*/ 8 h 91"/>
                  <a:gd name="T102" fmla="*/ 75 w 184"/>
                  <a:gd name="T103" fmla="*/ 5 h 91"/>
                  <a:gd name="T104" fmla="*/ 78 w 184"/>
                  <a:gd name="T105" fmla="*/ 3 h 91"/>
                  <a:gd name="T106" fmla="*/ 81 w 184"/>
                  <a:gd name="T107" fmla="*/ 2 h 91"/>
                  <a:gd name="T108" fmla="*/ 84 w 184"/>
                  <a:gd name="T109" fmla="*/ 1 h 91"/>
                  <a:gd name="T110" fmla="*/ 88 w 184"/>
                  <a:gd name="T111" fmla="*/ 0 h 91"/>
                  <a:gd name="T112" fmla="*/ 92 w 184"/>
                  <a:gd name="T113" fmla="*/ 1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4"/>
                    </a:lnTo>
                    <a:lnTo>
                      <a:pt x="176" y="20"/>
                    </a:lnTo>
                    <a:lnTo>
                      <a:pt x="173" y="26"/>
                    </a:lnTo>
                    <a:lnTo>
                      <a:pt x="168" y="31"/>
                    </a:lnTo>
                    <a:lnTo>
                      <a:pt x="163" y="38"/>
                    </a:lnTo>
                    <a:lnTo>
                      <a:pt x="157" y="43"/>
                    </a:lnTo>
                    <a:lnTo>
                      <a:pt x="153" y="49"/>
                    </a:lnTo>
                    <a:lnTo>
                      <a:pt x="142" y="58"/>
                    </a:lnTo>
                    <a:lnTo>
                      <a:pt x="132" y="69"/>
                    </a:lnTo>
                    <a:lnTo>
                      <a:pt x="127" y="73"/>
                    </a:lnTo>
                    <a:lnTo>
                      <a:pt x="123" y="78"/>
                    </a:lnTo>
                    <a:lnTo>
                      <a:pt x="120" y="85"/>
                    </a:lnTo>
                    <a:lnTo>
                      <a:pt x="118" y="91"/>
                    </a:lnTo>
                    <a:lnTo>
                      <a:pt x="109" y="88"/>
                    </a:lnTo>
                    <a:lnTo>
                      <a:pt x="101" y="86"/>
                    </a:lnTo>
                    <a:lnTo>
                      <a:pt x="93" y="83"/>
                    </a:lnTo>
                    <a:lnTo>
                      <a:pt x="84" y="83"/>
                    </a:lnTo>
                    <a:lnTo>
                      <a:pt x="75" y="81"/>
                    </a:lnTo>
                    <a:lnTo>
                      <a:pt x="66" y="80"/>
                    </a:lnTo>
                    <a:lnTo>
                      <a:pt x="57" y="79"/>
                    </a:lnTo>
                    <a:lnTo>
                      <a:pt x="49" y="79"/>
                    </a:lnTo>
                    <a:lnTo>
                      <a:pt x="39" y="77"/>
                    </a:lnTo>
                    <a:lnTo>
                      <a:pt x="31" y="75"/>
                    </a:lnTo>
                    <a:lnTo>
                      <a:pt x="24" y="72"/>
                    </a:lnTo>
                    <a:lnTo>
                      <a:pt x="18" y="70"/>
                    </a:lnTo>
                    <a:lnTo>
                      <a:pt x="11" y="66"/>
                    </a:lnTo>
                    <a:lnTo>
                      <a:pt x="6" y="62"/>
                    </a:lnTo>
                    <a:lnTo>
                      <a:pt x="2" y="55"/>
                    </a:lnTo>
                    <a:lnTo>
                      <a:pt x="0" y="50"/>
                    </a:lnTo>
                    <a:lnTo>
                      <a:pt x="6" y="47"/>
                    </a:lnTo>
                    <a:lnTo>
                      <a:pt x="12" y="47"/>
                    </a:lnTo>
                    <a:lnTo>
                      <a:pt x="19" y="47"/>
                    </a:lnTo>
                    <a:lnTo>
                      <a:pt x="25" y="49"/>
                    </a:lnTo>
                    <a:lnTo>
                      <a:pt x="35" y="53"/>
                    </a:lnTo>
                    <a:lnTo>
                      <a:pt x="47" y="59"/>
                    </a:lnTo>
                    <a:lnTo>
                      <a:pt x="57" y="65"/>
                    </a:lnTo>
                    <a:lnTo>
                      <a:pt x="68" y="68"/>
                    </a:lnTo>
                    <a:lnTo>
                      <a:pt x="73" y="67"/>
                    </a:lnTo>
                    <a:lnTo>
                      <a:pt x="79" y="67"/>
                    </a:lnTo>
                    <a:lnTo>
                      <a:pt x="85" y="64"/>
                    </a:lnTo>
                    <a:lnTo>
                      <a:pt x="93" y="61"/>
                    </a:lnTo>
                    <a:lnTo>
                      <a:pt x="98" y="57"/>
                    </a:lnTo>
                    <a:lnTo>
                      <a:pt x="104" y="54"/>
                    </a:lnTo>
                    <a:lnTo>
                      <a:pt x="109" y="50"/>
                    </a:lnTo>
                    <a:lnTo>
                      <a:pt x="116" y="46"/>
                    </a:lnTo>
                    <a:lnTo>
                      <a:pt x="125" y="35"/>
                    </a:lnTo>
                    <a:lnTo>
                      <a:pt x="135" y="25"/>
                    </a:lnTo>
                    <a:lnTo>
                      <a:pt x="140" y="19"/>
                    </a:lnTo>
                    <a:lnTo>
                      <a:pt x="145" y="15"/>
                    </a:lnTo>
                    <a:lnTo>
                      <a:pt x="150" y="9"/>
                    </a:lnTo>
                    <a:lnTo>
                      <a:pt x="156" y="6"/>
                    </a:lnTo>
                    <a:lnTo>
                      <a:pt x="162" y="3"/>
                    </a:lnTo>
                    <a:lnTo>
                      <a:pt x="168" y="1"/>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8" name="Group 114"/>
            <p:cNvGrpSpPr>
              <a:grpSpLocks/>
            </p:cNvGrpSpPr>
            <p:nvPr/>
          </p:nvGrpSpPr>
          <p:grpSpPr bwMode="auto">
            <a:xfrm>
              <a:off x="5027" y="3122"/>
              <a:ext cx="406" cy="323"/>
              <a:chOff x="2566" y="3057"/>
              <a:chExt cx="701" cy="558"/>
            </a:xfrm>
          </p:grpSpPr>
          <p:sp>
            <p:nvSpPr>
              <p:cNvPr id="6179" name="Freeform 115"/>
              <p:cNvSpPr>
                <a:spLocks/>
              </p:cNvSpPr>
              <p:nvPr/>
            </p:nvSpPr>
            <p:spPr bwMode="auto">
              <a:xfrm>
                <a:off x="2566" y="3057"/>
                <a:ext cx="701" cy="558"/>
              </a:xfrm>
              <a:custGeom>
                <a:avLst/>
                <a:gdLst>
                  <a:gd name="T0" fmla="*/ 669 w 2102"/>
                  <a:gd name="T1" fmla="*/ 205 h 1673"/>
                  <a:gd name="T2" fmla="*/ 550 w 2102"/>
                  <a:gd name="T3" fmla="*/ 268 h 1673"/>
                  <a:gd name="T4" fmla="*/ 465 w 2102"/>
                  <a:gd name="T5" fmla="*/ 297 h 1673"/>
                  <a:gd name="T6" fmla="*/ 459 w 2102"/>
                  <a:gd name="T7" fmla="*/ 354 h 1673"/>
                  <a:gd name="T8" fmla="*/ 435 w 2102"/>
                  <a:gd name="T9" fmla="*/ 461 h 1673"/>
                  <a:gd name="T10" fmla="*/ 376 w 2102"/>
                  <a:gd name="T11" fmla="*/ 432 h 1673"/>
                  <a:gd name="T12" fmla="*/ 375 w 2102"/>
                  <a:gd name="T13" fmla="*/ 405 h 1673"/>
                  <a:gd name="T14" fmla="*/ 369 w 2102"/>
                  <a:gd name="T15" fmla="*/ 402 h 1673"/>
                  <a:gd name="T16" fmla="*/ 299 w 2102"/>
                  <a:gd name="T17" fmla="*/ 437 h 1673"/>
                  <a:gd name="T18" fmla="*/ 229 w 2102"/>
                  <a:gd name="T19" fmla="*/ 514 h 1673"/>
                  <a:gd name="T20" fmla="*/ 160 w 2102"/>
                  <a:gd name="T21" fmla="*/ 533 h 1673"/>
                  <a:gd name="T22" fmla="*/ 224 w 2102"/>
                  <a:gd name="T23" fmla="*/ 457 h 1673"/>
                  <a:gd name="T24" fmla="*/ 245 w 2102"/>
                  <a:gd name="T25" fmla="*/ 397 h 1673"/>
                  <a:gd name="T26" fmla="*/ 181 w 2102"/>
                  <a:gd name="T27" fmla="*/ 488 h 1673"/>
                  <a:gd name="T28" fmla="*/ 142 w 2102"/>
                  <a:gd name="T29" fmla="*/ 509 h 1673"/>
                  <a:gd name="T30" fmla="*/ 107 w 2102"/>
                  <a:gd name="T31" fmla="*/ 496 h 1673"/>
                  <a:gd name="T32" fmla="*/ 184 w 2102"/>
                  <a:gd name="T33" fmla="*/ 420 h 1673"/>
                  <a:gd name="T34" fmla="*/ 200 w 2102"/>
                  <a:gd name="T35" fmla="*/ 387 h 1673"/>
                  <a:gd name="T36" fmla="*/ 140 w 2102"/>
                  <a:gd name="T37" fmla="*/ 451 h 1673"/>
                  <a:gd name="T38" fmla="*/ 65 w 2102"/>
                  <a:gd name="T39" fmla="*/ 456 h 1673"/>
                  <a:gd name="T40" fmla="*/ 71 w 2102"/>
                  <a:gd name="T41" fmla="*/ 427 h 1673"/>
                  <a:gd name="T42" fmla="*/ 128 w 2102"/>
                  <a:gd name="T43" fmla="*/ 393 h 1673"/>
                  <a:gd name="T44" fmla="*/ 176 w 2102"/>
                  <a:gd name="T45" fmla="*/ 334 h 1673"/>
                  <a:gd name="T46" fmla="*/ 140 w 2102"/>
                  <a:gd name="T47" fmla="*/ 365 h 1673"/>
                  <a:gd name="T48" fmla="*/ 72 w 2102"/>
                  <a:gd name="T49" fmla="*/ 380 h 1673"/>
                  <a:gd name="T50" fmla="*/ 17 w 2102"/>
                  <a:gd name="T51" fmla="*/ 361 h 1673"/>
                  <a:gd name="T52" fmla="*/ 66 w 2102"/>
                  <a:gd name="T53" fmla="*/ 340 h 1673"/>
                  <a:gd name="T54" fmla="*/ 121 w 2102"/>
                  <a:gd name="T55" fmla="*/ 317 h 1673"/>
                  <a:gd name="T56" fmla="*/ 177 w 2102"/>
                  <a:gd name="T57" fmla="*/ 262 h 1673"/>
                  <a:gd name="T58" fmla="*/ 238 w 2102"/>
                  <a:gd name="T59" fmla="*/ 215 h 1673"/>
                  <a:gd name="T60" fmla="*/ 285 w 2102"/>
                  <a:gd name="T61" fmla="*/ 186 h 1673"/>
                  <a:gd name="T62" fmla="*/ 338 w 2102"/>
                  <a:gd name="T63" fmla="*/ 146 h 1673"/>
                  <a:gd name="T64" fmla="*/ 502 w 2102"/>
                  <a:gd name="T65" fmla="*/ 62 h 1673"/>
                  <a:gd name="T66" fmla="*/ 645 w 2102"/>
                  <a:gd name="T67" fmla="*/ 2 h 1673"/>
                  <a:gd name="T68" fmla="*/ 589 w 2102"/>
                  <a:gd name="T69" fmla="*/ 17 h 1673"/>
                  <a:gd name="T70" fmla="*/ 399 w 2102"/>
                  <a:gd name="T71" fmla="*/ 90 h 1673"/>
                  <a:gd name="T72" fmla="*/ 275 w 2102"/>
                  <a:gd name="T73" fmla="*/ 171 h 1673"/>
                  <a:gd name="T74" fmla="*/ 236 w 2102"/>
                  <a:gd name="T75" fmla="*/ 197 h 1673"/>
                  <a:gd name="T76" fmla="*/ 160 w 2102"/>
                  <a:gd name="T77" fmla="*/ 257 h 1673"/>
                  <a:gd name="T78" fmla="*/ 84 w 2102"/>
                  <a:gd name="T79" fmla="*/ 323 h 1673"/>
                  <a:gd name="T80" fmla="*/ 13 w 2102"/>
                  <a:gd name="T81" fmla="*/ 343 h 1673"/>
                  <a:gd name="T82" fmla="*/ 13 w 2102"/>
                  <a:gd name="T83" fmla="*/ 383 h 1673"/>
                  <a:gd name="T84" fmla="*/ 87 w 2102"/>
                  <a:gd name="T85" fmla="*/ 388 h 1673"/>
                  <a:gd name="T86" fmla="*/ 129 w 2102"/>
                  <a:gd name="T87" fmla="*/ 376 h 1673"/>
                  <a:gd name="T88" fmla="*/ 129 w 2102"/>
                  <a:gd name="T89" fmla="*/ 382 h 1673"/>
                  <a:gd name="T90" fmla="*/ 49 w 2102"/>
                  <a:gd name="T91" fmla="*/ 427 h 1673"/>
                  <a:gd name="T92" fmla="*/ 67 w 2102"/>
                  <a:gd name="T93" fmla="*/ 475 h 1673"/>
                  <a:gd name="T94" fmla="*/ 108 w 2102"/>
                  <a:gd name="T95" fmla="*/ 475 h 1673"/>
                  <a:gd name="T96" fmla="*/ 100 w 2102"/>
                  <a:gd name="T97" fmla="*/ 514 h 1673"/>
                  <a:gd name="T98" fmla="*/ 141 w 2102"/>
                  <a:gd name="T99" fmla="*/ 520 h 1673"/>
                  <a:gd name="T100" fmla="*/ 147 w 2102"/>
                  <a:gd name="T101" fmla="*/ 550 h 1673"/>
                  <a:gd name="T102" fmla="*/ 202 w 2102"/>
                  <a:gd name="T103" fmla="*/ 555 h 1673"/>
                  <a:gd name="T104" fmla="*/ 255 w 2102"/>
                  <a:gd name="T105" fmla="*/ 508 h 1673"/>
                  <a:gd name="T106" fmla="*/ 312 w 2102"/>
                  <a:gd name="T107" fmla="*/ 444 h 1673"/>
                  <a:gd name="T108" fmla="*/ 340 w 2102"/>
                  <a:gd name="T109" fmla="*/ 429 h 1673"/>
                  <a:gd name="T110" fmla="*/ 375 w 2102"/>
                  <a:gd name="T111" fmla="*/ 457 h 1673"/>
                  <a:gd name="T112" fmla="*/ 432 w 2102"/>
                  <a:gd name="T113" fmla="*/ 502 h 1673"/>
                  <a:gd name="T114" fmla="*/ 452 w 2102"/>
                  <a:gd name="T115" fmla="*/ 446 h 1673"/>
                  <a:gd name="T116" fmla="*/ 474 w 2102"/>
                  <a:gd name="T117" fmla="*/ 363 h 1673"/>
                  <a:gd name="T118" fmla="*/ 475 w 2102"/>
                  <a:gd name="T119" fmla="*/ 311 h 1673"/>
                  <a:gd name="T120" fmla="*/ 521 w 2102"/>
                  <a:gd name="T121" fmla="*/ 292 h 1673"/>
                  <a:gd name="T122" fmla="*/ 628 w 2102"/>
                  <a:gd name="T123" fmla="*/ 243 h 1673"/>
                  <a:gd name="T124" fmla="*/ 700 w 2102"/>
                  <a:gd name="T125" fmla="*/ 187 h 16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02" h="1673">
                    <a:moveTo>
                      <a:pt x="2102" y="559"/>
                    </a:moveTo>
                    <a:lnTo>
                      <a:pt x="2100" y="559"/>
                    </a:lnTo>
                    <a:lnTo>
                      <a:pt x="2098" y="562"/>
                    </a:lnTo>
                    <a:lnTo>
                      <a:pt x="2091" y="565"/>
                    </a:lnTo>
                    <a:lnTo>
                      <a:pt x="2084" y="570"/>
                    </a:lnTo>
                    <a:lnTo>
                      <a:pt x="2073" y="577"/>
                    </a:lnTo>
                    <a:lnTo>
                      <a:pt x="2060" y="584"/>
                    </a:lnTo>
                    <a:lnTo>
                      <a:pt x="2044" y="593"/>
                    </a:lnTo>
                    <a:lnTo>
                      <a:pt x="2026" y="604"/>
                    </a:lnTo>
                    <a:lnTo>
                      <a:pt x="2005" y="616"/>
                    </a:lnTo>
                    <a:lnTo>
                      <a:pt x="1980" y="629"/>
                    </a:lnTo>
                    <a:lnTo>
                      <a:pt x="1953" y="644"/>
                    </a:lnTo>
                    <a:lnTo>
                      <a:pt x="1924" y="660"/>
                    </a:lnTo>
                    <a:lnTo>
                      <a:pt x="1891" y="679"/>
                    </a:lnTo>
                    <a:lnTo>
                      <a:pt x="1855" y="698"/>
                    </a:lnTo>
                    <a:lnTo>
                      <a:pt x="1816" y="720"/>
                    </a:lnTo>
                    <a:lnTo>
                      <a:pt x="1774" y="743"/>
                    </a:lnTo>
                    <a:lnTo>
                      <a:pt x="1731" y="766"/>
                    </a:lnTo>
                    <a:lnTo>
                      <a:pt x="1689" y="784"/>
                    </a:lnTo>
                    <a:lnTo>
                      <a:pt x="1650" y="803"/>
                    </a:lnTo>
                    <a:lnTo>
                      <a:pt x="1614" y="819"/>
                    </a:lnTo>
                    <a:lnTo>
                      <a:pt x="1577" y="833"/>
                    </a:lnTo>
                    <a:lnTo>
                      <a:pt x="1545" y="845"/>
                    </a:lnTo>
                    <a:lnTo>
                      <a:pt x="1515" y="856"/>
                    </a:lnTo>
                    <a:lnTo>
                      <a:pt x="1487" y="864"/>
                    </a:lnTo>
                    <a:lnTo>
                      <a:pt x="1463" y="872"/>
                    </a:lnTo>
                    <a:lnTo>
                      <a:pt x="1440" y="877"/>
                    </a:lnTo>
                    <a:lnTo>
                      <a:pt x="1421" y="883"/>
                    </a:lnTo>
                    <a:lnTo>
                      <a:pt x="1406" y="887"/>
                    </a:lnTo>
                    <a:lnTo>
                      <a:pt x="1393" y="890"/>
                    </a:lnTo>
                    <a:lnTo>
                      <a:pt x="1385" y="891"/>
                    </a:lnTo>
                    <a:lnTo>
                      <a:pt x="1378" y="892"/>
                    </a:lnTo>
                    <a:lnTo>
                      <a:pt x="1377" y="892"/>
                    </a:lnTo>
                    <a:lnTo>
                      <a:pt x="1378" y="896"/>
                    </a:lnTo>
                    <a:lnTo>
                      <a:pt x="1382" y="908"/>
                    </a:lnTo>
                    <a:lnTo>
                      <a:pt x="1386" y="927"/>
                    </a:lnTo>
                    <a:lnTo>
                      <a:pt x="1390" y="953"/>
                    </a:lnTo>
                    <a:lnTo>
                      <a:pt x="1390" y="984"/>
                    </a:lnTo>
                    <a:lnTo>
                      <a:pt x="1386" y="1020"/>
                    </a:lnTo>
                    <a:lnTo>
                      <a:pt x="1377" y="1062"/>
                    </a:lnTo>
                    <a:lnTo>
                      <a:pt x="1358" y="1107"/>
                    </a:lnTo>
                    <a:lnTo>
                      <a:pt x="1337" y="1150"/>
                    </a:lnTo>
                    <a:lnTo>
                      <a:pt x="1324" y="1189"/>
                    </a:lnTo>
                    <a:lnTo>
                      <a:pt x="1313" y="1222"/>
                    </a:lnTo>
                    <a:lnTo>
                      <a:pt x="1308" y="1253"/>
                    </a:lnTo>
                    <a:lnTo>
                      <a:pt x="1304" y="1282"/>
                    </a:lnTo>
                    <a:lnTo>
                      <a:pt x="1304" y="1307"/>
                    </a:lnTo>
                    <a:lnTo>
                      <a:pt x="1305" y="1332"/>
                    </a:lnTo>
                    <a:lnTo>
                      <a:pt x="1306" y="1356"/>
                    </a:lnTo>
                    <a:lnTo>
                      <a:pt x="1305" y="1381"/>
                    </a:lnTo>
                    <a:lnTo>
                      <a:pt x="1298" y="1404"/>
                    </a:lnTo>
                    <a:lnTo>
                      <a:pt x="1286" y="1425"/>
                    </a:lnTo>
                    <a:lnTo>
                      <a:pt x="1270" y="1439"/>
                    </a:lnTo>
                    <a:lnTo>
                      <a:pt x="1251" y="1445"/>
                    </a:lnTo>
                    <a:lnTo>
                      <a:pt x="1230" y="1438"/>
                    </a:lnTo>
                    <a:lnTo>
                      <a:pt x="1207" y="1418"/>
                    </a:lnTo>
                    <a:lnTo>
                      <a:pt x="1182" y="1380"/>
                    </a:lnTo>
                    <a:lnTo>
                      <a:pt x="1162" y="1345"/>
                    </a:lnTo>
                    <a:lnTo>
                      <a:pt x="1143" y="1317"/>
                    </a:lnTo>
                    <a:lnTo>
                      <a:pt x="1126" y="1295"/>
                    </a:lnTo>
                    <a:lnTo>
                      <a:pt x="1110" y="1279"/>
                    </a:lnTo>
                    <a:lnTo>
                      <a:pt x="1092" y="1268"/>
                    </a:lnTo>
                    <a:lnTo>
                      <a:pt x="1076" y="1262"/>
                    </a:lnTo>
                    <a:lnTo>
                      <a:pt x="1060" y="1258"/>
                    </a:lnTo>
                    <a:lnTo>
                      <a:pt x="1044" y="1258"/>
                    </a:lnTo>
                    <a:lnTo>
                      <a:pt x="1064" y="1245"/>
                    </a:lnTo>
                    <a:lnTo>
                      <a:pt x="1081" y="1236"/>
                    </a:lnTo>
                    <a:lnTo>
                      <a:pt x="1099" y="1227"/>
                    </a:lnTo>
                    <a:lnTo>
                      <a:pt x="1114" y="1218"/>
                    </a:lnTo>
                    <a:lnTo>
                      <a:pt x="1124" y="1213"/>
                    </a:lnTo>
                    <a:lnTo>
                      <a:pt x="1134" y="1209"/>
                    </a:lnTo>
                    <a:lnTo>
                      <a:pt x="1141" y="1206"/>
                    </a:lnTo>
                    <a:lnTo>
                      <a:pt x="1142" y="1205"/>
                    </a:lnTo>
                    <a:lnTo>
                      <a:pt x="1141" y="1205"/>
                    </a:lnTo>
                    <a:lnTo>
                      <a:pt x="1139" y="1205"/>
                    </a:lnTo>
                    <a:lnTo>
                      <a:pt x="1135" y="1204"/>
                    </a:lnTo>
                    <a:lnTo>
                      <a:pt x="1130" y="1204"/>
                    </a:lnTo>
                    <a:lnTo>
                      <a:pt x="1123" y="1204"/>
                    </a:lnTo>
                    <a:lnTo>
                      <a:pt x="1115" y="1204"/>
                    </a:lnTo>
                    <a:lnTo>
                      <a:pt x="1106" y="1205"/>
                    </a:lnTo>
                    <a:lnTo>
                      <a:pt x="1093" y="1208"/>
                    </a:lnTo>
                    <a:lnTo>
                      <a:pt x="1080" y="1212"/>
                    </a:lnTo>
                    <a:lnTo>
                      <a:pt x="1064" y="1217"/>
                    </a:lnTo>
                    <a:lnTo>
                      <a:pt x="1046" y="1224"/>
                    </a:lnTo>
                    <a:lnTo>
                      <a:pt x="1026" y="1232"/>
                    </a:lnTo>
                    <a:lnTo>
                      <a:pt x="1004" y="1243"/>
                    </a:lnTo>
                    <a:lnTo>
                      <a:pt x="980" y="1255"/>
                    </a:lnTo>
                    <a:lnTo>
                      <a:pt x="955" y="1271"/>
                    </a:lnTo>
                    <a:lnTo>
                      <a:pt x="926" y="1289"/>
                    </a:lnTo>
                    <a:lnTo>
                      <a:pt x="898" y="1309"/>
                    </a:lnTo>
                    <a:lnTo>
                      <a:pt x="872" y="1332"/>
                    </a:lnTo>
                    <a:lnTo>
                      <a:pt x="848" y="1355"/>
                    </a:lnTo>
                    <a:lnTo>
                      <a:pt x="824" y="1379"/>
                    </a:lnTo>
                    <a:lnTo>
                      <a:pt x="802" y="1403"/>
                    </a:lnTo>
                    <a:lnTo>
                      <a:pt x="782" y="1427"/>
                    </a:lnTo>
                    <a:lnTo>
                      <a:pt x="762" y="1453"/>
                    </a:lnTo>
                    <a:lnTo>
                      <a:pt x="743" y="1476"/>
                    </a:lnTo>
                    <a:lnTo>
                      <a:pt x="724" y="1499"/>
                    </a:lnTo>
                    <a:lnTo>
                      <a:pt x="705" y="1522"/>
                    </a:lnTo>
                    <a:lnTo>
                      <a:pt x="686" y="1542"/>
                    </a:lnTo>
                    <a:lnTo>
                      <a:pt x="669" y="1559"/>
                    </a:lnTo>
                    <a:lnTo>
                      <a:pt x="650" y="1576"/>
                    </a:lnTo>
                    <a:lnTo>
                      <a:pt x="630" y="1589"/>
                    </a:lnTo>
                    <a:lnTo>
                      <a:pt x="611" y="1600"/>
                    </a:lnTo>
                    <a:lnTo>
                      <a:pt x="589" y="1607"/>
                    </a:lnTo>
                    <a:lnTo>
                      <a:pt x="552" y="1615"/>
                    </a:lnTo>
                    <a:lnTo>
                      <a:pt x="522" y="1616"/>
                    </a:lnTo>
                    <a:lnTo>
                      <a:pt x="500" y="1613"/>
                    </a:lnTo>
                    <a:lnTo>
                      <a:pt x="487" y="1607"/>
                    </a:lnTo>
                    <a:lnTo>
                      <a:pt x="479" y="1597"/>
                    </a:lnTo>
                    <a:lnTo>
                      <a:pt x="477" y="1585"/>
                    </a:lnTo>
                    <a:lnTo>
                      <a:pt x="480" y="1573"/>
                    </a:lnTo>
                    <a:lnTo>
                      <a:pt x="485" y="1559"/>
                    </a:lnTo>
                    <a:lnTo>
                      <a:pt x="499" y="1545"/>
                    </a:lnTo>
                    <a:lnTo>
                      <a:pt x="519" y="1528"/>
                    </a:lnTo>
                    <a:lnTo>
                      <a:pt x="546" y="1507"/>
                    </a:lnTo>
                    <a:lnTo>
                      <a:pt x="577" y="1481"/>
                    </a:lnTo>
                    <a:lnTo>
                      <a:pt x="609" y="1450"/>
                    </a:lnTo>
                    <a:lnTo>
                      <a:pt x="643" y="1412"/>
                    </a:lnTo>
                    <a:lnTo>
                      <a:pt x="673" y="1369"/>
                    </a:lnTo>
                    <a:lnTo>
                      <a:pt x="698" y="1317"/>
                    </a:lnTo>
                    <a:lnTo>
                      <a:pt x="709" y="1287"/>
                    </a:lnTo>
                    <a:lnTo>
                      <a:pt x="719" y="1262"/>
                    </a:lnTo>
                    <a:lnTo>
                      <a:pt x="725" y="1239"/>
                    </a:lnTo>
                    <a:lnTo>
                      <a:pt x="731" y="1218"/>
                    </a:lnTo>
                    <a:lnTo>
                      <a:pt x="735" y="1204"/>
                    </a:lnTo>
                    <a:lnTo>
                      <a:pt x="738" y="1191"/>
                    </a:lnTo>
                    <a:lnTo>
                      <a:pt x="739" y="1185"/>
                    </a:lnTo>
                    <a:lnTo>
                      <a:pt x="739" y="1182"/>
                    </a:lnTo>
                    <a:lnTo>
                      <a:pt x="735" y="1190"/>
                    </a:lnTo>
                    <a:lnTo>
                      <a:pt x="725" y="1212"/>
                    </a:lnTo>
                    <a:lnTo>
                      <a:pt x="708" y="1244"/>
                    </a:lnTo>
                    <a:lnTo>
                      <a:pt x="688" y="1283"/>
                    </a:lnTo>
                    <a:lnTo>
                      <a:pt x="662" y="1326"/>
                    </a:lnTo>
                    <a:lnTo>
                      <a:pt x="634" y="1368"/>
                    </a:lnTo>
                    <a:lnTo>
                      <a:pt x="604" y="1407"/>
                    </a:lnTo>
                    <a:lnTo>
                      <a:pt x="573" y="1438"/>
                    </a:lnTo>
                    <a:lnTo>
                      <a:pt x="564" y="1446"/>
                    </a:lnTo>
                    <a:lnTo>
                      <a:pt x="553" y="1454"/>
                    </a:lnTo>
                    <a:lnTo>
                      <a:pt x="543" y="1462"/>
                    </a:lnTo>
                    <a:lnTo>
                      <a:pt x="534" y="1470"/>
                    </a:lnTo>
                    <a:lnTo>
                      <a:pt x="523" y="1479"/>
                    </a:lnTo>
                    <a:lnTo>
                      <a:pt x="515" y="1487"/>
                    </a:lnTo>
                    <a:lnTo>
                      <a:pt x="506" y="1493"/>
                    </a:lnTo>
                    <a:lnTo>
                      <a:pt x="498" y="1501"/>
                    </a:lnTo>
                    <a:lnTo>
                      <a:pt x="484" y="1507"/>
                    </a:lnTo>
                    <a:lnTo>
                      <a:pt x="469" y="1512"/>
                    </a:lnTo>
                    <a:lnTo>
                      <a:pt x="454" y="1518"/>
                    </a:lnTo>
                    <a:lnTo>
                      <a:pt x="441" y="1523"/>
                    </a:lnTo>
                    <a:lnTo>
                      <a:pt x="427" y="1527"/>
                    </a:lnTo>
                    <a:lnTo>
                      <a:pt x="415" y="1530"/>
                    </a:lnTo>
                    <a:lnTo>
                      <a:pt x="405" y="1532"/>
                    </a:lnTo>
                    <a:lnTo>
                      <a:pt x="396" y="1534"/>
                    </a:lnTo>
                    <a:lnTo>
                      <a:pt x="383" y="1534"/>
                    </a:lnTo>
                    <a:lnTo>
                      <a:pt x="370" y="1530"/>
                    </a:lnTo>
                    <a:lnTo>
                      <a:pt x="356" y="1526"/>
                    </a:lnTo>
                    <a:lnTo>
                      <a:pt x="344" y="1518"/>
                    </a:lnTo>
                    <a:lnTo>
                      <a:pt x="333" y="1510"/>
                    </a:lnTo>
                    <a:lnTo>
                      <a:pt x="325" y="1499"/>
                    </a:lnTo>
                    <a:lnTo>
                      <a:pt x="321" y="1488"/>
                    </a:lnTo>
                    <a:lnTo>
                      <a:pt x="322" y="1476"/>
                    </a:lnTo>
                    <a:lnTo>
                      <a:pt x="330" y="1462"/>
                    </a:lnTo>
                    <a:lnTo>
                      <a:pt x="348" y="1445"/>
                    </a:lnTo>
                    <a:lnTo>
                      <a:pt x="372" y="1426"/>
                    </a:lnTo>
                    <a:lnTo>
                      <a:pt x="402" y="1404"/>
                    </a:lnTo>
                    <a:lnTo>
                      <a:pt x="434" y="1380"/>
                    </a:lnTo>
                    <a:lnTo>
                      <a:pt x="467" y="1353"/>
                    </a:lnTo>
                    <a:lnTo>
                      <a:pt x="499" y="1324"/>
                    </a:lnTo>
                    <a:lnTo>
                      <a:pt x="529" y="1291"/>
                    </a:lnTo>
                    <a:lnTo>
                      <a:pt x="553" y="1259"/>
                    </a:lnTo>
                    <a:lnTo>
                      <a:pt x="574" y="1225"/>
                    </a:lnTo>
                    <a:lnTo>
                      <a:pt x="591" y="1196"/>
                    </a:lnTo>
                    <a:lnTo>
                      <a:pt x="605" y="1167"/>
                    </a:lnTo>
                    <a:lnTo>
                      <a:pt x="615" y="1144"/>
                    </a:lnTo>
                    <a:lnTo>
                      <a:pt x="623" y="1125"/>
                    </a:lnTo>
                    <a:lnTo>
                      <a:pt x="627" y="1113"/>
                    </a:lnTo>
                    <a:lnTo>
                      <a:pt x="628" y="1109"/>
                    </a:lnTo>
                    <a:lnTo>
                      <a:pt x="624" y="1116"/>
                    </a:lnTo>
                    <a:lnTo>
                      <a:pt x="615" y="1134"/>
                    </a:lnTo>
                    <a:lnTo>
                      <a:pt x="599" y="1160"/>
                    </a:lnTo>
                    <a:lnTo>
                      <a:pt x="576" y="1194"/>
                    </a:lnTo>
                    <a:lnTo>
                      <a:pt x="549" y="1232"/>
                    </a:lnTo>
                    <a:lnTo>
                      <a:pt x="516" y="1270"/>
                    </a:lnTo>
                    <a:lnTo>
                      <a:pt x="481" y="1307"/>
                    </a:lnTo>
                    <a:lnTo>
                      <a:pt x="441" y="1342"/>
                    </a:lnTo>
                    <a:lnTo>
                      <a:pt x="440" y="1342"/>
                    </a:lnTo>
                    <a:lnTo>
                      <a:pt x="440" y="1344"/>
                    </a:lnTo>
                    <a:lnTo>
                      <a:pt x="438" y="1344"/>
                    </a:lnTo>
                    <a:lnTo>
                      <a:pt x="419" y="1353"/>
                    </a:lnTo>
                    <a:lnTo>
                      <a:pt x="399" y="1361"/>
                    </a:lnTo>
                    <a:lnTo>
                      <a:pt x="376" y="1369"/>
                    </a:lnTo>
                    <a:lnTo>
                      <a:pt x="352" y="1376"/>
                    </a:lnTo>
                    <a:lnTo>
                      <a:pt x="325" y="1380"/>
                    </a:lnTo>
                    <a:lnTo>
                      <a:pt x="297" y="1384"/>
                    </a:lnTo>
                    <a:lnTo>
                      <a:pt x="266" y="1384"/>
                    </a:lnTo>
                    <a:lnTo>
                      <a:pt x="233" y="1381"/>
                    </a:lnTo>
                    <a:lnTo>
                      <a:pt x="221" y="1379"/>
                    </a:lnTo>
                    <a:lnTo>
                      <a:pt x="208" y="1373"/>
                    </a:lnTo>
                    <a:lnTo>
                      <a:pt x="194" y="1367"/>
                    </a:lnTo>
                    <a:lnTo>
                      <a:pt x="183" y="1357"/>
                    </a:lnTo>
                    <a:lnTo>
                      <a:pt x="174" y="1348"/>
                    </a:lnTo>
                    <a:lnTo>
                      <a:pt x="167" y="1336"/>
                    </a:lnTo>
                    <a:lnTo>
                      <a:pt x="166" y="1325"/>
                    </a:lnTo>
                    <a:lnTo>
                      <a:pt x="169" y="1313"/>
                    </a:lnTo>
                    <a:lnTo>
                      <a:pt x="173" y="1307"/>
                    </a:lnTo>
                    <a:lnTo>
                      <a:pt x="179" y="1301"/>
                    </a:lnTo>
                    <a:lnTo>
                      <a:pt x="188" y="1295"/>
                    </a:lnTo>
                    <a:lnTo>
                      <a:pt x="198" y="1289"/>
                    </a:lnTo>
                    <a:lnTo>
                      <a:pt x="212" y="1280"/>
                    </a:lnTo>
                    <a:lnTo>
                      <a:pt x="225" y="1274"/>
                    </a:lnTo>
                    <a:lnTo>
                      <a:pt x="241" y="1266"/>
                    </a:lnTo>
                    <a:lnTo>
                      <a:pt x="258" y="1256"/>
                    </a:lnTo>
                    <a:lnTo>
                      <a:pt x="275" y="1248"/>
                    </a:lnTo>
                    <a:lnTo>
                      <a:pt x="294" y="1237"/>
                    </a:lnTo>
                    <a:lnTo>
                      <a:pt x="312" y="1227"/>
                    </a:lnTo>
                    <a:lnTo>
                      <a:pt x="330" y="1216"/>
                    </a:lnTo>
                    <a:lnTo>
                      <a:pt x="349" y="1204"/>
                    </a:lnTo>
                    <a:lnTo>
                      <a:pt x="367" y="1191"/>
                    </a:lnTo>
                    <a:lnTo>
                      <a:pt x="384" y="1178"/>
                    </a:lnTo>
                    <a:lnTo>
                      <a:pt x="401" y="1163"/>
                    </a:lnTo>
                    <a:lnTo>
                      <a:pt x="430" y="1134"/>
                    </a:lnTo>
                    <a:lnTo>
                      <a:pt x="456" y="1105"/>
                    </a:lnTo>
                    <a:lnTo>
                      <a:pt x="477" y="1077"/>
                    </a:lnTo>
                    <a:lnTo>
                      <a:pt x="496" y="1053"/>
                    </a:lnTo>
                    <a:lnTo>
                      <a:pt x="510" y="1031"/>
                    </a:lnTo>
                    <a:lnTo>
                      <a:pt x="521" y="1014"/>
                    </a:lnTo>
                    <a:lnTo>
                      <a:pt x="526" y="1003"/>
                    </a:lnTo>
                    <a:lnTo>
                      <a:pt x="529" y="999"/>
                    </a:lnTo>
                    <a:lnTo>
                      <a:pt x="527" y="1000"/>
                    </a:lnTo>
                    <a:lnTo>
                      <a:pt x="523" y="1005"/>
                    </a:lnTo>
                    <a:lnTo>
                      <a:pt x="518" y="1014"/>
                    </a:lnTo>
                    <a:lnTo>
                      <a:pt x="508" y="1023"/>
                    </a:lnTo>
                    <a:lnTo>
                      <a:pt x="499" y="1035"/>
                    </a:lnTo>
                    <a:lnTo>
                      <a:pt x="485" y="1050"/>
                    </a:lnTo>
                    <a:lnTo>
                      <a:pt x="472" y="1066"/>
                    </a:lnTo>
                    <a:lnTo>
                      <a:pt x="456" y="1082"/>
                    </a:lnTo>
                    <a:lnTo>
                      <a:pt x="446" y="1085"/>
                    </a:lnTo>
                    <a:lnTo>
                      <a:pt x="436" y="1089"/>
                    </a:lnTo>
                    <a:lnTo>
                      <a:pt x="421" y="1093"/>
                    </a:lnTo>
                    <a:lnTo>
                      <a:pt x="405" y="1098"/>
                    </a:lnTo>
                    <a:lnTo>
                      <a:pt x="387" y="1104"/>
                    </a:lnTo>
                    <a:lnTo>
                      <a:pt x="368" y="1109"/>
                    </a:lnTo>
                    <a:lnTo>
                      <a:pt x="348" y="1115"/>
                    </a:lnTo>
                    <a:lnTo>
                      <a:pt x="326" y="1120"/>
                    </a:lnTo>
                    <a:lnTo>
                      <a:pt x="303" y="1124"/>
                    </a:lnTo>
                    <a:lnTo>
                      <a:pt x="282" y="1129"/>
                    </a:lnTo>
                    <a:lnTo>
                      <a:pt x="259" y="1132"/>
                    </a:lnTo>
                    <a:lnTo>
                      <a:pt x="237" y="1136"/>
                    </a:lnTo>
                    <a:lnTo>
                      <a:pt x="216" y="1138"/>
                    </a:lnTo>
                    <a:lnTo>
                      <a:pt x="196" y="1139"/>
                    </a:lnTo>
                    <a:lnTo>
                      <a:pt x="175" y="1139"/>
                    </a:lnTo>
                    <a:lnTo>
                      <a:pt x="158" y="1138"/>
                    </a:lnTo>
                    <a:lnTo>
                      <a:pt x="123" y="1132"/>
                    </a:lnTo>
                    <a:lnTo>
                      <a:pt x="96" y="1125"/>
                    </a:lnTo>
                    <a:lnTo>
                      <a:pt x="76" y="1119"/>
                    </a:lnTo>
                    <a:lnTo>
                      <a:pt x="61" y="1109"/>
                    </a:lnTo>
                    <a:lnTo>
                      <a:pt x="53" y="1101"/>
                    </a:lnTo>
                    <a:lnTo>
                      <a:pt x="49" y="1092"/>
                    </a:lnTo>
                    <a:lnTo>
                      <a:pt x="50" y="1081"/>
                    </a:lnTo>
                    <a:lnTo>
                      <a:pt x="53" y="1070"/>
                    </a:lnTo>
                    <a:lnTo>
                      <a:pt x="57" y="1061"/>
                    </a:lnTo>
                    <a:lnTo>
                      <a:pt x="62" y="1053"/>
                    </a:lnTo>
                    <a:lnTo>
                      <a:pt x="70" y="1049"/>
                    </a:lnTo>
                    <a:lnTo>
                      <a:pt x="81" y="1045"/>
                    </a:lnTo>
                    <a:lnTo>
                      <a:pt x="96" y="1041"/>
                    </a:lnTo>
                    <a:lnTo>
                      <a:pt x="117" y="1036"/>
                    </a:lnTo>
                    <a:lnTo>
                      <a:pt x="146" y="1031"/>
                    </a:lnTo>
                    <a:lnTo>
                      <a:pt x="183" y="1023"/>
                    </a:lnTo>
                    <a:lnTo>
                      <a:pt x="197" y="1020"/>
                    </a:lnTo>
                    <a:lnTo>
                      <a:pt x="212" y="1016"/>
                    </a:lnTo>
                    <a:lnTo>
                      <a:pt x="228" y="1012"/>
                    </a:lnTo>
                    <a:lnTo>
                      <a:pt x="243" y="1007"/>
                    </a:lnTo>
                    <a:lnTo>
                      <a:pt x="260" y="1001"/>
                    </a:lnTo>
                    <a:lnTo>
                      <a:pt x="277" y="995"/>
                    </a:lnTo>
                    <a:lnTo>
                      <a:pt x="294" y="988"/>
                    </a:lnTo>
                    <a:lnTo>
                      <a:pt x="310" y="980"/>
                    </a:lnTo>
                    <a:lnTo>
                      <a:pt x="328" y="970"/>
                    </a:lnTo>
                    <a:lnTo>
                      <a:pt x="345" y="960"/>
                    </a:lnTo>
                    <a:lnTo>
                      <a:pt x="363" y="949"/>
                    </a:lnTo>
                    <a:lnTo>
                      <a:pt x="380" y="937"/>
                    </a:lnTo>
                    <a:lnTo>
                      <a:pt x="398" y="923"/>
                    </a:lnTo>
                    <a:lnTo>
                      <a:pt x="415" y="908"/>
                    </a:lnTo>
                    <a:lnTo>
                      <a:pt x="433" y="891"/>
                    </a:lnTo>
                    <a:lnTo>
                      <a:pt x="449" y="873"/>
                    </a:lnTo>
                    <a:lnTo>
                      <a:pt x="465" y="855"/>
                    </a:lnTo>
                    <a:lnTo>
                      <a:pt x="481" y="837"/>
                    </a:lnTo>
                    <a:lnTo>
                      <a:pt x="498" y="819"/>
                    </a:lnTo>
                    <a:lnTo>
                      <a:pt x="514" y="802"/>
                    </a:lnTo>
                    <a:lnTo>
                      <a:pt x="531" y="786"/>
                    </a:lnTo>
                    <a:lnTo>
                      <a:pt x="547" y="770"/>
                    </a:lnTo>
                    <a:lnTo>
                      <a:pt x="565" y="755"/>
                    </a:lnTo>
                    <a:lnTo>
                      <a:pt x="583" y="740"/>
                    </a:lnTo>
                    <a:lnTo>
                      <a:pt x="600" y="725"/>
                    </a:lnTo>
                    <a:lnTo>
                      <a:pt x="618" y="710"/>
                    </a:lnTo>
                    <a:lnTo>
                      <a:pt x="636" y="697"/>
                    </a:lnTo>
                    <a:lnTo>
                      <a:pt x="655" y="683"/>
                    </a:lnTo>
                    <a:lnTo>
                      <a:pt x="674" y="670"/>
                    </a:lnTo>
                    <a:lnTo>
                      <a:pt x="694" y="658"/>
                    </a:lnTo>
                    <a:lnTo>
                      <a:pt x="715" y="644"/>
                    </a:lnTo>
                    <a:lnTo>
                      <a:pt x="736" y="632"/>
                    </a:lnTo>
                    <a:lnTo>
                      <a:pt x="774" y="611"/>
                    </a:lnTo>
                    <a:lnTo>
                      <a:pt x="802" y="593"/>
                    </a:lnTo>
                    <a:lnTo>
                      <a:pt x="824" y="580"/>
                    </a:lnTo>
                    <a:lnTo>
                      <a:pt x="837" y="571"/>
                    </a:lnTo>
                    <a:lnTo>
                      <a:pt x="847" y="565"/>
                    </a:lnTo>
                    <a:lnTo>
                      <a:pt x="851" y="562"/>
                    </a:lnTo>
                    <a:lnTo>
                      <a:pt x="853" y="559"/>
                    </a:lnTo>
                    <a:lnTo>
                      <a:pt x="855" y="557"/>
                    </a:lnTo>
                    <a:lnTo>
                      <a:pt x="858" y="554"/>
                    </a:lnTo>
                    <a:lnTo>
                      <a:pt x="863" y="549"/>
                    </a:lnTo>
                    <a:lnTo>
                      <a:pt x="872" y="540"/>
                    </a:lnTo>
                    <a:lnTo>
                      <a:pt x="883" y="531"/>
                    </a:lnTo>
                    <a:lnTo>
                      <a:pt x="897" y="520"/>
                    </a:lnTo>
                    <a:lnTo>
                      <a:pt x="914" y="507"/>
                    </a:lnTo>
                    <a:lnTo>
                      <a:pt x="934" y="492"/>
                    </a:lnTo>
                    <a:lnTo>
                      <a:pt x="957" y="476"/>
                    </a:lnTo>
                    <a:lnTo>
                      <a:pt x="984" y="457"/>
                    </a:lnTo>
                    <a:lnTo>
                      <a:pt x="1014" y="438"/>
                    </a:lnTo>
                    <a:lnTo>
                      <a:pt x="1048" y="416"/>
                    </a:lnTo>
                    <a:lnTo>
                      <a:pt x="1084" y="395"/>
                    </a:lnTo>
                    <a:lnTo>
                      <a:pt x="1124" y="372"/>
                    </a:lnTo>
                    <a:lnTo>
                      <a:pt x="1169" y="346"/>
                    </a:lnTo>
                    <a:lnTo>
                      <a:pt x="1217" y="322"/>
                    </a:lnTo>
                    <a:lnTo>
                      <a:pt x="1270" y="295"/>
                    </a:lnTo>
                    <a:lnTo>
                      <a:pt x="1328" y="267"/>
                    </a:lnTo>
                    <a:lnTo>
                      <a:pt x="1386" y="239"/>
                    </a:lnTo>
                    <a:lnTo>
                      <a:pt x="1445" y="212"/>
                    </a:lnTo>
                    <a:lnTo>
                      <a:pt x="1505" y="186"/>
                    </a:lnTo>
                    <a:lnTo>
                      <a:pt x="1563" y="160"/>
                    </a:lnTo>
                    <a:lnTo>
                      <a:pt x="1619" y="135"/>
                    </a:lnTo>
                    <a:lnTo>
                      <a:pt x="1673" y="112"/>
                    </a:lnTo>
                    <a:lnTo>
                      <a:pt x="1724" y="90"/>
                    </a:lnTo>
                    <a:lnTo>
                      <a:pt x="1773" y="71"/>
                    </a:lnTo>
                    <a:lnTo>
                      <a:pt x="1816" y="54"/>
                    </a:lnTo>
                    <a:lnTo>
                      <a:pt x="1855" y="38"/>
                    </a:lnTo>
                    <a:lnTo>
                      <a:pt x="1889" y="24"/>
                    </a:lnTo>
                    <a:lnTo>
                      <a:pt x="1916" y="15"/>
                    </a:lnTo>
                    <a:lnTo>
                      <a:pt x="1935" y="7"/>
                    </a:lnTo>
                    <a:lnTo>
                      <a:pt x="1948" y="1"/>
                    </a:lnTo>
                    <a:lnTo>
                      <a:pt x="1952" y="0"/>
                    </a:lnTo>
                    <a:lnTo>
                      <a:pt x="1949" y="1"/>
                    </a:lnTo>
                    <a:lnTo>
                      <a:pt x="1939" y="3"/>
                    </a:lnTo>
                    <a:lnTo>
                      <a:pt x="1924" y="7"/>
                    </a:lnTo>
                    <a:lnTo>
                      <a:pt x="1902" y="12"/>
                    </a:lnTo>
                    <a:lnTo>
                      <a:pt x="1875" y="19"/>
                    </a:lnTo>
                    <a:lnTo>
                      <a:pt x="1844" y="27"/>
                    </a:lnTo>
                    <a:lnTo>
                      <a:pt x="1807" y="38"/>
                    </a:lnTo>
                    <a:lnTo>
                      <a:pt x="1766" y="50"/>
                    </a:lnTo>
                    <a:lnTo>
                      <a:pt x="1722" y="63"/>
                    </a:lnTo>
                    <a:lnTo>
                      <a:pt x="1672" y="78"/>
                    </a:lnTo>
                    <a:lnTo>
                      <a:pt x="1619" y="96"/>
                    </a:lnTo>
                    <a:lnTo>
                      <a:pt x="1564" y="116"/>
                    </a:lnTo>
                    <a:lnTo>
                      <a:pt x="1506" y="136"/>
                    </a:lnTo>
                    <a:lnTo>
                      <a:pt x="1445" y="160"/>
                    </a:lnTo>
                    <a:lnTo>
                      <a:pt x="1382" y="186"/>
                    </a:lnTo>
                    <a:lnTo>
                      <a:pt x="1317" y="213"/>
                    </a:lnTo>
                    <a:lnTo>
                      <a:pt x="1254" y="241"/>
                    </a:lnTo>
                    <a:lnTo>
                      <a:pt x="1195" y="271"/>
                    </a:lnTo>
                    <a:lnTo>
                      <a:pt x="1139" y="301"/>
                    </a:lnTo>
                    <a:lnTo>
                      <a:pt x="1088" y="329"/>
                    </a:lnTo>
                    <a:lnTo>
                      <a:pt x="1041" y="357"/>
                    </a:lnTo>
                    <a:lnTo>
                      <a:pt x="998" y="384"/>
                    </a:lnTo>
                    <a:lnTo>
                      <a:pt x="959" y="411"/>
                    </a:lnTo>
                    <a:lnTo>
                      <a:pt x="924" y="435"/>
                    </a:lnTo>
                    <a:lnTo>
                      <a:pt x="893" y="458"/>
                    </a:lnTo>
                    <a:lnTo>
                      <a:pt x="867" y="480"/>
                    </a:lnTo>
                    <a:lnTo>
                      <a:pt x="844" y="499"/>
                    </a:lnTo>
                    <a:lnTo>
                      <a:pt x="825" y="514"/>
                    </a:lnTo>
                    <a:lnTo>
                      <a:pt x="812" y="527"/>
                    </a:lnTo>
                    <a:lnTo>
                      <a:pt x="801" y="536"/>
                    </a:lnTo>
                    <a:lnTo>
                      <a:pt x="796" y="542"/>
                    </a:lnTo>
                    <a:lnTo>
                      <a:pt x="793" y="545"/>
                    </a:lnTo>
                    <a:lnTo>
                      <a:pt x="794" y="545"/>
                    </a:lnTo>
                    <a:lnTo>
                      <a:pt x="779" y="553"/>
                    </a:lnTo>
                    <a:lnTo>
                      <a:pt x="763" y="561"/>
                    </a:lnTo>
                    <a:lnTo>
                      <a:pt x="746" y="570"/>
                    </a:lnTo>
                    <a:lnTo>
                      <a:pt x="727" y="580"/>
                    </a:lnTo>
                    <a:lnTo>
                      <a:pt x="708" y="590"/>
                    </a:lnTo>
                    <a:lnTo>
                      <a:pt x="686" y="602"/>
                    </a:lnTo>
                    <a:lnTo>
                      <a:pt x="666" y="615"/>
                    </a:lnTo>
                    <a:lnTo>
                      <a:pt x="643" y="627"/>
                    </a:lnTo>
                    <a:lnTo>
                      <a:pt x="618" y="643"/>
                    </a:lnTo>
                    <a:lnTo>
                      <a:pt x="593" y="662"/>
                    </a:lnTo>
                    <a:lnTo>
                      <a:pt x="570" y="681"/>
                    </a:lnTo>
                    <a:lnTo>
                      <a:pt x="547" y="702"/>
                    </a:lnTo>
                    <a:lnTo>
                      <a:pt x="525" y="724"/>
                    </a:lnTo>
                    <a:lnTo>
                      <a:pt x="503" y="747"/>
                    </a:lnTo>
                    <a:lnTo>
                      <a:pt x="480" y="771"/>
                    </a:lnTo>
                    <a:lnTo>
                      <a:pt x="458" y="794"/>
                    </a:lnTo>
                    <a:lnTo>
                      <a:pt x="437" y="818"/>
                    </a:lnTo>
                    <a:lnTo>
                      <a:pt x="415" y="841"/>
                    </a:lnTo>
                    <a:lnTo>
                      <a:pt x="394" y="863"/>
                    </a:lnTo>
                    <a:lnTo>
                      <a:pt x="372" y="884"/>
                    </a:lnTo>
                    <a:lnTo>
                      <a:pt x="351" y="904"/>
                    </a:lnTo>
                    <a:lnTo>
                      <a:pt x="328" y="922"/>
                    </a:lnTo>
                    <a:lnTo>
                      <a:pt x="305" y="939"/>
                    </a:lnTo>
                    <a:lnTo>
                      <a:pt x="282" y="953"/>
                    </a:lnTo>
                    <a:lnTo>
                      <a:pt x="251" y="968"/>
                    </a:lnTo>
                    <a:lnTo>
                      <a:pt x="223" y="981"/>
                    </a:lnTo>
                    <a:lnTo>
                      <a:pt x="196" y="991"/>
                    </a:lnTo>
                    <a:lnTo>
                      <a:pt x="170" y="999"/>
                    </a:lnTo>
                    <a:lnTo>
                      <a:pt x="146" y="1005"/>
                    </a:lnTo>
                    <a:lnTo>
                      <a:pt x="123" y="1011"/>
                    </a:lnTo>
                    <a:lnTo>
                      <a:pt x="103" y="1015"/>
                    </a:lnTo>
                    <a:lnTo>
                      <a:pt x="84" y="1019"/>
                    </a:lnTo>
                    <a:lnTo>
                      <a:pt x="66" y="1022"/>
                    </a:lnTo>
                    <a:lnTo>
                      <a:pt x="50" y="1026"/>
                    </a:lnTo>
                    <a:lnTo>
                      <a:pt x="38" y="1028"/>
                    </a:lnTo>
                    <a:lnTo>
                      <a:pt x="26" y="1032"/>
                    </a:lnTo>
                    <a:lnTo>
                      <a:pt x="16" y="1038"/>
                    </a:lnTo>
                    <a:lnTo>
                      <a:pt x="10" y="1043"/>
                    </a:lnTo>
                    <a:lnTo>
                      <a:pt x="4" y="1051"/>
                    </a:lnTo>
                    <a:lnTo>
                      <a:pt x="2" y="1061"/>
                    </a:lnTo>
                    <a:lnTo>
                      <a:pt x="0" y="1081"/>
                    </a:lnTo>
                    <a:lnTo>
                      <a:pt x="2" y="1100"/>
                    </a:lnTo>
                    <a:lnTo>
                      <a:pt x="8" y="1119"/>
                    </a:lnTo>
                    <a:lnTo>
                      <a:pt x="20" y="1134"/>
                    </a:lnTo>
                    <a:lnTo>
                      <a:pt x="38" y="1147"/>
                    </a:lnTo>
                    <a:lnTo>
                      <a:pt x="62" y="1158"/>
                    </a:lnTo>
                    <a:lnTo>
                      <a:pt x="95" y="1163"/>
                    </a:lnTo>
                    <a:lnTo>
                      <a:pt x="135" y="1166"/>
                    </a:lnTo>
                    <a:lnTo>
                      <a:pt x="157" y="1166"/>
                    </a:lnTo>
                    <a:lnTo>
                      <a:pt x="177" y="1166"/>
                    </a:lnTo>
                    <a:lnTo>
                      <a:pt x="196" y="1165"/>
                    </a:lnTo>
                    <a:lnTo>
                      <a:pt x="213" y="1165"/>
                    </a:lnTo>
                    <a:lnTo>
                      <a:pt x="229" y="1163"/>
                    </a:lnTo>
                    <a:lnTo>
                      <a:pt x="246" y="1163"/>
                    </a:lnTo>
                    <a:lnTo>
                      <a:pt x="260" y="1162"/>
                    </a:lnTo>
                    <a:lnTo>
                      <a:pt x="274" y="1159"/>
                    </a:lnTo>
                    <a:lnTo>
                      <a:pt x="287" y="1158"/>
                    </a:lnTo>
                    <a:lnTo>
                      <a:pt x="301" y="1155"/>
                    </a:lnTo>
                    <a:lnTo>
                      <a:pt x="313" y="1152"/>
                    </a:lnTo>
                    <a:lnTo>
                      <a:pt x="326" y="1148"/>
                    </a:lnTo>
                    <a:lnTo>
                      <a:pt x="339" y="1146"/>
                    </a:lnTo>
                    <a:lnTo>
                      <a:pt x="352" y="1140"/>
                    </a:lnTo>
                    <a:lnTo>
                      <a:pt x="364" y="1136"/>
                    </a:lnTo>
                    <a:lnTo>
                      <a:pt x="378" y="1131"/>
                    </a:lnTo>
                    <a:lnTo>
                      <a:pt x="386" y="1127"/>
                    </a:lnTo>
                    <a:lnTo>
                      <a:pt x="394" y="1124"/>
                    </a:lnTo>
                    <a:lnTo>
                      <a:pt x="401" y="1121"/>
                    </a:lnTo>
                    <a:lnTo>
                      <a:pt x="407" y="1119"/>
                    </a:lnTo>
                    <a:lnTo>
                      <a:pt x="413" y="1116"/>
                    </a:lnTo>
                    <a:lnTo>
                      <a:pt x="418" y="1113"/>
                    </a:lnTo>
                    <a:lnTo>
                      <a:pt x="423" y="1112"/>
                    </a:lnTo>
                    <a:lnTo>
                      <a:pt x="427" y="1109"/>
                    </a:lnTo>
                    <a:lnTo>
                      <a:pt x="414" y="1121"/>
                    </a:lnTo>
                    <a:lnTo>
                      <a:pt x="401" y="1134"/>
                    </a:lnTo>
                    <a:lnTo>
                      <a:pt x="386" y="1146"/>
                    </a:lnTo>
                    <a:lnTo>
                      <a:pt x="371" y="1158"/>
                    </a:lnTo>
                    <a:lnTo>
                      <a:pt x="356" y="1170"/>
                    </a:lnTo>
                    <a:lnTo>
                      <a:pt x="340" y="1181"/>
                    </a:lnTo>
                    <a:lnTo>
                      <a:pt x="324" y="1191"/>
                    </a:lnTo>
                    <a:lnTo>
                      <a:pt x="308" y="1201"/>
                    </a:lnTo>
                    <a:lnTo>
                      <a:pt x="264" y="1224"/>
                    </a:lnTo>
                    <a:lnTo>
                      <a:pt x="227" y="1241"/>
                    </a:lnTo>
                    <a:lnTo>
                      <a:pt x="196" y="1255"/>
                    </a:lnTo>
                    <a:lnTo>
                      <a:pt x="169" y="1267"/>
                    </a:lnTo>
                    <a:lnTo>
                      <a:pt x="148" y="1279"/>
                    </a:lnTo>
                    <a:lnTo>
                      <a:pt x="134" y="1291"/>
                    </a:lnTo>
                    <a:lnTo>
                      <a:pt x="124" y="1305"/>
                    </a:lnTo>
                    <a:lnTo>
                      <a:pt x="121" y="1324"/>
                    </a:lnTo>
                    <a:lnTo>
                      <a:pt x="123" y="1344"/>
                    </a:lnTo>
                    <a:lnTo>
                      <a:pt x="128" y="1363"/>
                    </a:lnTo>
                    <a:lnTo>
                      <a:pt x="138" y="1380"/>
                    </a:lnTo>
                    <a:lnTo>
                      <a:pt x="150" y="1394"/>
                    </a:lnTo>
                    <a:lnTo>
                      <a:pt x="165" y="1407"/>
                    </a:lnTo>
                    <a:lnTo>
                      <a:pt x="181" y="1417"/>
                    </a:lnTo>
                    <a:lnTo>
                      <a:pt x="200" y="1425"/>
                    </a:lnTo>
                    <a:lnTo>
                      <a:pt x="219" y="1429"/>
                    </a:lnTo>
                    <a:lnTo>
                      <a:pt x="232" y="1430"/>
                    </a:lnTo>
                    <a:lnTo>
                      <a:pt x="247" y="1430"/>
                    </a:lnTo>
                    <a:lnTo>
                      <a:pt x="263" y="1429"/>
                    </a:lnTo>
                    <a:lnTo>
                      <a:pt x="279" y="1426"/>
                    </a:lnTo>
                    <a:lnTo>
                      <a:pt x="295" y="1423"/>
                    </a:lnTo>
                    <a:lnTo>
                      <a:pt x="310" y="1419"/>
                    </a:lnTo>
                    <a:lnTo>
                      <a:pt x="326" y="1417"/>
                    </a:lnTo>
                    <a:lnTo>
                      <a:pt x="340" y="1412"/>
                    </a:lnTo>
                    <a:lnTo>
                      <a:pt x="324" y="1423"/>
                    </a:lnTo>
                    <a:lnTo>
                      <a:pt x="310" y="1433"/>
                    </a:lnTo>
                    <a:lnTo>
                      <a:pt x="299" y="1442"/>
                    </a:lnTo>
                    <a:lnTo>
                      <a:pt x="291" y="1452"/>
                    </a:lnTo>
                    <a:lnTo>
                      <a:pt x="285" y="1461"/>
                    </a:lnTo>
                    <a:lnTo>
                      <a:pt x="279" y="1470"/>
                    </a:lnTo>
                    <a:lnTo>
                      <a:pt x="278" y="1483"/>
                    </a:lnTo>
                    <a:lnTo>
                      <a:pt x="278" y="1495"/>
                    </a:lnTo>
                    <a:lnTo>
                      <a:pt x="282" y="1514"/>
                    </a:lnTo>
                    <a:lnTo>
                      <a:pt x="289" y="1530"/>
                    </a:lnTo>
                    <a:lnTo>
                      <a:pt x="299" y="1542"/>
                    </a:lnTo>
                    <a:lnTo>
                      <a:pt x="312" y="1551"/>
                    </a:lnTo>
                    <a:lnTo>
                      <a:pt x="326" y="1558"/>
                    </a:lnTo>
                    <a:lnTo>
                      <a:pt x="343" y="1562"/>
                    </a:lnTo>
                    <a:lnTo>
                      <a:pt x="360" y="1565"/>
                    </a:lnTo>
                    <a:lnTo>
                      <a:pt x="380" y="1566"/>
                    </a:lnTo>
                    <a:lnTo>
                      <a:pt x="388" y="1566"/>
                    </a:lnTo>
                    <a:lnTo>
                      <a:pt x="396" y="1565"/>
                    </a:lnTo>
                    <a:lnTo>
                      <a:pt x="405" y="1563"/>
                    </a:lnTo>
                    <a:lnTo>
                      <a:pt x="414" y="1561"/>
                    </a:lnTo>
                    <a:lnTo>
                      <a:pt x="423" y="1558"/>
                    </a:lnTo>
                    <a:lnTo>
                      <a:pt x="432" y="1555"/>
                    </a:lnTo>
                    <a:lnTo>
                      <a:pt x="441" y="1551"/>
                    </a:lnTo>
                    <a:lnTo>
                      <a:pt x="450" y="1547"/>
                    </a:lnTo>
                    <a:lnTo>
                      <a:pt x="436" y="1567"/>
                    </a:lnTo>
                    <a:lnTo>
                      <a:pt x="426" y="1586"/>
                    </a:lnTo>
                    <a:lnTo>
                      <a:pt x="421" y="1604"/>
                    </a:lnTo>
                    <a:lnTo>
                      <a:pt x="421" y="1623"/>
                    </a:lnTo>
                    <a:lnTo>
                      <a:pt x="425" y="1632"/>
                    </a:lnTo>
                    <a:lnTo>
                      <a:pt x="430" y="1642"/>
                    </a:lnTo>
                    <a:lnTo>
                      <a:pt x="440" y="1650"/>
                    </a:lnTo>
                    <a:lnTo>
                      <a:pt x="452" y="1656"/>
                    </a:lnTo>
                    <a:lnTo>
                      <a:pt x="465" y="1662"/>
                    </a:lnTo>
                    <a:lnTo>
                      <a:pt x="480" y="1666"/>
                    </a:lnTo>
                    <a:lnTo>
                      <a:pt x="496" y="1670"/>
                    </a:lnTo>
                    <a:lnTo>
                      <a:pt x="515" y="1671"/>
                    </a:lnTo>
                    <a:lnTo>
                      <a:pt x="533" y="1673"/>
                    </a:lnTo>
                    <a:lnTo>
                      <a:pt x="552" y="1673"/>
                    </a:lnTo>
                    <a:lnTo>
                      <a:pt x="570" y="1671"/>
                    </a:lnTo>
                    <a:lnTo>
                      <a:pt x="589" y="1669"/>
                    </a:lnTo>
                    <a:lnTo>
                      <a:pt x="607" y="1665"/>
                    </a:lnTo>
                    <a:lnTo>
                      <a:pt x="623" y="1659"/>
                    </a:lnTo>
                    <a:lnTo>
                      <a:pt x="639" y="1652"/>
                    </a:lnTo>
                    <a:lnTo>
                      <a:pt x="653" y="1644"/>
                    </a:lnTo>
                    <a:lnTo>
                      <a:pt x="666" y="1634"/>
                    </a:lnTo>
                    <a:lnTo>
                      <a:pt x="680" y="1621"/>
                    </a:lnTo>
                    <a:lnTo>
                      <a:pt x="696" y="1605"/>
                    </a:lnTo>
                    <a:lnTo>
                      <a:pt x="712" y="1588"/>
                    </a:lnTo>
                    <a:lnTo>
                      <a:pt x="729" y="1567"/>
                    </a:lnTo>
                    <a:lnTo>
                      <a:pt x="747" y="1547"/>
                    </a:lnTo>
                    <a:lnTo>
                      <a:pt x="765" y="1524"/>
                    </a:lnTo>
                    <a:lnTo>
                      <a:pt x="783" y="1503"/>
                    </a:lnTo>
                    <a:lnTo>
                      <a:pt x="802" y="1480"/>
                    </a:lnTo>
                    <a:lnTo>
                      <a:pt x="821" y="1456"/>
                    </a:lnTo>
                    <a:lnTo>
                      <a:pt x="840" y="1434"/>
                    </a:lnTo>
                    <a:lnTo>
                      <a:pt x="859" y="1411"/>
                    </a:lnTo>
                    <a:lnTo>
                      <a:pt x="876" y="1391"/>
                    </a:lnTo>
                    <a:lnTo>
                      <a:pt x="895" y="1371"/>
                    </a:lnTo>
                    <a:lnTo>
                      <a:pt x="913" y="1353"/>
                    </a:lnTo>
                    <a:lnTo>
                      <a:pt x="929" y="1337"/>
                    </a:lnTo>
                    <a:lnTo>
                      <a:pt x="937" y="1330"/>
                    </a:lnTo>
                    <a:lnTo>
                      <a:pt x="944" y="1324"/>
                    </a:lnTo>
                    <a:lnTo>
                      <a:pt x="952" y="1318"/>
                    </a:lnTo>
                    <a:lnTo>
                      <a:pt x="960" y="1311"/>
                    </a:lnTo>
                    <a:lnTo>
                      <a:pt x="968" y="1306"/>
                    </a:lnTo>
                    <a:lnTo>
                      <a:pt x="976" y="1299"/>
                    </a:lnTo>
                    <a:lnTo>
                      <a:pt x="986" y="1294"/>
                    </a:lnTo>
                    <a:lnTo>
                      <a:pt x="994" y="1289"/>
                    </a:lnTo>
                    <a:lnTo>
                      <a:pt x="1002" y="1287"/>
                    </a:lnTo>
                    <a:lnTo>
                      <a:pt x="1011" y="1287"/>
                    </a:lnTo>
                    <a:lnTo>
                      <a:pt x="1021" y="1287"/>
                    </a:lnTo>
                    <a:lnTo>
                      <a:pt x="1030" y="1287"/>
                    </a:lnTo>
                    <a:lnTo>
                      <a:pt x="1038" y="1287"/>
                    </a:lnTo>
                    <a:lnTo>
                      <a:pt x="1048" y="1289"/>
                    </a:lnTo>
                    <a:lnTo>
                      <a:pt x="1054" y="1290"/>
                    </a:lnTo>
                    <a:lnTo>
                      <a:pt x="1062" y="1293"/>
                    </a:lnTo>
                    <a:lnTo>
                      <a:pt x="1076" y="1302"/>
                    </a:lnTo>
                    <a:lnTo>
                      <a:pt x="1088" y="1314"/>
                    </a:lnTo>
                    <a:lnTo>
                      <a:pt x="1099" y="1330"/>
                    </a:lnTo>
                    <a:lnTo>
                      <a:pt x="1111" y="1349"/>
                    </a:lnTo>
                    <a:lnTo>
                      <a:pt x="1123" y="1369"/>
                    </a:lnTo>
                    <a:lnTo>
                      <a:pt x="1138" y="1392"/>
                    </a:lnTo>
                    <a:lnTo>
                      <a:pt x="1155" y="1417"/>
                    </a:lnTo>
                    <a:lnTo>
                      <a:pt x="1177" y="1441"/>
                    </a:lnTo>
                    <a:lnTo>
                      <a:pt x="1200" y="1462"/>
                    </a:lnTo>
                    <a:lnTo>
                      <a:pt x="1219" y="1480"/>
                    </a:lnTo>
                    <a:lnTo>
                      <a:pt x="1236" y="1492"/>
                    </a:lnTo>
                    <a:lnTo>
                      <a:pt x="1251" y="1500"/>
                    </a:lnTo>
                    <a:lnTo>
                      <a:pt x="1265" y="1504"/>
                    </a:lnTo>
                    <a:lnTo>
                      <a:pt x="1279" y="1505"/>
                    </a:lnTo>
                    <a:lnTo>
                      <a:pt x="1294" y="1504"/>
                    </a:lnTo>
                    <a:lnTo>
                      <a:pt x="1310" y="1499"/>
                    </a:lnTo>
                    <a:lnTo>
                      <a:pt x="1325" y="1492"/>
                    </a:lnTo>
                    <a:lnTo>
                      <a:pt x="1336" y="1485"/>
                    </a:lnTo>
                    <a:lnTo>
                      <a:pt x="1346" y="1476"/>
                    </a:lnTo>
                    <a:lnTo>
                      <a:pt x="1351" y="1462"/>
                    </a:lnTo>
                    <a:lnTo>
                      <a:pt x="1355" y="1446"/>
                    </a:lnTo>
                    <a:lnTo>
                      <a:pt x="1356" y="1426"/>
                    </a:lnTo>
                    <a:lnTo>
                      <a:pt x="1356" y="1402"/>
                    </a:lnTo>
                    <a:lnTo>
                      <a:pt x="1355" y="1371"/>
                    </a:lnTo>
                    <a:lnTo>
                      <a:pt x="1354" y="1338"/>
                    </a:lnTo>
                    <a:lnTo>
                      <a:pt x="1351" y="1309"/>
                    </a:lnTo>
                    <a:lnTo>
                      <a:pt x="1350" y="1279"/>
                    </a:lnTo>
                    <a:lnTo>
                      <a:pt x="1351" y="1251"/>
                    </a:lnTo>
                    <a:lnTo>
                      <a:pt x="1354" y="1224"/>
                    </a:lnTo>
                    <a:lnTo>
                      <a:pt x="1359" y="1198"/>
                    </a:lnTo>
                    <a:lnTo>
                      <a:pt x="1370" y="1173"/>
                    </a:lnTo>
                    <a:lnTo>
                      <a:pt x="1386" y="1147"/>
                    </a:lnTo>
                    <a:lnTo>
                      <a:pt x="1402" y="1124"/>
                    </a:lnTo>
                    <a:lnTo>
                      <a:pt x="1413" y="1105"/>
                    </a:lnTo>
                    <a:lnTo>
                      <a:pt x="1421" y="1088"/>
                    </a:lnTo>
                    <a:lnTo>
                      <a:pt x="1426" y="1072"/>
                    </a:lnTo>
                    <a:lnTo>
                      <a:pt x="1428" y="1055"/>
                    </a:lnTo>
                    <a:lnTo>
                      <a:pt x="1428" y="1035"/>
                    </a:lnTo>
                    <a:lnTo>
                      <a:pt x="1426" y="1014"/>
                    </a:lnTo>
                    <a:lnTo>
                      <a:pt x="1425" y="985"/>
                    </a:lnTo>
                    <a:lnTo>
                      <a:pt x="1424" y="969"/>
                    </a:lnTo>
                    <a:lnTo>
                      <a:pt x="1422" y="956"/>
                    </a:lnTo>
                    <a:lnTo>
                      <a:pt x="1420" y="945"/>
                    </a:lnTo>
                    <a:lnTo>
                      <a:pt x="1418" y="935"/>
                    </a:lnTo>
                    <a:lnTo>
                      <a:pt x="1425" y="933"/>
                    </a:lnTo>
                    <a:lnTo>
                      <a:pt x="1433" y="929"/>
                    </a:lnTo>
                    <a:lnTo>
                      <a:pt x="1441" y="925"/>
                    </a:lnTo>
                    <a:lnTo>
                      <a:pt x="1452" y="921"/>
                    </a:lnTo>
                    <a:lnTo>
                      <a:pt x="1464" y="915"/>
                    </a:lnTo>
                    <a:lnTo>
                      <a:pt x="1476" y="910"/>
                    </a:lnTo>
                    <a:lnTo>
                      <a:pt x="1491" y="904"/>
                    </a:lnTo>
                    <a:lnTo>
                      <a:pt x="1507" y="898"/>
                    </a:lnTo>
                    <a:lnTo>
                      <a:pt x="1523" y="891"/>
                    </a:lnTo>
                    <a:lnTo>
                      <a:pt x="1542" y="884"/>
                    </a:lnTo>
                    <a:lnTo>
                      <a:pt x="1563" y="876"/>
                    </a:lnTo>
                    <a:lnTo>
                      <a:pt x="1585" y="867"/>
                    </a:lnTo>
                    <a:lnTo>
                      <a:pt x="1608" y="857"/>
                    </a:lnTo>
                    <a:lnTo>
                      <a:pt x="1634" y="848"/>
                    </a:lnTo>
                    <a:lnTo>
                      <a:pt x="1661" y="837"/>
                    </a:lnTo>
                    <a:lnTo>
                      <a:pt x="1689" y="826"/>
                    </a:lnTo>
                    <a:lnTo>
                      <a:pt x="1730" y="810"/>
                    </a:lnTo>
                    <a:lnTo>
                      <a:pt x="1770" y="791"/>
                    </a:lnTo>
                    <a:lnTo>
                      <a:pt x="1809" y="771"/>
                    </a:lnTo>
                    <a:lnTo>
                      <a:pt x="1847" y="749"/>
                    </a:lnTo>
                    <a:lnTo>
                      <a:pt x="1883" y="728"/>
                    </a:lnTo>
                    <a:lnTo>
                      <a:pt x="1917" y="705"/>
                    </a:lnTo>
                    <a:lnTo>
                      <a:pt x="1949" y="683"/>
                    </a:lnTo>
                    <a:lnTo>
                      <a:pt x="1979" y="662"/>
                    </a:lnTo>
                    <a:lnTo>
                      <a:pt x="2006" y="642"/>
                    </a:lnTo>
                    <a:lnTo>
                      <a:pt x="2029" y="621"/>
                    </a:lnTo>
                    <a:lnTo>
                      <a:pt x="2051" y="604"/>
                    </a:lnTo>
                    <a:lnTo>
                      <a:pt x="2068" y="589"/>
                    </a:lnTo>
                    <a:lnTo>
                      <a:pt x="2083" y="577"/>
                    </a:lnTo>
                    <a:lnTo>
                      <a:pt x="2094" y="567"/>
                    </a:lnTo>
                    <a:lnTo>
                      <a:pt x="2099" y="562"/>
                    </a:lnTo>
                    <a:lnTo>
                      <a:pt x="2102"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116"/>
              <p:cNvSpPr>
                <a:spLocks/>
              </p:cNvSpPr>
              <p:nvPr/>
            </p:nvSpPr>
            <p:spPr bwMode="auto">
              <a:xfrm>
                <a:off x="2755" y="3372"/>
                <a:ext cx="14" cy="5"/>
              </a:xfrm>
              <a:custGeom>
                <a:avLst/>
                <a:gdLst>
                  <a:gd name="T0" fmla="*/ 8 w 41"/>
                  <a:gd name="T1" fmla="*/ 5 h 14"/>
                  <a:gd name="T2" fmla="*/ 10 w 41"/>
                  <a:gd name="T3" fmla="*/ 5 h 14"/>
                  <a:gd name="T4" fmla="*/ 12 w 41"/>
                  <a:gd name="T5" fmla="*/ 4 h 14"/>
                  <a:gd name="T6" fmla="*/ 14 w 41"/>
                  <a:gd name="T7" fmla="*/ 3 h 14"/>
                  <a:gd name="T8" fmla="*/ 14 w 41"/>
                  <a:gd name="T9" fmla="*/ 3 h 14"/>
                  <a:gd name="T10" fmla="*/ 10 w 41"/>
                  <a:gd name="T11" fmla="*/ 0 h 14"/>
                  <a:gd name="T12" fmla="*/ 0 w 41"/>
                  <a:gd name="T13" fmla="*/ 0 h 14"/>
                  <a:gd name="T14" fmla="*/ 1 w 41"/>
                  <a:gd name="T15" fmla="*/ 1 h 14"/>
                  <a:gd name="T16" fmla="*/ 3 w 41"/>
                  <a:gd name="T17" fmla="*/ 2 h 14"/>
                  <a:gd name="T18" fmla="*/ 5 w 41"/>
                  <a:gd name="T19" fmla="*/ 4 h 14"/>
                  <a:gd name="T20" fmla="*/ 8 w 41"/>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14">
                    <a:moveTo>
                      <a:pt x="23" y="14"/>
                    </a:moveTo>
                    <a:lnTo>
                      <a:pt x="29" y="14"/>
                    </a:lnTo>
                    <a:lnTo>
                      <a:pt x="35" y="11"/>
                    </a:lnTo>
                    <a:lnTo>
                      <a:pt x="40" y="8"/>
                    </a:lnTo>
                    <a:lnTo>
                      <a:pt x="41" y="7"/>
                    </a:lnTo>
                    <a:lnTo>
                      <a:pt x="28" y="0"/>
                    </a:lnTo>
                    <a:lnTo>
                      <a:pt x="0" y="0"/>
                    </a:lnTo>
                    <a:lnTo>
                      <a:pt x="2" y="2"/>
                    </a:lnTo>
                    <a:lnTo>
                      <a:pt x="9" y="6"/>
                    </a:lnTo>
                    <a:lnTo>
                      <a:pt x="16" y="11"/>
                    </a:lnTo>
                    <a:lnTo>
                      <a:pt x="2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17"/>
              <p:cNvSpPr>
                <a:spLocks/>
              </p:cNvSpPr>
              <p:nvPr/>
            </p:nvSpPr>
            <p:spPr bwMode="auto">
              <a:xfrm>
                <a:off x="3013" y="3287"/>
                <a:ext cx="37" cy="43"/>
              </a:xfrm>
              <a:custGeom>
                <a:avLst/>
                <a:gdLst>
                  <a:gd name="T0" fmla="*/ 0 w 112"/>
                  <a:gd name="T1" fmla="*/ 0 h 130"/>
                  <a:gd name="T2" fmla="*/ 1 w 112"/>
                  <a:gd name="T3" fmla="*/ 0 h 130"/>
                  <a:gd name="T4" fmla="*/ 2 w 112"/>
                  <a:gd name="T5" fmla="*/ 3 h 130"/>
                  <a:gd name="T6" fmla="*/ 5 w 112"/>
                  <a:gd name="T7" fmla="*/ 6 h 130"/>
                  <a:gd name="T8" fmla="*/ 8 w 112"/>
                  <a:gd name="T9" fmla="*/ 11 h 130"/>
                  <a:gd name="T10" fmla="*/ 13 w 112"/>
                  <a:gd name="T11" fmla="*/ 17 h 130"/>
                  <a:gd name="T12" fmla="*/ 18 w 112"/>
                  <a:gd name="T13" fmla="*/ 24 h 130"/>
                  <a:gd name="T14" fmla="*/ 23 w 112"/>
                  <a:gd name="T15" fmla="*/ 33 h 130"/>
                  <a:gd name="T16" fmla="*/ 29 w 112"/>
                  <a:gd name="T17" fmla="*/ 43 h 130"/>
                  <a:gd name="T18" fmla="*/ 31 w 112"/>
                  <a:gd name="T19" fmla="*/ 43 h 130"/>
                  <a:gd name="T20" fmla="*/ 33 w 112"/>
                  <a:gd name="T21" fmla="*/ 42 h 130"/>
                  <a:gd name="T22" fmla="*/ 35 w 112"/>
                  <a:gd name="T23" fmla="*/ 41 h 130"/>
                  <a:gd name="T24" fmla="*/ 37 w 112"/>
                  <a:gd name="T25" fmla="*/ 41 h 130"/>
                  <a:gd name="T26" fmla="*/ 30 w 112"/>
                  <a:gd name="T27" fmla="*/ 31 h 130"/>
                  <a:gd name="T28" fmla="*/ 23 w 112"/>
                  <a:gd name="T29" fmla="*/ 22 h 130"/>
                  <a:gd name="T30" fmla="*/ 17 w 112"/>
                  <a:gd name="T31" fmla="*/ 15 h 130"/>
                  <a:gd name="T32" fmla="*/ 12 w 112"/>
                  <a:gd name="T33" fmla="*/ 9 h 130"/>
                  <a:gd name="T34" fmla="*/ 7 w 112"/>
                  <a:gd name="T35" fmla="*/ 5 h 130"/>
                  <a:gd name="T36" fmla="*/ 3 w 112"/>
                  <a:gd name="T37" fmla="*/ 2 h 130"/>
                  <a:gd name="T38" fmla="*/ 1 w 112"/>
                  <a:gd name="T39" fmla="*/ 0 h 130"/>
                  <a:gd name="T40" fmla="*/ 0 w 112"/>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30">
                    <a:moveTo>
                      <a:pt x="0" y="0"/>
                    </a:moveTo>
                    <a:lnTo>
                      <a:pt x="2" y="1"/>
                    </a:lnTo>
                    <a:lnTo>
                      <a:pt x="7" y="8"/>
                    </a:lnTo>
                    <a:lnTo>
                      <a:pt x="15" y="17"/>
                    </a:lnTo>
                    <a:lnTo>
                      <a:pt x="25" y="32"/>
                    </a:lnTo>
                    <a:lnTo>
                      <a:pt x="38" y="50"/>
                    </a:lnTo>
                    <a:lnTo>
                      <a:pt x="53" y="73"/>
                    </a:lnTo>
                    <a:lnTo>
                      <a:pt x="69" y="99"/>
                    </a:lnTo>
                    <a:lnTo>
                      <a:pt x="88" y="130"/>
                    </a:lnTo>
                    <a:lnTo>
                      <a:pt x="95" y="129"/>
                    </a:lnTo>
                    <a:lnTo>
                      <a:pt x="100" y="126"/>
                    </a:lnTo>
                    <a:lnTo>
                      <a:pt x="107" y="125"/>
                    </a:lnTo>
                    <a:lnTo>
                      <a:pt x="112" y="124"/>
                    </a:lnTo>
                    <a:lnTo>
                      <a:pt x="91" y="93"/>
                    </a:lnTo>
                    <a:lnTo>
                      <a:pt x="71" y="66"/>
                    </a:lnTo>
                    <a:lnTo>
                      <a:pt x="52" y="44"/>
                    </a:lnTo>
                    <a:lnTo>
                      <a:pt x="36" y="28"/>
                    </a:lnTo>
                    <a:lnTo>
                      <a:pt x="21" y="15"/>
                    </a:lnTo>
                    <a:lnTo>
                      <a:pt x="10" y="6"/>
                    </a:lnTo>
                    <a:lnTo>
                      <a:pt x="3"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18"/>
              <p:cNvSpPr>
                <a:spLocks/>
              </p:cNvSpPr>
              <p:nvPr/>
            </p:nvSpPr>
            <p:spPr bwMode="auto">
              <a:xfrm>
                <a:off x="3040" y="3282"/>
                <a:ext cx="36" cy="41"/>
              </a:xfrm>
              <a:custGeom>
                <a:avLst/>
                <a:gdLst>
                  <a:gd name="T0" fmla="*/ 36 w 108"/>
                  <a:gd name="T1" fmla="*/ 39 h 124"/>
                  <a:gd name="T2" fmla="*/ 29 w 108"/>
                  <a:gd name="T3" fmla="*/ 29 h 124"/>
                  <a:gd name="T4" fmla="*/ 23 w 108"/>
                  <a:gd name="T5" fmla="*/ 21 h 124"/>
                  <a:gd name="T6" fmla="*/ 17 w 108"/>
                  <a:gd name="T7" fmla="*/ 14 h 124"/>
                  <a:gd name="T8" fmla="*/ 11 w 108"/>
                  <a:gd name="T9" fmla="*/ 9 h 124"/>
                  <a:gd name="T10" fmla="*/ 7 w 108"/>
                  <a:gd name="T11" fmla="*/ 5 h 124"/>
                  <a:gd name="T12" fmla="*/ 3 w 108"/>
                  <a:gd name="T13" fmla="*/ 2 h 124"/>
                  <a:gd name="T14" fmla="*/ 1 w 108"/>
                  <a:gd name="T15" fmla="*/ 1 h 124"/>
                  <a:gd name="T16" fmla="*/ 0 w 108"/>
                  <a:gd name="T17" fmla="*/ 0 h 124"/>
                  <a:gd name="T18" fmla="*/ 1 w 108"/>
                  <a:gd name="T19" fmla="*/ 1 h 124"/>
                  <a:gd name="T20" fmla="*/ 2 w 108"/>
                  <a:gd name="T21" fmla="*/ 3 h 124"/>
                  <a:gd name="T22" fmla="*/ 5 w 108"/>
                  <a:gd name="T23" fmla="*/ 5 h 124"/>
                  <a:gd name="T24" fmla="*/ 8 w 108"/>
                  <a:gd name="T25" fmla="*/ 10 h 124"/>
                  <a:gd name="T26" fmla="*/ 12 w 108"/>
                  <a:gd name="T27" fmla="*/ 16 h 124"/>
                  <a:gd name="T28" fmla="*/ 17 w 108"/>
                  <a:gd name="T29" fmla="*/ 23 h 124"/>
                  <a:gd name="T30" fmla="*/ 22 w 108"/>
                  <a:gd name="T31" fmla="*/ 31 h 124"/>
                  <a:gd name="T32" fmla="*/ 28 w 108"/>
                  <a:gd name="T33" fmla="*/ 41 h 124"/>
                  <a:gd name="T34" fmla="*/ 30 w 108"/>
                  <a:gd name="T35" fmla="*/ 41 h 124"/>
                  <a:gd name="T36" fmla="*/ 32 w 108"/>
                  <a:gd name="T37" fmla="*/ 40 h 124"/>
                  <a:gd name="T38" fmla="*/ 34 w 108"/>
                  <a:gd name="T39" fmla="*/ 39 h 124"/>
                  <a:gd name="T40" fmla="*/ 36 w 108"/>
                  <a:gd name="T41" fmla="*/ 39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124">
                    <a:moveTo>
                      <a:pt x="108" y="118"/>
                    </a:moveTo>
                    <a:lnTo>
                      <a:pt x="88" y="88"/>
                    </a:lnTo>
                    <a:lnTo>
                      <a:pt x="68" y="64"/>
                    </a:lnTo>
                    <a:lnTo>
                      <a:pt x="50" y="43"/>
                    </a:lnTo>
                    <a:lnTo>
                      <a:pt x="34" y="27"/>
                    </a:lnTo>
                    <a:lnTo>
                      <a:pt x="21" y="15"/>
                    </a:lnTo>
                    <a:lnTo>
                      <a:pt x="10" y="7"/>
                    </a:lnTo>
                    <a:lnTo>
                      <a:pt x="3" y="2"/>
                    </a:lnTo>
                    <a:lnTo>
                      <a:pt x="0" y="0"/>
                    </a:lnTo>
                    <a:lnTo>
                      <a:pt x="2" y="2"/>
                    </a:lnTo>
                    <a:lnTo>
                      <a:pt x="7" y="8"/>
                    </a:lnTo>
                    <a:lnTo>
                      <a:pt x="14" y="16"/>
                    </a:lnTo>
                    <a:lnTo>
                      <a:pt x="25" y="30"/>
                    </a:lnTo>
                    <a:lnTo>
                      <a:pt x="37" y="47"/>
                    </a:lnTo>
                    <a:lnTo>
                      <a:pt x="50" y="69"/>
                    </a:lnTo>
                    <a:lnTo>
                      <a:pt x="66" y="95"/>
                    </a:lnTo>
                    <a:lnTo>
                      <a:pt x="84" y="124"/>
                    </a:lnTo>
                    <a:lnTo>
                      <a:pt x="91" y="123"/>
                    </a:lnTo>
                    <a:lnTo>
                      <a:pt x="96" y="122"/>
                    </a:lnTo>
                    <a:lnTo>
                      <a:pt x="103" y="119"/>
                    </a:lnTo>
                    <a:lnTo>
                      <a:pt x="108"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3" name="Freeform 119"/>
              <p:cNvSpPr>
                <a:spLocks/>
              </p:cNvSpPr>
              <p:nvPr/>
            </p:nvSpPr>
            <p:spPr bwMode="auto">
              <a:xfrm>
                <a:off x="3067" y="3278"/>
                <a:ext cx="33" cy="38"/>
              </a:xfrm>
              <a:custGeom>
                <a:avLst/>
                <a:gdLst>
                  <a:gd name="T0" fmla="*/ 33 w 100"/>
                  <a:gd name="T1" fmla="*/ 36 h 113"/>
                  <a:gd name="T2" fmla="*/ 27 w 100"/>
                  <a:gd name="T3" fmla="*/ 27 h 113"/>
                  <a:gd name="T4" fmla="*/ 20 w 100"/>
                  <a:gd name="T5" fmla="*/ 19 h 113"/>
                  <a:gd name="T6" fmla="*/ 15 w 100"/>
                  <a:gd name="T7" fmla="*/ 13 h 113"/>
                  <a:gd name="T8" fmla="*/ 10 w 100"/>
                  <a:gd name="T9" fmla="*/ 8 h 113"/>
                  <a:gd name="T10" fmla="*/ 6 w 100"/>
                  <a:gd name="T11" fmla="*/ 5 h 113"/>
                  <a:gd name="T12" fmla="*/ 3 w 100"/>
                  <a:gd name="T13" fmla="*/ 2 h 113"/>
                  <a:gd name="T14" fmla="*/ 1 w 100"/>
                  <a:gd name="T15" fmla="*/ 0 h 113"/>
                  <a:gd name="T16" fmla="*/ 0 w 100"/>
                  <a:gd name="T17" fmla="*/ 0 h 113"/>
                  <a:gd name="T18" fmla="*/ 1 w 100"/>
                  <a:gd name="T19" fmla="*/ 0 h 113"/>
                  <a:gd name="T20" fmla="*/ 2 w 100"/>
                  <a:gd name="T21" fmla="*/ 2 h 113"/>
                  <a:gd name="T22" fmla="*/ 4 w 100"/>
                  <a:gd name="T23" fmla="*/ 5 h 113"/>
                  <a:gd name="T24" fmla="*/ 7 w 100"/>
                  <a:gd name="T25" fmla="*/ 9 h 113"/>
                  <a:gd name="T26" fmla="*/ 11 w 100"/>
                  <a:gd name="T27" fmla="*/ 14 h 113"/>
                  <a:gd name="T28" fmla="*/ 16 w 100"/>
                  <a:gd name="T29" fmla="*/ 21 h 113"/>
                  <a:gd name="T30" fmla="*/ 20 w 100"/>
                  <a:gd name="T31" fmla="*/ 29 h 113"/>
                  <a:gd name="T32" fmla="*/ 26 w 100"/>
                  <a:gd name="T33" fmla="*/ 38 h 113"/>
                  <a:gd name="T34" fmla="*/ 28 w 100"/>
                  <a:gd name="T35" fmla="*/ 38 h 113"/>
                  <a:gd name="T36" fmla="*/ 29 w 100"/>
                  <a:gd name="T37" fmla="*/ 37 h 113"/>
                  <a:gd name="T38" fmla="*/ 31 w 100"/>
                  <a:gd name="T39" fmla="*/ 36 h 113"/>
                  <a:gd name="T40" fmla="*/ 33 w 100"/>
                  <a:gd name="T41" fmla="*/ 36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13">
                    <a:moveTo>
                      <a:pt x="100" y="107"/>
                    </a:moveTo>
                    <a:lnTo>
                      <a:pt x="81" y="80"/>
                    </a:lnTo>
                    <a:lnTo>
                      <a:pt x="62" y="57"/>
                    </a:lnTo>
                    <a:lnTo>
                      <a:pt x="46" y="39"/>
                    </a:lnTo>
                    <a:lnTo>
                      <a:pt x="31" y="24"/>
                    </a:lnTo>
                    <a:lnTo>
                      <a:pt x="18" y="14"/>
                    </a:lnTo>
                    <a:lnTo>
                      <a:pt x="8" y="6"/>
                    </a:lnTo>
                    <a:lnTo>
                      <a:pt x="3" y="1"/>
                    </a:lnTo>
                    <a:lnTo>
                      <a:pt x="0" y="0"/>
                    </a:lnTo>
                    <a:lnTo>
                      <a:pt x="2" y="1"/>
                    </a:lnTo>
                    <a:lnTo>
                      <a:pt x="6" y="7"/>
                    </a:lnTo>
                    <a:lnTo>
                      <a:pt x="12" y="16"/>
                    </a:lnTo>
                    <a:lnTo>
                      <a:pt x="22" y="28"/>
                    </a:lnTo>
                    <a:lnTo>
                      <a:pt x="34" y="43"/>
                    </a:lnTo>
                    <a:lnTo>
                      <a:pt x="47" y="63"/>
                    </a:lnTo>
                    <a:lnTo>
                      <a:pt x="62" y="86"/>
                    </a:lnTo>
                    <a:lnTo>
                      <a:pt x="78" y="113"/>
                    </a:lnTo>
                    <a:lnTo>
                      <a:pt x="84" y="112"/>
                    </a:lnTo>
                    <a:lnTo>
                      <a:pt x="89" y="111"/>
                    </a:lnTo>
                    <a:lnTo>
                      <a:pt x="95" y="108"/>
                    </a:lnTo>
                    <a:lnTo>
                      <a:pt x="10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4" name="Freeform 120"/>
              <p:cNvSpPr>
                <a:spLocks/>
              </p:cNvSpPr>
              <p:nvPr/>
            </p:nvSpPr>
            <p:spPr bwMode="auto">
              <a:xfrm>
                <a:off x="3094" y="3274"/>
                <a:ext cx="30" cy="33"/>
              </a:xfrm>
              <a:custGeom>
                <a:avLst/>
                <a:gdLst>
                  <a:gd name="T0" fmla="*/ 30 w 91"/>
                  <a:gd name="T1" fmla="*/ 30 h 101"/>
                  <a:gd name="T2" fmla="*/ 24 w 91"/>
                  <a:gd name="T3" fmla="*/ 23 h 101"/>
                  <a:gd name="T4" fmla="*/ 18 w 91"/>
                  <a:gd name="T5" fmla="*/ 16 h 101"/>
                  <a:gd name="T6" fmla="*/ 14 w 91"/>
                  <a:gd name="T7" fmla="*/ 11 h 101"/>
                  <a:gd name="T8" fmla="*/ 9 w 91"/>
                  <a:gd name="T9" fmla="*/ 7 h 101"/>
                  <a:gd name="T10" fmla="*/ 5 w 91"/>
                  <a:gd name="T11" fmla="*/ 4 h 101"/>
                  <a:gd name="T12" fmla="*/ 3 w 91"/>
                  <a:gd name="T13" fmla="*/ 2 h 101"/>
                  <a:gd name="T14" fmla="*/ 0 w 91"/>
                  <a:gd name="T15" fmla="*/ 0 h 101"/>
                  <a:gd name="T16" fmla="*/ 0 w 91"/>
                  <a:gd name="T17" fmla="*/ 0 h 101"/>
                  <a:gd name="T18" fmla="*/ 0 w 91"/>
                  <a:gd name="T19" fmla="*/ 0 h 101"/>
                  <a:gd name="T20" fmla="*/ 2 w 91"/>
                  <a:gd name="T21" fmla="*/ 2 h 101"/>
                  <a:gd name="T22" fmla="*/ 4 w 91"/>
                  <a:gd name="T23" fmla="*/ 4 h 101"/>
                  <a:gd name="T24" fmla="*/ 7 w 91"/>
                  <a:gd name="T25" fmla="*/ 8 h 101"/>
                  <a:gd name="T26" fmla="*/ 10 w 91"/>
                  <a:gd name="T27" fmla="*/ 13 h 101"/>
                  <a:gd name="T28" fmla="*/ 14 w 91"/>
                  <a:gd name="T29" fmla="*/ 18 h 101"/>
                  <a:gd name="T30" fmla="*/ 18 w 91"/>
                  <a:gd name="T31" fmla="*/ 25 h 101"/>
                  <a:gd name="T32" fmla="*/ 23 w 91"/>
                  <a:gd name="T33" fmla="*/ 33 h 101"/>
                  <a:gd name="T34" fmla="*/ 25 w 91"/>
                  <a:gd name="T35" fmla="*/ 32 h 101"/>
                  <a:gd name="T36" fmla="*/ 27 w 91"/>
                  <a:gd name="T37" fmla="*/ 32 h 101"/>
                  <a:gd name="T38" fmla="*/ 28 w 91"/>
                  <a:gd name="T39" fmla="*/ 31 h 101"/>
                  <a:gd name="T40" fmla="*/ 30 w 91"/>
                  <a:gd name="T41" fmla="*/ 3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01">
                    <a:moveTo>
                      <a:pt x="91" y="93"/>
                    </a:moveTo>
                    <a:lnTo>
                      <a:pt x="74" y="70"/>
                    </a:lnTo>
                    <a:lnTo>
                      <a:pt x="56" y="50"/>
                    </a:lnTo>
                    <a:lnTo>
                      <a:pt x="42" y="33"/>
                    </a:lnTo>
                    <a:lnTo>
                      <a:pt x="28" y="21"/>
                    </a:lnTo>
                    <a:lnTo>
                      <a:pt x="16" y="12"/>
                    </a:lnTo>
                    <a:lnTo>
                      <a:pt x="8" y="5"/>
                    </a:lnTo>
                    <a:lnTo>
                      <a:pt x="1" y="1"/>
                    </a:lnTo>
                    <a:lnTo>
                      <a:pt x="0" y="0"/>
                    </a:lnTo>
                    <a:lnTo>
                      <a:pt x="1" y="1"/>
                    </a:lnTo>
                    <a:lnTo>
                      <a:pt x="5" y="6"/>
                    </a:lnTo>
                    <a:lnTo>
                      <a:pt x="12" y="13"/>
                    </a:lnTo>
                    <a:lnTo>
                      <a:pt x="20" y="24"/>
                    </a:lnTo>
                    <a:lnTo>
                      <a:pt x="31" y="39"/>
                    </a:lnTo>
                    <a:lnTo>
                      <a:pt x="43" y="56"/>
                    </a:lnTo>
                    <a:lnTo>
                      <a:pt x="56" y="76"/>
                    </a:lnTo>
                    <a:lnTo>
                      <a:pt x="71" y="101"/>
                    </a:lnTo>
                    <a:lnTo>
                      <a:pt x="77" y="98"/>
                    </a:lnTo>
                    <a:lnTo>
                      <a:pt x="82" y="97"/>
                    </a:lnTo>
                    <a:lnTo>
                      <a:pt x="86" y="94"/>
                    </a:lnTo>
                    <a:lnTo>
                      <a:pt x="91"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5" name="Freeform 121"/>
              <p:cNvSpPr>
                <a:spLocks/>
              </p:cNvSpPr>
              <p:nvPr/>
            </p:nvSpPr>
            <p:spPr bwMode="auto">
              <a:xfrm>
                <a:off x="3121" y="3269"/>
                <a:ext cx="25" cy="28"/>
              </a:xfrm>
              <a:custGeom>
                <a:avLst/>
                <a:gdLst>
                  <a:gd name="T0" fmla="*/ 25 w 76"/>
                  <a:gd name="T1" fmla="*/ 25 h 84"/>
                  <a:gd name="T2" fmla="*/ 20 w 76"/>
                  <a:gd name="T3" fmla="*/ 18 h 84"/>
                  <a:gd name="T4" fmla="*/ 15 w 76"/>
                  <a:gd name="T5" fmla="*/ 14 h 84"/>
                  <a:gd name="T6" fmla="*/ 11 w 76"/>
                  <a:gd name="T7" fmla="*/ 9 h 84"/>
                  <a:gd name="T8" fmla="*/ 8 w 76"/>
                  <a:gd name="T9" fmla="*/ 6 h 84"/>
                  <a:gd name="T10" fmla="*/ 4 w 76"/>
                  <a:gd name="T11" fmla="*/ 3 h 84"/>
                  <a:gd name="T12" fmla="*/ 2 w 76"/>
                  <a:gd name="T13" fmla="*/ 1 h 84"/>
                  <a:gd name="T14" fmla="*/ 0 w 76"/>
                  <a:gd name="T15" fmla="*/ 1 h 84"/>
                  <a:gd name="T16" fmla="*/ 0 w 76"/>
                  <a:gd name="T17" fmla="*/ 0 h 84"/>
                  <a:gd name="T18" fmla="*/ 0 w 76"/>
                  <a:gd name="T19" fmla="*/ 1 h 84"/>
                  <a:gd name="T20" fmla="*/ 1 w 76"/>
                  <a:gd name="T21" fmla="*/ 2 h 84"/>
                  <a:gd name="T22" fmla="*/ 3 w 76"/>
                  <a:gd name="T23" fmla="*/ 4 h 84"/>
                  <a:gd name="T24" fmla="*/ 5 w 76"/>
                  <a:gd name="T25" fmla="*/ 7 h 84"/>
                  <a:gd name="T26" fmla="*/ 8 w 76"/>
                  <a:gd name="T27" fmla="*/ 11 h 84"/>
                  <a:gd name="T28" fmla="*/ 12 w 76"/>
                  <a:gd name="T29" fmla="*/ 16 h 84"/>
                  <a:gd name="T30" fmla="*/ 15 w 76"/>
                  <a:gd name="T31" fmla="*/ 21 h 84"/>
                  <a:gd name="T32" fmla="*/ 19 w 76"/>
                  <a:gd name="T33" fmla="*/ 28 h 84"/>
                  <a:gd name="T34" fmla="*/ 21 w 76"/>
                  <a:gd name="T35" fmla="*/ 27 h 84"/>
                  <a:gd name="T36" fmla="*/ 22 w 76"/>
                  <a:gd name="T37" fmla="*/ 27 h 84"/>
                  <a:gd name="T38" fmla="*/ 24 w 76"/>
                  <a:gd name="T39" fmla="*/ 26 h 84"/>
                  <a:gd name="T40" fmla="*/ 25 w 76"/>
                  <a:gd name="T41" fmla="*/ 25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84">
                    <a:moveTo>
                      <a:pt x="76" y="74"/>
                    </a:moveTo>
                    <a:lnTo>
                      <a:pt x="62" y="55"/>
                    </a:lnTo>
                    <a:lnTo>
                      <a:pt x="47" y="41"/>
                    </a:lnTo>
                    <a:lnTo>
                      <a:pt x="33" y="27"/>
                    </a:lnTo>
                    <a:lnTo>
                      <a:pt x="23" y="18"/>
                    </a:lnTo>
                    <a:lnTo>
                      <a:pt x="13" y="10"/>
                    </a:lnTo>
                    <a:lnTo>
                      <a:pt x="6" y="4"/>
                    </a:lnTo>
                    <a:lnTo>
                      <a:pt x="1" y="2"/>
                    </a:lnTo>
                    <a:lnTo>
                      <a:pt x="0" y="0"/>
                    </a:lnTo>
                    <a:lnTo>
                      <a:pt x="1" y="2"/>
                    </a:lnTo>
                    <a:lnTo>
                      <a:pt x="4" y="6"/>
                    </a:lnTo>
                    <a:lnTo>
                      <a:pt x="9" y="12"/>
                    </a:lnTo>
                    <a:lnTo>
                      <a:pt x="16" y="20"/>
                    </a:lnTo>
                    <a:lnTo>
                      <a:pt x="25" y="33"/>
                    </a:lnTo>
                    <a:lnTo>
                      <a:pt x="35" y="47"/>
                    </a:lnTo>
                    <a:lnTo>
                      <a:pt x="47" y="64"/>
                    </a:lnTo>
                    <a:lnTo>
                      <a:pt x="59" y="84"/>
                    </a:lnTo>
                    <a:lnTo>
                      <a:pt x="64" y="81"/>
                    </a:lnTo>
                    <a:lnTo>
                      <a:pt x="68" y="80"/>
                    </a:lnTo>
                    <a:lnTo>
                      <a:pt x="72" y="77"/>
                    </a:lnTo>
                    <a:lnTo>
                      <a:pt x="7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22"/>
              <p:cNvSpPr>
                <a:spLocks/>
              </p:cNvSpPr>
              <p:nvPr/>
            </p:nvSpPr>
            <p:spPr bwMode="auto">
              <a:xfrm>
                <a:off x="3148" y="3265"/>
                <a:ext cx="19" cy="20"/>
              </a:xfrm>
              <a:custGeom>
                <a:avLst/>
                <a:gdLst>
                  <a:gd name="T0" fmla="*/ 14 w 58"/>
                  <a:gd name="T1" fmla="*/ 20 h 59"/>
                  <a:gd name="T2" fmla="*/ 16 w 58"/>
                  <a:gd name="T3" fmla="*/ 19 h 59"/>
                  <a:gd name="T4" fmla="*/ 17 w 58"/>
                  <a:gd name="T5" fmla="*/ 19 h 59"/>
                  <a:gd name="T6" fmla="*/ 18 w 58"/>
                  <a:gd name="T7" fmla="*/ 18 h 59"/>
                  <a:gd name="T8" fmla="*/ 19 w 58"/>
                  <a:gd name="T9" fmla="*/ 17 h 59"/>
                  <a:gd name="T10" fmla="*/ 15 w 58"/>
                  <a:gd name="T11" fmla="*/ 13 h 59"/>
                  <a:gd name="T12" fmla="*/ 11 w 58"/>
                  <a:gd name="T13" fmla="*/ 9 h 59"/>
                  <a:gd name="T14" fmla="*/ 8 w 58"/>
                  <a:gd name="T15" fmla="*/ 6 h 59"/>
                  <a:gd name="T16" fmla="*/ 6 w 58"/>
                  <a:gd name="T17" fmla="*/ 4 h 59"/>
                  <a:gd name="T18" fmla="*/ 3 w 58"/>
                  <a:gd name="T19" fmla="*/ 2 h 59"/>
                  <a:gd name="T20" fmla="*/ 1 w 58"/>
                  <a:gd name="T21" fmla="*/ 1 h 59"/>
                  <a:gd name="T22" fmla="*/ 0 w 58"/>
                  <a:gd name="T23" fmla="*/ 0 h 59"/>
                  <a:gd name="T24" fmla="*/ 0 w 58"/>
                  <a:gd name="T25" fmla="*/ 0 h 59"/>
                  <a:gd name="T26" fmla="*/ 0 w 58"/>
                  <a:gd name="T27" fmla="*/ 0 h 59"/>
                  <a:gd name="T28" fmla="*/ 1 w 58"/>
                  <a:gd name="T29" fmla="*/ 1 h 59"/>
                  <a:gd name="T30" fmla="*/ 2 w 58"/>
                  <a:gd name="T31" fmla="*/ 3 h 59"/>
                  <a:gd name="T32" fmla="*/ 4 w 58"/>
                  <a:gd name="T33" fmla="*/ 5 h 59"/>
                  <a:gd name="T34" fmla="*/ 6 w 58"/>
                  <a:gd name="T35" fmla="*/ 8 h 59"/>
                  <a:gd name="T36" fmla="*/ 8 w 58"/>
                  <a:gd name="T37" fmla="*/ 11 h 59"/>
                  <a:gd name="T38" fmla="*/ 11 w 58"/>
                  <a:gd name="T39" fmla="*/ 15 h 59"/>
                  <a:gd name="T40" fmla="*/ 14 w 58"/>
                  <a:gd name="T41" fmla="*/ 2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9">
                    <a:moveTo>
                      <a:pt x="44" y="59"/>
                    </a:moveTo>
                    <a:lnTo>
                      <a:pt x="48" y="57"/>
                    </a:lnTo>
                    <a:lnTo>
                      <a:pt x="51" y="55"/>
                    </a:lnTo>
                    <a:lnTo>
                      <a:pt x="55" y="53"/>
                    </a:lnTo>
                    <a:lnTo>
                      <a:pt x="58" y="51"/>
                    </a:lnTo>
                    <a:lnTo>
                      <a:pt x="45" y="39"/>
                    </a:lnTo>
                    <a:lnTo>
                      <a:pt x="35" y="28"/>
                    </a:lnTo>
                    <a:lnTo>
                      <a:pt x="25" y="19"/>
                    </a:lnTo>
                    <a:lnTo>
                      <a:pt x="17" y="12"/>
                    </a:lnTo>
                    <a:lnTo>
                      <a:pt x="9" y="7"/>
                    </a:lnTo>
                    <a:lnTo>
                      <a:pt x="4" y="3"/>
                    </a:lnTo>
                    <a:lnTo>
                      <a:pt x="1" y="1"/>
                    </a:lnTo>
                    <a:lnTo>
                      <a:pt x="0" y="0"/>
                    </a:lnTo>
                    <a:lnTo>
                      <a:pt x="1" y="1"/>
                    </a:lnTo>
                    <a:lnTo>
                      <a:pt x="2" y="4"/>
                    </a:lnTo>
                    <a:lnTo>
                      <a:pt x="6" y="8"/>
                    </a:lnTo>
                    <a:lnTo>
                      <a:pt x="12" y="15"/>
                    </a:lnTo>
                    <a:lnTo>
                      <a:pt x="18" y="23"/>
                    </a:lnTo>
                    <a:lnTo>
                      <a:pt x="25" y="32"/>
                    </a:lnTo>
                    <a:lnTo>
                      <a:pt x="35" y="45"/>
                    </a:lnTo>
                    <a:lnTo>
                      <a:pt x="4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23"/>
              <p:cNvSpPr>
                <a:spLocks/>
              </p:cNvSpPr>
              <p:nvPr/>
            </p:nvSpPr>
            <p:spPr bwMode="auto">
              <a:xfrm>
                <a:off x="3174" y="3261"/>
                <a:ext cx="12" cy="11"/>
              </a:xfrm>
              <a:custGeom>
                <a:avLst/>
                <a:gdLst>
                  <a:gd name="T0" fmla="*/ 12 w 35"/>
                  <a:gd name="T1" fmla="*/ 9 h 33"/>
                  <a:gd name="T2" fmla="*/ 7 w 35"/>
                  <a:gd name="T3" fmla="*/ 5 h 33"/>
                  <a:gd name="T4" fmla="*/ 3 w 35"/>
                  <a:gd name="T5" fmla="*/ 2 h 33"/>
                  <a:gd name="T6" fmla="*/ 1 w 35"/>
                  <a:gd name="T7" fmla="*/ 0 h 33"/>
                  <a:gd name="T8" fmla="*/ 0 w 35"/>
                  <a:gd name="T9" fmla="*/ 0 h 33"/>
                  <a:gd name="T10" fmla="*/ 1 w 35"/>
                  <a:gd name="T11" fmla="*/ 1 h 33"/>
                  <a:gd name="T12" fmla="*/ 2 w 35"/>
                  <a:gd name="T13" fmla="*/ 3 h 33"/>
                  <a:gd name="T14" fmla="*/ 5 w 35"/>
                  <a:gd name="T15" fmla="*/ 6 h 33"/>
                  <a:gd name="T16" fmla="*/ 9 w 35"/>
                  <a:gd name="T17" fmla="*/ 11 h 33"/>
                  <a:gd name="T18" fmla="*/ 10 w 35"/>
                  <a:gd name="T19" fmla="*/ 11 h 33"/>
                  <a:gd name="T20" fmla="*/ 11 w 35"/>
                  <a:gd name="T21" fmla="*/ 10 h 33"/>
                  <a:gd name="T22" fmla="*/ 12 w 35"/>
                  <a:gd name="T23" fmla="*/ 10 h 33"/>
                  <a:gd name="T24" fmla="*/ 12 w 35"/>
                  <a:gd name="T25" fmla="*/ 9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3">
                    <a:moveTo>
                      <a:pt x="35" y="28"/>
                    </a:moveTo>
                    <a:lnTo>
                      <a:pt x="21" y="16"/>
                    </a:lnTo>
                    <a:lnTo>
                      <a:pt x="10" y="6"/>
                    </a:lnTo>
                    <a:lnTo>
                      <a:pt x="3" y="1"/>
                    </a:lnTo>
                    <a:lnTo>
                      <a:pt x="0" y="0"/>
                    </a:lnTo>
                    <a:lnTo>
                      <a:pt x="2" y="2"/>
                    </a:lnTo>
                    <a:lnTo>
                      <a:pt x="7" y="8"/>
                    </a:lnTo>
                    <a:lnTo>
                      <a:pt x="15" y="18"/>
                    </a:lnTo>
                    <a:lnTo>
                      <a:pt x="27" y="33"/>
                    </a:lnTo>
                    <a:lnTo>
                      <a:pt x="30" y="32"/>
                    </a:lnTo>
                    <a:lnTo>
                      <a:pt x="31" y="31"/>
                    </a:lnTo>
                    <a:lnTo>
                      <a:pt x="34" y="29"/>
                    </a:lnTo>
                    <a:lnTo>
                      <a:pt x="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9" name="Slide Number Placeholder 4"/>
          <p:cNvSpPr>
            <a:spLocks noGrp="1"/>
          </p:cNvSpPr>
          <p:nvPr>
            <p:ph type="sldNum" sz="quarter" idx="11"/>
          </p:nvPr>
        </p:nvSpPr>
        <p:spPr/>
        <p:txBody>
          <a:bodyPr/>
          <a:lstStyle/>
          <a:p>
            <a:pPr>
              <a:defRPr/>
            </a:pPr>
            <a:fld id="{8BFE64D7-B3C9-4307-95A4-78A7651BB9DA}" type="slidenum">
              <a:rPr lang="en-US" altLang="en-US"/>
              <a:pPr>
                <a:defRPr/>
              </a:pPr>
              <a:t>2</a:t>
            </a:fld>
            <a:endParaRPr lang="en-US" altLang="en-US"/>
          </a:p>
        </p:txBody>
      </p:sp>
      <p:sp>
        <p:nvSpPr>
          <p:cNvPr id="138" name="Footer Placeholder 3"/>
          <p:cNvSpPr>
            <a:spLocks noGrp="1"/>
          </p:cNvSpPr>
          <p:nvPr>
            <p:ph type="ftr" sz="quarter" idx="10"/>
          </p:nvPr>
        </p:nvSpPr>
        <p:spPr/>
        <p:txBody>
          <a:bodyPr/>
          <a:lstStyle/>
          <a:p>
            <a:pPr>
              <a:defRPr/>
            </a:pPr>
            <a:r>
              <a:rPr lang="es-ES" altLang="en-US"/>
              <a:t>Exposición total al arsénico: Estudio de un caso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0000"/>
                                        </p:tgtEl>
                                        <p:attrNameLst>
                                          <p:attrName>style.visibility</p:attrName>
                                        </p:attrNameLst>
                                      </p:cBhvr>
                                      <p:to>
                                        <p:strVal val="visible"/>
                                      </p:to>
                                    </p:set>
                                  </p:childTnLst>
                                  <p:subTnLst>
                                    <p:set>
                                      <p:cBhvr override="childStyle">
                                        <p:cTn dur="1" fill="hold" display="0" masterRel="nextClick" afterEffect="1"/>
                                        <p:tgtEl>
                                          <p:spTgt spid="25000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50002"/>
                                        </p:tgtEl>
                                        <p:attrNameLst>
                                          <p:attrName>style.visibility</p:attrName>
                                        </p:attrNameLst>
                                      </p:cBhvr>
                                      <p:to>
                                        <p:strVal val="visible"/>
                                      </p:to>
                                    </p:set>
                                  </p:childTnLst>
                                  <p:subTnLst>
                                    <p:set>
                                      <p:cBhvr override="childStyle">
                                        <p:cTn dur="1" fill="hold" display="0" masterRel="nextClick" afterEffect="1"/>
                                        <p:tgtEl>
                                          <p:spTgt spid="25000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50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15" name="Slide Number Placeholder 4"/>
          <p:cNvSpPr>
            <a:spLocks noGrp="1"/>
          </p:cNvSpPr>
          <p:nvPr>
            <p:ph type="sldNum" sz="quarter" idx="11"/>
          </p:nvPr>
        </p:nvSpPr>
        <p:spPr/>
        <p:txBody>
          <a:bodyPr/>
          <a:lstStyle/>
          <a:p>
            <a:pPr>
              <a:defRPr/>
            </a:pPr>
            <a:fld id="{1A6174E7-65A8-424A-BE1B-6AE3EB36A676}" type="slidenum">
              <a:rPr lang="en-US" altLang="en-US"/>
              <a:pPr>
                <a:defRPr/>
              </a:pPr>
              <a:t>20</a:t>
            </a:fld>
            <a:endParaRPr lang="en-US" altLang="en-US"/>
          </a:p>
        </p:txBody>
      </p:sp>
      <p:sp>
        <p:nvSpPr>
          <p:cNvPr id="25604" name="Rectangle 44"/>
          <p:cNvSpPr>
            <a:spLocks noGrp="1" noChangeArrowheads="1"/>
          </p:cNvSpPr>
          <p:nvPr>
            <p:ph type="title"/>
          </p:nvPr>
        </p:nvSpPr>
        <p:spPr/>
        <p:txBody>
          <a:bodyPr/>
          <a:lstStyle/>
          <a:p>
            <a:pPr eaLnBrk="1" hangingPunct="1"/>
            <a:r>
              <a:rPr lang="es-ES" altLang="en-US" smtClean="0"/>
              <a:t>Exposición por ingestión:</a:t>
            </a:r>
            <a:br>
              <a:rPr lang="es-ES" altLang="en-US" smtClean="0"/>
            </a:br>
            <a:r>
              <a:rPr lang="es-ES" altLang="en-US" smtClean="0"/>
              <a:t>Agua potable</a:t>
            </a:r>
          </a:p>
        </p:txBody>
      </p:sp>
      <p:sp>
        <p:nvSpPr>
          <p:cNvPr id="25605" name="Rectangle 45"/>
          <p:cNvSpPr>
            <a:spLocks noGrp="1" noChangeArrowheads="1"/>
          </p:cNvSpPr>
          <p:nvPr>
            <p:ph type="body" idx="1"/>
          </p:nvPr>
        </p:nvSpPr>
        <p:spPr>
          <a:xfrm>
            <a:off x="290513" y="2684463"/>
            <a:ext cx="8666162" cy="3162300"/>
          </a:xfrm>
        </p:spPr>
        <p:txBody>
          <a:bodyPr/>
          <a:lstStyle/>
          <a:p>
            <a:pPr marL="0" indent="0" eaLnBrk="1" hangingPunct="1">
              <a:lnSpc>
                <a:spcPct val="100000"/>
              </a:lnSpc>
              <a:spcBef>
                <a:spcPct val="50000"/>
              </a:spcBef>
              <a:buClrTx/>
              <a:buSzTx/>
              <a:buFontTx/>
              <a:buNone/>
              <a:tabLst>
                <a:tab pos="800100" algn="l"/>
                <a:tab pos="4457700" algn="l"/>
              </a:tabLst>
            </a:pPr>
            <a:r>
              <a:rPr lang="es-ES" altLang="en-US" sz="1800" smtClean="0"/>
              <a:t>Donde:	ED=dosis e. exposición (mg/kg/día)	CF=factor conversión (=1 mg/1.000 µg)</a:t>
            </a:r>
            <a:br>
              <a:rPr lang="es-ES" altLang="en-US" sz="1800" smtClean="0"/>
            </a:br>
            <a:r>
              <a:rPr lang="es-ES" altLang="en-US" sz="1800" smtClean="0"/>
              <a:t>	C=concentración exposición (µg/L)	EF=factor exposición (frecuencia) </a:t>
            </a:r>
            <a:br>
              <a:rPr lang="es-ES" altLang="en-US" sz="1800" smtClean="0"/>
            </a:br>
            <a:r>
              <a:rPr lang="es-ES" altLang="en-US" sz="1800" smtClean="0"/>
              <a:t>	IR=tasa ingestión (L/día)	BW=peso corporal (kg)</a:t>
            </a:r>
          </a:p>
        </p:txBody>
      </p:sp>
      <p:grpSp>
        <p:nvGrpSpPr>
          <p:cNvPr id="25606" name="Group 39" descr="ED = C* IR*CF*EF/ BW"/>
          <p:cNvGrpSpPr>
            <a:grpSpLocks/>
          </p:cNvGrpSpPr>
          <p:nvPr/>
        </p:nvGrpSpPr>
        <p:grpSpPr bwMode="auto">
          <a:xfrm>
            <a:off x="2247900" y="1830388"/>
            <a:ext cx="4540250" cy="828675"/>
            <a:chOff x="384" y="1366"/>
            <a:chExt cx="2192" cy="522"/>
          </a:xfrm>
        </p:grpSpPr>
        <p:sp>
          <p:nvSpPr>
            <p:cNvPr id="25613" name="Text Box 40"/>
            <p:cNvSpPr txBox="1">
              <a:spLocks noChangeArrowheads="1"/>
            </p:cNvSpPr>
            <p:nvPr/>
          </p:nvSpPr>
          <p:spPr bwMode="auto">
            <a:xfrm>
              <a:off x="384" y="1449"/>
              <a:ext cx="520"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200" b="1">
                  <a:solidFill>
                    <a:schemeClr val="bg1"/>
                  </a:solidFill>
                  <a:latin typeface="Arial" panose="020B0604020202020204" pitchFamily="34" charset="0"/>
                </a:rPr>
                <a:t>ED =</a:t>
              </a:r>
            </a:p>
          </p:txBody>
        </p:sp>
        <p:sp>
          <p:nvSpPr>
            <p:cNvPr id="25614" name="Text Box 41"/>
            <p:cNvSpPr txBox="1">
              <a:spLocks noChangeArrowheads="1"/>
            </p:cNvSpPr>
            <p:nvPr/>
          </p:nvSpPr>
          <p:spPr bwMode="auto">
            <a:xfrm>
              <a:off x="760" y="1366"/>
              <a:ext cx="1816"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60000"/>
                </a:lnSpc>
                <a:spcBef>
                  <a:spcPct val="50000"/>
                </a:spcBef>
              </a:pPr>
              <a:r>
                <a:rPr lang="es-ES" altLang="en-US" sz="3200" b="1">
                  <a:solidFill>
                    <a:srgbClr val="FF0000"/>
                  </a:solidFill>
                  <a:latin typeface="Arial" panose="020B0604020202020204" pitchFamily="34" charset="0"/>
                </a:rPr>
                <a:t>C</a:t>
              </a:r>
              <a:r>
                <a:rPr lang="es-ES" altLang="en-US" sz="3200" b="1">
                  <a:solidFill>
                    <a:schemeClr val="bg1"/>
                  </a:solidFill>
                  <a:latin typeface="Arial" panose="020B0604020202020204" pitchFamily="34" charset="0"/>
                </a:rPr>
                <a:t> x </a:t>
              </a:r>
              <a:r>
                <a:rPr lang="es-ES" altLang="en-US" sz="3200" b="1">
                  <a:solidFill>
                    <a:srgbClr val="FF0000"/>
                  </a:solidFill>
                  <a:latin typeface="Arial" panose="020B0604020202020204" pitchFamily="34" charset="0"/>
                </a:rPr>
                <a:t>IR</a:t>
              </a:r>
              <a:r>
                <a:rPr lang="es-ES" altLang="en-US" sz="3200" b="1">
                  <a:solidFill>
                    <a:schemeClr val="bg1"/>
                  </a:solidFill>
                  <a:latin typeface="Arial" panose="020B0604020202020204" pitchFamily="34" charset="0"/>
                </a:rPr>
                <a:t> x </a:t>
              </a:r>
              <a:r>
                <a:rPr lang="es-ES" altLang="en-US" sz="3200" b="1">
                  <a:solidFill>
                    <a:srgbClr val="FF0000"/>
                  </a:solidFill>
                  <a:latin typeface="Arial" panose="020B0604020202020204" pitchFamily="34" charset="0"/>
                </a:rPr>
                <a:t>CF</a:t>
              </a:r>
              <a:r>
                <a:rPr lang="es-ES" altLang="en-US" sz="3200" b="1">
                  <a:solidFill>
                    <a:schemeClr val="bg1"/>
                  </a:solidFill>
                  <a:latin typeface="Arial" panose="020B0604020202020204" pitchFamily="34" charset="0"/>
                </a:rPr>
                <a:t> x EF</a:t>
              </a:r>
            </a:p>
            <a:p>
              <a:pPr algn="ctr" eaLnBrk="1" hangingPunct="1">
                <a:lnSpc>
                  <a:spcPct val="60000"/>
                </a:lnSpc>
                <a:spcBef>
                  <a:spcPct val="50000"/>
                </a:spcBef>
              </a:pPr>
              <a:r>
                <a:rPr lang="es-ES" altLang="en-US" sz="3200" b="1">
                  <a:solidFill>
                    <a:schemeClr val="bg1"/>
                  </a:solidFill>
                  <a:latin typeface="Arial" panose="020B0604020202020204" pitchFamily="34" charset="0"/>
                </a:rPr>
                <a:t>BW</a:t>
              </a:r>
            </a:p>
          </p:txBody>
        </p:sp>
        <p:sp>
          <p:nvSpPr>
            <p:cNvPr id="25615" name="Line 42"/>
            <p:cNvSpPr>
              <a:spLocks noChangeShapeType="1"/>
            </p:cNvSpPr>
            <p:nvPr/>
          </p:nvSpPr>
          <p:spPr bwMode="auto">
            <a:xfrm>
              <a:off x="948" y="1603"/>
              <a:ext cx="1440" cy="0"/>
            </a:xfrm>
            <a:prstGeom prst="line">
              <a:avLst/>
            </a:prstGeom>
            <a:noFill/>
            <a:ln w="1905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5607" name="Rectangle 43"/>
          <p:cNvSpPr>
            <a:spLocks noChangeArrowheads="1"/>
          </p:cNvSpPr>
          <p:nvPr/>
        </p:nvSpPr>
        <p:spPr bwMode="auto">
          <a:xfrm>
            <a:off x="228600" y="3695700"/>
            <a:ext cx="8485188"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lnSpc>
                <a:spcPct val="90000"/>
              </a:lnSpc>
              <a:spcBef>
                <a:spcPct val="35000"/>
              </a:spcBef>
              <a:buClr>
                <a:srgbClr val="D6AD00"/>
              </a:buClr>
              <a:buSzPct val="80000"/>
              <a:buFont typeface="Wingdings 2" panose="05020102010507070707" pitchFamily="18" charset="2"/>
              <a:buChar char="¢"/>
              <a:tabLst>
                <a:tab pos="1320800" algn="l"/>
              </a:tabLst>
              <a:defRPr sz="3000">
                <a:solidFill>
                  <a:schemeClr val="bg2"/>
                </a:solidFill>
                <a:latin typeface="Arial" panose="020B0604020202020204" pitchFamily="34" charset="0"/>
              </a:defRPr>
            </a:lvl1pPr>
            <a:lvl2pPr marL="742950" indent="-285750">
              <a:lnSpc>
                <a:spcPct val="90000"/>
              </a:lnSpc>
              <a:spcBef>
                <a:spcPct val="35000"/>
              </a:spcBef>
              <a:buClr>
                <a:srgbClr val="D6AD00"/>
              </a:buClr>
              <a:buSzPct val="75000"/>
              <a:buFont typeface="Wingdings 2" panose="05020102010507070707" pitchFamily="18" charset="2"/>
              <a:buChar char=""/>
              <a:tabLst>
                <a:tab pos="1320800" algn="l"/>
              </a:tabLst>
              <a:defRPr sz="2600">
                <a:solidFill>
                  <a:schemeClr val="bg2"/>
                </a:solidFill>
                <a:latin typeface="Arial" panose="020B0604020202020204" pitchFamily="34" charset="0"/>
              </a:defRPr>
            </a:lvl2pPr>
            <a:lvl3pPr marL="1143000" indent="-228600">
              <a:spcBef>
                <a:spcPct val="20000"/>
              </a:spcBef>
              <a:buClr>
                <a:srgbClr val="D6AD00"/>
              </a:buClr>
              <a:buChar char="•"/>
              <a:tabLst>
                <a:tab pos="1320800" algn="l"/>
              </a:tabLst>
              <a:defRPr sz="2400">
                <a:solidFill>
                  <a:schemeClr val="bg2"/>
                </a:solidFill>
                <a:latin typeface="Arial" panose="020B0604020202020204" pitchFamily="34" charset="0"/>
              </a:defRPr>
            </a:lvl3pPr>
            <a:lvl4pPr marL="1600200" indent="-228600">
              <a:spcBef>
                <a:spcPct val="20000"/>
              </a:spcBef>
              <a:buClr>
                <a:srgbClr val="D6AD00"/>
              </a:buClr>
              <a:buChar char="•"/>
              <a:tabLst>
                <a:tab pos="1320800" algn="l"/>
              </a:tabLst>
              <a:defRPr sz="2000">
                <a:solidFill>
                  <a:schemeClr val="bg2"/>
                </a:solidFill>
                <a:latin typeface="Arial" panose="020B0604020202020204" pitchFamily="34" charset="0"/>
              </a:defRPr>
            </a:lvl4pPr>
            <a:lvl5pPr marL="2057400" indent="-228600">
              <a:spcBef>
                <a:spcPct val="20000"/>
              </a:spcBef>
              <a:buClr>
                <a:srgbClr val="D6AD00"/>
              </a:buClr>
              <a:buFont typeface="Wingdings" panose="05000000000000000000" pitchFamily="2" charset="2"/>
              <a:buChar char="v"/>
              <a:tabLst>
                <a:tab pos="1320800" algn="l"/>
              </a:tabLst>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rgbClr val="D6AD00"/>
              </a:buClr>
              <a:buFont typeface="Wingdings" panose="05000000000000000000" pitchFamily="2" charset="2"/>
              <a:buChar char="v"/>
              <a:tabLst>
                <a:tab pos="1320800" algn="l"/>
              </a:tabLst>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rgbClr val="D6AD00"/>
              </a:buClr>
              <a:buFont typeface="Wingdings" panose="05000000000000000000" pitchFamily="2" charset="2"/>
              <a:buChar char="v"/>
              <a:tabLst>
                <a:tab pos="1320800" algn="l"/>
              </a:tabLst>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rgbClr val="D6AD00"/>
              </a:buClr>
              <a:buFont typeface="Wingdings" panose="05000000000000000000" pitchFamily="2" charset="2"/>
              <a:buChar char="v"/>
              <a:tabLst>
                <a:tab pos="1320800" algn="l"/>
              </a:tabLst>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rgbClr val="D6AD00"/>
              </a:buClr>
              <a:buFont typeface="Wingdings" panose="05000000000000000000" pitchFamily="2" charset="2"/>
              <a:buChar char="v"/>
              <a:tabLst>
                <a:tab pos="1320800" algn="l"/>
              </a:tabLst>
              <a:defRPr sz="2000">
                <a:solidFill>
                  <a:schemeClr val="bg2"/>
                </a:solidFill>
                <a:latin typeface="Arial" panose="020B0604020202020204" pitchFamily="34" charset="0"/>
              </a:defRPr>
            </a:lvl9pPr>
          </a:lstStyle>
          <a:p>
            <a:pPr eaLnBrk="1" hangingPunct="1"/>
            <a:r>
              <a:rPr lang="es-ES" altLang="en-US" sz="3200"/>
              <a:t>Tasas de ingestión (ATSDR 1992)</a:t>
            </a:r>
          </a:p>
          <a:p>
            <a:pPr lvl="1" eaLnBrk="1" hangingPunct="1"/>
            <a:r>
              <a:rPr lang="es-ES" altLang="en-US" sz="2800"/>
              <a:t>Adultos: 2 L/día</a:t>
            </a:r>
          </a:p>
          <a:p>
            <a:pPr lvl="1" eaLnBrk="1" hangingPunct="1"/>
            <a:r>
              <a:rPr lang="es-ES" altLang="en-US" sz="2800"/>
              <a:t>Niños:    1 L/día</a:t>
            </a:r>
          </a:p>
        </p:txBody>
      </p:sp>
      <p:grpSp>
        <p:nvGrpSpPr>
          <p:cNvPr id="25608" name="Group 46" descr="jarra de agua y vaso"/>
          <p:cNvGrpSpPr>
            <a:grpSpLocks/>
          </p:cNvGrpSpPr>
          <p:nvPr/>
        </p:nvGrpSpPr>
        <p:grpSpPr bwMode="auto">
          <a:xfrm>
            <a:off x="7058025" y="4406900"/>
            <a:ext cx="1819275" cy="1816100"/>
            <a:chOff x="4230" y="1128"/>
            <a:chExt cx="1146" cy="1144"/>
          </a:xfrm>
        </p:grpSpPr>
        <p:sp>
          <p:nvSpPr>
            <p:cNvPr id="25609" name="Freeform 47"/>
            <p:cNvSpPr>
              <a:spLocks/>
            </p:cNvSpPr>
            <p:nvPr/>
          </p:nvSpPr>
          <p:spPr bwMode="auto">
            <a:xfrm>
              <a:off x="4230" y="1144"/>
              <a:ext cx="1140" cy="1128"/>
            </a:xfrm>
            <a:custGeom>
              <a:avLst/>
              <a:gdLst>
                <a:gd name="T0" fmla="*/ 909 w 2280"/>
                <a:gd name="T1" fmla="*/ 1128 h 2257"/>
                <a:gd name="T2" fmla="*/ 1140 w 2280"/>
                <a:gd name="T3" fmla="*/ 231 h 2257"/>
                <a:gd name="T4" fmla="*/ 243 w 2280"/>
                <a:gd name="T5" fmla="*/ 0 h 2257"/>
                <a:gd name="T6" fmla="*/ 0 w 2280"/>
                <a:gd name="T7" fmla="*/ 862 h 2257"/>
                <a:gd name="T8" fmla="*/ 909 w 2280"/>
                <a:gd name="T9" fmla="*/ 1128 h 2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 h="2257">
                  <a:moveTo>
                    <a:pt x="1817" y="2257"/>
                  </a:moveTo>
                  <a:lnTo>
                    <a:pt x="2280" y="462"/>
                  </a:lnTo>
                  <a:lnTo>
                    <a:pt x="486" y="0"/>
                  </a:lnTo>
                  <a:lnTo>
                    <a:pt x="0" y="1724"/>
                  </a:lnTo>
                  <a:lnTo>
                    <a:pt x="1817" y="2257"/>
                  </a:lnTo>
                  <a:close/>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Freeform 48"/>
            <p:cNvSpPr>
              <a:spLocks/>
            </p:cNvSpPr>
            <p:nvPr/>
          </p:nvSpPr>
          <p:spPr bwMode="auto">
            <a:xfrm>
              <a:off x="4230" y="1128"/>
              <a:ext cx="1146" cy="1144"/>
            </a:xfrm>
            <a:custGeom>
              <a:avLst/>
              <a:gdLst>
                <a:gd name="T0" fmla="*/ 1146 w 2292"/>
                <a:gd name="T1" fmla="*/ 950 h 2288"/>
                <a:gd name="T2" fmla="*/ 859 w 2292"/>
                <a:gd name="T3" fmla="*/ 0 h 2288"/>
                <a:gd name="T4" fmla="*/ 0 w 2292"/>
                <a:gd name="T5" fmla="*/ 314 h 2288"/>
                <a:gd name="T6" fmla="*/ 331 w 2292"/>
                <a:gd name="T7" fmla="*/ 1144 h 2288"/>
                <a:gd name="T8" fmla="*/ 1146 w 2292"/>
                <a:gd name="T9" fmla="*/ 950 h 2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2" h="2288">
                  <a:moveTo>
                    <a:pt x="2292" y="1900"/>
                  </a:moveTo>
                  <a:lnTo>
                    <a:pt x="1718" y="0"/>
                  </a:lnTo>
                  <a:lnTo>
                    <a:pt x="0" y="627"/>
                  </a:lnTo>
                  <a:lnTo>
                    <a:pt x="661" y="2288"/>
                  </a:lnTo>
                  <a:lnTo>
                    <a:pt x="2292" y="190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5611" name="Picture 49" descr="jarra de agua y va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 y="1260"/>
              <a:ext cx="70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2" name="Freeform 50"/>
            <p:cNvSpPr>
              <a:spLocks/>
            </p:cNvSpPr>
            <p:nvPr/>
          </p:nvSpPr>
          <p:spPr bwMode="auto">
            <a:xfrm>
              <a:off x="4299" y="1922"/>
              <a:ext cx="967" cy="207"/>
            </a:xfrm>
            <a:custGeom>
              <a:avLst/>
              <a:gdLst>
                <a:gd name="T0" fmla="*/ 917 w 1934"/>
                <a:gd name="T1" fmla="*/ 11 h 414"/>
                <a:gd name="T2" fmla="*/ 934 w 1934"/>
                <a:gd name="T3" fmla="*/ 30 h 414"/>
                <a:gd name="T4" fmla="*/ 940 w 1934"/>
                <a:gd name="T5" fmla="*/ 49 h 414"/>
                <a:gd name="T6" fmla="*/ 934 w 1934"/>
                <a:gd name="T7" fmla="*/ 68 h 414"/>
                <a:gd name="T8" fmla="*/ 917 w 1934"/>
                <a:gd name="T9" fmla="*/ 86 h 414"/>
                <a:gd name="T10" fmla="*/ 889 w 1934"/>
                <a:gd name="T11" fmla="*/ 104 h 414"/>
                <a:gd name="T12" fmla="*/ 852 w 1934"/>
                <a:gd name="T13" fmla="*/ 120 h 414"/>
                <a:gd name="T14" fmla="*/ 807 w 1934"/>
                <a:gd name="T15" fmla="*/ 135 h 414"/>
                <a:gd name="T16" fmla="*/ 753 w 1934"/>
                <a:gd name="T17" fmla="*/ 148 h 414"/>
                <a:gd name="T18" fmla="*/ 693 w 1934"/>
                <a:gd name="T19" fmla="*/ 160 h 414"/>
                <a:gd name="T20" fmla="*/ 626 w 1934"/>
                <a:gd name="T21" fmla="*/ 169 h 414"/>
                <a:gd name="T22" fmla="*/ 555 w 1934"/>
                <a:gd name="T23" fmla="*/ 176 h 414"/>
                <a:gd name="T24" fmla="*/ 479 w 1934"/>
                <a:gd name="T25" fmla="*/ 181 h 414"/>
                <a:gd name="T26" fmla="*/ 410 w 1934"/>
                <a:gd name="T27" fmla="*/ 183 h 414"/>
                <a:gd name="T28" fmla="*/ 361 w 1934"/>
                <a:gd name="T29" fmla="*/ 183 h 414"/>
                <a:gd name="T30" fmla="*/ 314 w 1934"/>
                <a:gd name="T31" fmla="*/ 182 h 414"/>
                <a:gd name="T32" fmla="*/ 268 w 1934"/>
                <a:gd name="T33" fmla="*/ 180 h 414"/>
                <a:gd name="T34" fmla="*/ 224 w 1934"/>
                <a:gd name="T35" fmla="*/ 177 h 414"/>
                <a:gd name="T36" fmla="*/ 182 w 1934"/>
                <a:gd name="T37" fmla="*/ 172 h 414"/>
                <a:gd name="T38" fmla="*/ 142 w 1934"/>
                <a:gd name="T39" fmla="*/ 168 h 414"/>
                <a:gd name="T40" fmla="*/ 104 w 1934"/>
                <a:gd name="T41" fmla="*/ 162 h 414"/>
                <a:gd name="T42" fmla="*/ 70 w 1934"/>
                <a:gd name="T43" fmla="*/ 155 h 414"/>
                <a:gd name="T44" fmla="*/ 38 w 1934"/>
                <a:gd name="T45" fmla="*/ 147 h 414"/>
                <a:gd name="T46" fmla="*/ 9 w 1934"/>
                <a:gd name="T47" fmla="*/ 139 h 414"/>
                <a:gd name="T48" fmla="*/ 16 w 1934"/>
                <a:gd name="T49" fmla="*/ 145 h 414"/>
                <a:gd name="T50" fmla="*/ 44 w 1934"/>
                <a:gd name="T51" fmla="*/ 156 h 414"/>
                <a:gd name="T52" fmla="*/ 76 w 1934"/>
                <a:gd name="T53" fmla="*/ 167 h 414"/>
                <a:gd name="T54" fmla="*/ 113 w 1934"/>
                <a:gd name="T55" fmla="*/ 177 h 414"/>
                <a:gd name="T56" fmla="*/ 154 w 1934"/>
                <a:gd name="T57" fmla="*/ 185 h 414"/>
                <a:gd name="T58" fmla="*/ 199 w 1934"/>
                <a:gd name="T59" fmla="*/ 192 h 414"/>
                <a:gd name="T60" fmla="*/ 246 w 1934"/>
                <a:gd name="T61" fmla="*/ 198 h 414"/>
                <a:gd name="T62" fmla="*/ 296 w 1934"/>
                <a:gd name="T63" fmla="*/ 203 h 414"/>
                <a:gd name="T64" fmla="*/ 350 w 1934"/>
                <a:gd name="T65" fmla="*/ 206 h 414"/>
                <a:gd name="T66" fmla="*/ 405 w 1934"/>
                <a:gd name="T67" fmla="*/ 207 h 414"/>
                <a:gd name="T68" fmla="*/ 462 w 1934"/>
                <a:gd name="T69" fmla="*/ 207 h 414"/>
                <a:gd name="T70" fmla="*/ 539 w 1934"/>
                <a:gd name="T71" fmla="*/ 204 h 414"/>
                <a:gd name="T72" fmla="*/ 613 w 1934"/>
                <a:gd name="T73" fmla="*/ 198 h 414"/>
                <a:gd name="T74" fmla="*/ 681 w 1934"/>
                <a:gd name="T75" fmla="*/ 189 h 414"/>
                <a:gd name="T76" fmla="*/ 744 w 1934"/>
                <a:gd name="T77" fmla="*/ 179 h 414"/>
                <a:gd name="T78" fmla="*/ 801 w 1934"/>
                <a:gd name="T79" fmla="*/ 166 h 414"/>
                <a:gd name="T80" fmla="*/ 852 w 1934"/>
                <a:gd name="T81" fmla="*/ 151 h 414"/>
                <a:gd name="T82" fmla="*/ 894 w 1934"/>
                <a:gd name="T83" fmla="*/ 135 h 414"/>
                <a:gd name="T84" fmla="*/ 928 w 1934"/>
                <a:gd name="T85" fmla="*/ 117 h 414"/>
                <a:gd name="T86" fmla="*/ 951 w 1934"/>
                <a:gd name="T87" fmla="*/ 98 h 414"/>
                <a:gd name="T88" fmla="*/ 964 w 1934"/>
                <a:gd name="T89" fmla="*/ 79 h 414"/>
                <a:gd name="T90" fmla="*/ 966 w 1934"/>
                <a:gd name="T91" fmla="*/ 56 h 414"/>
                <a:gd name="T92" fmla="*/ 949 w 1934"/>
                <a:gd name="T93" fmla="*/ 31 h 414"/>
                <a:gd name="T94" fmla="*/ 914 w 1934"/>
                <a:gd name="T95" fmla="*/ 7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34" h="414">
                  <a:moveTo>
                    <a:pt x="1797" y="0"/>
                  </a:moveTo>
                  <a:lnTo>
                    <a:pt x="1816" y="12"/>
                  </a:lnTo>
                  <a:lnTo>
                    <a:pt x="1833" y="22"/>
                  </a:lnTo>
                  <a:lnTo>
                    <a:pt x="1847" y="35"/>
                  </a:lnTo>
                  <a:lnTo>
                    <a:pt x="1858" y="47"/>
                  </a:lnTo>
                  <a:lnTo>
                    <a:pt x="1867" y="59"/>
                  </a:lnTo>
                  <a:lnTo>
                    <a:pt x="1874" y="72"/>
                  </a:lnTo>
                  <a:lnTo>
                    <a:pt x="1879" y="85"/>
                  </a:lnTo>
                  <a:lnTo>
                    <a:pt x="1880" y="97"/>
                  </a:lnTo>
                  <a:lnTo>
                    <a:pt x="1879" y="110"/>
                  </a:lnTo>
                  <a:lnTo>
                    <a:pt x="1874" y="123"/>
                  </a:lnTo>
                  <a:lnTo>
                    <a:pt x="1867" y="135"/>
                  </a:lnTo>
                  <a:lnTo>
                    <a:pt x="1859" y="148"/>
                  </a:lnTo>
                  <a:lnTo>
                    <a:pt x="1848" y="160"/>
                  </a:lnTo>
                  <a:lnTo>
                    <a:pt x="1833" y="172"/>
                  </a:lnTo>
                  <a:lnTo>
                    <a:pt x="1817" y="184"/>
                  </a:lnTo>
                  <a:lnTo>
                    <a:pt x="1798" y="195"/>
                  </a:lnTo>
                  <a:lnTo>
                    <a:pt x="1778" y="207"/>
                  </a:lnTo>
                  <a:lnTo>
                    <a:pt x="1756" y="218"/>
                  </a:lnTo>
                  <a:lnTo>
                    <a:pt x="1730" y="229"/>
                  </a:lnTo>
                  <a:lnTo>
                    <a:pt x="1704" y="239"/>
                  </a:lnTo>
                  <a:lnTo>
                    <a:pt x="1675" y="249"/>
                  </a:lnTo>
                  <a:lnTo>
                    <a:pt x="1645" y="260"/>
                  </a:lnTo>
                  <a:lnTo>
                    <a:pt x="1613" y="269"/>
                  </a:lnTo>
                  <a:lnTo>
                    <a:pt x="1578" y="278"/>
                  </a:lnTo>
                  <a:lnTo>
                    <a:pt x="1543" y="287"/>
                  </a:lnTo>
                  <a:lnTo>
                    <a:pt x="1506" y="296"/>
                  </a:lnTo>
                  <a:lnTo>
                    <a:pt x="1467" y="304"/>
                  </a:lnTo>
                  <a:lnTo>
                    <a:pt x="1426" y="312"/>
                  </a:lnTo>
                  <a:lnTo>
                    <a:pt x="1385" y="319"/>
                  </a:lnTo>
                  <a:lnTo>
                    <a:pt x="1342" y="325"/>
                  </a:lnTo>
                  <a:lnTo>
                    <a:pt x="1297" y="332"/>
                  </a:lnTo>
                  <a:lnTo>
                    <a:pt x="1252" y="338"/>
                  </a:lnTo>
                  <a:lnTo>
                    <a:pt x="1205" y="343"/>
                  </a:lnTo>
                  <a:lnTo>
                    <a:pt x="1158" y="347"/>
                  </a:lnTo>
                  <a:lnTo>
                    <a:pt x="1110" y="352"/>
                  </a:lnTo>
                  <a:lnTo>
                    <a:pt x="1060" y="355"/>
                  </a:lnTo>
                  <a:lnTo>
                    <a:pt x="1009" y="359"/>
                  </a:lnTo>
                  <a:lnTo>
                    <a:pt x="957" y="361"/>
                  </a:lnTo>
                  <a:lnTo>
                    <a:pt x="906" y="364"/>
                  </a:lnTo>
                  <a:lnTo>
                    <a:pt x="853" y="365"/>
                  </a:lnTo>
                  <a:lnTo>
                    <a:pt x="819" y="365"/>
                  </a:lnTo>
                  <a:lnTo>
                    <a:pt x="787" y="366"/>
                  </a:lnTo>
                  <a:lnTo>
                    <a:pt x="754" y="366"/>
                  </a:lnTo>
                  <a:lnTo>
                    <a:pt x="721" y="365"/>
                  </a:lnTo>
                  <a:lnTo>
                    <a:pt x="690" y="365"/>
                  </a:lnTo>
                  <a:lnTo>
                    <a:pt x="658" y="364"/>
                  </a:lnTo>
                  <a:lnTo>
                    <a:pt x="627" y="364"/>
                  </a:lnTo>
                  <a:lnTo>
                    <a:pt x="596" y="362"/>
                  </a:lnTo>
                  <a:lnTo>
                    <a:pt x="565" y="360"/>
                  </a:lnTo>
                  <a:lnTo>
                    <a:pt x="535" y="359"/>
                  </a:lnTo>
                  <a:lnTo>
                    <a:pt x="505" y="357"/>
                  </a:lnTo>
                  <a:lnTo>
                    <a:pt x="476" y="355"/>
                  </a:lnTo>
                  <a:lnTo>
                    <a:pt x="447" y="353"/>
                  </a:lnTo>
                  <a:lnTo>
                    <a:pt x="418" y="350"/>
                  </a:lnTo>
                  <a:lnTo>
                    <a:pt x="390" y="347"/>
                  </a:lnTo>
                  <a:lnTo>
                    <a:pt x="363" y="344"/>
                  </a:lnTo>
                  <a:lnTo>
                    <a:pt x="336" y="342"/>
                  </a:lnTo>
                  <a:lnTo>
                    <a:pt x="309" y="338"/>
                  </a:lnTo>
                  <a:lnTo>
                    <a:pt x="283" y="335"/>
                  </a:lnTo>
                  <a:lnTo>
                    <a:pt x="257" y="331"/>
                  </a:lnTo>
                  <a:lnTo>
                    <a:pt x="233" y="327"/>
                  </a:lnTo>
                  <a:lnTo>
                    <a:pt x="208" y="323"/>
                  </a:lnTo>
                  <a:lnTo>
                    <a:pt x="185" y="319"/>
                  </a:lnTo>
                  <a:lnTo>
                    <a:pt x="162" y="314"/>
                  </a:lnTo>
                  <a:lnTo>
                    <a:pt x="139" y="309"/>
                  </a:lnTo>
                  <a:lnTo>
                    <a:pt x="117" y="305"/>
                  </a:lnTo>
                  <a:lnTo>
                    <a:pt x="96" y="300"/>
                  </a:lnTo>
                  <a:lnTo>
                    <a:pt x="75" y="294"/>
                  </a:lnTo>
                  <a:lnTo>
                    <a:pt x="56" y="290"/>
                  </a:lnTo>
                  <a:lnTo>
                    <a:pt x="36" y="284"/>
                  </a:lnTo>
                  <a:lnTo>
                    <a:pt x="18" y="278"/>
                  </a:lnTo>
                  <a:lnTo>
                    <a:pt x="0" y="272"/>
                  </a:lnTo>
                  <a:lnTo>
                    <a:pt x="15" y="281"/>
                  </a:lnTo>
                  <a:lnTo>
                    <a:pt x="31" y="289"/>
                  </a:lnTo>
                  <a:lnTo>
                    <a:pt x="49" y="297"/>
                  </a:lnTo>
                  <a:lnTo>
                    <a:pt x="68" y="305"/>
                  </a:lnTo>
                  <a:lnTo>
                    <a:pt x="88" y="312"/>
                  </a:lnTo>
                  <a:lnTo>
                    <a:pt x="107" y="320"/>
                  </a:lnTo>
                  <a:lnTo>
                    <a:pt x="129" y="327"/>
                  </a:lnTo>
                  <a:lnTo>
                    <a:pt x="152" y="334"/>
                  </a:lnTo>
                  <a:lnTo>
                    <a:pt x="175" y="340"/>
                  </a:lnTo>
                  <a:lnTo>
                    <a:pt x="201" y="346"/>
                  </a:lnTo>
                  <a:lnTo>
                    <a:pt x="226" y="353"/>
                  </a:lnTo>
                  <a:lnTo>
                    <a:pt x="253" y="359"/>
                  </a:lnTo>
                  <a:lnTo>
                    <a:pt x="279" y="365"/>
                  </a:lnTo>
                  <a:lnTo>
                    <a:pt x="308" y="369"/>
                  </a:lnTo>
                  <a:lnTo>
                    <a:pt x="337" y="375"/>
                  </a:lnTo>
                  <a:lnTo>
                    <a:pt x="365" y="380"/>
                  </a:lnTo>
                  <a:lnTo>
                    <a:pt x="397" y="384"/>
                  </a:lnTo>
                  <a:lnTo>
                    <a:pt x="428" y="388"/>
                  </a:lnTo>
                  <a:lnTo>
                    <a:pt x="459" y="392"/>
                  </a:lnTo>
                  <a:lnTo>
                    <a:pt x="492" y="396"/>
                  </a:lnTo>
                  <a:lnTo>
                    <a:pt x="524" y="399"/>
                  </a:lnTo>
                  <a:lnTo>
                    <a:pt x="559" y="403"/>
                  </a:lnTo>
                  <a:lnTo>
                    <a:pt x="592" y="405"/>
                  </a:lnTo>
                  <a:lnTo>
                    <a:pt x="628" y="407"/>
                  </a:lnTo>
                  <a:lnTo>
                    <a:pt x="663" y="410"/>
                  </a:lnTo>
                  <a:lnTo>
                    <a:pt x="699" y="411"/>
                  </a:lnTo>
                  <a:lnTo>
                    <a:pt x="735" y="412"/>
                  </a:lnTo>
                  <a:lnTo>
                    <a:pt x="772" y="413"/>
                  </a:lnTo>
                  <a:lnTo>
                    <a:pt x="810" y="413"/>
                  </a:lnTo>
                  <a:lnTo>
                    <a:pt x="847" y="414"/>
                  </a:lnTo>
                  <a:lnTo>
                    <a:pt x="886" y="413"/>
                  </a:lnTo>
                  <a:lnTo>
                    <a:pt x="924" y="413"/>
                  </a:lnTo>
                  <a:lnTo>
                    <a:pt x="976" y="412"/>
                  </a:lnTo>
                  <a:lnTo>
                    <a:pt x="1028" y="410"/>
                  </a:lnTo>
                  <a:lnTo>
                    <a:pt x="1077" y="407"/>
                  </a:lnTo>
                  <a:lnTo>
                    <a:pt x="1128" y="404"/>
                  </a:lnTo>
                  <a:lnTo>
                    <a:pt x="1176" y="399"/>
                  </a:lnTo>
                  <a:lnTo>
                    <a:pt x="1225" y="395"/>
                  </a:lnTo>
                  <a:lnTo>
                    <a:pt x="1271" y="390"/>
                  </a:lnTo>
                  <a:lnTo>
                    <a:pt x="1317" y="384"/>
                  </a:lnTo>
                  <a:lnTo>
                    <a:pt x="1362" y="378"/>
                  </a:lnTo>
                  <a:lnTo>
                    <a:pt x="1406" y="372"/>
                  </a:lnTo>
                  <a:lnTo>
                    <a:pt x="1447" y="365"/>
                  </a:lnTo>
                  <a:lnTo>
                    <a:pt x="1488" y="357"/>
                  </a:lnTo>
                  <a:lnTo>
                    <a:pt x="1528" y="349"/>
                  </a:lnTo>
                  <a:lnTo>
                    <a:pt x="1566" y="340"/>
                  </a:lnTo>
                  <a:lnTo>
                    <a:pt x="1602" y="331"/>
                  </a:lnTo>
                  <a:lnTo>
                    <a:pt x="1638" y="322"/>
                  </a:lnTo>
                  <a:lnTo>
                    <a:pt x="1672" y="312"/>
                  </a:lnTo>
                  <a:lnTo>
                    <a:pt x="1703" y="301"/>
                  </a:lnTo>
                  <a:lnTo>
                    <a:pt x="1733" y="291"/>
                  </a:lnTo>
                  <a:lnTo>
                    <a:pt x="1761" y="281"/>
                  </a:lnTo>
                  <a:lnTo>
                    <a:pt x="1788" y="269"/>
                  </a:lnTo>
                  <a:lnTo>
                    <a:pt x="1812" y="257"/>
                  </a:lnTo>
                  <a:lnTo>
                    <a:pt x="1834" y="246"/>
                  </a:lnTo>
                  <a:lnTo>
                    <a:pt x="1855" y="234"/>
                  </a:lnTo>
                  <a:lnTo>
                    <a:pt x="1872" y="222"/>
                  </a:lnTo>
                  <a:lnTo>
                    <a:pt x="1888" y="209"/>
                  </a:lnTo>
                  <a:lnTo>
                    <a:pt x="1902" y="196"/>
                  </a:lnTo>
                  <a:lnTo>
                    <a:pt x="1913" y="184"/>
                  </a:lnTo>
                  <a:lnTo>
                    <a:pt x="1923" y="171"/>
                  </a:lnTo>
                  <a:lnTo>
                    <a:pt x="1928" y="157"/>
                  </a:lnTo>
                  <a:lnTo>
                    <a:pt x="1933" y="145"/>
                  </a:lnTo>
                  <a:lnTo>
                    <a:pt x="1934" y="131"/>
                  </a:lnTo>
                  <a:lnTo>
                    <a:pt x="1932" y="112"/>
                  </a:lnTo>
                  <a:lnTo>
                    <a:pt x="1925" y="95"/>
                  </a:lnTo>
                  <a:lnTo>
                    <a:pt x="1913" y="78"/>
                  </a:lnTo>
                  <a:lnTo>
                    <a:pt x="1898" y="62"/>
                  </a:lnTo>
                  <a:lnTo>
                    <a:pt x="1879" y="45"/>
                  </a:lnTo>
                  <a:lnTo>
                    <a:pt x="1855" y="29"/>
                  </a:lnTo>
                  <a:lnTo>
                    <a:pt x="1828" y="14"/>
                  </a:lnTo>
                  <a:lnTo>
                    <a:pt x="17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11" name="Slide Number Placeholder 4"/>
          <p:cNvSpPr>
            <a:spLocks noGrp="1"/>
          </p:cNvSpPr>
          <p:nvPr>
            <p:ph type="sldNum" sz="quarter" idx="11"/>
          </p:nvPr>
        </p:nvSpPr>
        <p:spPr/>
        <p:txBody>
          <a:bodyPr/>
          <a:lstStyle/>
          <a:p>
            <a:pPr>
              <a:defRPr/>
            </a:pPr>
            <a:fld id="{1B1ED228-F801-47A4-A2BA-403EC2B37F62}" type="slidenum">
              <a:rPr lang="en-US" altLang="en-US"/>
              <a:pPr>
                <a:defRPr/>
              </a:pPr>
              <a:t>21</a:t>
            </a:fld>
            <a:endParaRPr lang="en-US" altLang="en-US"/>
          </a:p>
        </p:txBody>
      </p:sp>
      <p:sp>
        <p:nvSpPr>
          <p:cNvPr id="26628" name="Rectangle 17"/>
          <p:cNvSpPr>
            <a:spLocks noGrp="1" noChangeArrowheads="1"/>
          </p:cNvSpPr>
          <p:nvPr>
            <p:ph type="title"/>
          </p:nvPr>
        </p:nvSpPr>
        <p:spPr/>
        <p:txBody>
          <a:bodyPr/>
          <a:lstStyle/>
          <a:p>
            <a:pPr eaLnBrk="1" hangingPunct="1"/>
            <a:r>
              <a:rPr lang="es-ES" altLang="en-US" sz="3800" smtClean="0"/>
              <a:t>Exposición por ingestión: Alimentos</a:t>
            </a:r>
          </a:p>
        </p:txBody>
      </p:sp>
      <p:sp>
        <p:nvSpPr>
          <p:cNvPr id="26629" name="Rectangle 18"/>
          <p:cNvSpPr>
            <a:spLocks noGrp="1" noChangeArrowheads="1"/>
          </p:cNvSpPr>
          <p:nvPr>
            <p:ph type="body" idx="1"/>
          </p:nvPr>
        </p:nvSpPr>
        <p:spPr>
          <a:xfrm>
            <a:off x="247650" y="3771900"/>
            <a:ext cx="8743950" cy="2552700"/>
          </a:xfrm>
        </p:spPr>
        <p:txBody>
          <a:bodyPr/>
          <a:lstStyle/>
          <a:p>
            <a:pPr eaLnBrk="1" hangingPunct="1"/>
            <a:r>
              <a:rPr lang="es-ES" altLang="en-US" sz="2600" b="1" smtClean="0"/>
              <a:t>Tasas de Ingestión.</a:t>
            </a:r>
          </a:p>
          <a:p>
            <a:pPr lvl="1" eaLnBrk="1" hangingPunct="1"/>
            <a:r>
              <a:rPr lang="es-ES" altLang="en-US" sz="2200" smtClean="0"/>
              <a:t>Depende del alimento.</a:t>
            </a:r>
          </a:p>
          <a:p>
            <a:pPr lvl="1" eaLnBrk="1" hangingPunct="1"/>
            <a:r>
              <a:rPr lang="es-ES" altLang="en-US" sz="2200" smtClean="0"/>
              <a:t>Varía entre la población.</a:t>
            </a:r>
          </a:p>
          <a:p>
            <a:pPr eaLnBrk="1" hangingPunct="1"/>
            <a:r>
              <a:rPr lang="es-ES" altLang="en-US" sz="2600" b="1" smtClean="0"/>
              <a:t>La ecuación puede ser usada para los medicamentos tradicionales, remedios herbarios, etc</a:t>
            </a:r>
            <a:r>
              <a:rPr lang="es-ES" altLang="en-US" sz="2600" smtClean="0"/>
              <a:t>.</a:t>
            </a:r>
          </a:p>
        </p:txBody>
      </p:sp>
      <p:pic>
        <p:nvPicPr>
          <p:cNvPr id="26630" name="Picture 11" descr="j01580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825" y="3709988"/>
            <a:ext cx="203517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1" name="Group 12" descr="ED = C* IR*CF*EF/ BW"/>
          <p:cNvGrpSpPr>
            <a:grpSpLocks/>
          </p:cNvGrpSpPr>
          <p:nvPr/>
        </p:nvGrpSpPr>
        <p:grpSpPr bwMode="auto">
          <a:xfrm>
            <a:off x="2247900" y="1830388"/>
            <a:ext cx="4540250" cy="828675"/>
            <a:chOff x="384" y="1366"/>
            <a:chExt cx="2192" cy="522"/>
          </a:xfrm>
        </p:grpSpPr>
        <p:sp>
          <p:nvSpPr>
            <p:cNvPr id="26633" name="Text Box 13"/>
            <p:cNvSpPr txBox="1">
              <a:spLocks noChangeArrowheads="1"/>
            </p:cNvSpPr>
            <p:nvPr/>
          </p:nvSpPr>
          <p:spPr bwMode="auto">
            <a:xfrm>
              <a:off x="384" y="1449"/>
              <a:ext cx="520"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200" b="1">
                  <a:solidFill>
                    <a:schemeClr val="bg1"/>
                  </a:solidFill>
                  <a:latin typeface="Arial" panose="020B0604020202020204" pitchFamily="34" charset="0"/>
                </a:rPr>
                <a:t>ED =</a:t>
              </a:r>
            </a:p>
          </p:txBody>
        </p:sp>
        <p:sp>
          <p:nvSpPr>
            <p:cNvPr id="26634" name="Text Box 14"/>
            <p:cNvSpPr txBox="1">
              <a:spLocks noChangeArrowheads="1"/>
            </p:cNvSpPr>
            <p:nvPr/>
          </p:nvSpPr>
          <p:spPr bwMode="auto">
            <a:xfrm>
              <a:off x="760" y="1366"/>
              <a:ext cx="1816"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60000"/>
                </a:lnSpc>
                <a:spcBef>
                  <a:spcPct val="50000"/>
                </a:spcBef>
              </a:pPr>
              <a:r>
                <a:rPr lang="es-ES" altLang="en-US" sz="3200" b="1">
                  <a:solidFill>
                    <a:srgbClr val="FF0000"/>
                  </a:solidFill>
                  <a:latin typeface="Arial" panose="020B0604020202020204" pitchFamily="34" charset="0"/>
                </a:rPr>
                <a:t>C</a:t>
              </a:r>
              <a:r>
                <a:rPr lang="es-ES" altLang="en-US" sz="3200" b="1">
                  <a:solidFill>
                    <a:schemeClr val="bg1"/>
                  </a:solidFill>
                  <a:latin typeface="Arial" panose="020B0604020202020204" pitchFamily="34" charset="0"/>
                </a:rPr>
                <a:t> x </a:t>
              </a:r>
              <a:r>
                <a:rPr lang="es-ES" altLang="en-US" sz="3200" b="1">
                  <a:solidFill>
                    <a:srgbClr val="FF0000"/>
                  </a:solidFill>
                  <a:latin typeface="Arial" panose="020B0604020202020204" pitchFamily="34" charset="0"/>
                </a:rPr>
                <a:t>IR</a:t>
              </a:r>
              <a:r>
                <a:rPr lang="es-ES" altLang="en-US" sz="3200" b="1">
                  <a:solidFill>
                    <a:schemeClr val="bg1"/>
                  </a:solidFill>
                  <a:latin typeface="Arial" panose="020B0604020202020204" pitchFamily="34" charset="0"/>
                </a:rPr>
                <a:t> x </a:t>
              </a:r>
              <a:r>
                <a:rPr lang="es-ES" altLang="en-US" sz="3200" b="1">
                  <a:solidFill>
                    <a:srgbClr val="FF0000"/>
                  </a:solidFill>
                  <a:latin typeface="Arial" panose="020B0604020202020204" pitchFamily="34" charset="0"/>
                </a:rPr>
                <a:t>CF</a:t>
              </a:r>
              <a:r>
                <a:rPr lang="es-ES" altLang="en-US" sz="3200" b="1">
                  <a:solidFill>
                    <a:schemeClr val="bg1"/>
                  </a:solidFill>
                  <a:latin typeface="Arial" panose="020B0604020202020204" pitchFamily="34" charset="0"/>
                </a:rPr>
                <a:t> x EF</a:t>
              </a:r>
            </a:p>
            <a:p>
              <a:pPr algn="ctr" eaLnBrk="1" hangingPunct="1">
                <a:lnSpc>
                  <a:spcPct val="60000"/>
                </a:lnSpc>
                <a:spcBef>
                  <a:spcPct val="50000"/>
                </a:spcBef>
              </a:pPr>
              <a:r>
                <a:rPr lang="es-ES" altLang="en-US" sz="3200" b="1">
                  <a:solidFill>
                    <a:schemeClr val="bg1"/>
                  </a:solidFill>
                  <a:latin typeface="Arial" panose="020B0604020202020204" pitchFamily="34" charset="0"/>
                </a:rPr>
                <a:t>BW</a:t>
              </a:r>
            </a:p>
          </p:txBody>
        </p:sp>
        <p:sp>
          <p:nvSpPr>
            <p:cNvPr id="26635" name="Line 15"/>
            <p:cNvSpPr>
              <a:spLocks noChangeShapeType="1"/>
            </p:cNvSpPr>
            <p:nvPr/>
          </p:nvSpPr>
          <p:spPr bwMode="auto">
            <a:xfrm>
              <a:off x="948" y="1603"/>
              <a:ext cx="1440" cy="0"/>
            </a:xfrm>
            <a:prstGeom prst="line">
              <a:avLst/>
            </a:prstGeom>
            <a:noFill/>
            <a:ln w="1905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6632" name="Text Box 16"/>
          <p:cNvSpPr txBox="1">
            <a:spLocks noChangeArrowheads="1"/>
          </p:cNvSpPr>
          <p:nvPr/>
        </p:nvSpPr>
        <p:spPr bwMode="auto">
          <a:xfrm>
            <a:off x="228600" y="2692400"/>
            <a:ext cx="86947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l"/>
                <a:tab pos="4457700" algn="l"/>
              </a:tabLst>
              <a:defRPr sz="2400">
                <a:solidFill>
                  <a:schemeClr val="tx1"/>
                </a:solidFill>
                <a:latin typeface="Times New Roman" panose="02020603050405020304" pitchFamily="18" charset="0"/>
              </a:defRPr>
            </a:lvl1pPr>
            <a:lvl2pPr marL="742950" indent="-285750">
              <a:tabLst>
                <a:tab pos="800100" algn="l"/>
                <a:tab pos="4457700" algn="l"/>
              </a:tabLst>
              <a:defRPr sz="2400">
                <a:solidFill>
                  <a:schemeClr val="tx1"/>
                </a:solidFill>
                <a:latin typeface="Times New Roman" panose="02020603050405020304" pitchFamily="18" charset="0"/>
              </a:defRPr>
            </a:lvl2pPr>
            <a:lvl3pPr marL="1143000" indent="-228600">
              <a:tabLst>
                <a:tab pos="800100" algn="l"/>
                <a:tab pos="4457700" algn="l"/>
              </a:tabLst>
              <a:defRPr sz="2400">
                <a:solidFill>
                  <a:schemeClr val="tx1"/>
                </a:solidFill>
                <a:latin typeface="Times New Roman" panose="02020603050405020304" pitchFamily="18" charset="0"/>
              </a:defRPr>
            </a:lvl3pPr>
            <a:lvl4pPr marL="1600200" indent="-228600">
              <a:tabLst>
                <a:tab pos="800100" algn="l"/>
                <a:tab pos="4457700" algn="l"/>
              </a:tabLst>
              <a:defRPr sz="2400">
                <a:solidFill>
                  <a:schemeClr val="tx1"/>
                </a:solidFill>
                <a:latin typeface="Times New Roman" panose="02020603050405020304" pitchFamily="18" charset="0"/>
              </a:defRPr>
            </a:lvl4pPr>
            <a:lvl5pPr marL="2057400" indent="-228600">
              <a:tabLst>
                <a:tab pos="800100" algn="l"/>
                <a:tab pos="44577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00100" algn="l"/>
                <a:tab pos="44577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00100" algn="l"/>
                <a:tab pos="44577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00100" algn="l"/>
                <a:tab pos="44577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00100" algn="l"/>
                <a:tab pos="4457700" algn="l"/>
              </a:tabLst>
              <a:defRPr sz="2400">
                <a:solidFill>
                  <a:schemeClr val="tx1"/>
                </a:solidFill>
                <a:latin typeface="Times New Roman" panose="02020603050405020304" pitchFamily="18" charset="0"/>
              </a:defRPr>
            </a:lvl9pPr>
          </a:lstStyle>
          <a:p>
            <a:pPr eaLnBrk="1" hangingPunct="1">
              <a:spcBef>
                <a:spcPct val="50000"/>
              </a:spcBef>
            </a:pPr>
            <a:r>
              <a:rPr lang="es-ES" altLang="en-US" sz="1800">
                <a:solidFill>
                  <a:schemeClr val="bg2"/>
                </a:solidFill>
                <a:latin typeface="Arial" panose="020B0604020202020204" pitchFamily="34" charset="0"/>
              </a:rPr>
              <a:t>Donde:	ED=dosis e. exposición (mg/kg/día)	CF=factor conversión (=1 kg/1.000 g)</a:t>
            </a:r>
            <a:br>
              <a:rPr lang="es-ES" altLang="en-US" sz="1800">
                <a:solidFill>
                  <a:schemeClr val="bg2"/>
                </a:solidFill>
                <a:latin typeface="Arial" panose="020B0604020202020204" pitchFamily="34" charset="0"/>
              </a:rPr>
            </a:br>
            <a:r>
              <a:rPr lang="es-ES" altLang="en-US" sz="1800">
                <a:solidFill>
                  <a:schemeClr val="bg2"/>
                </a:solidFill>
                <a:latin typeface="Arial" panose="020B0604020202020204" pitchFamily="34" charset="0"/>
              </a:rPr>
              <a:t>	C=concentración exposición (</a:t>
            </a:r>
            <a:r>
              <a:rPr lang="es-ES" altLang="en-US" sz="1800">
                <a:solidFill>
                  <a:schemeClr val="bg2"/>
                </a:solidFill>
                <a:latin typeface="Arial" panose="020B0604020202020204" pitchFamily="34" charset="0"/>
                <a:cs typeface="Arial" panose="020B0604020202020204" pitchFamily="34" charset="0"/>
              </a:rPr>
              <a:t>m</a:t>
            </a:r>
            <a:r>
              <a:rPr lang="es-ES" altLang="en-US" sz="1800">
                <a:solidFill>
                  <a:schemeClr val="bg2"/>
                </a:solidFill>
                <a:latin typeface="Arial" panose="020B0604020202020204" pitchFamily="34" charset="0"/>
              </a:rPr>
              <a:t>g/kg)	EF=factor exposición (frecuencia) </a:t>
            </a:r>
            <a:br>
              <a:rPr lang="es-ES" altLang="en-US" sz="1800">
                <a:solidFill>
                  <a:schemeClr val="bg2"/>
                </a:solidFill>
                <a:latin typeface="Arial" panose="020B0604020202020204" pitchFamily="34" charset="0"/>
              </a:rPr>
            </a:br>
            <a:r>
              <a:rPr lang="es-ES" altLang="en-US" sz="1800">
                <a:solidFill>
                  <a:schemeClr val="bg2"/>
                </a:solidFill>
                <a:latin typeface="Arial" panose="020B0604020202020204" pitchFamily="34" charset="0"/>
              </a:rPr>
              <a:t>	IR=tasa ingestión (g/día)	 BW=peso corporal (kg)	</a:t>
            </a:r>
            <a:br>
              <a:rPr lang="es-ES" altLang="en-US" sz="1800">
                <a:solidFill>
                  <a:schemeClr val="bg2"/>
                </a:solidFill>
                <a:latin typeface="Arial" panose="020B0604020202020204" pitchFamily="34" charset="0"/>
              </a:rPr>
            </a:br>
            <a:r>
              <a:rPr lang="es-ES" altLang="en-US" sz="1800">
                <a:solidFill>
                  <a:schemeClr val="bg2"/>
                </a:solidFill>
                <a:latin typeface="Arial" panose="020B0604020202020204" pitchFamily="34" charset="0"/>
              </a:rPr>
              <a:t>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81" name="Slide Number Placeholder 4"/>
          <p:cNvSpPr>
            <a:spLocks noGrp="1"/>
          </p:cNvSpPr>
          <p:nvPr>
            <p:ph type="sldNum" sz="quarter" idx="11"/>
          </p:nvPr>
        </p:nvSpPr>
        <p:spPr/>
        <p:txBody>
          <a:bodyPr/>
          <a:lstStyle/>
          <a:p>
            <a:pPr>
              <a:defRPr/>
            </a:pPr>
            <a:fld id="{88379B11-246A-4CEC-919B-97EBF3382616}" type="slidenum">
              <a:rPr lang="en-US" altLang="en-US"/>
              <a:pPr>
                <a:defRPr/>
              </a:pPr>
              <a:t>22</a:t>
            </a:fld>
            <a:endParaRPr lang="en-US" altLang="en-US"/>
          </a:p>
        </p:txBody>
      </p:sp>
      <p:sp>
        <p:nvSpPr>
          <p:cNvPr id="27652" name="Rectangle 1290"/>
          <p:cNvSpPr>
            <a:spLocks noGrp="1" noChangeArrowheads="1"/>
          </p:cNvSpPr>
          <p:nvPr>
            <p:ph type="title"/>
          </p:nvPr>
        </p:nvSpPr>
        <p:spPr/>
        <p:txBody>
          <a:bodyPr/>
          <a:lstStyle/>
          <a:p>
            <a:pPr eaLnBrk="1" hangingPunct="1"/>
            <a:r>
              <a:rPr lang="es-ES" altLang="en-US" smtClean="0"/>
              <a:t>Exposición por ingestión : Suelo</a:t>
            </a:r>
          </a:p>
        </p:txBody>
      </p:sp>
      <p:sp>
        <p:nvSpPr>
          <p:cNvPr id="27653" name="Rectangle 1291"/>
          <p:cNvSpPr>
            <a:spLocks noGrp="1" noChangeArrowheads="1"/>
          </p:cNvSpPr>
          <p:nvPr>
            <p:ph type="body" idx="1"/>
          </p:nvPr>
        </p:nvSpPr>
        <p:spPr/>
        <p:txBody>
          <a:bodyPr/>
          <a:lstStyle/>
          <a:p>
            <a:pPr eaLnBrk="1" hangingPunct="1"/>
            <a:r>
              <a:rPr lang="es-ES" altLang="en-US" smtClean="0"/>
              <a:t>Ingesta accidental:</a:t>
            </a:r>
          </a:p>
          <a:p>
            <a:pPr eaLnBrk="1" hangingPunct="1">
              <a:buFont typeface="Wingdings 2" panose="05020102010507070707" pitchFamily="18" charset="2"/>
              <a:buNone/>
            </a:pPr>
            <a:r>
              <a:rPr lang="es-ES" altLang="en-US" smtClean="0"/>
              <a:t/>
            </a:r>
            <a:br>
              <a:rPr lang="es-ES" altLang="en-US" smtClean="0"/>
            </a:br>
            <a:endParaRPr lang="es-ES" altLang="en-US" smtClean="0"/>
          </a:p>
          <a:p>
            <a:pPr eaLnBrk="1" hangingPunct="1"/>
            <a:endParaRPr lang="es-ES" altLang="en-US" smtClean="0"/>
          </a:p>
          <a:p>
            <a:pPr eaLnBrk="1" hangingPunct="1">
              <a:lnSpc>
                <a:spcPct val="50000"/>
              </a:lnSpc>
            </a:pPr>
            <a:endParaRPr lang="es-ES" altLang="en-US" smtClean="0"/>
          </a:p>
          <a:p>
            <a:pPr eaLnBrk="1" hangingPunct="1"/>
            <a:r>
              <a:rPr lang="es-ES" altLang="en-US" smtClean="0"/>
              <a:t>Tasas de ingestión</a:t>
            </a:r>
          </a:p>
          <a:p>
            <a:pPr lvl="1" eaLnBrk="1" hangingPunct="1"/>
            <a:r>
              <a:rPr lang="es-ES" altLang="en-US" smtClean="0"/>
              <a:t>Adultos: 100 mg/día</a:t>
            </a:r>
          </a:p>
          <a:p>
            <a:pPr lvl="1" eaLnBrk="1" hangingPunct="1"/>
            <a:r>
              <a:rPr lang="es-ES" altLang="en-US" smtClean="0"/>
              <a:t>Niños:    200 mg/día</a:t>
            </a:r>
          </a:p>
          <a:p>
            <a:pPr lvl="1" eaLnBrk="1" hangingPunct="1"/>
            <a:r>
              <a:rPr lang="es-ES" altLang="en-US" smtClean="0">
                <a:cs typeface="Arial" panose="020B0604020202020204" pitchFamily="34" charset="0"/>
              </a:rPr>
              <a:t>«</a:t>
            </a:r>
            <a:r>
              <a:rPr lang="es-ES" altLang="en-US" i="1" smtClean="0"/>
              <a:t>Pica</a:t>
            </a:r>
            <a:r>
              <a:rPr lang="es-ES" altLang="en-US" smtClean="0">
                <a:cs typeface="Arial" panose="020B0604020202020204" pitchFamily="34" charset="0"/>
              </a:rPr>
              <a:t>»</a:t>
            </a:r>
            <a:r>
              <a:rPr lang="es-ES" altLang="en-US" smtClean="0"/>
              <a:t> de los niños: 5.000 mg/día (sólo fase aguda)</a:t>
            </a:r>
          </a:p>
        </p:txBody>
      </p:sp>
      <p:grpSp>
        <p:nvGrpSpPr>
          <p:cNvPr id="27654" name="Group 1214" descr="manos"/>
          <p:cNvGrpSpPr>
            <a:grpSpLocks/>
          </p:cNvGrpSpPr>
          <p:nvPr/>
        </p:nvGrpSpPr>
        <p:grpSpPr bwMode="auto">
          <a:xfrm>
            <a:off x="6872288" y="4008438"/>
            <a:ext cx="2012950" cy="1846262"/>
            <a:chOff x="4208" y="2667"/>
            <a:chExt cx="1268" cy="1163"/>
          </a:xfrm>
        </p:grpSpPr>
        <p:sp>
          <p:nvSpPr>
            <p:cNvPr id="27660" name="Freeform 1215"/>
            <p:cNvSpPr>
              <a:spLocks/>
            </p:cNvSpPr>
            <p:nvPr/>
          </p:nvSpPr>
          <p:spPr bwMode="auto">
            <a:xfrm>
              <a:off x="4269" y="2721"/>
              <a:ext cx="1121" cy="1109"/>
            </a:xfrm>
            <a:custGeom>
              <a:avLst/>
              <a:gdLst>
                <a:gd name="T0" fmla="*/ 989 w 2242"/>
                <a:gd name="T1" fmla="*/ 0 h 2217"/>
                <a:gd name="T2" fmla="*/ 0 w 2242"/>
                <a:gd name="T3" fmla="*/ 106 h 2217"/>
                <a:gd name="T4" fmla="*/ 90 w 2242"/>
                <a:gd name="T5" fmla="*/ 1109 h 2217"/>
                <a:gd name="T6" fmla="*/ 1121 w 2242"/>
                <a:gd name="T7" fmla="*/ 963 h 2217"/>
                <a:gd name="T8" fmla="*/ 989 w 2242"/>
                <a:gd name="T9" fmla="*/ 0 h 2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 h="2217">
                  <a:moveTo>
                    <a:pt x="1978" y="0"/>
                  </a:moveTo>
                  <a:lnTo>
                    <a:pt x="0" y="211"/>
                  </a:lnTo>
                  <a:lnTo>
                    <a:pt x="180" y="2217"/>
                  </a:lnTo>
                  <a:lnTo>
                    <a:pt x="2242" y="1926"/>
                  </a:lnTo>
                  <a:lnTo>
                    <a:pt x="1978" y="0"/>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216"/>
            <p:cNvSpPr>
              <a:spLocks/>
            </p:cNvSpPr>
            <p:nvPr/>
          </p:nvSpPr>
          <p:spPr bwMode="auto">
            <a:xfrm>
              <a:off x="4249" y="2736"/>
              <a:ext cx="1126" cy="1040"/>
            </a:xfrm>
            <a:custGeom>
              <a:avLst/>
              <a:gdLst>
                <a:gd name="T0" fmla="*/ 400 w 2107"/>
                <a:gd name="T1" fmla="*/ 0 h 2080"/>
                <a:gd name="T2" fmla="*/ 0 w 2107"/>
                <a:gd name="T3" fmla="*/ 636 h 2080"/>
                <a:gd name="T4" fmla="*/ 748 w 2107"/>
                <a:gd name="T5" fmla="*/ 1040 h 2080"/>
                <a:gd name="T6" fmla="*/ 1126 w 2107"/>
                <a:gd name="T7" fmla="*/ 377 h 2080"/>
                <a:gd name="T8" fmla="*/ 400 w 2107"/>
                <a:gd name="T9" fmla="*/ 0 h 2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7" h="2080">
                  <a:moveTo>
                    <a:pt x="749" y="0"/>
                  </a:moveTo>
                  <a:lnTo>
                    <a:pt x="0" y="1271"/>
                  </a:lnTo>
                  <a:lnTo>
                    <a:pt x="1400" y="2080"/>
                  </a:lnTo>
                  <a:lnTo>
                    <a:pt x="2107" y="754"/>
                  </a:lnTo>
                  <a:lnTo>
                    <a:pt x="74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217"/>
            <p:cNvSpPr>
              <a:spLocks/>
            </p:cNvSpPr>
            <p:nvPr/>
          </p:nvSpPr>
          <p:spPr bwMode="auto">
            <a:xfrm>
              <a:off x="4984" y="3135"/>
              <a:ext cx="492" cy="319"/>
            </a:xfrm>
            <a:custGeom>
              <a:avLst/>
              <a:gdLst>
                <a:gd name="T0" fmla="*/ 0 w 581"/>
                <a:gd name="T1" fmla="*/ 312 h 385"/>
                <a:gd name="T2" fmla="*/ 17 w 581"/>
                <a:gd name="T3" fmla="*/ 169 h 385"/>
                <a:gd name="T4" fmla="*/ 459 w 581"/>
                <a:gd name="T5" fmla="*/ 0 h 385"/>
                <a:gd name="T6" fmla="*/ 492 w 581"/>
                <a:gd name="T7" fmla="*/ 319 h 385"/>
                <a:gd name="T8" fmla="*/ 0 w 581"/>
                <a:gd name="T9" fmla="*/ 31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 h="385">
                  <a:moveTo>
                    <a:pt x="0" y="376"/>
                  </a:moveTo>
                  <a:lnTo>
                    <a:pt x="20" y="204"/>
                  </a:lnTo>
                  <a:lnTo>
                    <a:pt x="542" y="0"/>
                  </a:lnTo>
                  <a:lnTo>
                    <a:pt x="581" y="385"/>
                  </a:lnTo>
                  <a:lnTo>
                    <a:pt x="0" y="376"/>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Freeform 1218"/>
            <p:cNvSpPr>
              <a:spLocks/>
            </p:cNvSpPr>
            <p:nvPr/>
          </p:nvSpPr>
          <p:spPr bwMode="auto">
            <a:xfrm flipH="1" flipV="1">
              <a:off x="4803" y="3220"/>
              <a:ext cx="361" cy="34"/>
            </a:xfrm>
            <a:custGeom>
              <a:avLst/>
              <a:gdLst>
                <a:gd name="T0" fmla="*/ 0 w 813"/>
                <a:gd name="T1" fmla="*/ 10 h 25"/>
                <a:gd name="T2" fmla="*/ 361 w 813"/>
                <a:gd name="T3" fmla="*/ 0 h 25"/>
                <a:gd name="T4" fmla="*/ 361 w 813"/>
                <a:gd name="T5" fmla="*/ 34 h 25"/>
                <a:gd name="T6" fmla="*/ 0 w 813"/>
                <a:gd name="T7" fmla="*/ 1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3" h="25">
                  <a:moveTo>
                    <a:pt x="0" y="7"/>
                  </a:moveTo>
                  <a:lnTo>
                    <a:pt x="812" y="0"/>
                  </a:lnTo>
                  <a:lnTo>
                    <a:pt x="813" y="25"/>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7664" name="Group 1219"/>
            <p:cNvGrpSpPr>
              <a:grpSpLocks/>
            </p:cNvGrpSpPr>
            <p:nvPr/>
          </p:nvGrpSpPr>
          <p:grpSpPr bwMode="auto">
            <a:xfrm>
              <a:off x="4488" y="3454"/>
              <a:ext cx="832" cy="236"/>
              <a:chOff x="1900" y="3520"/>
              <a:chExt cx="857" cy="357"/>
            </a:xfrm>
          </p:grpSpPr>
          <p:sp>
            <p:nvSpPr>
              <p:cNvPr id="27716" name="Freeform 1220"/>
              <p:cNvSpPr>
                <a:spLocks/>
              </p:cNvSpPr>
              <p:nvPr/>
            </p:nvSpPr>
            <p:spPr bwMode="auto">
              <a:xfrm>
                <a:off x="1900" y="3520"/>
                <a:ext cx="857" cy="357"/>
              </a:xfrm>
              <a:custGeom>
                <a:avLst/>
                <a:gdLst>
                  <a:gd name="T0" fmla="*/ 0 w 1714"/>
                  <a:gd name="T1" fmla="*/ 87 h 713"/>
                  <a:gd name="T2" fmla="*/ 166 w 1714"/>
                  <a:gd name="T3" fmla="*/ 4 h 713"/>
                  <a:gd name="T4" fmla="*/ 267 w 1714"/>
                  <a:gd name="T5" fmla="*/ 73 h 713"/>
                  <a:gd name="T6" fmla="*/ 371 w 1714"/>
                  <a:gd name="T7" fmla="*/ 14 h 713"/>
                  <a:gd name="T8" fmla="*/ 513 w 1714"/>
                  <a:gd name="T9" fmla="*/ 11 h 713"/>
                  <a:gd name="T10" fmla="*/ 609 w 1714"/>
                  <a:gd name="T11" fmla="*/ 0 h 713"/>
                  <a:gd name="T12" fmla="*/ 857 w 1714"/>
                  <a:gd name="T13" fmla="*/ 38 h 713"/>
                  <a:gd name="T14" fmla="*/ 835 w 1714"/>
                  <a:gd name="T15" fmla="*/ 329 h 713"/>
                  <a:gd name="T16" fmla="*/ 609 w 1714"/>
                  <a:gd name="T17" fmla="*/ 301 h 713"/>
                  <a:gd name="T18" fmla="*/ 520 w 1714"/>
                  <a:gd name="T19" fmla="*/ 357 h 713"/>
                  <a:gd name="T20" fmla="*/ 392 w 1714"/>
                  <a:gd name="T21" fmla="*/ 277 h 713"/>
                  <a:gd name="T22" fmla="*/ 295 w 1714"/>
                  <a:gd name="T23" fmla="*/ 346 h 713"/>
                  <a:gd name="T24" fmla="*/ 139 w 1714"/>
                  <a:gd name="T25" fmla="*/ 291 h 713"/>
                  <a:gd name="T26" fmla="*/ 70 w 1714"/>
                  <a:gd name="T27" fmla="*/ 325 h 713"/>
                  <a:gd name="T28" fmla="*/ 0 w 1714"/>
                  <a:gd name="T29" fmla="*/ 87 h 7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14" h="713">
                    <a:moveTo>
                      <a:pt x="0" y="173"/>
                    </a:moveTo>
                    <a:lnTo>
                      <a:pt x="332" y="7"/>
                    </a:lnTo>
                    <a:lnTo>
                      <a:pt x="534" y="145"/>
                    </a:lnTo>
                    <a:lnTo>
                      <a:pt x="741" y="27"/>
                    </a:lnTo>
                    <a:lnTo>
                      <a:pt x="1025" y="21"/>
                    </a:lnTo>
                    <a:lnTo>
                      <a:pt x="1218" y="0"/>
                    </a:lnTo>
                    <a:lnTo>
                      <a:pt x="1714" y="76"/>
                    </a:lnTo>
                    <a:lnTo>
                      <a:pt x="1669" y="658"/>
                    </a:lnTo>
                    <a:lnTo>
                      <a:pt x="1218" y="602"/>
                    </a:lnTo>
                    <a:lnTo>
                      <a:pt x="1039" y="713"/>
                    </a:lnTo>
                    <a:lnTo>
                      <a:pt x="783" y="554"/>
                    </a:lnTo>
                    <a:lnTo>
                      <a:pt x="589" y="692"/>
                    </a:lnTo>
                    <a:lnTo>
                      <a:pt x="277" y="582"/>
                    </a:lnTo>
                    <a:lnTo>
                      <a:pt x="139" y="650"/>
                    </a:lnTo>
                    <a:lnTo>
                      <a:pt x="0" y="17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7" name="Freeform 1221"/>
              <p:cNvSpPr>
                <a:spLocks/>
              </p:cNvSpPr>
              <p:nvPr/>
            </p:nvSpPr>
            <p:spPr bwMode="auto">
              <a:xfrm>
                <a:off x="1966" y="3525"/>
                <a:ext cx="791" cy="76"/>
              </a:xfrm>
              <a:custGeom>
                <a:avLst/>
                <a:gdLst>
                  <a:gd name="T0" fmla="*/ 177 w 1580"/>
                  <a:gd name="T1" fmla="*/ 38 h 151"/>
                  <a:gd name="T2" fmla="*/ 208 w 1580"/>
                  <a:gd name="T3" fmla="*/ 34 h 151"/>
                  <a:gd name="T4" fmla="*/ 239 w 1580"/>
                  <a:gd name="T5" fmla="*/ 25 h 151"/>
                  <a:gd name="T6" fmla="*/ 269 w 1580"/>
                  <a:gd name="T7" fmla="*/ 13 h 151"/>
                  <a:gd name="T8" fmla="*/ 299 w 1580"/>
                  <a:gd name="T9" fmla="*/ 7 h 151"/>
                  <a:gd name="T10" fmla="*/ 326 w 1580"/>
                  <a:gd name="T11" fmla="*/ 9 h 151"/>
                  <a:gd name="T12" fmla="*/ 355 w 1580"/>
                  <a:gd name="T13" fmla="*/ 15 h 151"/>
                  <a:gd name="T14" fmla="*/ 382 w 1580"/>
                  <a:gd name="T15" fmla="*/ 19 h 151"/>
                  <a:gd name="T16" fmla="*/ 410 w 1580"/>
                  <a:gd name="T17" fmla="*/ 24 h 151"/>
                  <a:gd name="T18" fmla="*/ 436 w 1580"/>
                  <a:gd name="T19" fmla="*/ 26 h 151"/>
                  <a:gd name="T20" fmla="*/ 463 w 1580"/>
                  <a:gd name="T21" fmla="*/ 26 h 151"/>
                  <a:gd name="T22" fmla="*/ 489 w 1580"/>
                  <a:gd name="T23" fmla="*/ 21 h 151"/>
                  <a:gd name="T24" fmla="*/ 514 w 1580"/>
                  <a:gd name="T25" fmla="*/ 13 h 151"/>
                  <a:gd name="T26" fmla="*/ 540 w 1580"/>
                  <a:gd name="T27" fmla="*/ 0 h 151"/>
                  <a:gd name="T28" fmla="*/ 567 w 1580"/>
                  <a:gd name="T29" fmla="*/ 1 h 151"/>
                  <a:gd name="T30" fmla="*/ 595 w 1580"/>
                  <a:gd name="T31" fmla="*/ 4 h 151"/>
                  <a:gd name="T32" fmla="*/ 622 w 1580"/>
                  <a:gd name="T33" fmla="*/ 7 h 151"/>
                  <a:gd name="T34" fmla="*/ 648 w 1580"/>
                  <a:gd name="T35" fmla="*/ 11 h 151"/>
                  <a:gd name="T36" fmla="*/ 675 w 1580"/>
                  <a:gd name="T37" fmla="*/ 16 h 151"/>
                  <a:gd name="T38" fmla="*/ 702 w 1580"/>
                  <a:gd name="T39" fmla="*/ 19 h 151"/>
                  <a:gd name="T40" fmla="*/ 729 w 1580"/>
                  <a:gd name="T41" fmla="*/ 21 h 151"/>
                  <a:gd name="T42" fmla="*/ 756 w 1580"/>
                  <a:gd name="T43" fmla="*/ 22 h 151"/>
                  <a:gd name="T44" fmla="*/ 784 w 1580"/>
                  <a:gd name="T45" fmla="*/ 22 h 151"/>
                  <a:gd name="T46" fmla="*/ 754 w 1580"/>
                  <a:gd name="T47" fmla="*/ 49 h 151"/>
                  <a:gd name="T48" fmla="*/ 731 w 1580"/>
                  <a:gd name="T49" fmla="*/ 48 h 151"/>
                  <a:gd name="T50" fmla="*/ 709 w 1580"/>
                  <a:gd name="T51" fmla="*/ 46 h 151"/>
                  <a:gd name="T52" fmla="*/ 687 w 1580"/>
                  <a:gd name="T53" fmla="*/ 44 h 151"/>
                  <a:gd name="T54" fmla="*/ 667 w 1580"/>
                  <a:gd name="T55" fmla="*/ 43 h 151"/>
                  <a:gd name="T56" fmla="*/ 646 w 1580"/>
                  <a:gd name="T57" fmla="*/ 40 h 151"/>
                  <a:gd name="T58" fmla="*/ 624 w 1580"/>
                  <a:gd name="T59" fmla="*/ 37 h 151"/>
                  <a:gd name="T60" fmla="*/ 603 w 1580"/>
                  <a:gd name="T61" fmla="*/ 33 h 151"/>
                  <a:gd name="T62" fmla="*/ 582 w 1580"/>
                  <a:gd name="T63" fmla="*/ 29 h 151"/>
                  <a:gd name="T64" fmla="*/ 556 w 1580"/>
                  <a:gd name="T65" fmla="*/ 28 h 151"/>
                  <a:gd name="T66" fmla="*/ 529 w 1580"/>
                  <a:gd name="T67" fmla="*/ 32 h 151"/>
                  <a:gd name="T68" fmla="*/ 504 w 1580"/>
                  <a:gd name="T69" fmla="*/ 39 h 151"/>
                  <a:gd name="T70" fmla="*/ 480 w 1580"/>
                  <a:gd name="T71" fmla="*/ 48 h 151"/>
                  <a:gd name="T72" fmla="*/ 457 w 1580"/>
                  <a:gd name="T73" fmla="*/ 59 h 151"/>
                  <a:gd name="T74" fmla="*/ 429 w 1580"/>
                  <a:gd name="T75" fmla="*/ 53 h 151"/>
                  <a:gd name="T76" fmla="*/ 402 w 1580"/>
                  <a:gd name="T77" fmla="*/ 48 h 151"/>
                  <a:gd name="T78" fmla="*/ 373 w 1580"/>
                  <a:gd name="T79" fmla="*/ 42 h 151"/>
                  <a:gd name="T80" fmla="*/ 346 w 1580"/>
                  <a:gd name="T81" fmla="*/ 39 h 151"/>
                  <a:gd name="T82" fmla="*/ 318 w 1580"/>
                  <a:gd name="T83" fmla="*/ 37 h 151"/>
                  <a:gd name="T84" fmla="*/ 291 w 1580"/>
                  <a:gd name="T85" fmla="*/ 38 h 151"/>
                  <a:gd name="T86" fmla="*/ 264 w 1580"/>
                  <a:gd name="T87" fmla="*/ 42 h 151"/>
                  <a:gd name="T88" fmla="*/ 239 w 1580"/>
                  <a:gd name="T89" fmla="*/ 51 h 151"/>
                  <a:gd name="T90" fmla="*/ 215 w 1580"/>
                  <a:gd name="T91" fmla="*/ 64 h 151"/>
                  <a:gd name="T92" fmla="*/ 183 w 1580"/>
                  <a:gd name="T93" fmla="*/ 65 h 151"/>
                  <a:gd name="T94" fmla="*/ 149 w 1580"/>
                  <a:gd name="T95" fmla="*/ 54 h 151"/>
                  <a:gd name="T96" fmla="*/ 115 w 1580"/>
                  <a:gd name="T97" fmla="*/ 43 h 151"/>
                  <a:gd name="T98" fmla="*/ 82 w 1580"/>
                  <a:gd name="T99" fmla="*/ 44 h 151"/>
                  <a:gd name="T100" fmla="*/ 54 w 1580"/>
                  <a:gd name="T101" fmla="*/ 62 h 151"/>
                  <a:gd name="T102" fmla="*/ 32 w 1580"/>
                  <a:gd name="T103" fmla="*/ 74 h 151"/>
                  <a:gd name="T104" fmla="*/ 10 w 1580"/>
                  <a:gd name="T105" fmla="*/ 71 h 151"/>
                  <a:gd name="T106" fmla="*/ 4 w 1580"/>
                  <a:gd name="T107" fmla="*/ 48 h 151"/>
                  <a:gd name="T108" fmla="*/ 26 w 1580"/>
                  <a:gd name="T109" fmla="*/ 36 h 151"/>
                  <a:gd name="T110" fmla="*/ 50 w 1580"/>
                  <a:gd name="T111" fmla="*/ 22 h 151"/>
                  <a:gd name="T112" fmla="*/ 73 w 1580"/>
                  <a:gd name="T113" fmla="*/ 11 h 151"/>
                  <a:gd name="T114" fmla="*/ 98 w 1580"/>
                  <a:gd name="T115" fmla="*/ 2 h 151"/>
                  <a:gd name="T116" fmla="*/ 130 w 1580"/>
                  <a:gd name="T117" fmla="*/ 13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80" h="151">
                    <a:moveTo>
                      <a:pt x="299" y="62"/>
                    </a:moveTo>
                    <a:lnTo>
                      <a:pt x="308" y="65"/>
                    </a:lnTo>
                    <a:lnTo>
                      <a:pt x="317" y="68"/>
                    </a:lnTo>
                    <a:lnTo>
                      <a:pt x="326" y="71"/>
                    </a:lnTo>
                    <a:lnTo>
                      <a:pt x="336" y="73"/>
                    </a:lnTo>
                    <a:lnTo>
                      <a:pt x="344" y="74"/>
                    </a:lnTo>
                    <a:lnTo>
                      <a:pt x="354" y="75"/>
                    </a:lnTo>
                    <a:lnTo>
                      <a:pt x="363" y="75"/>
                    </a:lnTo>
                    <a:lnTo>
                      <a:pt x="372" y="76"/>
                    </a:lnTo>
                    <a:lnTo>
                      <a:pt x="381" y="75"/>
                    </a:lnTo>
                    <a:lnTo>
                      <a:pt x="389" y="74"/>
                    </a:lnTo>
                    <a:lnTo>
                      <a:pt x="399" y="72"/>
                    </a:lnTo>
                    <a:lnTo>
                      <a:pt x="408" y="71"/>
                    </a:lnTo>
                    <a:lnTo>
                      <a:pt x="416" y="68"/>
                    </a:lnTo>
                    <a:lnTo>
                      <a:pt x="425" y="66"/>
                    </a:lnTo>
                    <a:lnTo>
                      <a:pt x="434" y="64"/>
                    </a:lnTo>
                    <a:lnTo>
                      <a:pt x="443" y="62"/>
                    </a:lnTo>
                    <a:lnTo>
                      <a:pt x="452" y="58"/>
                    </a:lnTo>
                    <a:lnTo>
                      <a:pt x="460" y="55"/>
                    </a:lnTo>
                    <a:lnTo>
                      <a:pt x="468" y="52"/>
                    </a:lnTo>
                    <a:lnTo>
                      <a:pt x="478" y="49"/>
                    </a:lnTo>
                    <a:lnTo>
                      <a:pt x="486" y="44"/>
                    </a:lnTo>
                    <a:lnTo>
                      <a:pt x="495" y="41"/>
                    </a:lnTo>
                    <a:lnTo>
                      <a:pt x="503" y="38"/>
                    </a:lnTo>
                    <a:lnTo>
                      <a:pt x="512" y="35"/>
                    </a:lnTo>
                    <a:lnTo>
                      <a:pt x="521" y="32"/>
                    </a:lnTo>
                    <a:lnTo>
                      <a:pt x="529" y="29"/>
                    </a:lnTo>
                    <a:lnTo>
                      <a:pt x="537" y="26"/>
                    </a:lnTo>
                    <a:lnTo>
                      <a:pt x="547" y="22"/>
                    </a:lnTo>
                    <a:lnTo>
                      <a:pt x="555" y="19"/>
                    </a:lnTo>
                    <a:lnTo>
                      <a:pt x="563" y="16"/>
                    </a:lnTo>
                    <a:lnTo>
                      <a:pt x="573" y="14"/>
                    </a:lnTo>
                    <a:lnTo>
                      <a:pt x="582" y="13"/>
                    </a:lnTo>
                    <a:lnTo>
                      <a:pt x="590" y="13"/>
                    </a:lnTo>
                    <a:lnTo>
                      <a:pt x="598" y="13"/>
                    </a:lnTo>
                    <a:lnTo>
                      <a:pt x="605" y="13"/>
                    </a:lnTo>
                    <a:lnTo>
                      <a:pt x="614" y="14"/>
                    </a:lnTo>
                    <a:lnTo>
                      <a:pt x="621" y="14"/>
                    </a:lnTo>
                    <a:lnTo>
                      <a:pt x="629" y="15"/>
                    </a:lnTo>
                    <a:lnTo>
                      <a:pt x="637" y="16"/>
                    </a:lnTo>
                    <a:lnTo>
                      <a:pt x="645" y="18"/>
                    </a:lnTo>
                    <a:lnTo>
                      <a:pt x="652" y="18"/>
                    </a:lnTo>
                    <a:lnTo>
                      <a:pt x="661" y="20"/>
                    </a:lnTo>
                    <a:lnTo>
                      <a:pt x="668" y="20"/>
                    </a:lnTo>
                    <a:lnTo>
                      <a:pt x="676" y="22"/>
                    </a:lnTo>
                    <a:lnTo>
                      <a:pt x="683" y="24"/>
                    </a:lnTo>
                    <a:lnTo>
                      <a:pt x="692" y="26"/>
                    </a:lnTo>
                    <a:lnTo>
                      <a:pt x="700" y="27"/>
                    </a:lnTo>
                    <a:lnTo>
                      <a:pt x="709" y="29"/>
                    </a:lnTo>
                    <a:lnTo>
                      <a:pt x="716" y="29"/>
                    </a:lnTo>
                    <a:lnTo>
                      <a:pt x="724" y="31"/>
                    </a:lnTo>
                    <a:lnTo>
                      <a:pt x="731" y="32"/>
                    </a:lnTo>
                    <a:lnTo>
                      <a:pt x="740" y="34"/>
                    </a:lnTo>
                    <a:lnTo>
                      <a:pt x="747" y="34"/>
                    </a:lnTo>
                    <a:lnTo>
                      <a:pt x="755" y="36"/>
                    </a:lnTo>
                    <a:lnTo>
                      <a:pt x="763" y="37"/>
                    </a:lnTo>
                    <a:lnTo>
                      <a:pt x="771" y="39"/>
                    </a:lnTo>
                    <a:lnTo>
                      <a:pt x="778" y="40"/>
                    </a:lnTo>
                    <a:lnTo>
                      <a:pt x="787" y="41"/>
                    </a:lnTo>
                    <a:lnTo>
                      <a:pt x="794" y="42"/>
                    </a:lnTo>
                    <a:lnTo>
                      <a:pt x="802" y="44"/>
                    </a:lnTo>
                    <a:lnTo>
                      <a:pt x="810" y="45"/>
                    </a:lnTo>
                    <a:lnTo>
                      <a:pt x="818" y="47"/>
                    </a:lnTo>
                    <a:lnTo>
                      <a:pt x="825" y="48"/>
                    </a:lnTo>
                    <a:lnTo>
                      <a:pt x="834" y="50"/>
                    </a:lnTo>
                    <a:lnTo>
                      <a:pt x="840" y="50"/>
                    </a:lnTo>
                    <a:lnTo>
                      <a:pt x="848" y="51"/>
                    </a:lnTo>
                    <a:lnTo>
                      <a:pt x="856" y="51"/>
                    </a:lnTo>
                    <a:lnTo>
                      <a:pt x="864" y="52"/>
                    </a:lnTo>
                    <a:lnTo>
                      <a:pt x="870" y="52"/>
                    </a:lnTo>
                    <a:lnTo>
                      <a:pt x="879" y="53"/>
                    </a:lnTo>
                    <a:lnTo>
                      <a:pt x="886" y="53"/>
                    </a:lnTo>
                    <a:lnTo>
                      <a:pt x="894" y="54"/>
                    </a:lnTo>
                    <a:lnTo>
                      <a:pt x="901" y="53"/>
                    </a:lnTo>
                    <a:lnTo>
                      <a:pt x="909" y="53"/>
                    </a:lnTo>
                    <a:lnTo>
                      <a:pt x="916" y="52"/>
                    </a:lnTo>
                    <a:lnTo>
                      <a:pt x="925" y="52"/>
                    </a:lnTo>
                    <a:lnTo>
                      <a:pt x="931" y="51"/>
                    </a:lnTo>
                    <a:lnTo>
                      <a:pt x="939" y="50"/>
                    </a:lnTo>
                    <a:lnTo>
                      <a:pt x="947" y="49"/>
                    </a:lnTo>
                    <a:lnTo>
                      <a:pt x="955" y="49"/>
                    </a:lnTo>
                    <a:lnTo>
                      <a:pt x="961" y="47"/>
                    </a:lnTo>
                    <a:lnTo>
                      <a:pt x="968" y="44"/>
                    </a:lnTo>
                    <a:lnTo>
                      <a:pt x="976" y="42"/>
                    </a:lnTo>
                    <a:lnTo>
                      <a:pt x="984" y="41"/>
                    </a:lnTo>
                    <a:lnTo>
                      <a:pt x="990" y="38"/>
                    </a:lnTo>
                    <a:lnTo>
                      <a:pt x="998" y="36"/>
                    </a:lnTo>
                    <a:lnTo>
                      <a:pt x="1005" y="34"/>
                    </a:lnTo>
                    <a:lnTo>
                      <a:pt x="1013" y="32"/>
                    </a:lnTo>
                    <a:lnTo>
                      <a:pt x="1020" y="28"/>
                    </a:lnTo>
                    <a:lnTo>
                      <a:pt x="1027" y="25"/>
                    </a:lnTo>
                    <a:lnTo>
                      <a:pt x="1034" y="20"/>
                    </a:lnTo>
                    <a:lnTo>
                      <a:pt x="1042" y="17"/>
                    </a:lnTo>
                    <a:lnTo>
                      <a:pt x="1048" y="12"/>
                    </a:lnTo>
                    <a:lnTo>
                      <a:pt x="1056" y="8"/>
                    </a:lnTo>
                    <a:lnTo>
                      <a:pt x="1062" y="4"/>
                    </a:lnTo>
                    <a:lnTo>
                      <a:pt x="1071" y="0"/>
                    </a:lnTo>
                    <a:lnTo>
                      <a:pt x="1078" y="0"/>
                    </a:lnTo>
                    <a:lnTo>
                      <a:pt x="1086" y="0"/>
                    </a:lnTo>
                    <a:lnTo>
                      <a:pt x="1094" y="0"/>
                    </a:lnTo>
                    <a:lnTo>
                      <a:pt x="1102" y="0"/>
                    </a:lnTo>
                    <a:lnTo>
                      <a:pt x="1109" y="0"/>
                    </a:lnTo>
                    <a:lnTo>
                      <a:pt x="1118" y="1"/>
                    </a:lnTo>
                    <a:lnTo>
                      <a:pt x="1125" y="1"/>
                    </a:lnTo>
                    <a:lnTo>
                      <a:pt x="1133" y="2"/>
                    </a:lnTo>
                    <a:lnTo>
                      <a:pt x="1141" y="2"/>
                    </a:lnTo>
                    <a:lnTo>
                      <a:pt x="1149" y="3"/>
                    </a:lnTo>
                    <a:lnTo>
                      <a:pt x="1156" y="4"/>
                    </a:lnTo>
                    <a:lnTo>
                      <a:pt x="1165" y="5"/>
                    </a:lnTo>
                    <a:lnTo>
                      <a:pt x="1172" y="5"/>
                    </a:lnTo>
                    <a:lnTo>
                      <a:pt x="1180" y="6"/>
                    </a:lnTo>
                    <a:lnTo>
                      <a:pt x="1188" y="7"/>
                    </a:lnTo>
                    <a:lnTo>
                      <a:pt x="1196" y="8"/>
                    </a:lnTo>
                    <a:lnTo>
                      <a:pt x="1202" y="8"/>
                    </a:lnTo>
                    <a:lnTo>
                      <a:pt x="1211" y="9"/>
                    </a:lnTo>
                    <a:lnTo>
                      <a:pt x="1218" y="10"/>
                    </a:lnTo>
                    <a:lnTo>
                      <a:pt x="1226" y="11"/>
                    </a:lnTo>
                    <a:lnTo>
                      <a:pt x="1234" y="12"/>
                    </a:lnTo>
                    <a:lnTo>
                      <a:pt x="1242" y="13"/>
                    </a:lnTo>
                    <a:lnTo>
                      <a:pt x="1249" y="14"/>
                    </a:lnTo>
                    <a:lnTo>
                      <a:pt x="1258" y="16"/>
                    </a:lnTo>
                    <a:lnTo>
                      <a:pt x="1264" y="16"/>
                    </a:lnTo>
                    <a:lnTo>
                      <a:pt x="1272" y="18"/>
                    </a:lnTo>
                    <a:lnTo>
                      <a:pt x="1279" y="19"/>
                    </a:lnTo>
                    <a:lnTo>
                      <a:pt x="1288" y="21"/>
                    </a:lnTo>
                    <a:lnTo>
                      <a:pt x="1295" y="21"/>
                    </a:lnTo>
                    <a:lnTo>
                      <a:pt x="1304" y="24"/>
                    </a:lnTo>
                    <a:lnTo>
                      <a:pt x="1311" y="25"/>
                    </a:lnTo>
                    <a:lnTo>
                      <a:pt x="1319" y="27"/>
                    </a:lnTo>
                    <a:lnTo>
                      <a:pt x="1325" y="27"/>
                    </a:lnTo>
                    <a:lnTo>
                      <a:pt x="1334" y="28"/>
                    </a:lnTo>
                    <a:lnTo>
                      <a:pt x="1341" y="29"/>
                    </a:lnTo>
                    <a:lnTo>
                      <a:pt x="1349" y="31"/>
                    </a:lnTo>
                    <a:lnTo>
                      <a:pt x="1356" y="31"/>
                    </a:lnTo>
                    <a:lnTo>
                      <a:pt x="1364" y="32"/>
                    </a:lnTo>
                    <a:lnTo>
                      <a:pt x="1371" y="33"/>
                    </a:lnTo>
                    <a:lnTo>
                      <a:pt x="1380" y="35"/>
                    </a:lnTo>
                    <a:lnTo>
                      <a:pt x="1387" y="35"/>
                    </a:lnTo>
                    <a:lnTo>
                      <a:pt x="1394" y="36"/>
                    </a:lnTo>
                    <a:lnTo>
                      <a:pt x="1402" y="37"/>
                    </a:lnTo>
                    <a:lnTo>
                      <a:pt x="1410" y="38"/>
                    </a:lnTo>
                    <a:lnTo>
                      <a:pt x="1417" y="38"/>
                    </a:lnTo>
                    <a:lnTo>
                      <a:pt x="1426" y="39"/>
                    </a:lnTo>
                    <a:lnTo>
                      <a:pt x="1433" y="40"/>
                    </a:lnTo>
                    <a:lnTo>
                      <a:pt x="1441" y="41"/>
                    </a:lnTo>
                    <a:lnTo>
                      <a:pt x="1448" y="41"/>
                    </a:lnTo>
                    <a:lnTo>
                      <a:pt x="1456" y="42"/>
                    </a:lnTo>
                    <a:lnTo>
                      <a:pt x="1463" y="42"/>
                    </a:lnTo>
                    <a:lnTo>
                      <a:pt x="1472" y="43"/>
                    </a:lnTo>
                    <a:lnTo>
                      <a:pt x="1479" y="43"/>
                    </a:lnTo>
                    <a:lnTo>
                      <a:pt x="1487" y="43"/>
                    </a:lnTo>
                    <a:lnTo>
                      <a:pt x="1495" y="43"/>
                    </a:lnTo>
                    <a:lnTo>
                      <a:pt x="1503" y="44"/>
                    </a:lnTo>
                    <a:lnTo>
                      <a:pt x="1510" y="44"/>
                    </a:lnTo>
                    <a:lnTo>
                      <a:pt x="1519" y="44"/>
                    </a:lnTo>
                    <a:lnTo>
                      <a:pt x="1526" y="44"/>
                    </a:lnTo>
                    <a:lnTo>
                      <a:pt x="1534" y="44"/>
                    </a:lnTo>
                    <a:lnTo>
                      <a:pt x="1541" y="44"/>
                    </a:lnTo>
                    <a:lnTo>
                      <a:pt x="1550" y="44"/>
                    </a:lnTo>
                    <a:lnTo>
                      <a:pt x="1557" y="44"/>
                    </a:lnTo>
                    <a:lnTo>
                      <a:pt x="1566" y="44"/>
                    </a:lnTo>
                    <a:lnTo>
                      <a:pt x="1580" y="62"/>
                    </a:lnTo>
                    <a:lnTo>
                      <a:pt x="1541" y="100"/>
                    </a:lnTo>
                    <a:lnTo>
                      <a:pt x="1534" y="99"/>
                    </a:lnTo>
                    <a:lnTo>
                      <a:pt x="1527" y="99"/>
                    </a:lnTo>
                    <a:lnTo>
                      <a:pt x="1520" y="98"/>
                    </a:lnTo>
                    <a:lnTo>
                      <a:pt x="1513" y="98"/>
                    </a:lnTo>
                    <a:lnTo>
                      <a:pt x="1506" y="97"/>
                    </a:lnTo>
                    <a:lnTo>
                      <a:pt x="1500" y="97"/>
                    </a:lnTo>
                    <a:lnTo>
                      <a:pt x="1493" y="97"/>
                    </a:lnTo>
                    <a:lnTo>
                      <a:pt x="1487" y="97"/>
                    </a:lnTo>
                    <a:lnTo>
                      <a:pt x="1480" y="96"/>
                    </a:lnTo>
                    <a:lnTo>
                      <a:pt x="1474" y="96"/>
                    </a:lnTo>
                    <a:lnTo>
                      <a:pt x="1467" y="95"/>
                    </a:lnTo>
                    <a:lnTo>
                      <a:pt x="1461" y="95"/>
                    </a:lnTo>
                    <a:lnTo>
                      <a:pt x="1455" y="93"/>
                    </a:lnTo>
                    <a:lnTo>
                      <a:pt x="1449" y="93"/>
                    </a:lnTo>
                    <a:lnTo>
                      <a:pt x="1442" y="93"/>
                    </a:lnTo>
                    <a:lnTo>
                      <a:pt x="1436" y="93"/>
                    </a:lnTo>
                    <a:lnTo>
                      <a:pt x="1430" y="92"/>
                    </a:lnTo>
                    <a:lnTo>
                      <a:pt x="1424" y="92"/>
                    </a:lnTo>
                    <a:lnTo>
                      <a:pt x="1417" y="91"/>
                    </a:lnTo>
                    <a:lnTo>
                      <a:pt x="1411" y="91"/>
                    </a:lnTo>
                    <a:lnTo>
                      <a:pt x="1405" y="90"/>
                    </a:lnTo>
                    <a:lnTo>
                      <a:pt x="1398" y="90"/>
                    </a:lnTo>
                    <a:lnTo>
                      <a:pt x="1392" y="89"/>
                    </a:lnTo>
                    <a:lnTo>
                      <a:pt x="1386" y="89"/>
                    </a:lnTo>
                    <a:lnTo>
                      <a:pt x="1380" y="88"/>
                    </a:lnTo>
                    <a:lnTo>
                      <a:pt x="1373" y="88"/>
                    </a:lnTo>
                    <a:lnTo>
                      <a:pt x="1367" y="87"/>
                    </a:lnTo>
                    <a:lnTo>
                      <a:pt x="1362" y="87"/>
                    </a:lnTo>
                    <a:lnTo>
                      <a:pt x="1356" y="86"/>
                    </a:lnTo>
                    <a:lnTo>
                      <a:pt x="1349" y="86"/>
                    </a:lnTo>
                    <a:lnTo>
                      <a:pt x="1343" y="86"/>
                    </a:lnTo>
                    <a:lnTo>
                      <a:pt x="1338" y="86"/>
                    </a:lnTo>
                    <a:lnTo>
                      <a:pt x="1332" y="85"/>
                    </a:lnTo>
                    <a:lnTo>
                      <a:pt x="1325" y="84"/>
                    </a:lnTo>
                    <a:lnTo>
                      <a:pt x="1319" y="83"/>
                    </a:lnTo>
                    <a:lnTo>
                      <a:pt x="1313" y="83"/>
                    </a:lnTo>
                    <a:lnTo>
                      <a:pt x="1307" y="82"/>
                    </a:lnTo>
                    <a:lnTo>
                      <a:pt x="1301" y="81"/>
                    </a:lnTo>
                    <a:lnTo>
                      <a:pt x="1295" y="80"/>
                    </a:lnTo>
                    <a:lnTo>
                      <a:pt x="1290" y="80"/>
                    </a:lnTo>
                    <a:lnTo>
                      <a:pt x="1284" y="79"/>
                    </a:lnTo>
                    <a:lnTo>
                      <a:pt x="1277" y="78"/>
                    </a:lnTo>
                    <a:lnTo>
                      <a:pt x="1271" y="77"/>
                    </a:lnTo>
                    <a:lnTo>
                      <a:pt x="1265" y="77"/>
                    </a:lnTo>
                    <a:lnTo>
                      <a:pt x="1259" y="76"/>
                    </a:lnTo>
                    <a:lnTo>
                      <a:pt x="1253" y="75"/>
                    </a:lnTo>
                    <a:lnTo>
                      <a:pt x="1247" y="74"/>
                    </a:lnTo>
                    <a:lnTo>
                      <a:pt x="1242" y="74"/>
                    </a:lnTo>
                    <a:lnTo>
                      <a:pt x="1236" y="72"/>
                    </a:lnTo>
                    <a:lnTo>
                      <a:pt x="1229" y="71"/>
                    </a:lnTo>
                    <a:lnTo>
                      <a:pt x="1223" y="69"/>
                    </a:lnTo>
                    <a:lnTo>
                      <a:pt x="1217" y="68"/>
                    </a:lnTo>
                    <a:lnTo>
                      <a:pt x="1211" y="66"/>
                    </a:lnTo>
                    <a:lnTo>
                      <a:pt x="1204" y="66"/>
                    </a:lnTo>
                    <a:lnTo>
                      <a:pt x="1198" y="64"/>
                    </a:lnTo>
                    <a:lnTo>
                      <a:pt x="1193" y="64"/>
                    </a:lnTo>
                    <a:lnTo>
                      <a:pt x="1187" y="62"/>
                    </a:lnTo>
                    <a:lnTo>
                      <a:pt x="1180" y="61"/>
                    </a:lnTo>
                    <a:lnTo>
                      <a:pt x="1174" y="60"/>
                    </a:lnTo>
                    <a:lnTo>
                      <a:pt x="1168" y="59"/>
                    </a:lnTo>
                    <a:lnTo>
                      <a:pt x="1162" y="57"/>
                    </a:lnTo>
                    <a:lnTo>
                      <a:pt x="1155" y="57"/>
                    </a:lnTo>
                    <a:lnTo>
                      <a:pt x="1149" y="55"/>
                    </a:lnTo>
                    <a:lnTo>
                      <a:pt x="1144" y="55"/>
                    </a:lnTo>
                    <a:lnTo>
                      <a:pt x="1134" y="55"/>
                    </a:lnTo>
                    <a:lnTo>
                      <a:pt x="1127" y="55"/>
                    </a:lnTo>
                    <a:lnTo>
                      <a:pt x="1119" y="55"/>
                    </a:lnTo>
                    <a:lnTo>
                      <a:pt x="1111" y="56"/>
                    </a:lnTo>
                    <a:lnTo>
                      <a:pt x="1103" y="56"/>
                    </a:lnTo>
                    <a:lnTo>
                      <a:pt x="1096" y="57"/>
                    </a:lnTo>
                    <a:lnTo>
                      <a:pt x="1087" y="58"/>
                    </a:lnTo>
                    <a:lnTo>
                      <a:pt x="1080" y="60"/>
                    </a:lnTo>
                    <a:lnTo>
                      <a:pt x="1072" y="60"/>
                    </a:lnTo>
                    <a:lnTo>
                      <a:pt x="1064" y="62"/>
                    </a:lnTo>
                    <a:lnTo>
                      <a:pt x="1057" y="63"/>
                    </a:lnTo>
                    <a:lnTo>
                      <a:pt x="1050" y="65"/>
                    </a:lnTo>
                    <a:lnTo>
                      <a:pt x="1043" y="66"/>
                    </a:lnTo>
                    <a:lnTo>
                      <a:pt x="1035" y="69"/>
                    </a:lnTo>
                    <a:lnTo>
                      <a:pt x="1028" y="71"/>
                    </a:lnTo>
                    <a:lnTo>
                      <a:pt x="1022" y="74"/>
                    </a:lnTo>
                    <a:lnTo>
                      <a:pt x="1014" y="75"/>
                    </a:lnTo>
                    <a:lnTo>
                      <a:pt x="1007" y="77"/>
                    </a:lnTo>
                    <a:lnTo>
                      <a:pt x="1000" y="79"/>
                    </a:lnTo>
                    <a:lnTo>
                      <a:pt x="993" y="82"/>
                    </a:lnTo>
                    <a:lnTo>
                      <a:pt x="986" y="84"/>
                    </a:lnTo>
                    <a:lnTo>
                      <a:pt x="979" y="86"/>
                    </a:lnTo>
                    <a:lnTo>
                      <a:pt x="972" y="89"/>
                    </a:lnTo>
                    <a:lnTo>
                      <a:pt x="965" y="92"/>
                    </a:lnTo>
                    <a:lnTo>
                      <a:pt x="958" y="95"/>
                    </a:lnTo>
                    <a:lnTo>
                      <a:pt x="952" y="98"/>
                    </a:lnTo>
                    <a:lnTo>
                      <a:pt x="944" y="101"/>
                    </a:lnTo>
                    <a:lnTo>
                      <a:pt x="938" y="104"/>
                    </a:lnTo>
                    <a:lnTo>
                      <a:pt x="931" y="107"/>
                    </a:lnTo>
                    <a:lnTo>
                      <a:pt x="925" y="110"/>
                    </a:lnTo>
                    <a:lnTo>
                      <a:pt x="918" y="113"/>
                    </a:lnTo>
                    <a:lnTo>
                      <a:pt x="912" y="117"/>
                    </a:lnTo>
                    <a:lnTo>
                      <a:pt x="904" y="115"/>
                    </a:lnTo>
                    <a:lnTo>
                      <a:pt x="896" y="114"/>
                    </a:lnTo>
                    <a:lnTo>
                      <a:pt x="888" y="112"/>
                    </a:lnTo>
                    <a:lnTo>
                      <a:pt x="881" y="111"/>
                    </a:lnTo>
                    <a:lnTo>
                      <a:pt x="872" y="109"/>
                    </a:lnTo>
                    <a:lnTo>
                      <a:pt x="865" y="108"/>
                    </a:lnTo>
                    <a:lnTo>
                      <a:pt x="857" y="106"/>
                    </a:lnTo>
                    <a:lnTo>
                      <a:pt x="849" y="105"/>
                    </a:lnTo>
                    <a:lnTo>
                      <a:pt x="841" y="103"/>
                    </a:lnTo>
                    <a:lnTo>
                      <a:pt x="834" y="102"/>
                    </a:lnTo>
                    <a:lnTo>
                      <a:pt x="825" y="100"/>
                    </a:lnTo>
                    <a:lnTo>
                      <a:pt x="818" y="99"/>
                    </a:lnTo>
                    <a:lnTo>
                      <a:pt x="810" y="97"/>
                    </a:lnTo>
                    <a:lnTo>
                      <a:pt x="802" y="96"/>
                    </a:lnTo>
                    <a:lnTo>
                      <a:pt x="795" y="93"/>
                    </a:lnTo>
                    <a:lnTo>
                      <a:pt x="788" y="92"/>
                    </a:lnTo>
                    <a:lnTo>
                      <a:pt x="778" y="90"/>
                    </a:lnTo>
                    <a:lnTo>
                      <a:pt x="771" y="89"/>
                    </a:lnTo>
                    <a:lnTo>
                      <a:pt x="763" y="87"/>
                    </a:lnTo>
                    <a:lnTo>
                      <a:pt x="755" y="86"/>
                    </a:lnTo>
                    <a:lnTo>
                      <a:pt x="746" y="84"/>
                    </a:lnTo>
                    <a:lnTo>
                      <a:pt x="739" y="84"/>
                    </a:lnTo>
                    <a:lnTo>
                      <a:pt x="730" y="82"/>
                    </a:lnTo>
                    <a:lnTo>
                      <a:pt x="723" y="82"/>
                    </a:lnTo>
                    <a:lnTo>
                      <a:pt x="715" y="80"/>
                    </a:lnTo>
                    <a:lnTo>
                      <a:pt x="707" y="79"/>
                    </a:lnTo>
                    <a:lnTo>
                      <a:pt x="699" y="78"/>
                    </a:lnTo>
                    <a:lnTo>
                      <a:pt x="692" y="78"/>
                    </a:lnTo>
                    <a:lnTo>
                      <a:pt x="683" y="77"/>
                    </a:lnTo>
                    <a:lnTo>
                      <a:pt x="676" y="76"/>
                    </a:lnTo>
                    <a:lnTo>
                      <a:pt x="668" y="76"/>
                    </a:lnTo>
                    <a:lnTo>
                      <a:pt x="661" y="76"/>
                    </a:lnTo>
                    <a:lnTo>
                      <a:pt x="651" y="75"/>
                    </a:lnTo>
                    <a:lnTo>
                      <a:pt x="644" y="74"/>
                    </a:lnTo>
                    <a:lnTo>
                      <a:pt x="635" y="74"/>
                    </a:lnTo>
                    <a:lnTo>
                      <a:pt x="628" y="74"/>
                    </a:lnTo>
                    <a:lnTo>
                      <a:pt x="620" y="74"/>
                    </a:lnTo>
                    <a:lnTo>
                      <a:pt x="612" y="74"/>
                    </a:lnTo>
                    <a:lnTo>
                      <a:pt x="604" y="74"/>
                    </a:lnTo>
                    <a:lnTo>
                      <a:pt x="597" y="75"/>
                    </a:lnTo>
                    <a:lnTo>
                      <a:pt x="588" y="75"/>
                    </a:lnTo>
                    <a:lnTo>
                      <a:pt x="581" y="75"/>
                    </a:lnTo>
                    <a:lnTo>
                      <a:pt x="573" y="76"/>
                    </a:lnTo>
                    <a:lnTo>
                      <a:pt x="566" y="77"/>
                    </a:lnTo>
                    <a:lnTo>
                      <a:pt x="557" y="78"/>
                    </a:lnTo>
                    <a:lnTo>
                      <a:pt x="551" y="80"/>
                    </a:lnTo>
                    <a:lnTo>
                      <a:pt x="543" y="81"/>
                    </a:lnTo>
                    <a:lnTo>
                      <a:pt x="536" y="83"/>
                    </a:lnTo>
                    <a:lnTo>
                      <a:pt x="528" y="84"/>
                    </a:lnTo>
                    <a:lnTo>
                      <a:pt x="521" y="86"/>
                    </a:lnTo>
                    <a:lnTo>
                      <a:pt x="513" y="87"/>
                    </a:lnTo>
                    <a:lnTo>
                      <a:pt x="506" y="90"/>
                    </a:lnTo>
                    <a:lnTo>
                      <a:pt x="499" y="92"/>
                    </a:lnTo>
                    <a:lnTo>
                      <a:pt x="491" y="96"/>
                    </a:lnTo>
                    <a:lnTo>
                      <a:pt x="484" y="99"/>
                    </a:lnTo>
                    <a:lnTo>
                      <a:pt x="478" y="102"/>
                    </a:lnTo>
                    <a:lnTo>
                      <a:pt x="471" y="105"/>
                    </a:lnTo>
                    <a:lnTo>
                      <a:pt x="463" y="108"/>
                    </a:lnTo>
                    <a:lnTo>
                      <a:pt x="456" y="111"/>
                    </a:lnTo>
                    <a:lnTo>
                      <a:pt x="450" y="115"/>
                    </a:lnTo>
                    <a:lnTo>
                      <a:pt x="442" y="119"/>
                    </a:lnTo>
                    <a:lnTo>
                      <a:pt x="436" y="124"/>
                    </a:lnTo>
                    <a:lnTo>
                      <a:pt x="430" y="128"/>
                    </a:lnTo>
                    <a:lnTo>
                      <a:pt x="424" y="134"/>
                    </a:lnTo>
                    <a:lnTo>
                      <a:pt x="413" y="134"/>
                    </a:lnTo>
                    <a:lnTo>
                      <a:pt x="404" y="135"/>
                    </a:lnTo>
                    <a:lnTo>
                      <a:pt x="394" y="134"/>
                    </a:lnTo>
                    <a:lnTo>
                      <a:pt x="385" y="134"/>
                    </a:lnTo>
                    <a:lnTo>
                      <a:pt x="375" y="132"/>
                    </a:lnTo>
                    <a:lnTo>
                      <a:pt x="365" y="130"/>
                    </a:lnTo>
                    <a:lnTo>
                      <a:pt x="356" y="127"/>
                    </a:lnTo>
                    <a:lnTo>
                      <a:pt x="346" y="125"/>
                    </a:lnTo>
                    <a:lnTo>
                      <a:pt x="336" y="121"/>
                    </a:lnTo>
                    <a:lnTo>
                      <a:pt x="326" y="117"/>
                    </a:lnTo>
                    <a:lnTo>
                      <a:pt x="316" y="114"/>
                    </a:lnTo>
                    <a:lnTo>
                      <a:pt x="307" y="111"/>
                    </a:lnTo>
                    <a:lnTo>
                      <a:pt x="297" y="107"/>
                    </a:lnTo>
                    <a:lnTo>
                      <a:pt x="288" y="104"/>
                    </a:lnTo>
                    <a:lnTo>
                      <a:pt x="278" y="101"/>
                    </a:lnTo>
                    <a:lnTo>
                      <a:pt x="269" y="98"/>
                    </a:lnTo>
                    <a:lnTo>
                      <a:pt x="259" y="93"/>
                    </a:lnTo>
                    <a:lnTo>
                      <a:pt x="249" y="90"/>
                    </a:lnTo>
                    <a:lnTo>
                      <a:pt x="239" y="87"/>
                    </a:lnTo>
                    <a:lnTo>
                      <a:pt x="229" y="86"/>
                    </a:lnTo>
                    <a:lnTo>
                      <a:pt x="220" y="83"/>
                    </a:lnTo>
                    <a:lnTo>
                      <a:pt x="211" y="83"/>
                    </a:lnTo>
                    <a:lnTo>
                      <a:pt x="201" y="82"/>
                    </a:lnTo>
                    <a:lnTo>
                      <a:pt x="192" y="83"/>
                    </a:lnTo>
                    <a:lnTo>
                      <a:pt x="182" y="83"/>
                    </a:lnTo>
                    <a:lnTo>
                      <a:pt x="173" y="85"/>
                    </a:lnTo>
                    <a:lnTo>
                      <a:pt x="164" y="88"/>
                    </a:lnTo>
                    <a:lnTo>
                      <a:pt x="155" y="92"/>
                    </a:lnTo>
                    <a:lnTo>
                      <a:pt x="146" y="96"/>
                    </a:lnTo>
                    <a:lnTo>
                      <a:pt x="138" y="102"/>
                    </a:lnTo>
                    <a:lnTo>
                      <a:pt x="129" y="108"/>
                    </a:lnTo>
                    <a:lnTo>
                      <a:pt x="122" y="117"/>
                    </a:lnTo>
                    <a:lnTo>
                      <a:pt x="115" y="120"/>
                    </a:lnTo>
                    <a:lnTo>
                      <a:pt x="108" y="123"/>
                    </a:lnTo>
                    <a:lnTo>
                      <a:pt x="102" y="126"/>
                    </a:lnTo>
                    <a:lnTo>
                      <a:pt x="96" y="130"/>
                    </a:lnTo>
                    <a:lnTo>
                      <a:pt x="90" y="133"/>
                    </a:lnTo>
                    <a:lnTo>
                      <a:pt x="83" y="137"/>
                    </a:lnTo>
                    <a:lnTo>
                      <a:pt x="77" y="140"/>
                    </a:lnTo>
                    <a:lnTo>
                      <a:pt x="71" y="145"/>
                    </a:lnTo>
                    <a:lnTo>
                      <a:pt x="63" y="147"/>
                    </a:lnTo>
                    <a:lnTo>
                      <a:pt x="57" y="149"/>
                    </a:lnTo>
                    <a:lnTo>
                      <a:pt x="51" y="150"/>
                    </a:lnTo>
                    <a:lnTo>
                      <a:pt x="45" y="151"/>
                    </a:lnTo>
                    <a:lnTo>
                      <a:pt x="37" y="150"/>
                    </a:lnTo>
                    <a:lnTo>
                      <a:pt x="31" y="148"/>
                    </a:lnTo>
                    <a:lnTo>
                      <a:pt x="25" y="145"/>
                    </a:lnTo>
                    <a:lnTo>
                      <a:pt x="19" y="141"/>
                    </a:lnTo>
                    <a:lnTo>
                      <a:pt x="11" y="131"/>
                    </a:lnTo>
                    <a:lnTo>
                      <a:pt x="5" y="123"/>
                    </a:lnTo>
                    <a:lnTo>
                      <a:pt x="2" y="117"/>
                    </a:lnTo>
                    <a:lnTo>
                      <a:pt x="1" y="112"/>
                    </a:lnTo>
                    <a:lnTo>
                      <a:pt x="0" y="106"/>
                    </a:lnTo>
                    <a:lnTo>
                      <a:pt x="1" y="100"/>
                    </a:lnTo>
                    <a:lnTo>
                      <a:pt x="7" y="96"/>
                    </a:lnTo>
                    <a:lnTo>
                      <a:pt x="13" y="91"/>
                    </a:lnTo>
                    <a:lnTo>
                      <a:pt x="20" y="88"/>
                    </a:lnTo>
                    <a:lnTo>
                      <a:pt x="26" y="85"/>
                    </a:lnTo>
                    <a:lnTo>
                      <a:pt x="32" y="81"/>
                    </a:lnTo>
                    <a:lnTo>
                      <a:pt x="38" y="77"/>
                    </a:lnTo>
                    <a:lnTo>
                      <a:pt x="45" y="74"/>
                    </a:lnTo>
                    <a:lnTo>
                      <a:pt x="52" y="71"/>
                    </a:lnTo>
                    <a:lnTo>
                      <a:pt x="58" y="66"/>
                    </a:lnTo>
                    <a:lnTo>
                      <a:pt x="64" y="62"/>
                    </a:lnTo>
                    <a:lnTo>
                      <a:pt x="71" y="58"/>
                    </a:lnTo>
                    <a:lnTo>
                      <a:pt x="78" y="55"/>
                    </a:lnTo>
                    <a:lnTo>
                      <a:pt x="84" y="51"/>
                    </a:lnTo>
                    <a:lnTo>
                      <a:pt x="92" y="48"/>
                    </a:lnTo>
                    <a:lnTo>
                      <a:pt x="99" y="44"/>
                    </a:lnTo>
                    <a:lnTo>
                      <a:pt x="106" y="41"/>
                    </a:lnTo>
                    <a:lnTo>
                      <a:pt x="113" y="37"/>
                    </a:lnTo>
                    <a:lnTo>
                      <a:pt x="119" y="34"/>
                    </a:lnTo>
                    <a:lnTo>
                      <a:pt x="125" y="31"/>
                    </a:lnTo>
                    <a:lnTo>
                      <a:pt x="132" y="28"/>
                    </a:lnTo>
                    <a:lnTo>
                      <a:pt x="139" y="25"/>
                    </a:lnTo>
                    <a:lnTo>
                      <a:pt x="146" y="21"/>
                    </a:lnTo>
                    <a:lnTo>
                      <a:pt x="153" y="18"/>
                    </a:lnTo>
                    <a:lnTo>
                      <a:pt x="161" y="16"/>
                    </a:lnTo>
                    <a:lnTo>
                      <a:pt x="167" y="13"/>
                    </a:lnTo>
                    <a:lnTo>
                      <a:pt x="174" y="10"/>
                    </a:lnTo>
                    <a:lnTo>
                      <a:pt x="181" y="8"/>
                    </a:lnTo>
                    <a:lnTo>
                      <a:pt x="189" y="6"/>
                    </a:lnTo>
                    <a:lnTo>
                      <a:pt x="196" y="4"/>
                    </a:lnTo>
                    <a:lnTo>
                      <a:pt x="203" y="3"/>
                    </a:lnTo>
                    <a:lnTo>
                      <a:pt x="211" y="1"/>
                    </a:lnTo>
                    <a:lnTo>
                      <a:pt x="219" y="0"/>
                    </a:lnTo>
                    <a:lnTo>
                      <a:pt x="228" y="8"/>
                    </a:lnTo>
                    <a:lnTo>
                      <a:pt x="239" y="14"/>
                    </a:lnTo>
                    <a:lnTo>
                      <a:pt x="249" y="19"/>
                    </a:lnTo>
                    <a:lnTo>
                      <a:pt x="260" y="26"/>
                    </a:lnTo>
                    <a:lnTo>
                      <a:pt x="269" y="32"/>
                    </a:lnTo>
                    <a:lnTo>
                      <a:pt x="280" y="39"/>
                    </a:lnTo>
                    <a:lnTo>
                      <a:pt x="284" y="42"/>
                    </a:lnTo>
                    <a:lnTo>
                      <a:pt x="289" y="49"/>
                    </a:lnTo>
                    <a:lnTo>
                      <a:pt x="294" y="54"/>
                    </a:lnTo>
                    <a:lnTo>
                      <a:pt x="29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8" name="Freeform 1222"/>
              <p:cNvSpPr>
                <a:spLocks/>
              </p:cNvSpPr>
              <p:nvPr/>
            </p:nvSpPr>
            <p:spPr bwMode="auto">
              <a:xfrm>
                <a:off x="2560" y="3587"/>
                <a:ext cx="43" cy="45"/>
              </a:xfrm>
              <a:custGeom>
                <a:avLst/>
                <a:gdLst>
                  <a:gd name="T0" fmla="*/ 42 w 85"/>
                  <a:gd name="T1" fmla="*/ 12 h 90"/>
                  <a:gd name="T2" fmla="*/ 41 w 85"/>
                  <a:gd name="T3" fmla="*/ 16 h 90"/>
                  <a:gd name="T4" fmla="*/ 42 w 85"/>
                  <a:gd name="T5" fmla="*/ 21 h 90"/>
                  <a:gd name="T6" fmla="*/ 42 w 85"/>
                  <a:gd name="T7" fmla="*/ 26 h 90"/>
                  <a:gd name="T8" fmla="*/ 43 w 85"/>
                  <a:gd name="T9" fmla="*/ 30 h 90"/>
                  <a:gd name="T10" fmla="*/ 42 w 85"/>
                  <a:gd name="T11" fmla="*/ 34 h 90"/>
                  <a:gd name="T12" fmla="*/ 41 w 85"/>
                  <a:gd name="T13" fmla="*/ 38 h 90"/>
                  <a:gd name="T14" fmla="*/ 38 w 85"/>
                  <a:gd name="T15" fmla="*/ 41 h 90"/>
                  <a:gd name="T16" fmla="*/ 34 w 85"/>
                  <a:gd name="T17" fmla="*/ 45 h 90"/>
                  <a:gd name="T18" fmla="*/ 30 w 85"/>
                  <a:gd name="T19" fmla="*/ 45 h 90"/>
                  <a:gd name="T20" fmla="*/ 27 w 85"/>
                  <a:gd name="T21" fmla="*/ 45 h 90"/>
                  <a:gd name="T22" fmla="*/ 25 w 85"/>
                  <a:gd name="T23" fmla="*/ 45 h 90"/>
                  <a:gd name="T24" fmla="*/ 22 w 85"/>
                  <a:gd name="T25" fmla="*/ 45 h 90"/>
                  <a:gd name="T26" fmla="*/ 17 w 85"/>
                  <a:gd name="T27" fmla="*/ 44 h 90"/>
                  <a:gd name="T28" fmla="*/ 14 w 85"/>
                  <a:gd name="T29" fmla="*/ 43 h 90"/>
                  <a:gd name="T30" fmla="*/ 9 w 85"/>
                  <a:gd name="T31" fmla="*/ 40 h 90"/>
                  <a:gd name="T32" fmla="*/ 6 w 85"/>
                  <a:gd name="T33" fmla="*/ 37 h 90"/>
                  <a:gd name="T34" fmla="*/ 3 w 85"/>
                  <a:gd name="T35" fmla="*/ 32 h 90"/>
                  <a:gd name="T36" fmla="*/ 1 w 85"/>
                  <a:gd name="T37" fmla="*/ 28 h 90"/>
                  <a:gd name="T38" fmla="*/ 0 w 85"/>
                  <a:gd name="T39" fmla="*/ 25 h 90"/>
                  <a:gd name="T40" fmla="*/ 0 w 85"/>
                  <a:gd name="T41" fmla="*/ 22 h 90"/>
                  <a:gd name="T42" fmla="*/ 0 w 85"/>
                  <a:gd name="T43" fmla="*/ 19 h 90"/>
                  <a:gd name="T44" fmla="*/ 1 w 85"/>
                  <a:gd name="T45" fmla="*/ 18 h 90"/>
                  <a:gd name="T46" fmla="*/ 2 w 85"/>
                  <a:gd name="T47" fmla="*/ 14 h 90"/>
                  <a:gd name="T48" fmla="*/ 5 w 85"/>
                  <a:gd name="T49" fmla="*/ 12 h 90"/>
                  <a:gd name="T50" fmla="*/ 7 w 85"/>
                  <a:gd name="T51" fmla="*/ 8 h 90"/>
                  <a:gd name="T52" fmla="*/ 11 w 85"/>
                  <a:gd name="T53" fmla="*/ 6 h 90"/>
                  <a:gd name="T54" fmla="*/ 14 w 85"/>
                  <a:gd name="T55" fmla="*/ 3 h 90"/>
                  <a:gd name="T56" fmla="*/ 18 w 85"/>
                  <a:gd name="T57" fmla="*/ 0 h 90"/>
                  <a:gd name="T58" fmla="*/ 22 w 85"/>
                  <a:gd name="T59" fmla="*/ 0 h 90"/>
                  <a:gd name="T60" fmla="*/ 26 w 85"/>
                  <a:gd name="T61" fmla="*/ 0 h 90"/>
                  <a:gd name="T62" fmla="*/ 29 w 85"/>
                  <a:gd name="T63" fmla="*/ 0 h 90"/>
                  <a:gd name="T64" fmla="*/ 33 w 85"/>
                  <a:gd name="T65" fmla="*/ 1 h 90"/>
                  <a:gd name="T66" fmla="*/ 36 w 85"/>
                  <a:gd name="T67" fmla="*/ 2 h 90"/>
                  <a:gd name="T68" fmla="*/ 39 w 85"/>
                  <a:gd name="T69" fmla="*/ 5 h 90"/>
                  <a:gd name="T70" fmla="*/ 41 w 85"/>
                  <a:gd name="T71" fmla="*/ 7 h 90"/>
                  <a:gd name="T72" fmla="*/ 42 w 85"/>
                  <a:gd name="T73" fmla="*/ 12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5" h="90">
                    <a:moveTo>
                      <a:pt x="84" y="24"/>
                    </a:moveTo>
                    <a:lnTo>
                      <a:pt x="82" y="32"/>
                    </a:lnTo>
                    <a:lnTo>
                      <a:pt x="83" y="42"/>
                    </a:lnTo>
                    <a:lnTo>
                      <a:pt x="83" y="51"/>
                    </a:lnTo>
                    <a:lnTo>
                      <a:pt x="85" y="60"/>
                    </a:lnTo>
                    <a:lnTo>
                      <a:pt x="84" y="68"/>
                    </a:lnTo>
                    <a:lnTo>
                      <a:pt x="82" y="76"/>
                    </a:lnTo>
                    <a:lnTo>
                      <a:pt x="76" y="82"/>
                    </a:lnTo>
                    <a:lnTo>
                      <a:pt x="67" y="90"/>
                    </a:lnTo>
                    <a:lnTo>
                      <a:pt x="60" y="90"/>
                    </a:lnTo>
                    <a:lnTo>
                      <a:pt x="54" y="90"/>
                    </a:lnTo>
                    <a:lnTo>
                      <a:pt x="49" y="90"/>
                    </a:lnTo>
                    <a:lnTo>
                      <a:pt x="43" y="90"/>
                    </a:lnTo>
                    <a:lnTo>
                      <a:pt x="34" y="87"/>
                    </a:lnTo>
                    <a:lnTo>
                      <a:pt x="27" y="85"/>
                    </a:lnTo>
                    <a:lnTo>
                      <a:pt x="18" y="80"/>
                    </a:lnTo>
                    <a:lnTo>
                      <a:pt x="12" y="74"/>
                    </a:lnTo>
                    <a:lnTo>
                      <a:pt x="6" y="64"/>
                    </a:lnTo>
                    <a:lnTo>
                      <a:pt x="2" y="55"/>
                    </a:lnTo>
                    <a:lnTo>
                      <a:pt x="0" y="49"/>
                    </a:lnTo>
                    <a:lnTo>
                      <a:pt x="0" y="44"/>
                    </a:lnTo>
                    <a:lnTo>
                      <a:pt x="0" y="38"/>
                    </a:lnTo>
                    <a:lnTo>
                      <a:pt x="1" y="35"/>
                    </a:lnTo>
                    <a:lnTo>
                      <a:pt x="3" y="28"/>
                    </a:lnTo>
                    <a:lnTo>
                      <a:pt x="9" y="23"/>
                    </a:lnTo>
                    <a:lnTo>
                      <a:pt x="14" y="16"/>
                    </a:lnTo>
                    <a:lnTo>
                      <a:pt x="22" y="12"/>
                    </a:lnTo>
                    <a:lnTo>
                      <a:pt x="28" y="6"/>
                    </a:lnTo>
                    <a:lnTo>
                      <a:pt x="36" y="0"/>
                    </a:lnTo>
                    <a:lnTo>
                      <a:pt x="43" y="0"/>
                    </a:lnTo>
                    <a:lnTo>
                      <a:pt x="51" y="0"/>
                    </a:lnTo>
                    <a:lnTo>
                      <a:pt x="58" y="0"/>
                    </a:lnTo>
                    <a:lnTo>
                      <a:pt x="66" y="2"/>
                    </a:lnTo>
                    <a:lnTo>
                      <a:pt x="72" y="4"/>
                    </a:lnTo>
                    <a:lnTo>
                      <a:pt x="78" y="9"/>
                    </a:lnTo>
                    <a:lnTo>
                      <a:pt x="81" y="14"/>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9" name="Freeform 1223"/>
              <p:cNvSpPr>
                <a:spLocks/>
              </p:cNvSpPr>
              <p:nvPr/>
            </p:nvSpPr>
            <p:spPr bwMode="auto">
              <a:xfrm>
                <a:off x="2330" y="3594"/>
                <a:ext cx="44" cy="42"/>
              </a:xfrm>
              <a:custGeom>
                <a:avLst/>
                <a:gdLst>
                  <a:gd name="T0" fmla="*/ 44 w 88"/>
                  <a:gd name="T1" fmla="*/ 18 h 84"/>
                  <a:gd name="T2" fmla="*/ 44 w 88"/>
                  <a:gd name="T3" fmla="*/ 22 h 84"/>
                  <a:gd name="T4" fmla="*/ 42 w 88"/>
                  <a:gd name="T5" fmla="*/ 26 h 84"/>
                  <a:gd name="T6" fmla="*/ 40 w 88"/>
                  <a:gd name="T7" fmla="*/ 30 h 84"/>
                  <a:gd name="T8" fmla="*/ 37 w 88"/>
                  <a:gd name="T9" fmla="*/ 33 h 84"/>
                  <a:gd name="T10" fmla="*/ 34 w 88"/>
                  <a:gd name="T11" fmla="*/ 35 h 84"/>
                  <a:gd name="T12" fmla="*/ 31 w 88"/>
                  <a:gd name="T13" fmla="*/ 38 h 84"/>
                  <a:gd name="T14" fmla="*/ 28 w 88"/>
                  <a:gd name="T15" fmla="*/ 40 h 84"/>
                  <a:gd name="T16" fmla="*/ 25 w 88"/>
                  <a:gd name="T17" fmla="*/ 42 h 84"/>
                  <a:gd name="T18" fmla="*/ 22 w 88"/>
                  <a:gd name="T19" fmla="*/ 41 h 84"/>
                  <a:gd name="T20" fmla="*/ 19 w 88"/>
                  <a:gd name="T21" fmla="*/ 41 h 84"/>
                  <a:gd name="T22" fmla="*/ 17 w 88"/>
                  <a:gd name="T23" fmla="*/ 40 h 84"/>
                  <a:gd name="T24" fmla="*/ 14 w 88"/>
                  <a:gd name="T25" fmla="*/ 39 h 84"/>
                  <a:gd name="T26" fmla="*/ 10 w 88"/>
                  <a:gd name="T27" fmla="*/ 37 h 84"/>
                  <a:gd name="T28" fmla="*/ 7 w 88"/>
                  <a:gd name="T29" fmla="*/ 34 h 84"/>
                  <a:gd name="T30" fmla="*/ 4 w 88"/>
                  <a:gd name="T31" fmla="*/ 31 h 84"/>
                  <a:gd name="T32" fmla="*/ 2 w 88"/>
                  <a:gd name="T33" fmla="*/ 27 h 84"/>
                  <a:gd name="T34" fmla="*/ 1 w 88"/>
                  <a:gd name="T35" fmla="*/ 22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1 h 84"/>
                  <a:gd name="T50" fmla="*/ 16 w 88"/>
                  <a:gd name="T51" fmla="*/ 0 h 84"/>
                  <a:gd name="T52" fmla="*/ 20 w 88"/>
                  <a:gd name="T53" fmla="*/ 1 h 84"/>
                  <a:gd name="T54" fmla="*/ 23 w 88"/>
                  <a:gd name="T55" fmla="*/ 1 h 84"/>
                  <a:gd name="T56" fmla="*/ 27 w 88"/>
                  <a:gd name="T57" fmla="*/ 2 h 84"/>
                  <a:gd name="T58" fmla="*/ 31 w 88"/>
                  <a:gd name="T59" fmla="*/ 4 h 84"/>
                  <a:gd name="T60" fmla="*/ 35 w 88"/>
                  <a:gd name="T61" fmla="*/ 6 h 84"/>
                  <a:gd name="T62" fmla="*/ 37 w 88"/>
                  <a:gd name="T63" fmla="*/ 8 h 84"/>
                  <a:gd name="T64" fmla="*/ 40 w 88"/>
                  <a:gd name="T65" fmla="*/ 11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1"/>
                    </a:lnTo>
                    <a:lnTo>
                      <a:pt x="80" y="59"/>
                    </a:lnTo>
                    <a:lnTo>
                      <a:pt x="74" y="66"/>
                    </a:lnTo>
                    <a:lnTo>
                      <a:pt x="67" y="70"/>
                    </a:lnTo>
                    <a:lnTo>
                      <a:pt x="61" y="75"/>
                    </a:lnTo>
                    <a:lnTo>
                      <a:pt x="55" y="80"/>
                    </a:lnTo>
                    <a:lnTo>
                      <a:pt x="49" y="84"/>
                    </a:lnTo>
                    <a:lnTo>
                      <a:pt x="43" y="82"/>
                    </a:lnTo>
                    <a:lnTo>
                      <a:pt x="38" y="81"/>
                    </a:lnTo>
                    <a:lnTo>
                      <a:pt x="33" y="79"/>
                    </a:lnTo>
                    <a:lnTo>
                      <a:pt x="28" y="78"/>
                    </a:lnTo>
                    <a:lnTo>
                      <a:pt x="20" y="73"/>
                    </a:lnTo>
                    <a:lnTo>
                      <a:pt x="14" y="68"/>
                    </a:lnTo>
                    <a:lnTo>
                      <a:pt x="8" y="61"/>
                    </a:lnTo>
                    <a:lnTo>
                      <a:pt x="4" y="54"/>
                    </a:lnTo>
                    <a:lnTo>
                      <a:pt x="1" y="44"/>
                    </a:lnTo>
                    <a:lnTo>
                      <a:pt x="1" y="36"/>
                    </a:lnTo>
                    <a:lnTo>
                      <a:pt x="0" y="25"/>
                    </a:lnTo>
                    <a:lnTo>
                      <a:pt x="2" y="18"/>
                    </a:lnTo>
                    <a:lnTo>
                      <a:pt x="6" y="12"/>
                    </a:lnTo>
                    <a:lnTo>
                      <a:pt x="11" y="8"/>
                    </a:lnTo>
                    <a:lnTo>
                      <a:pt x="16" y="3"/>
                    </a:lnTo>
                    <a:lnTo>
                      <a:pt x="23" y="1"/>
                    </a:lnTo>
                    <a:lnTo>
                      <a:pt x="31" y="0"/>
                    </a:lnTo>
                    <a:lnTo>
                      <a:pt x="39" y="1"/>
                    </a:lnTo>
                    <a:lnTo>
                      <a:pt x="46" y="1"/>
                    </a:lnTo>
                    <a:lnTo>
                      <a:pt x="54" y="4"/>
                    </a:lnTo>
                    <a:lnTo>
                      <a:pt x="61" y="7"/>
                    </a:lnTo>
                    <a:lnTo>
                      <a:pt x="69" y="12"/>
                    </a:lnTo>
                    <a:lnTo>
                      <a:pt x="74" y="15"/>
                    </a:lnTo>
                    <a:lnTo>
                      <a:pt x="80" y="21"/>
                    </a:lnTo>
                    <a:lnTo>
                      <a:pt x="84" y="27"/>
                    </a:lnTo>
                    <a:lnTo>
                      <a:pt x="8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0" name="Freeform 1224"/>
              <p:cNvSpPr>
                <a:spLocks/>
              </p:cNvSpPr>
              <p:nvPr/>
            </p:nvSpPr>
            <p:spPr bwMode="auto">
              <a:xfrm>
                <a:off x="1908" y="3643"/>
                <a:ext cx="817" cy="69"/>
              </a:xfrm>
              <a:custGeom>
                <a:avLst/>
                <a:gdLst>
                  <a:gd name="T0" fmla="*/ 453 w 1634"/>
                  <a:gd name="T1" fmla="*/ 16 h 139"/>
                  <a:gd name="T2" fmla="*/ 477 w 1634"/>
                  <a:gd name="T3" fmla="*/ 11 h 139"/>
                  <a:gd name="T4" fmla="*/ 502 w 1634"/>
                  <a:gd name="T5" fmla="*/ 7 h 139"/>
                  <a:gd name="T6" fmla="*/ 527 w 1634"/>
                  <a:gd name="T7" fmla="*/ 5 h 139"/>
                  <a:gd name="T8" fmla="*/ 551 w 1634"/>
                  <a:gd name="T9" fmla="*/ 4 h 139"/>
                  <a:gd name="T10" fmla="*/ 575 w 1634"/>
                  <a:gd name="T11" fmla="*/ 7 h 139"/>
                  <a:gd name="T12" fmla="*/ 599 w 1634"/>
                  <a:gd name="T13" fmla="*/ 13 h 139"/>
                  <a:gd name="T14" fmla="*/ 622 w 1634"/>
                  <a:gd name="T15" fmla="*/ 24 h 139"/>
                  <a:gd name="T16" fmla="*/ 650 w 1634"/>
                  <a:gd name="T17" fmla="*/ 28 h 139"/>
                  <a:gd name="T18" fmla="*/ 673 w 1634"/>
                  <a:gd name="T19" fmla="*/ 29 h 139"/>
                  <a:gd name="T20" fmla="*/ 697 w 1634"/>
                  <a:gd name="T21" fmla="*/ 29 h 139"/>
                  <a:gd name="T22" fmla="*/ 723 w 1634"/>
                  <a:gd name="T23" fmla="*/ 27 h 139"/>
                  <a:gd name="T24" fmla="*/ 754 w 1634"/>
                  <a:gd name="T25" fmla="*/ 24 h 139"/>
                  <a:gd name="T26" fmla="*/ 783 w 1634"/>
                  <a:gd name="T27" fmla="*/ 20 h 139"/>
                  <a:gd name="T28" fmla="*/ 813 w 1634"/>
                  <a:gd name="T29" fmla="*/ 21 h 139"/>
                  <a:gd name="T30" fmla="*/ 807 w 1634"/>
                  <a:gd name="T31" fmla="*/ 43 h 139"/>
                  <a:gd name="T32" fmla="*/ 779 w 1634"/>
                  <a:gd name="T33" fmla="*/ 53 h 139"/>
                  <a:gd name="T34" fmla="*/ 750 w 1634"/>
                  <a:gd name="T35" fmla="*/ 58 h 139"/>
                  <a:gd name="T36" fmla="*/ 720 w 1634"/>
                  <a:gd name="T37" fmla="*/ 64 h 139"/>
                  <a:gd name="T38" fmla="*/ 693 w 1634"/>
                  <a:gd name="T39" fmla="*/ 69 h 139"/>
                  <a:gd name="T40" fmla="*/ 664 w 1634"/>
                  <a:gd name="T41" fmla="*/ 67 h 139"/>
                  <a:gd name="T42" fmla="*/ 640 w 1634"/>
                  <a:gd name="T43" fmla="*/ 64 h 139"/>
                  <a:gd name="T44" fmla="*/ 615 w 1634"/>
                  <a:gd name="T45" fmla="*/ 61 h 139"/>
                  <a:gd name="T46" fmla="*/ 589 w 1634"/>
                  <a:gd name="T47" fmla="*/ 58 h 139"/>
                  <a:gd name="T48" fmla="*/ 564 w 1634"/>
                  <a:gd name="T49" fmla="*/ 55 h 139"/>
                  <a:gd name="T50" fmla="*/ 539 w 1634"/>
                  <a:gd name="T51" fmla="*/ 54 h 139"/>
                  <a:gd name="T52" fmla="*/ 514 w 1634"/>
                  <a:gd name="T53" fmla="*/ 53 h 139"/>
                  <a:gd name="T54" fmla="*/ 481 w 1634"/>
                  <a:gd name="T55" fmla="*/ 62 h 139"/>
                  <a:gd name="T56" fmla="*/ 439 w 1634"/>
                  <a:gd name="T57" fmla="*/ 68 h 139"/>
                  <a:gd name="T58" fmla="*/ 397 w 1634"/>
                  <a:gd name="T59" fmla="*/ 66 h 139"/>
                  <a:gd name="T60" fmla="*/ 357 w 1634"/>
                  <a:gd name="T61" fmla="*/ 55 h 139"/>
                  <a:gd name="T62" fmla="*/ 322 w 1634"/>
                  <a:gd name="T63" fmla="*/ 38 h 139"/>
                  <a:gd name="T64" fmla="*/ 281 w 1634"/>
                  <a:gd name="T65" fmla="*/ 37 h 139"/>
                  <a:gd name="T66" fmla="*/ 243 w 1634"/>
                  <a:gd name="T67" fmla="*/ 39 h 139"/>
                  <a:gd name="T68" fmla="*/ 205 w 1634"/>
                  <a:gd name="T69" fmla="*/ 44 h 139"/>
                  <a:gd name="T70" fmla="*/ 168 w 1634"/>
                  <a:gd name="T71" fmla="*/ 52 h 139"/>
                  <a:gd name="T72" fmla="*/ 142 w 1634"/>
                  <a:gd name="T73" fmla="*/ 39 h 139"/>
                  <a:gd name="T74" fmla="*/ 114 w 1634"/>
                  <a:gd name="T75" fmla="*/ 33 h 139"/>
                  <a:gd name="T76" fmla="*/ 86 w 1634"/>
                  <a:gd name="T77" fmla="*/ 35 h 139"/>
                  <a:gd name="T78" fmla="*/ 58 w 1634"/>
                  <a:gd name="T79" fmla="*/ 44 h 139"/>
                  <a:gd name="T80" fmla="*/ 30 w 1634"/>
                  <a:gd name="T81" fmla="*/ 50 h 139"/>
                  <a:gd name="T82" fmla="*/ 2 w 1634"/>
                  <a:gd name="T83" fmla="*/ 48 h 139"/>
                  <a:gd name="T84" fmla="*/ 13 w 1634"/>
                  <a:gd name="T85" fmla="*/ 23 h 139"/>
                  <a:gd name="T86" fmla="*/ 43 w 1634"/>
                  <a:gd name="T87" fmla="*/ 12 h 139"/>
                  <a:gd name="T88" fmla="*/ 70 w 1634"/>
                  <a:gd name="T89" fmla="*/ 9 h 139"/>
                  <a:gd name="T90" fmla="*/ 97 w 1634"/>
                  <a:gd name="T91" fmla="*/ 2 h 139"/>
                  <a:gd name="T92" fmla="*/ 122 w 1634"/>
                  <a:gd name="T93" fmla="*/ 2 h 139"/>
                  <a:gd name="T94" fmla="*/ 146 w 1634"/>
                  <a:gd name="T95" fmla="*/ 18 h 139"/>
                  <a:gd name="T96" fmla="*/ 177 w 1634"/>
                  <a:gd name="T97" fmla="*/ 18 h 139"/>
                  <a:gd name="T98" fmla="*/ 208 w 1634"/>
                  <a:gd name="T99" fmla="*/ 15 h 139"/>
                  <a:gd name="T100" fmla="*/ 241 w 1634"/>
                  <a:gd name="T101" fmla="*/ 9 h 139"/>
                  <a:gd name="T102" fmla="*/ 274 w 1634"/>
                  <a:gd name="T103" fmla="*/ 4 h 139"/>
                  <a:gd name="T104" fmla="*/ 307 w 1634"/>
                  <a:gd name="T105" fmla="*/ 0 h 139"/>
                  <a:gd name="T106" fmla="*/ 339 w 1634"/>
                  <a:gd name="T107" fmla="*/ 1 h 139"/>
                  <a:gd name="T108" fmla="*/ 369 w 1634"/>
                  <a:gd name="T109" fmla="*/ 8 h 139"/>
                  <a:gd name="T110" fmla="*/ 431 w 1634"/>
                  <a:gd name="T111" fmla="*/ 21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4" h="139">
                    <a:moveTo>
                      <a:pt x="862" y="42"/>
                    </a:moveTo>
                    <a:lnTo>
                      <a:pt x="867" y="40"/>
                    </a:lnTo>
                    <a:lnTo>
                      <a:pt x="874" y="39"/>
                    </a:lnTo>
                    <a:lnTo>
                      <a:pt x="880" y="37"/>
                    </a:lnTo>
                    <a:lnTo>
                      <a:pt x="886" y="37"/>
                    </a:lnTo>
                    <a:lnTo>
                      <a:pt x="892" y="35"/>
                    </a:lnTo>
                    <a:lnTo>
                      <a:pt x="899" y="34"/>
                    </a:lnTo>
                    <a:lnTo>
                      <a:pt x="905" y="32"/>
                    </a:lnTo>
                    <a:lnTo>
                      <a:pt x="911" y="32"/>
                    </a:lnTo>
                    <a:lnTo>
                      <a:pt x="916" y="30"/>
                    </a:lnTo>
                    <a:lnTo>
                      <a:pt x="923" y="29"/>
                    </a:lnTo>
                    <a:lnTo>
                      <a:pt x="929" y="28"/>
                    </a:lnTo>
                    <a:lnTo>
                      <a:pt x="935" y="26"/>
                    </a:lnTo>
                    <a:lnTo>
                      <a:pt x="941" y="24"/>
                    </a:lnTo>
                    <a:lnTo>
                      <a:pt x="948" y="24"/>
                    </a:lnTo>
                    <a:lnTo>
                      <a:pt x="954" y="22"/>
                    </a:lnTo>
                    <a:lnTo>
                      <a:pt x="960" y="22"/>
                    </a:lnTo>
                    <a:lnTo>
                      <a:pt x="965" y="20"/>
                    </a:lnTo>
                    <a:lnTo>
                      <a:pt x="972" y="19"/>
                    </a:lnTo>
                    <a:lnTo>
                      <a:pt x="978" y="18"/>
                    </a:lnTo>
                    <a:lnTo>
                      <a:pt x="984" y="18"/>
                    </a:lnTo>
                    <a:lnTo>
                      <a:pt x="990" y="17"/>
                    </a:lnTo>
                    <a:lnTo>
                      <a:pt x="997" y="16"/>
                    </a:lnTo>
                    <a:lnTo>
                      <a:pt x="1003" y="15"/>
                    </a:lnTo>
                    <a:lnTo>
                      <a:pt x="1009" y="15"/>
                    </a:lnTo>
                    <a:lnTo>
                      <a:pt x="1015" y="14"/>
                    </a:lnTo>
                    <a:lnTo>
                      <a:pt x="1022" y="13"/>
                    </a:lnTo>
                    <a:lnTo>
                      <a:pt x="1028" y="12"/>
                    </a:lnTo>
                    <a:lnTo>
                      <a:pt x="1034" y="12"/>
                    </a:lnTo>
                    <a:lnTo>
                      <a:pt x="1041" y="11"/>
                    </a:lnTo>
                    <a:lnTo>
                      <a:pt x="1047" y="11"/>
                    </a:lnTo>
                    <a:lnTo>
                      <a:pt x="1053" y="11"/>
                    </a:lnTo>
                    <a:lnTo>
                      <a:pt x="1059" y="11"/>
                    </a:lnTo>
                    <a:lnTo>
                      <a:pt x="1065" y="10"/>
                    </a:lnTo>
                    <a:lnTo>
                      <a:pt x="1071" y="10"/>
                    </a:lnTo>
                    <a:lnTo>
                      <a:pt x="1077" y="9"/>
                    </a:lnTo>
                    <a:lnTo>
                      <a:pt x="1083" y="9"/>
                    </a:lnTo>
                    <a:lnTo>
                      <a:pt x="1089" y="9"/>
                    </a:lnTo>
                    <a:lnTo>
                      <a:pt x="1095" y="9"/>
                    </a:lnTo>
                    <a:lnTo>
                      <a:pt x="1101" y="9"/>
                    </a:lnTo>
                    <a:lnTo>
                      <a:pt x="1107" y="10"/>
                    </a:lnTo>
                    <a:lnTo>
                      <a:pt x="1113" y="10"/>
                    </a:lnTo>
                    <a:lnTo>
                      <a:pt x="1119" y="10"/>
                    </a:lnTo>
                    <a:lnTo>
                      <a:pt x="1125" y="11"/>
                    </a:lnTo>
                    <a:lnTo>
                      <a:pt x="1131" y="12"/>
                    </a:lnTo>
                    <a:lnTo>
                      <a:pt x="1138" y="12"/>
                    </a:lnTo>
                    <a:lnTo>
                      <a:pt x="1144" y="13"/>
                    </a:lnTo>
                    <a:lnTo>
                      <a:pt x="1150" y="14"/>
                    </a:lnTo>
                    <a:lnTo>
                      <a:pt x="1156" y="16"/>
                    </a:lnTo>
                    <a:lnTo>
                      <a:pt x="1162" y="16"/>
                    </a:lnTo>
                    <a:lnTo>
                      <a:pt x="1168" y="18"/>
                    </a:lnTo>
                    <a:lnTo>
                      <a:pt x="1173" y="19"/>
                    </a:lnTo>
                    <a:lnTo>
                      <a:pt x="1179" y="21"/>
                    </a:lnTo>
                    <a:lnTo>
                      <a:pt x="1185" y="22"/>
                    </a:lnTo>
                    <a:lnTo>
                      <a:pt x="1191" y="24"/>
                    </a:lnTo>
                    <a:lnTo>
                      <a:pt x="1197" y="26"/>
                    </a:lnTo>
                    <a:lnTo>
                      <a:pt x="1203" y="30"/>
                    </a:lnTo>
                    <a:lnTo>
                      <a:pt x="1209" y="31"/>
                    </a:lnTo>
                    <a:lnTo>
                      <a:pt x="1215" y="33"/>
                    </a:lnTo>
                    <a:lnTo>
                      <a:pt x="1220" y="36"/>
                    </a:lnTo>
                    <a:lnTo>
                      <a:pt x="1226" y="39"/>
                    </a:lnTo>
                    <a:lnTo>
                      <a:pt x="1232" y="42"/>
                    </a:lnTo>
                    <a:lnTo>
                      <a:pt x="1238" y="45"/>
                    </a:lnTo>
                    <a:lnTo>
                      <a:pt x="1244" y="48"/>
                    </a:lnTo>
                    <a:lnTo>
                      <a:pt x="1250" y="53"/>
                    </a:lnTo>
                    <a:lnTo>
                      <a:pt x="1261" y="54"/>
                    </a:lnTo>
                    <a:lnTo>
                      <a:pt x="1272" y="55"/>
                    </a:lnTo>
                    <a:lnTo>
                      <a:pt x="1277" y="55"/>
                    </a:lnTo>
                    <a:lnTo>
                      <a:pt x="1284" y="56"/>
                    </a:lnTo>
                    <a:lnTo>
                      <a:pt x="1289" y="56"/>
                    </a:lnTo>
                    <a:lnTo>
                      <a:pt x="1295" y="57"/>
                    </a:lnTo>
                    <a:lnTo>
                      <a:pt x="1300" y="57"/>
                    </a:lnTo>
                    <a:lnTo>
                      <a:pt x="1306" y="57"/>
                    </a:lnTo>
                    <a:lnTo>
                      <a:pt x="1312" y="57"/>
                    </a:lnTo>
                    <a:lnTo>
                      <a:pt x="1318" y="58"/>
                    </a:lnTo>
                    <a:lnTo>
                      <a:pt x="1323" y="58"/>
                    </a:lnTo>
                    <a:lnTo>
                      <a:pt x="1329" y="58"/>
                    </a:lnTo>
                    <a:lnTo>
                      <a:pt x="1335" y="58"/>
                    </a:lnTo>
                    <a:lnTo>
                      <a:pt x="1341" y="59"/>
                    </a:lnTo>
                    <a:lnTo>
                      <a:pt x="1346" y="59"/>
                    </a:lnTo>
                    <a:lnTo>
                      <a:pt x="1353" y="59"/>
                    </a:lnTo>
                    <a:lnTo>
                      <a:pt x="1358" y="59"/>
                    </a:lnTo>
                    <a:lnTo>
                      <a:pt x="1364" y="59"/>
                    </a:lnTo>
                    <a:lnTo>
                      <a:pt x="1369" y="59"/>
                    </a:lnTo>
                    <a:lnTo>
                      <a:pt x="1376" y="59"/>
                    </a:lnTo>
                    <a:lnTo>
                      <a:pt x="1382" y="59"/>
                    </a:lnTo>
                    <a:lnTo>
                      <a:pt x="1388" y="59"/>
                    </a:lnTo>
                    <a:lnTo>
                      <a:pt x="1393" y="58"/>
                    </a:lnTo>
                    <a:lnTo>
                      <a:pt x="1400" y="58"/>
                    </a:lnTo>
                    <a:lnTo>
                      <a:pt x="1405" y="58"/>
                    </a:lnTo>
                    <a:lnTo>
                      <a:pt x="1411" y="58"/>
                    </a:lnTo>
                    <a:lnTo>
                      <a:pt x="1416" y="57"/>
                    </a:lnTo>
                    <a:lnTo>
                      <a:pt x="1423" y="57"/>
                    </a:lnTo>
                    <a:lnTo>
                      <a:pt x="1429" y="57"/>
                    </a:lnTo>
                    <a:lnTo>
                      <a:pt x="1435" y="57"/>
                    </a:lnTo>
                    <a:lnTo>
                      <a:pt x="1446" y="55"/>
                    </a:lnTo>
                    <a:lnTo>
                      <a:pt x="1457" y="55"/>
                    </a:lnTo>
                    <a:lnTo>
                      <a:pt x="1462" y="54"/>
                    </a:lnTo>
                    <a:lnTo>
                      <a:pt x="1469" y="53"/>
                    </a:lnTo>
                    <a:lnTo>
                      <a:pt x="1475" y="53"/>
                    </a:lnTo>
                    <a:lnTo>
                      <a:pt x="1481" y="53"/>
                    </a:lnTo>
                    <a:lnTo>
                      <a:pt x="1491" y="51"/>
                    </a:lnTo>
                    <a:lnTo>
                      <a:pt x="1503" y="49"/>
                    </a:lnTo>
                    <a:lnTo>
                      <a:pt x="1508" y="48"/>
                    </a:lnTo>
                    <a:lnTo>
                      <a:pt x="1514" y="48"/>
                    </a:lnTo>
                    <a:lnTo>
                      <a:pt x="1521" y="47"/>
                    </a:lnTo>
                    <a:lnTo>
                      <a:pt x="1527" y="47"/>
                    </a:lnTo>
                    <a:lnTo>
                      <a:pt x="1537" y="45"/>
                    </a:lnTo>
                    <a:lnTo>
                      <a:pt x="1549" y="44"/>
                    </a:lnTo>
                    <a:lnTo>
                      <a:pt x="1554" y="43"/>
                    </a:lnTo>
                    <a:lnTo>
                      <a:pt x="1560" y="42"/>
                    </a:lnTo>
                    <a:lnTo>
                      <a:pt x="1566" y="41"/>
                    </a:lnTo>
                    <a:lnTo>
                      <a:pt x="1572" y="41"/>
                    </a:lnTo>
                    <a:lnTo>
                      <a:pt x="1582" y="39"/>
                    </a:lnTo>
                    <a:lnTo>
                      <a:pt x="1594" y="38"/>
                    </a:lnTo>
                    <a:lnTo>
                      <a:pt x="1599" y="37"/>
                    </a:lnTo>
                    <a:lnTo>
                      <a:pt x="1605" y="37"/>
                    </a:lnTo>
                    <a:lnTo>
                      <a:pt x="1610" y="36"/>
                    </a:lnTo>
                    <a:lnTo>
                      <a:pt x="1617" y="36"/>
                    </a:lnTo>
                    <a:lnTo>
                      <a:pt x="1625" y="43"/>
                    </a:lnTo>
                    <a:lnTo>
                      <a:pt x="1631" y="53"/>
                    </a:lnTo>
                    <a:lnTo>
                      <a:pt x="1632" y="58"/>
                    </a:lnTo>
                    <a:lnTo>
                      <a:pt x="1634" y="64"/>
                    </a:lnTo>
                    <a:lnTo>
                      <a:pt x="1634" y="70"/>
                    </a:lnTo>
                    <a:lnTo>
                      <a:pt x="1634" y="77"/>
                    </a:lnTo>
                    <a:lnTo>
                      <a:pt x="1627" y="80"/>
                    </a:lnTo>
                    <a:lnTo>
                      <a:pt x="1621" y="83"/>
                    </a:lnTo>
                    <a:lnTo>
                      <a:pt x="1614" y="86"/>
                    </a:lnTo>
                    <a:lnTo>
                      <a:pt x="1607" y="90"/>
                    </a:lnTo>
                    <a:lnTo>
                      <a:pt x="1600" y="92"/>
                    </a:lnTo>
                    <a:lnTo>
                      <a:pt x="1593" y="95"/>
                    </a:lnTo>
                    <a:lnTo>
                      <a:pt x="1585" y="97"/>
                    </a:lnTo>
                    <a:lnTo>
                      <a:pt x="1579" y="101"/>
                    </a:lnTo>
                    <a:lnTo>
                      <a:pt x="1572" y="102"/>
                    </a:lnTo>
                    <a:lnTo>
                      <a:pt x="1565" y="104"/>
                    </a:lnTo>
                    <a:lnTo>
                      <a:pt x="1557" y="106"/>
                    </a:lnTo>
                    <a:lnTo>
                      <a:pt x="1550" y="108"/>
                    </a:lnTo>
                    <a:lnTo>
                      <a:pt x="1543" y="109"/>
                    </a:lnTo>
                    <a:lnTo>
                      <a:pt x="1535" y="111"/>
                    </a:lnTo>
                    <a:lnTo>
                      <a:pt x="1528" y="113"/>
                    </a:lnTo>
                    <a:lnTo>
                      <a:pt x="1522" y="115"/>
                    </a:lnTo>
                    <a:lnTo>
                      <a:pt x="1513" y="115"/>
                    </a:lnTo>
                    <a:lnTo>
                      <a:pt x="1506" y="117"/>
                    </a:lnTo>
                    <a:lnTo>
                      <a:pt x="1499" y="117"/>
                    </a:lnTo>
                    <a:lnTo>
                      <a:pt x="1491" y="119"/>
                    </a:lnTo>
                    <a:lnTo>
                      <a:pt x="1483" y="120"/>
                    </a:lnTo>
                    <a:lnTo>
                      <a:pt x="1477" y="121"/>
                    </a:lnTo>
                    <a:lnTo>
                      <a:pt x="1469" y="123"/>
                    </a:lnTo>
                    <a:lnTo>
                      <a:pt x="1462" y="125"/>
                    </a:lnTo>
                    <a:lnTo>
                      <a:pt x="1454" y="126"/>
                    </a:lnTo>
                    <a:lnTo>
                      <a:pt x="1447" y="128"/>
                    </a:lnTo>
                    <a:lnTo>
                      <a:pt x="1439" y="129"/>
                    </a:lnTo>
                    <a:lnTo>
                      <a:pt x="1432" y="131"/>
                    </a:lnTo>
                    <a:lnTo>
                      <a:pt x="1424" y="132"/>
                    </a:lnTo>
                    <a:lnTo>
                      <a:pt x="1417" y="134"/>
                    </a:lnTo>
                    <a:lnTo>
                      <a:pt x="1409" y="136"/>
                    </a:lnTo>
                    <a:lnTo>
                      <a:pt x="1403" y="139"/>
                    </a:lnTo>
                    <a:lnTo>
                      <a:pt x="1396" y="138"/>
                    </a:lnTo>
                    <a:lnTo>
                      <a:pt x="1391" y="138"/>
                    </a:lnTo>
                    <a:lnTo>
                      <a:pt x="1385" y="138"/>
                    </a:lnTo>
                    <a:lnTo>
                      <a:pt x="1380" y="138"/>
                    </a:lnTo>
                    <a:lnTo>
                      <a:pt x="1368" y="137"/>
                    </a:lnTo>
                    <a:lnTo>
                      <a:pt x="1358" y="137"/>
                    </a:lnTo>
                    <a:lnTo>
                      <a:pt x="1352" y="136"/>
                    </a:lnTo>
                    <a:lnTo>
                      <a:pt x="1345" y="135"/>
                    </a:lnTo>
                    <a:lnTo>
                      <a:pt x="1339" y="135"/>
                    </a:lnTo>
                    <a:lnTo>
                      <a:pt x="1334" y="135"/>
                    </a:lnTo>
                    <a:lnTo>
                      <a:pt x="1328" y="134"/>
                    </a:lnTo>
                    <a:lnTo>
                      <a:pt x="1322" y="133"/>
                    </a:lnTo>
                    <a:lnTo>
                      <a:pt x="1316" y="133"/>
                    </a:lnTo>
                    <a:lnTo>
                      <a:pt x="1311" y="133"/>
                    </a:lnTo>
                    <a:lnTo>
                      <a:pt x="1305" y="132"/>
                    </a:lnTo>
                    <a:lnTo>
                      <a:pt x="1298" y="131"/>
                    </a:lnTo>
                    <a:lnTo>
                      <a:pt x="1292" y="130"/>
                    </a:lnTo>
                    <a:lnTo>
                      <a:pt x="1286" y="130"/>
                    </a:lnTo>
                    <a:lnTo>
                      <a:pt x="1280" y="129"/>
                    </a:lnTo>
                    <a:lnTo>
                      <a:pt x="1273" y="128"/>
                    </a:lnTo>
                    <a:lnTo>
                      <a:pt x="1267" y="127"/>
                    </a:lnTo>
                    <a:lnTo>
                      <a:pt x="1261" y="127"/>
                    </a:lnTo>
                    <a:lnTo>
                      <a:pt x="1255" y="126"/>
                    </a:lnTo>
                    <a:lnTo>
                      <a:pt x="1248" y="125"/>
                    </a:lnTo>
                    <a:lnTo>
                      <a:pt x="1242" y="124"/>
                    </a:lnTo>
                    <a:lnTo>
                      <a:pt x="1236" y="124"/>
                    </a:lnTo>
                    <a:lnTo>
                      <a:pt x="1229" y="123"/>
                    </a:lnTo>
                    <a:lnTo>
                      <a:pt x="1223" y="123"/>
                    </a:lnTo>
                    <a:lnTo>
                      <a:pt x="1217" y="121"/>
                    </a:lnTo>
                    <a:lnTo>
                      <a:pt x="1212" y="121"/>
                    </a:lnTo>
                    <a:lnTo>
                      <a:pt x="1204" y="120"/>
                    </a:lnTo>
                    <a:lnTo>
                      <a:pt x="1198" y="119"/>
                    </a:lnTo>
                    <a:lnTo>
                      <a:pt x="1192" y="118"/>
                    </a:lnTo>
                    <a:lnTo>
                      <a:pt x="1186" y="118"/>
                    </a:lnTo>
                    <a:lnTo>
                      <a:pt x="1178" y="117"/>
                    </a:lnTo>
                    <a:lnTo>
                      <a:pt x="1172" y="116"/>
                    </a:lnTo>
                    <a:lnTo>
                      <a:pt x="1166" y="115"/>
                    </a:lnTo>
                    <a:lnTo>
                      <a:pt x="1160" y="115"/>
                    </a:lnTo>
                    <a:lnTo>
                      <a:pt x="1153" y="114"/>
                    </a:lnTo>
                    <a:lnTo>
                      <a:pt x="1147" y="113"/>
                    </a:lnTo>
                    <a:lnTo>
                      <a:pt x="1141" y="112"/>
                    </a:lnTo>
                    <a:lnTo>
                      <a:pt x="1134" y="112"/>
                    </a:lnTo>
                    <a:lnTo>
                      <a:pt x="1128" y="111"/>
                    </a:lnTo>
                    <a:lnTo>
                      <a:pt x="1122" y="111"/>
                    </a:lnTo>
                    <a:lnTo>
                      <a:pt x="1116" y="111"/>
                    </a:lnTo>
                    <a:lnTo>
                      <a:pt x="1109" y="111"/>
                    </a:lnTo>
                    <a:lnTo>
                      <a:pt x="1103" y="110"/>
                    </a:lnTo>
                    <a:lnTo>
                      <a:pt x="1097" y="109"/>
                    </a:lnTo>
                    <a:lnTo>
                      <a:pt x="1091" y="108"/>
                    </a:lnTo>
                    <a:lnTo>
                      <a:pt x="1084" y="108"/>
                    </a:lnTo>
                    <a:lnTo>
                      <a:pt x="1078" y="108"/>
                    </a:lnTo>
                    <a:lnTo>
                      <a:pt x="1072" y="108"/>
                    </a:lnTo>
                    <a:lnTo>
                      <a:pt x="1066" y="108"/>
                    </a:lnTo>
                    <a:lnTo>
                      <a:pt x="1059" y="108"/>
                    </a:lnTo>
                    <a:lnTo>
                      <a:pt x="1053" y="107"/>
                    </a:lnTo>
                    <a:lnTo>
                      <a:pt x="1047" y="107"/>
                    </a:lnTo>
                    <a:lnTo>
                      <a:pt x="1041" y="107"/>
                    </a:lnTo>
                    <a:lnTo>
                      <a:pt x="1034" y="107"/>
                    </a:lnTo>
                    <a:lnTo>
                      <a:pt x="1028" y="107"/>
                    </a:lnTo>
                    <a:lnTo>
                      <a:pt x="1023" y="107"/>
                    </a:lnTo>
                    <a:lnTo>
                      <a:pt x="1017" y="107"/>
                    </a:lnTo>
                    <a:lnTo>
                      <a:pt x="1011" y="108"/>
                    </a:lnTo>
                    <a:lnTo>
                      <a:pt x="1000" y="106"/>
                    </a:lnTo>
                    <a:lnTo>
                      <a:pt x="990" y="108"/>
                    </a:lnTo>
                    <a:lnTo>
                      <a:pt x="981" y="112"/>
                    </a:lnTo>
                    <a:lnTo>
                      <a:pt x="973" y="121"/>
                    </a:lnTo>
                    <a:lnTo>
                      <a:pt x="961" y="124"/>
                    </a:lnTo>
                    <a:lnTo>
                      <a:pt x="952" y="127"/>
                    </a:lnTo>
                    <a:lnTo>
                      <a:pt x="940" y="129"/>
                    </a:lnTo>
                    <a:lnTo>
                      <a:pt x="931" y="131"/>
                    </a:lnTo>
                    <a:lnTo>
                      <a:pt x="919" y="132"/>
                    </a:lnTo>
                    <a:lnTo>
                      <a:pt x="910" y="134"/>
                    </a:lnTo>
                    <a:lnTo>
                      <a:pt x="899" y="135"/>
                    </a:lnTo>
                    <a:lnTo>
                      <a:pt x="889" y="137"/>
                    </a:lnTo>
                    <a:lnTo>
                      <a:pt x="878" y="137"/>
                    </a:lnTo>
                    <a:lnTo>
                      <a:pt x="867" y="138"/>
                    </a:lnTo>
                    <a:lnTo>
                      <a:pt x="856" y="138"/>
                    </a:lnTo>
                    <a:lnTo>
                      <a:pt x="846" y="138"/>
                    </a:lnTo>
                    <a:lnTo>
                      <a:pt x="835" y="137"/>
                    </a:lnTo>
                    <a:lnTo>
                      <a:pt x="824" y="137"/>
                    </a:lnTo>
                    <a:lnTo>
                      <a:pt x="814" y="136"/>
                    </a:lnTo>
                    <a:lnTo>
                      <a:pt x="805" y="135"/>
                    </a:lnTo>
                    <a:lnTo>
                      <a:pt x="793" y="133"/>
                    </a:lnTo>
                    <a:lnTo>
                      <a:pt x="783" y="131"/>
                    </a:lnTo>
                    <a:lnTo>
                      <a:pt x="772" y="129"/>
                    </a:lnTo>
                    <a:lnTo>
                      <a:pt x="763" y="127"/>
                    </a:lnTo>
                    <a:lnTo>
                      <a:pt x="752" y="124"/>
                    </a:lnTo>
                    <a:lnTo>
                      <a:pt x="742" y="120"/>
                    </a:lnTo>
                    <a:lnTo>
                      <a:pt x="733" y="117"/>
                    </a:lnTo>
                    <a:lnTo>
                      <a:pt x="723" y="114"/>
                    </a:lnTo>
                    <a:lnTo>
                      <a:pt x="714" y="110"/>
                    </a:lnTo>
                    <a:lnTo>
                      <a:pt x="704" y="106"/>
                    </a:lnTo>
                    <a:lnTo>
                      <a:pt x="695" y="102"/>
                    </a:lnTo>
                    <a:lnTo>
                      <a:pt x="687" y="97"/>
                    </a:lnTo>
                    <a:lnTo>
                      <a:pt x="677" y="92"/>
                    </a:lnTo>
                    <a:lnTo>
                      <a:pt x="670" y="87"/>
                    </a:lnTo>
                    <a:lnTo>
                      <a:pt x="662" y="82"/>
                    </a:lnTo>
                    <a:lnTo>
                      <a:pt x="654" y="77"/>
                    </a:lnTo>
                    <a:lnTo>
                      <a:pt x="643" y="76"/>
                    </a:lnTo>
                    <a:lnTo>
                      <a:pt x="632" y="76"/>
                    </a:lnTo>
                    <a:lnTo>
                      <a:pt x="622" y="75"/>
                    </a:lnTo>
                    <a:lnTo>
                      <a:pt x="613" y="75"/>
                    </a:lnTo>
                    <a:lnTo>
                      <a:pt x="602" y="75"/>
                    </a:lnTo>
                    <a:lnTo>
                      <a:pt x="592" y="75"/>
                    </a:lnTo>
                    <a:lnTo>
                      <a:pt x="582" y="75"/>
                    </a:lnTo>
                    <a:lnTo>
                      <a:pt x="573" y="75"/>
                    </a:lnTo>
                    <a:lnTo>
                      <a:pt x="562" y="75"/>
                    </a:lnTo>
                    <a:lnTo>
                      <a:pt x="553" y="75"/>
                    </a:lnTo>
                    <a:lnTo>
                      <a:pt x="543" y="75"/>
                    </a:lnTo>
                    <a:lnTo>
                      <a:pt x="533" y="76"/>
                    </a:lnTo>
                    <a:lnTo>
                      <a:pt x="524" y="76"/>
                    </a:lnTo>
                    <a:lnTo>
                      <a:pt x="514" y="77"/>
                    </a:lnTo>
                    <a:lnTo>
                      <a:pt x="505" y="78"/>
                    </a:lnTo>
                    <a:lnTo>
                      <a:pt x="496" y="79"/>
                    </a:lnTo>
                    <a:lnTo>
                      <a:pt x="485" y="79"/>
                    </a:lnTo>
                    <a:lnTo>
                      <a:pt x="476" y="80"/>
                    </a:lnTo>
                    <a:lnTo>
                      <a:pt x="466" y="81"/>
                    </a:lnTo>
                    <a:lnTo>
                      <a:pt x="457" y="82"/>
                    </a:lnTo>
                    <a:lnTo>
                      <a:pt x="448" y="83"/>
                    </a:lnTo>
                    <a:lnTo>
                      <a:pt x="438" y="85"/>
                    </a:lnTo>
                    <a:lnTo>
                      <a:pt x="429" y="86"/>
                    </a:lnTo>
                    <a:lnTo>
                      <a:pt x="419" y="88"/>
                    </a:lnTo>
                    <a:lnTo>
                      <a:pt x="409" y="89"/>
                    </a:lnTo>
                    <a:lnTo>
                      <a:pt x="400" y="91"/>
                    </a:lnTo>
                    <a:lnTo>
                      <a:pt x="390" y="93"/>
                    </a:lnTo>
                    <a:lnTo>
                      <a:pt x="381" y="96"/>
                    </a:lnTo>
                    <a:lnTo>
                      <a:pt x="371" y="99"/>
                    </a:lnTo>
                    <a:lnTo>
                      <a:pt x="362" y="102"/>
                    </a:lnTo>
                    <a:lnTo>
                      <a:pt x="353" y="105"/>
                    </a:lnTo>
                    <a:lnTo>
                      <a:pt x="343" y="108"/>
                    </a:lnTo>
                    <a:lnTo>
                      <a:pt x="336" y="104"/>
                    </a:lnTo>
                    <a:lnTo>
                      <a:pt x="330" y="100"/>
                    </a:lnTo>
                    <a:lnTo>
                      <a:pt x="322" y="96"/>
                    </a:lnTo>
                    <a:lnTo>
                      <a:pt x="316" y="93"/>
                    </a:lnTo>
                    <a:lnTo>
                      <a:pt x="309" y="89"/>
                    </a:lnTo>
                    <a:lnTo>
                      <a:pt x="303" y="86"/>
                    </a:lnTo>
                    <a:lnTo>
                      <a:pt x="296" y="84"/>
                    </a:lnTo>
                    <a:lnTo>
                      <a:pt x="290" y="82"/>
                    </a:lnTo>
                    <a:lnTo>
                      <a:pt x="283" y="79"/>
                    </a:lnTo>
                    <a:lnTo>
                      <a:pt x="275" y="76"/>
                    </a:lnTo>
                    <a:lnTo>
                      <a:pt x="269" y="73"/>
                    </a:lnTo>
                    <a:lnTo>
                      <a:pt x="263" y="72"/>
                    </a:lnTo>
                    <a:lnTo>
                      <a:pt x="256" y="70"/>
                    </a:lnTo>
                    <a:lnTo>
                      <a:pt x="248" y="69"/>
                    </a:lnTo>
                    <a:lnTo>
                      <a:pt x="242" y="68"/>
                    </a:lnTo>
                    <a:lnTo>
                      <a:pt x="236" y="68"/>
                    </a:lnTo>
                    <a:lnTo>
                      <a:pt x="228" y="67"/>
                    </a:lnTo>
                    <a:lnTo>
                      <a:pt x="221" y="66"/>
                    </a:lnTo>
                    <a:lnTo>
                      <a:pt x="214" y="66"/>
                    </a:lnTo>
                    <a:lnTo>
                      <a:pt x="208" y="66"/>
                    </a:lnTo>
                    <a:lnTo>
                      <a:pt x="200" y="66"/>
                    </a:lnTo>
                    <a:lnTo>
                      <a:pt x="193" y="67"/>
                    </a:lnTo>
                    <a:lnTo>
                      <a:pt x="186" y="68"/>
                    </a:lnTo>
                    <a:lnTo>
                      <a:pt x="179" y="70"/>
                    </a:lnTo>
                    <a:lnTo>
                      <a:pt x="172" y="70"/>
                    </a:lnTo>
                    <a:lnTo>
                      <a:pt x="165" y="72"/>
                    </a:lnTo>
                    <a:lnTo>
                      <a:pt x="159" y="75"/>
                    </a:lnTo>
                    <a:lnTo>
                      <a:pt x="152" y="78"/>
                    </a:lnTo>
                    <a:lnTo>
                      <a:pt x="145" y="80"/>
                    </a:lnTo>
                    <a:lnTo>
                      <a:pt x="138" y="83"/>
                    </a:lnTo>
                    <a:lnTo>
                      <a:pt x="131" y="87"/>
                    </a:lnTo>
                    <a:lnTo>
                      <a:pt x="125" y="91"/>
                    </a:lnTo>
                    <a:lnTo>
                      <a:pt x="116" y="88"/>
                    </a:lnTo>
                    <a:lnTo>
                      <a:pt x="108" y="87"/>
                    </a:lnTo>
                    <a:lnTo>
                      <a:pt x="100" y="87"/>
                    </a:lnTo>
                    <a:lnTo>
                      <a:pt x="94" y="89"/>
                    </a:lnTo>
                    <a:lnTo>
                      <a:pt x="86" y="90"/>
                    </a:lnTo>
                    <a:lnTo>
                      <a:pt x="80" y="92"/>
                    </a:lnTo>
                    <a:lnTo>
                      <a:pt x="74" y="95"/>
                    </a:lnTo>
                    <a:lnTo>
                      <a:pt x="68" y="99"/>
                    </a:lnTo>
                    <a:lnTo>
                      <a:pt x="60" y="101"/>
                    </a:lnTo>
                    <a:lnTo>
                      <a:pt x="53" y="104"/>
                    </a:lnTo>
                    <a:lnTo>
                      <a:pt x="46" y="106"/>
                    </a:lnTo>
                    <a:lnTo>
                      <a:pt x="40" y="108"/>
                    </a:lnTo>
                    <a:lnTo>
                      <a:pt x="31" y="108"/>
                    </a:lnTo>
                    <a:lnTo>
                      <a:pt x="23" y="109"/>
                    </a:lnTo>
                    <a:lnTo>
                      <a:pt x="14" y="109"/>
                    </a:lnTo>
                    <a:lnTo>
                      <a:pt x="7" y="108"/>
                    </a:lnTo>
                    <a:lnTo>
                      <a:pt x="3" y="97"/>
                    </a:lnTo>
                    <a:lnTo>
                      <a:pt x="1" y="89"/>
                    </a:lnTo>
                    <a:lnTo>
                      <a:pt x="0" y="81"/>
                    </a:lnTo>
                    <a:lnTo>
                      <a:pt x="2" y="75"/>
                    </a:lnTo>
                    <a:lnTo>
                      <a:pt x="4" y="68"/>
                    </a:lnTo>
                    <a:lnTo>
                      <a:pt x="8" y="62"/>
                    </a:lnTo>
                    <a:lnTo>
                      <a:pt x="13" y="57"/>
                    </a:lnTo>
                    <a:lnTo>
                      <a:pt x="20" y="53"/>
                    </a:lnTo>
                    <a:lnTo>
                      <a:pt x="26" y="47"/>
                    </a:lnTo>
                    <a:lnTo>
                      <a:pt x="32" y="44"/>
                    </a:lnTo>
                    <a:lnTo>
                      <a:pt x="40" y="40"/>
                    </a:lnTo>
                    <a:lnTo>
                      <a:pt x="48" y="37"/>
                    </a:lnTo>
                    <a:lnTo>
                      <a:pt x="55" y="34"/>
                    </a:lnTo>
                    <a:lnTo>
                      <a:pt x="64" y="31"/>
                    </a:lnTo>
                    <a:lnTo>
                      <a:pt x="72" y="28"/>
                    </a:lnTo>
                    <a:lnTo>
                      <a:pt x="80" y="25"/>
                    </a:lnTo>
                    <a:lnTo>
                      <a:pt x="86" y="25"/>
                    </a:lnTo>
                    <a:lnTo>
                      <a:pt x="93" y="25"/>
                    </a:lnTo>
                    <a:lnTo>
                      <a:pt x="99" y="25"/>
                    </a:lnTo>
                    <a:lnTo>
                      <a:pt x="105" y="25"/>
                    </a:lnTo>
                    <a:lnTo>
                      <a:pt x="112" y="23"/>
                    </a:lnTo>
                    <a:lnTo>
                      <a:pt x="119" y="22"/>
                    </a:lnTo>
                    <a:lnTo>
                      <a:pt x="125" y="21"/>
                    </a:lnTo>
                    <a:lnTo>
                      <a:pt x="132" y="20"/>
                    </a:lnTo>
                    <a:lnTo>
                      <a:pt x="139" y="18"/>
                    </a:lnTo>
                    <a:lnTo>
                      <a:pt x="145" y="16"/>
                    </a:lnTo>
                    <a:lnTo>
                      <a:pt x="152" y="14"/>
                    </a:lnTo>
                    <a:lnTo>
                      <a:pt x="160" y="13"/>
                    </a:lnTo>
                    <a:lnTo>
                      <a:pt x="166" y="11"/>
                    </a:lnTo>
                    <a:lnTo>
                      <a:pt x="172" y="10"/>
                    </a:lnTo>
                    <a:lnTo>
                      <a:pt x="179" y="8"/>
                    </a:lnTo>
                    <a:lnTo>
                      <a:pt x="187" y="7"/>
                    </a:lnTo>
                    <a:lnTo>
                      <a:pt x="193" y="5"/>
                    </a:lnTo>
                    <a:lnTo>
                      <a:pt x="199" y="4"/>
                    </a:lnTo>
                    <a:lnTo>
                      <a:pt x="205" y="2"/>
                    </a:lnTo>
                    <a:lnTo>
                      <a:pt x="212" y="2"/>
                    </a:lnTo>
                    <a:lnTo>
                      <a:pt x="218" y="1"/>
                    </a:lnTo>
                    <a:lnTo>
                      <a:pt x="224" y="1"/>
                    </a:lnTo>
                    <a:lnTo>
                      <a:pt x="231" y="2"/>
                    </a:lnTo>
                    <a:lnTo>
                      <a:pt x="238" y="5"/>
                    </a:lnTo>
                    <a:lnTo>
                      <a:pt x="243" y="5"/>
                    </a:lnTo>
                    <a:lnTo>
                      <a:pt x="249" y="8"/>
                    </a:lnTo>
                    <a:lnTo>
                      <a:pt x="256" y="10"/>
                    </a:lnTo>
                    <a:lnTo>
                      <a:pt x="262" y="14"/>
                    </a:lnTo>
                    <a:lnTo>
                      <a:pt x="267" y="17"/>
                    </a:lnTo>
                    <a:lnTo>
                      <a:pt x="273" y="23"/>
                    </a:lnTo>
                    <a:lnTo>
                      <a:pt x="279" y="29"/>
                    </a:lnTo>
                    <a:lnTo>
                      <a:pt x="285" y="36"/>
                    </a:lnTo>
                    <a:lnTo>
                      <a:pt x="291" y="36"/>
                    </a:lnTo>
                    <a:lnTo>
                      <a:pt x="299" y="37"/>
                    </a:lnTo>
                    <a:lnTo>
                      <a:pt x="306" y="37"/>
                    </a:lnTo>
                    <a:lnTo>
                      <a:pt x="314" y="38"/>
                    </a:lnTo>
                    <a:lnTo>
                      <a:pt x="321" y="38"/>
                    </a:lnTo>
                    <a:lnTo>
                      <a:pt x="330" y="38"/>
                    </a:lnTo>
                    <a:lnTo>
                      <a:pt x="337" y="38"/>
                    </a:lnTo>
                    <a:lnTo>
                      <a:pt x="345" y="38"/>
                    </a:lnTo>
                    <a:lnTo>
                      <a:pt x="353" y="37"/>
                    </a:lnTo>
                    <a:lnTo>
                      <a:pt x="361" y="36"/>
                    </a:lnTo>
                    <a:lnTo>
                      <a:pt x="368" y="35"/>
                    </a:lnTo>
                    <a:lnTo>
                      <a:pt x="377" y="35"/>
                    </a:lnTo>
                    <a:lnTo>
                      <a:pt x="384" y="34"/>
                    </a:lnTo>
                    <a:lnTo>
                      <a:pt x="392" y="34"/>
                    </a:lnTo>
                    <a:lnTo>
                      <a:pt x="400" y="33"/>
                    </a:lnTo>
                    <a:lnTo>
                      <a:pt x="409" y="33"/>
                    </a:lnTo>
                    <a:lnTo>
                      <a:pt x="416" y="31"/>
                    </a:lnTo>
                    <a:lnTo>
                      <a:pt x="425" y="30"/>
                    </a:lnTo>
                    <a:lnTo>
                      <a:pt x="432" y="28"/>
                    </a:lnTo>
                    <a:lnTo>
                      <a:pt x="440" y="26"/>
                    </a:lnTo>
                    <a:lnTo>
                      <a:pt x="448" y="24"/>
                    </a:lnTo>
                    <a:lnTo>
                      <a:pt x="457" y="23"/>
                    </a:lnTo>
                    <a:lnTo>
                      <a:pt x="464" y="22"/>
                    </a:lnTo>
                    <a:lnTo>
                      <a:pt x="474" y="21"/>
                    </a:lnTo>
                    <a:lnTo>
                      <a:pt x="481" y="19"/>
                    </a:lnTo>
                    <a:lnTo>
                      <a:pt x="489" y="18"/>
                    </a:lnTo>
                    <a:lnTo>
                      <a:pt x="498" y="16"/>
                    </a:lnTo>
                    <a:lnTo>
                      <a:pt x="507" y="15"/>
                    </a:lnTo>
                    <a:lnTo>
                      <a:pt x="514" y="13"/>
                    </a:lnTo>
                    <a:lnTo>
                      <a:pt x="523" y="13"/>
                    </a:lnTo>
                    <a:lnTo>
                      <a:pt x="531" y="11"/>
                    </a:lnTo>
                    <a:lnTo>
                      <a:pt x="541" y="11"/>
                    </a:lnTo>
                    <a:lnTo>
                      <a:pt x="548" y="9"/>
                    </a:lnTo>
                    <a:lnTo>
                      <a:pt x="556" y="8"/>
                    </a:lnTo>
                    <a:lnTo>
                      <a:pt x="564" y="6"/>
                    </a:lnTo>
                    <a:lnTo>
                      <a:pt x="573" y="5"/>
                    </a:lnTo>
                    <a:lnTo>
                      <a:pt x="580" y="4"/>
                    </a:lnTo>
                    <a:lnTo>
                      <a:pt x="589" y="2"/>
                    </a:lnTo>
                    <a:lnTo>
                      <a:pt x="596" y="2"/>
                    </a:lnTo>
                    <a:lnTo>
                      <a:pt x="605" y="2"/>
                    </a:lnTo>
                    <a:lnTo>
                      <a:pt x="613" y="1"/>
                    </a:lnTo>
                    <a:lnTo>
                      <a:pt x="621" y="0"/>
                    </a:lnTo>
                    <a:lnTo>
                      <a:pt x="628" y="0"/>
                    </a:lnTo>
                    <a:lnTo>
                      <a:pt x="638" y="0"/>
                    </a:lnTo>
                    <a:lnTo>
                      <a:pt x="645" y="0"/>
                    </a:lnTo>
                    <a:lnTo>
                      <a:pt x="653" y="0"/>
                    </a:lnTo>
                    <a:lnTo>
                      <a:pt x="661" y="1"/>
                    </a:lnTo>
                    <a:lnTo>
                      <a:pt x="670" y="2"/>
                    </a:lnTo>
                    <a:lnTo>
                      <a:pt x="677" y="2"/>
                    </a:lnTo>
                    <a:lnTo>
                      <a:pt x="685" y="2"/>
                    </a:lnTo>
                    <a:lnTo>
                      <a:pt x="692" y="4"/>
                    </a:lnTo>
                    <a:lnTo>
                      <a:pt x="700" y="6"/>
                    </a:lnTo>
                    <a:lnTo>
                      <a:pt x="708" y="7"/>
                    </a:lnTo>
                    <a:lnTo>
                      <a:pt x="716" y="9"/>
                    </a:lnTo>
                    <a:lnTo>
                      <a:pt x="723" y="11"/>
                    </a:lnTo>
                    <a:lnTo>
                      <a:pt x="732" y="14"/>
                    </a:lnTo>
                    <a:lnTo>
                      <a:pt x="738" y="16"/>
                    </a:lnTo>
                    <a:lnTo>
                      <a:pt x="746" y="18"/>
                    </a:lnTo>
                    <a:lnTo>
                      <a:pt x="752" y="21"/>
                    </a:lnTo>
                    <a:lnTo>
                      <a:pt x="761" y="25"/>
                    </a:lnTo>
                    <a:lnTo>
                      <a:pt x="767" y="29"/>
                    </a:lnTo>
                    <a:lnTo>
                      <a:pt x="775" y="33"/>
                    </a:lnTo>
                    <a:lnTo>
                      <a:pt x="782" y="37"/>
                    </a:lnTo>
                    <a:lnTo>
                      <a:pt x="790" y="42"/>
                    </a:lnTo>
                    <a:lnTo>
                      <a:pt x="86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1" name="Freeform 1225"/>
              <p:cNvSpPr>
                <a:spLocks/>
              </p:cNvSpPr>
              <p:nvPr/>
            </p:nvSpPr>
            <p:spPr bwMode="auto">
              <a:xfrm>
                <a:off x="2174" y="3723"/>
                <a:ext cx="41" cy="41"/>
              </a:xfrm>
              <a:custGeom>
                <a:avLst/>
                <a:gdLst>
                  <a:gd name="T0" fmla="*/ 41 w 83"/>
                  <a:gd name="T1" fmla="*/ 13 h 82"/>
                  <a:gd name="T2" fmla="*/ 41 w 83"/>
                  <a:gd name="T3" fmla="*/ 18 h 82"/>
                  <a:gd name="T4" fmla="*/ 41 w 83"/>
                  <a:gd name="T5" fmla="*/ 22 h 82"/>
                  <a:gd name="T6" fmla="*/ 39 w 83"/>
                  <a:gd name="T7" fmla="*/ 26 h 82"/>
                  <a:gd name="T8" fmla="*/ 38 w 83"/>
                  <a:gd name="T9" fmla="*/ 31 h 82"/>
                  <a:gd name="T10" fmla="*/ 35 w 83"/>
                  <a:gd name="T11" fmla="*/ 34 h 82"/>
                  <a:gd name="T12" fmla="*/ 32 w 83"/>
                  <a:gd name="T13" fmla="*/ 37 h 82"/>
                  <a:gd name="T14" fmla="*/ 29 w 83"/>
                  <a:gd name="T15" fmla="*/ 39 h 82"/>
                  <a:gd name="T16" fmla="*/ 25 w 83"/>
                  <a:gd name="T17" fmla="*/ 41 h 82"/>
                  <a:gd name="T18" fmla="*/ 20 w 83"/>
                  <a:gd name="T19" fmla="*/ 41 h 82"/>
                  <a:gd name="T20" fmla="*/ 15 w 83"/>
                  <a:gd name="T21" fmla="*/ 41 h 82"/>
                  <a:gd name="T22" fmla="*/ 11 w 83"/>
                  <a:gd name="T23" fmla="*/ 39 h 82"/>
                  <a:gd name="T24" fmla="*/ 8 w 83"/>
                  <a:gd name="T25" fmla="*/ 38 h 82"/>
                  <a:gd name="T26" fmla="*/ 5 w 83"/>
                  <a:gd name="T27" fmla="*/ 36 h 82"/>
                  <a:gd name="T28" fmla="*/ 3 w 83"/>
                  <a:gd name="T29" fmla="*/ 33 h 82"/>
                  <a:gd name="T30" fmla="*/ 1 w 83"/>
                  <a:gd name="T31" fmla="*/ 30 h 82"/>
                  <a:gd name="T32" fmla="*/ 1 w 83"/>
                  <a:gd name="T33" fmla="*/ 26 h 82"/>
                  <a:gd name="T34" fmla="*/ 0 w 83"/>
                  <a:gd name="T35" fmla="*/ 21 h 82"/>
                  <a:gd name="T36" fmla="*/ 0 w 83"/>
                  <a:gd name="T37" fmla="*/ 18 h 82"/>
                  <a:gd name="T38" fmla="*/ 1 w 83"/>
                  <a:gd name="T39" fmla="*/ 14 h 82"/>
                  <a:gd name="T40" fmla="*/ 3 w 83"/>
                  <a:gd name="T41" fmla="*/ 11 h 82"/>
                  <a:gd name="T42" fmla="*/ 7 w 83"/>
                  <a:gd name="T43" fmla="*/ 6 h 82"/>
                  <a:gd name="T44" fmla="*/ 10 w 83"/>
                  <a:gd name="T45" fmla="*/ 1 h 82"/>
                  <a:gd name="T46" fmla="*/ 14 w 83"/>
                  <a:gd name="T47" fmla="*/ 0 h 82"/>
                  <a:gd name="T48" fmla="*/ 18 w 83"/>
                  <a:gd name="T49" fmla="*/ 0 h 82"/>
                  <a:gd name="T50" fmla="*/ 22 w 83"/>
                  <a:gd name="T51" fmla="*/ 0 h 82"/>
                  <a:gd name="T52" fmla="*/ 27 w 83"/>
                  <a:gd name="T53" fmla="*/ 2 h 82"/>
                  <a:gd name="T54" fmla="*/ 31 w 83"/>
                  <a:gd name="T55" fmla="*/ 3 h 82"/>
                  <a:gd name="T56" fmla="*/ 34 w 83"/>
                  <a:gd name="T57" fmla="*/ 6 h 82"/>
                  <a:gd name="T58" fmla="*/ 37 w 83"/>
                  <a:gd name="T59" fmla="*/ 9 h 82"/>
                  <a:gd name="T60" fmla="*/ 41 w 83"/>
                  <a:gd name="T61" fmla="*/ 13 h 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 h="82">
                    <a:moveTo>
                      <a:pt x="83" y="26"/>
                    </a:moveTo>
                    <a:lnTo>
                      <a:pt x="83" y="35"/>
                    </a:lnTo>
                    <a:lnTo>
                      <a:pt x="83" y="44"/>
                    </a:lnTo>
                    <a:lnTo>
                      <a:pt x="79" y="52"/>
                    </a:lnTo>
                    <a:lnTo>
                      <a:pt x="76" y="61"/>
                    </a:lnTo>
                    <a:lnTo>
                      <a:pt x="71" y="67"/>
                    </a:lnTo>
                    <a:lnTo>
                      <a:pt x="65" y="73"/>
                    </a:lnTo>
                    <a:lnTo>
                      <a:pt x="58" y="77"/>
                    </a:lnTo>
                    <a:lnTo>
                      <a:pt x="51" y="82"/>
                    </a:lnTo>
                    <a:lnTo>
                      <a:pt x="40" y="82"/>
                    </a:lnTo>
                    <a:lnTo>
                      <a:pt x="31" y="82"/>
                    </a:lnTo>
                    <a:lnTo>
                      <a:pt x="23" y="78"/>
                    </a:lnTo>
                    <a:lnTo>
                      <a:pt x="17" y="76"/>
                    </a:lnTo>
                    <a:lnTo>
                      <a:pt x="11" y="71"/>
                    </a:lnTo>
                    <a:lnTo>
                      <a:pt x="7" y="66"/>
                    </a:lnTo>
                    <a:lnTo>
                      <a:pt x="3" y="59"/>
                    </a:lnTo>
                    <a:lnTo>
                      <a:pt x="2" y="51"/>
                    </a:lnTo>
                    <a:lnTo>
                      <a:pt x="0" y="42"/>
                    </a:lnTo>
                    <a:lnTo>
                      <a:pt x="1" y="35"/>
                    </a:lnTo>
                    <a:lnTo>
                      <a:pt x="3" y="27"/>
                    </a:lnTo>
                    <a:lnTo>
                      <a:pt x="7" y="22"/>
                    </a:lnTo>
                    <a:lnTo>
                      <a:pt x="14" y="12"/>
                    </a:lnTo>
                    <a:lnTo>
                      <a:pt x="20" y="2"/>
                    </a:lnTo>
                    <a:lnTo>
                      <a:pt x="28" y="0"/>
                    </a:lnTo>
                    <a:lnTo>
                      <a:pt x="37" y="0"/>
                    </a:lnTo>
                    <a:lnTo>
                      <a:pt x="45" y="0"/>
                    </a:lnTo>
                    <a:lnTo>
                      <a:pt x="54" y="3"/>
                    </a:lnTo>
                    <a:lnTo>
                      <a:pt x="62" y="6"/>
                    </a:lnTo>
                    <a:lnTo>
                      <a:pt x="69" y="12"/>
                    </a:lnTo>
                    <a:lnTo>
                      <a:pt x="75" y="17"/>
                    </a:lnTo>
                    <a:lnTo>
                      <a:pt x="8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2" name="Freeform 1226"/>
              <p:cNvSpPr>
                <a:spLocks/>
              </p:cNvSpPr>
              <p:nvPr/>
            </p:nvSpPr>
            <p:spPr bwMode="auto">
              <a:xfrm>
                <a:off x="2673" y="3735"/>
                <a:ext cx="41" cy="41"/>
              </a:xfrm>
              <a:custGeom>
                <a:avLst/>
                <a:gdLst>
                  <a:gd name="T0" fmla="*/ 40 w 83"/>
                  <a:gd name="T1" fmla="*/ 21 h 84"/>
                  <a:gd name="T2" fmla="*/ 41 w 83"/>
                  <a:gd name="T3" fmla="*/ 25 h 84"/>
                  <a:gd name="T4" fmla="*/ 41 w 83"/>
                  <a:gd name="T5" fmla="*/ 29 h 84"/>
                  <a:gd name="T6" fmla="*/ 39 w 83"/>
                  <a:gd name="T7" fmla="*/ 31 h 84"/>
                  <a:gd name="T8" fmla="*/ 37 w 83"/>
                  <a:gd name="T9" fmla="*/ 34 h 84"/>
                  <a:gd name="T10" fmla="*/ 34 w 83"/>
                  <a:gd name="T11" fmla="*/ 35 h 84"/>
                  <a:gd name="T12" fmla="*/ 31 w 83"/>
                  <a:gd name="T13" fmla="*/ 36 h 84"/>
                  <a:gd name="T14" fmla="*/ 27 w 83"/>
                  <a:gd name="T15" fmla="*/ 38 h 84"/>
                  <a:gd name="T16" fmla="*/ 25 w 83"/>
                  <a:gd name="T17" fmla="*/ 41 h 84"/>
                  <a:gd name="T18" fmla="*/ 21 w 83"/>
                  <a:gd name="T19" fmla="*/ 41 h 84"/>
                  <a:gd name="T20" fmla="*/ 18 w 83"/>
                  <a:gd name="T21" fmla="*/ 41 h 84"/>
                  <a:gd name="T22" fmla="*/ 14 w 83"/>
                  <a:gd name="T23" fmla="*/ 41 h 84"/>
                  <a:gd name="T24" fmla="*/ 11 w 83"/>
                  <a:gd name="T25" fmla="*/ 41 h 84"/>
                  <a:gd name="T26" fmla="*/ 8 w 83"/>
                  <a:gd name="T27" fmla="*/ 39 h 84"/>
                  <a:gd name="T28" fmla="*/ 4 w 83"/>
                  <a:gd name="T29" fmla="*/ 38 h 84"/>
                  <a:gd name="T30" fmla="*/ 2 w 83"/>
                  <a:gd name="T31" fmla="*/ 35 h 84"/>
                  <a:gd name="T32" fmla="*/ 0 w 83"/>
                  <a:gd name="T33" fmla="*/ 32 h 84"/>
                  <a:gd name="T34" fmla="*/ 0 w 83"/>
                  <a:gd name="T35" fmla="*/ 27 h 84"/>
                  <a:gd name="T36" fmla="*/ 0 w 83"/>
                  <a:gd name="T37" fmla="*/ 22 h 84"/>
                  <a:gd name="T38" fmla="*/ 0 w 83"/>
                  <a:gd name="T39" fmla="*/ 18 h 84"/>
                  <a:gd name="T40" fmla="*/ 0 w 83"/>
                  <a:gd name="T41" fmla="*/ 13 h 84"/>
                  <a:gd name="T42" fmla="*/ 1 w 83"/>
                  <a:gd name="T43" fmla="*/ 8 h 84"/>
                  <a:gd name="T44" fmla="*/ 3 w 83"/>
                  <a:gd name="T45" fmla="*/ 5 h 84"/>
                  <a:gd name="T46" fmla="*/ 5 w 83"/>
                  <a:gd name="T47" fmla="*/ 3 h 84"/>
                  <a:gd name="T48" fmla="*/ 7 w 83"/>
                  <a:gd name="T49" fmla="*/ 2 h 84"/>
                  <a:gd name="T50" fmla="*/ 9 w 83"/>
                  <a:gd name="T51" fmla="*/ 1 h 84"/>
                  <a:gd name="T52" fmla="*/ 13 w 83"/>
                  <a:gd name="T53" fmla="*/ 1 h 84"/>
                  <a:gd name="T54" fmla="*/ 15 w 83"/>
                  <a:gd name="T55" fmla="*/ 0 h 84"/>
                  <a:gd name="T56" fmla="*/ 18 w 83"/>
                  <a:gd name="T57" fmla="*/ 0 h 84"/>
                  <a:gd name="T58" fmla="*/ 20 w 83"/>
                  <a:gd name="T59" fmla="*/ 0 h 84"/>
                  <a:gd name="T60" fmla="*/ 23 w 83"/>
                  <a:gd name="T61" fmla="*/ 0 h 84"/>
                  <a:gd name="T62" fmla="*/ 26 w 83"/>
                  <a:gd name="T63" fmla="*/ 2 h 84"/>
                  <a:gd name="T64" fmla="*/ 30 w 83"/>
                  <a:gd name="T65" fmla="*/ 5 h 84"/>
                  <a:gd name="T66" fmla="*/ 32 w 83"/>
                  <a:gd name="T67" fmla="*/ 8 h 84"/>
                  <a:gd name="T68" fmla="*/ 34 w 83"/>
                  <a:gd name="T69" fmla="*/ 12 h 84"/>
                  <a:gd name="T70" fmla="*/ 37 w 83"/>
                  <a:gd name="T71" fmla="*/ 17 h 84"/>
                  <a:gd name="T72" fmla="*/ 40 w 83"/>
                  <a:gd name="T73" fmla="*/ 21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4">
                    <a:moveTo>
                      <a:pt x="81" y="42"/>
                    </a:moveTo>
                    <a:lnTo>
                      <a:pt x="83" y="51"/>
                    </a:lnTo>
                    <a:lnTo>
                      <a:pt x="83" y="59"/>
                    </a:lnTo>
                    <a:lnTo>
                      <a:pt x="78" y="64"/>
                    </a:lnTo>
                    <a:lnTo>
                      <a:pt x="74" y="69"/>
                    </a:lnTo>
                    <a:lnTo>
                      <a:pt x="68" y="71"/>
                    </a:lnTo>
                    <a:lnTo>
                      <a:pt x="62" y="74"/>
                    </a:lnTo>
                    <a:lnTo>
                      <a:pt x="55" y="78"/>
                    </a:lnTo>
                    <a:lnTo>
                      <a:pt x="50" y="84"/>
                    </a:lnTo>
                    <a:lnTo>
                      <a:pt x="43" y="83"/>
                    </a:lnTo>
                    <a:lnTo>
                      <a:pt x="36" y="83"/>
                    </a:lnTo>
                    <a:lnTo>
                      <a:pt x="28" y="83"/>
                    </a:lnTo>
                    <a:lnTo>
                      <a:pt x="22" y="83"/>
                    </a:lnTo>
                    <a:lnTo>
                      <a:pt x="16" y="79"/>
                    </a:lnTo>
                    <a:lnTo>
                      <a:pt x="9" y="77"/>
                    </a:lnTo>
                    <a:lnTo>
                      <a:pt x="4" y="72"/>
                    </a:lnTo>
                    <a:lnTo>
                      <a:pt x="1" y="66"/>
                    </a:lnTo>
                    <a:lnTo>
                      <a:pt x="1" y="55"/>
                    </a:lnTo>
                    <a:lnTo>
                      <a:pt x="1" y="46"/>
                    </a:lnTo>
                    <a:lnTo>
                      <a:pt x="0" y="36"/>
                    </a:lnTo>
                    <a:lnTo>
                      <a:pt x="1" y="26"/>
                    </a:lnTo>
                    <a:lnTo>
                      <a:pt x="2" y="17"/>
                    </a:lnTo>
                    <a:lnTo>
                      <a:pt x="7" y="11"/>
                    </a:lnTo>
                    <a:lnTo>
                      <a:pt x="10" y="7"/>
                    </a:lnTo>
                    <a:lnTo>
                      <a:pt x="15" y="5"/>
                    </a:lnTo>
                    <a:lnTo>
                      <a:pt x="19" y="3"/>
                    </a:lnTo>
                    <a:lnTo>
                      <a:pt x="26" y="3"/>
                    </a:lnTo>
                    <a:lnTo>
                      <a:pt x="31" y="0"/>
                    </a:lnTo>
                    <a:lnTo>
                      <a:pt x="37" y="0"/>
                    </a:lnTo>
                    <a:lnTo>
                      <a:pt x="41" y="0"/>
                    </a:lnTo>
                    <a:lnTo>
                      <a:pt x="46" y="1"/>
                    </a:lnTo>
                    <a:lnTo>
                      <a:pt x="52" y="4"/>
                    </a:lnTo>
                    <a:lnTo>
                      <a:pt x="60" y="11"/>
                    </a:lnTo>
                    <a:lnTo>
                      <a:pt x="64" y="17"/>
                    </a:lnTo>
                    <a:lnTo>
                      <a:pt x="69" y="25"/>
                    </a:lnTo>
                    <a:lnTo>
                      <a:pt x="74" y="34"/>
                    </a:lnTo>
                    <a:lnTo>
                      <a:pt x="8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3" name="Freeform 1227"/>
              <p:cNvSpPr>
                <a:spLocks/>
              </p:cNvSpPr>
              <p:nvPr/>
            </p:nvSpPr>
            <p:spPr bwMode="auto">
              <a:xfrm>
                <a:off x="2453" y="3738"/>
                <a:ext cx="38" cy="41"/>
              </a:xfrm>
              <a:custGeom>
                <a:avLst/>
                <a:gdLst>
                  <a:gd name="T0" fmla="*/ 37 w 76"/>
                  <a:gd name="T1" fmla="*/ 14 h 83"/>
                  <a:gd name="T2" fmla="*/ 38 w 76"/>
                  <a:gd name="T3" fmla="*/ 17 h 83"/>
                  <a:gd name="T4" fmla="*/ 38 w 76"/>
                  <a:gd name="T5" fmla="*/ 21 h 83"/>
                  <a:gd name="T6" fmla="*/ 37 w 76"/>
                  <a:gd name="T7" fmla="*/ 25 h 83"/>
                  <a:gd name="T8" fmla="*/ 35 w 76"/>
                  <a:gd name="T9" fmla="*/ 29 h 83"/>
                  <a:gd name="T10" fmla="*/ 31 w 76"/>
                  <a:gd name="T11" fmla="*/ 33 h 83"/>
                  <a:gd name="T12" fmla="*/ 28 w 76"/>
                  <a:gd name="T13" fmla="*/ 36 h 83"/>
                  <a:gd name="T14" fmla="*/ 25 w 76"/>
                  <a:gd name="T15" fmla="*/ 39 h 83"/>
                  <a:gd name="T16" fmla="*/ 21 w 76"/>
                  <a:gd name="T17" fmla="*/ 41 h 83"/>
                  <a:gd name="T18" fmla="*/ 18 w 76"/>
                  <a:gd name="T19" fmla="*/ 39 h 83"/>
                  <a:gd name="T20" fmla="*/ 15 w 76"/>
                  <a:gd name="T21" fmla="*/ 38 h 83"/>
                  <a:gd name="T22" fmla="*/ 12 w 76"/>
                  <a:gd name="T23" fmla="*/ 37 h 83"/>
                  <a:gd name="T24" fmla="*/ 8 w 76"/>
                  <a:gd name="T25" fmla="*/ 37 h 83"/>
                  <a:gd name="T26" fmla="*/ 5 w 76"/>
                  <a:gd name="T27" fmla="*/ 36 h 83"/>
                  <a:gd name="T28" fmla="*/ 2 w 76"/>
                  <a:gd name="T29" fmla="*/ 35 h 83"/>
                  <a:gd name="T30" fmla="*/ 0 w 76"/>
                  <a:gd name="T31" fmla="*/ 33 h 83"/>
                  <a:gd name="T32" fmla="*/ 0 w 76"/>
                  <a:gd name="T33" fmla="*/ 29 h 83"/>
                  <a:gd name="T34" fmla="*/ 0 w 76"/>
                  <a:gd name="T35" fmla="*/ 25 h 83"/>
                  <a:gd name="T36" fmla="*/ 0 w 76"/>
                  <a:gd name="T37" fmla="*/ 21 h 83"/>
                  <a:gd name="T38" fmla="*/ 0 w 76"/>
                  <a:gd name="T39" fmla="*/ 17 h 83"/>
                  <a:gd name="T40" fmla="*/ 1 w 76"/>
                  <a:gd name="T41" fmla="*/ 13 h 83"/>
                  <a:gd name="T42" fmla="*/ 1 w 76"/>
                  <a:gd name="T43" fmla="*/ 9 h 83"/>
                  <a:gd name="T44" fmla="*/ 2 w 76"/>
                  <a:gd name="T45" fmla="*/ 6 h 83"/>
                  <a:gd name="T46" fmla="*/ 5 w 76"/>
                  <a:gd name="T47" fmla="*/ 3 h 83"/>
                  <a:gd name="T48" fmla="*/ 9 w 76"/>
                  <a:gd name="T49" fmla="*/ 2 h 83"/>
                  <a:gd name="T50" fmla="*/ 14 w 76"/>
                  <a:gd name="T51" fmla="*/ 0 h 83"/>
                  <a:gd name="T52" fmla="*/ 18 w 76"/>
                  <a:gd name="T53" fmla="*/ 0 h 83"/>
                  <a:gd name="T54" fmla="*/ 21 w 76"/>
                  <a:gd name="T55" fmla="*/ 1 h 83"/>
                  <a:gd name="T56" fmla="*/ 25 w 76"/>
                  <a:gd name="T57" fmla="*/ 3 h 83"/>
                  <a:gd name="T58" fmla="*/ 27 w 76"/>
                  <a:gd name="T59" fmla="*/ 4 h 83"/>
                  <a:gd name="T60" fmla="*/ 30 w 76"/>
                  <a:gd name="T61" fmla="*/ 7 h 83"/>
                  <a:gd name="T62" fmla="*/ 33 w 76"/>
                  <a:gd name="T63" fmla="*/ 10 h 83"/>
                  <a:gd name="T64" fmla="*/ 37 w 76"/>
                  <a:gd name="T65" fmla="*/ 14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83">
                    <a:moveTo>
                      <a:pt x="73" y="28"/>
                    </a:moveTo>
                    <a:lnTo>
                      <a:pt x="76" y="34"/>
                    </a:lnTo>
                    <a:lnTo>
                      <a:pt x="76" y="42"/>
                    </a:lnTo>
                    <a:lnTo>
                      <a:pt x="73" y="51"/>
                    </a:lnTo>
                    <a:lnTo>
                      <a:pt x="70" y="59"/>
                    </a:lnTo>
                    <a:lnTo>
                      <a:pt x="62" y="66"/>
                    </a:lnTo>
                    <a:lnTo>
                      <a:pt x="56" y="73"/>
                    </a:lnTo>
                    <a:lnTo>
                      <a:pt x="49" y="79"/>
                    </a:lnTo>
                    <a:lnTo>
                      <a:pt x="41" y="83"/>
                    </a:lnTo>
                    <a:lnTo>
                      <a:pt x="35" y="78"/>
                    </a:lnTo>
                    <a:lnTo>
                      <a:pt x="30" y="76"/>
                    </a:lnTo>
                    <a:lnTo>
                      <a:pt x="23" y="75"/>
                    </a:lnTo>
                    <a:lnTo>
                      <a:pt x="16" y="75"/>
                    </a:lnTo>
                    <a:lnTo>
                      <a:pt x="9" y="73"/>
                    </a:lnTo>
                    <a:lnTo>
                      <a:pt x="4" y="71"/>
                    </a:lnTo>
                    <a:lnTo>
                      <a:pt x="0" y="66"/>
                    </a:lnTo>
                    <a:lnTo>
                      <a:pt x="0" y="59"/>
                    </a:lnTo>
                    <a:lnTo>
                      <a:pt x="0" y="51"/>
                    </a:lnTo>
                    <a:lnTo>
                      <a:pt x="0" y="42"/>
                    </a:lnTo>
                    <a:lnTo>
                      <a:pt x="0" y="34"/>
                    </a:lnTo>
                    <a:lnTo>
                      <a:pt x="1" y="27"/>
                    </a:lnTo>
                    <a:lnTo>
                      <a:pt x="1" y="19"/>
                    </a:lnTo>
                    <a:lnTo>
                      <a:pt x="4" y="13"/>
                    </a:lnTo>
                    <a:lnTo>
                      <a:pt x="9" y="7"/>
                    </a:lnTo>
                    <a:lnTo>
                      <a:pt x="17" y="4"/>
                    </a:lnTo>
                    <a:lnTo>
                      <a:pt x="27" y="0"/>
                    </a:lnTo>
                    <a:lnTo>
                      <a:pt x="36" y="1"/>
                    </a:lnTo>
                    <a:lnTo>
                      <a:pt x="42" y="3"/>
                    </a:lnTo>
                    <a:lnTo>
                      <a:pt x="50" y="6"/>
                    </a:lnTo>
                    <a:lnTo>
                      <a:pt x="54" y="9"/>
                    </a:lnTo>
                    <a:lnTo>
                      <a:pt x="60" y="15"/>
                    </a:lnTo>
                    <a:lnTo>
                      <a:pt x="65" y="21"/>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4" name="Freeform 1228"/>
              <p:cNvSpPr>
                <a:spLocks/>
              </p:cNvSpPr>
              <p:nvPr/>
            </p:nvSpPr>
            <p:spPr bwMode="auto">
              <a:xfrm>
                <a:off x="1947" y="3761"/>
                <a:ext cx="782" cy="83"/>
              </a:xfrm>
              <a:custGeom>
                <a:avLst/>
                <a:gdLst>
                  <a:gd name="T0" fmla="*/ 306 w 1565"/>
                  <a:gd name="T1" fmla="*/ 20 h 166"/>
                  <a:gd name="T2" fmla="*/ 336 w 1565"/>
                  <a:gd name="T3" fmla="*/ 11 h 166"/>
                  <a:gd name="T4" fmla="*/ 355 w 1565"/>
                  <a:gd name="T5" fmla="*/ 9 h 166"/>
                  <a:gd name="T6" fmla="*/ 377 w 1565"/>
                  <a:gd name="T7" fmla="*/ 13 h 166"/>
                  <a:gd name="T8" fmla="*/ 406 w 1565"/>
                  <a:gd name="T9" fmla="*/ 30 h 166"/>
                  <a:gd name="T10" fmla="*/ 437 w 1565"/>
                  <a:gd name="T11" fmla="*/ 46 h 166"/>
                  <a:gd name="T12" fmla="*/ 470 w 1565"/>
                  <a:gd name="T13" fmla="*/ 56 h 166"/>
                  <a:gd name="T14" fmla="*/ 495 w 1565"/>
                  <a:gd name="T15" fmla="*/ 59 h 166"/>
                  <a:gd name="T16" fmla="*/ 517 w 1565"/>
                  <a:gd name="T17" fmla="*/ 57 h 166"/>
                  <a:gd name="T18" fmla="*/ 534 w 1565"/>
                  <a:gd name="T19" fmla="*/ 51 h 166"/>
                  <a:gd name="T20" fmla="*/ 558 w 1565"/>
                  <a:gd name="T21" fmla="*/ 40 h 166"/>
                  <a:gd name="T22" fmla="*/ 591 w 1565"/>
                  <a:gd name="T23" fmla="*/ 35 h 166"/>
                  <a:gd name="T24" fmla="*/ 624 w 1565"/>
                  <a:gd name="T25" fmla="*/ 39 h 166"/>
                  <a:gd name="T26" fmla="*/ 657 w 1565"/>
                  <a:gd name="T27" fmla="*/ 46 h 166"/>
                  <a:gd name="T28" fmla="*/ 690 w 1565"/>
                  <a:gd name="T29" fmla="*/ 53 h 166"/>
                  <a:gd name="T30" fmla="*/ 715 w 1565"/>
                  <a:gd name="T31" fmla="*/ 55 h 166"/>
                  <a:gd name="T32" fmla="*/ 738 w 1565"/>
                  <a:gd name="T33" fmla="*/ 53 h 166"/>
                  <a:gd name="T34" fmla="*/ 761 w 1565"/>
                  <a:gd name="T35" fmla="*/ 55 h 166"/>
                  <a:gd name="T36" fmla="*/ 782 w 1565"/>
                  <a:gd name="T37" fmla="*/ 80 h 166"/>
                  <a:gd name="T38" fmla="*/ 754 w 1565"/>
                  <a:gd name="T39" fmla="*/ 81 h 166"/>
                  <a:gd name="T40" fmla="*/ 727 w 1565"/>
                  <a:gd name="T41" fmla="*/ 80 h 166"/>
                  <a:gd name="T42" fmla="*/ 700 w 1565"/>
                  <a:gd name="T43" fmla="*/ 77 h 166"/>
                  <a:gd name="T44" fmla="*/ 674 w 1565"/>
                  <a:gd name="T45" fmla="*/ 73 h 166"/>
                  <a:gd name="T46" fmla="*/ 647 w 1565"/>
                  <a:gd name="T47" fmla="*/ 69 h 166"/>
                  <a:gd name="T48" fmla="*/ 621 w 1565"/>
                  <a:gd name="T49" fmla="*/ 65 h 166"/>
                  <a:gd name="T50" fmla="*/ 595 w 1565"/>
                  <a:gd name="T51" fmla="*/ 63 h 166"/>
                  <a:gd name="T52" fmla="*/ 570 w 1565"/>
                  <a:gd name="T53" fmla="*/ 64 h 166"/>
                  <a:gd name="T54" fmla="*/ 544 w 1565"/>
                  <a:gd name="T55" fmla="*/ 67 h 166"/>
                  <a:gd name="T56" fmla="*/ 520 w 1565"/>
                  <a:gd name="T57" fmla="*/ 75 h 166"/>
                  <a:gd name="T58" fmla="*/ 494 w 1565"/>
                  <a:gd name="T59" fmla="*/ 83 h 166"/>
                  <a:gd name="T60" fmla="*/ 467 w 1565"/>
                  <a:gd name="T61" fmla="*/ 82 h 166"/>
                  <a:gd name="T62" fmla="*/ 441 w 1565"/>
                  <a:gd name="T63" fmla="*/ 75 h 166"/>
                  <a:gd name="T64" fmla="*/ 416 w 1565"/>
                  <a:gd name="T65" fmla="*/ 64 h 166"/>
                  <a:gd name="T66" fmla="*/ 392 w 1565"/>
                  <a:gd name="T67" fmla="*/ 52 h 166"/>
                  <a:gd name="T68" fmla="*/ 368 w 1565"/>
                  <a:gd name="T69" fmla="*/ 40 h 166"/>
                  <a:gd name="T70" fmla="*/ 346 w 1565"/>
                  <a:gd name="T71" fmla="*/ 39 h 166"/>
                  <a:gd name="T72" fmla="*/ 313 w 1565"/>
                  <a:gd name="T73" fmla="*/ 45 h 166"/>
                  <a:gd name="T74" fmla="*/ 282 w 1565"/>
                  <a:gd name="T75" fmla="*/ 57 h 166"/>
                  <a:gd name="T76" fmla="*/ 250 w 1565"/>
                  <a:gd name="T77" fmla="*/ 66 h 166"/>
                  <a:gd name="T78" fmla="*/ 218 w 1565"/>
                  <a:gd name="T79" fmla="*/ 67 h 166"/>
                  <a:gd name="T80" fmla="*/ 189 w 1565"/>
                  <a:gd name="T81" fmla="*/ 58 h 166"/>
                  <a:gd name="T82" fmla="*/ 170 w 1565"/>
                  <a:gd name="T83" fmla="*/ 52 h 166"/>
                  <a:gd name="T84" fmla="*/ 151 w 1565"/>
                  <a:gd name="T85" fmla="*/ 42 h 166"/>
                  <a:gd name="T86" fmla="*/ 132 w 1565"/>
                  <a:gd name="T87" fmla="*/ 33 h 166"/>
                  <a:gd name="T88" fmla="*/ 113 w 1565"/>
                  <a:gd name="T89" fmla="*/ 25 h 166"/>
                  <a:gd name="T90" fmla="*/ 93 w 1565"/>
                  <a:gd name="T91" fmla="*/ 23 h 166"/>
                  <a:gd name="T92" fmla="*/ 1 w 1565"/>
                  <a:gd name="T93" fmla="*/ 44 h 166"/>
                  <a:gd name="T94" fmla="*/ 15 w 1565"/>
                  <a:gd name="T95" fmla="*/ 29 h 166"/>
                  <a:gd name="T96" fmla="*/ 45 w 1565"/>
                  <a:gd name="T97" fmla="*/ 17 h 166"/>
                  <a:gd name="T98" fmla="*/ 75 w 1565"/>
                  <a:gd name="T99" fmla="*/ 7 h 166"/>
                  <a:gd name="T100" fmla="*/ 105 w 1565"/>
                  <a:gd name="T101" fmla="*/ 0 h 166"/>
                  <a:gd name="T102" fmla="*/ 135 w 1565"/>
                  <a:gd name="T103" fmla="*/ 5 h 166"/>
                  <a:gd name="T104" fmla="*/ 164 w 1565"/>
                  <a:gd name="T105" fmla="*/ 20 h 166"/>
                  <a:gd name="T106" fmla="*/ 184 w 1565"/>
                  <a:gd name="T107" fmla="*/ 30 h 166"/>
                  <a:gd name="T108" fmla="*/ 206 w 1565"/>
                  <a:gd name="T109" fmla="*/ 37 h 166"/>
                  <a:gd name="T110" fmla="*/ 230 w 1565"/>
                  <a:gd name="T111" fmla="*/ 42 h 166"/>
                  <a:gd name="T112" fmla="*/ 253 w 1565"/>
                  <a:gd name="T113" fmla="*/ 41 h 166"/>
                  <a:gd name="T114" fmla="*/ 276 w 1565"/>
                  <a:gd name="T115" fmla="*/ 33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65" h="166">
                    <a:moveTo>
                      <a:pt x="561" y="63"/>
                    </a:moveTo>
                    <a:lnTo>
                      <a:pt x="570" y="58"/>
                    </a:lnTo>
                    <a:lnTo>
                      <a:pt x="580" y="53"/>
                    </a:lnTo>
                    <a:lnTo>
                      <a:pt x="591" y="47"/>
                    </a:lnTo>
                    <a:lnTo>
                      <a:pt x="601" y="44"/>
                    </a:lnTo>
                    <a:lnTo>
                      <a:pt x="612" y="39"/>
                    </a:lnTo>
                    <a:lnTo>
                      <a:pt x="623" y="35"/>
                    </a:lnTo>
                    <a:lnTo>
                      <a:pt x="634" y="32"/>
                    </a:lnTo>
                    <a:lnTo>
                      <a:pt x="645" y="28"/>
                    </a:lnTo>
                    <a:lnTo>
                      <a:pt x="656" y="25"/>
                    </a:lnTo>
                    <a:lnTo>
                      <a:pt x="667" y="22"/>
                    </a:lnTo>
                    <a:lnTo>
                      <a:pt x="673" y="21"/>
                    </a:lnTo>
                    <a:lnTo>
                      <a:pt x="680" y="20"/>
                    </a:lnTo>
                    <a:lnTo>
                      <a:pt x="686" y="19"/>
                    </a:lnTo>
                    <a:lnTo>
                      <a:pt x="692" y="19"/>
                    </a:lnTo>
                    <a:lnTo>
                      <a:pt x="698" y="18"/>
                    </a:lnTo>
                    <a:lnTo>
                      <a:pt x="705" y="18"/>
                    </a:lnTo>
                    <a:lnTo>
                      <a:pt x="711" y="18"/>
                    </a:lnTo>
                    <a:lnTo>
                      <a:pt x="717" y="18"/>
                    </a:lnTo>
                    <a:lnTo>
                      <a:pt x="723" y="18"/>
                    </a:lnTo>
                    <a:lnTo>
                      <a:pt x="730" y="18"/>
                    </a:lnTo>
                    <a:lnTo>
                      <a:pt x="737" y="19"/>
                    </a:lnTo>
                    <a:lnTo>
                      <a:pt x="744" y="21"/>
                    </a:lnTo>
                    <a:lnTo>
                      <a:pt x="754" y="26"/>
                    </a:lnTo>
                    <a:lnTo>
                      <a:pt x="763" y="32"/>
                    </a:lnTo>
                    <a:lnTo>
                      <a:pt x="773" y="37"/>
                    </a:lnTo>
                    <a:lnTo>
                      <a:pt x="782" y="43"/>
                    </a:lnTo>
                    <a:lnTo>
                      <a:pt x="791" y="48"/>
                    </a:lnTo>
                    <a:lnTo>
                      <a:pt x="802" y="55"/>
                    </a:lnTo>
                    <a:lnTo>
                      <a:pt x="812" y="60"/>
                    </a:lnTo>
                    <a:lnTo>
                      <a:pt x="823" y="66"/>
                    </a:lnTo>
                    <a:lnTo>
                      <a:pt x="832" y="71"/>
                    </a:lnTo>
                    <a:lnTo>
                      <a:pt x="842" y="77"/>
                    </a:lnTo>
                    <a:lnTo>
                      <a:pt x="853" y="82"/>
                    </a:lnTo>
                    <a:lnTo>
                      <a:pt x="863" y="87"/>
                    </a:lnTo>
                    <a:lnTo>
                      <a:pt x="874" y="91"/>
                    </a:lnTo>
                    <a:lnTo>
                      <a:pt x="885" y="96"/>
                    </a:lnTo>
                    <a:lnTo>
                      <a:pt x="896" y="101"/>
                    </a:lnTo>
                    <a:lnTo>
                      <a:pt x="907" y="105"/>
                    </a:lnTo>
                    <a:lnTo>
                      <a:pt x="918" y="107"/>
                    </a:lnTo>
                    <a:lnTo>
                      <a:pt x="929" y="110"/>
                    </a:lnTo>
                    <a:lnTo>
                      <a:pt x="940" y="112"/>
                    </a:lnTo>
                    <a:lnTo>
                      <a:pt x="951" y="115"/>
                    </a:lnTo>
                    <a:lnTo>
                      <a:pt x="961" y="116"/>
                    </a:lnTo>
                    <a:lnTo>
                      <a:pt x="973" y="118"/>
                    </a:lnTo>
                    <a:lnTo>
                      <a:pt x="978" y="118"/>
                    </a:lnTo>
                    <a:lnTo>
                      <a:pt x="983" y="118"/>
                    </a:lnTo>
                    <a:lnTo>
                      <a:pt x="990" y="118"/>
                    </a:lnTo>
                    <a:lnTo>
                      <a:pt x="996" y="119"/>
                    </a:lnTo>
                    <a:lnTo>
                      <a:pt x="1006" y="117"/>
                    </a:lnTo>
                    <a:lnTo>
                      <a:pt x="1018" y="116"/>
                    </a:lnTo>
                    <a:lnTo>
                      <a:pt x="1023" y="115"/>
                    </a:lnTo>
                    <a:lnTo>
                      <a:pt x="1029" y="114"/>
                    </a:lnTo>
                    <a:lnTo>
                      <a:pt x="1035" y="113"/>
                    </a:lnTo>
                    <a:lnTo>
                      <a:pt x="1041" y="112"/>
                    </a:lnTo>
                    <a:lnTo>
                      <a:pt x="1046" y="110"/>
                    </a:lnTo>
                    <a:lnTo>
                      <a:pt x="1051" y="108"/>
                    </a:lnTo>
                    <a:lnTo>
                      <a:pt x="1057" y="106"/>
                    </a:lnTo>
                    <a:lnTo>
                      <a:pt x="1064" y="104"/>
                    </a:lnTo>
                    <a:lnTo>
                      <a:pt x="1069" y="101"/>
                    </a:lnTo>
                    <a:lnTo>
                      <a:pt x="1074" y="98"/>
                    </a:lnTo>
                    <a:lnTo>
                      <a:pt x="1080" y="95"/>
                    </a:lnTo>
                    <a:lnTo>
                      <a:pt x="1087" y="93"/>
                    </a:lnTo>
                    <a:lnTo>
                      <a:pt x="1096" y="87"/>
                    </a:lnTo>
                    <a:lnTo>
                      <a:pt x="1108" y="83"/>
                    </a:lnTo>
                    <a:lnTo>
                      <a:pt x="1117" y="80"/>
                    </a:lnTo>
                    <a:lnTo>
                      <a:pt x="1128" y="77"/>
                    </a:lnTo>
                    <a:lnTo>
                      <a:pt x="1139" y="73"/>
                    </a:lnTo>
                    <a:lnTo>
                      <a:pt x="1150" y="72"/>
                    </a:lnTo>
                    <a:lnTo>
                      <a:pt x="1161" y="71"/>
                    </a:lnTo>
                    <a:lnTo>
                      <a:pt x="1172" y="71"/>
                    </a:lnTo>
                    <a:lnTo>
                      <a:pt x="1183" y="70"/>
                    </a:lnTo>
                    <a:lnTo>
                      <a:pt x="1194" y="70"/>
                    </a:lnTo>
                    <a:lnTo>
                      <a:pt x="1205" y="71"/>
                    </a:lnTo>
                    <a:lnTo>
                      <a:pt x="1216" y="72"/>
                    </a:lnTo>
                    <a:lnTo>
                      <a:pt x="1227" y="73"/>
                    </a:lnTo>
                    <a:lnTo>
                      <a:pt x="1238" y="75"/>
                    </a:lnTo>
                    <a:lnTo>
                      <a:pt x="1249" y="78"/>
                    </a:lnTo>
                    <a:lnTo>
                      <a:pt x="1260" y="81"/>
                    </a:lnTo>
                    <a:lnTo>
                      <a:pt x="1270" y="82"/>
                    </a:lnTo>
                    <a:lnTo>
                      <a:pt x="1282" y="84"/>
                    </a:lnTo>
                    <a:lnTo>
                      <a:pt x="1292" y="86"/>
                    </a:lnTo>
                    <a:lnTo>
                      <a:pt x="1304" y="89"/>
                    </a:lnTo>
                    <a:lnTo>
                      <a:pt x="1314" y="91"/>
                    </a:lnTo>
                    <a:lnTo>
                      <a:pt x="1326" y="94"/>
                    </a:lnTo>
                    <a:lnTo>
                      <a:pt x="1336" y="96"/>
                    </a:lnTo>
                    <a:lnTo>
                      <a:pt x="1348" y="99"/>
                    </a:lnTo>
                    <a:lnTo>
                      <a:pt x="1358" y="101"/>
                    </a:lnTo>
                    <a:lnTo>
                      <a:pt x="1370" y="103"/>
                    </a:lnTo>
                    <a:lnTo>
                      <a:pt x="1380" y="105"/>
                    </a:lnTo>
                    <a:lnTo>
                      <a:pt x="1392" y="107"/>
                    </a:lnTo>
                    <a:lnTo>
                      <a:pt x="1402" y="108"/>
                    </a:lnTo>
                    <a:lnTo>
                      <a:pt x="1413" y="109"/>
                    </a:lnTo>
                    <a:lnTo>
                      <a:pt x="1419" y="109"/>
                    </a:lnTo>
                    <a:lnTo>
                      <a:pt x="1424" y="110"/>
                    </a:lnTo>
                    <a:lnTo>
                      <a:pt x="1430" y="110"/>
                    </a:lnTo>
                    <a:lnTo>
                      <a:pt x="1436" y="111"/>
                    </a:lnTo>
                    <a:lnTo>
                      <a:pt x="1445" y="108"/>
                    </a:lnTo>
                    <a:lnTo>
                      <a:pt x="1453" y="107"/>
                    </a:lnTo>
                    <a:lnTo>
                      <a:pt x="1461" y="106"/>
                    </a:lnTo>
                    <a:lnTo>
                      <a:pt x="1470" y="106"/>
                    </a:lnTo>
                    <a:lnTo>
                      <a:pt x="1477" y="106"/>
                    </a:lnTo>
                    <a:lnTo>
                      <a:pt x="1485" y="106"/>
                    </a:lnTo>
                    <a:lnTo>
                      <a:pt x="1493" y="107"/>
                    </a:lnTo>
                    <a:lnTo>
                      <a:pt x="1501" y="108"/>
                    </a:lnTo>
                    <a:lnTo>
                      <a:pt x="1507" y="108"/>
                    </a:lnTo>
                    <a:lnTo>
                      <a:pt x="1516" y="109"/>
                    </a:lnTo>
                    <a:lnTo>
                      <a:pt x="1523" y="110"/>
                    </a:lnTo>
                    <a:lnTo>
                      <a:pt x="1531" y="112"/>
                    </a:lnTo>
                    <a:lnTo>
                      <a:pt x="1539" y="113"/>
                    </a:lnTo>
                    <a:lnTo>
                      <a:pt x="1547" y="115"/>
                    </a:lnTo>
                    <a:lnTo>
                      <a:pt x="1555" y="116"/>
                    </a:lnTo>
                    <a:lnTo>
                      <a:pt x="1565" y="118"/>
                    </a:lnTo>
                    <a:lnTo>
                      <a:pt x="1565" y="159"/>
                    </a:lnTo>
                    <a:lnTo>
                      <a:pt x="1555" y="159"/>
                    </a:lnTo>
                    <a:lnTo>
                      <a:pt x="1546" y="160"/>
                    </a:lnTo>
                    <a:lnTo>
                      <a:pt x="1537" y="160"/>
                    </a:lnTo>
                    <a:lnTo>
                      <a:pt x="1527" y="161"/>
                    </a:lnTo>
                    <a:lnTo>
                      <a:pt x="1518" y="161"/>
                    </a:lnTo>
                    <a:lnTo>
                      <a:pt x="1509" y="161"/>
                    </a:lnTo>
                    <a:lnTo>
                      <a:pt x="1500" y="161"/>
                    </a:lnTo>
                    <a:lnTo>
                      <a:pt x="1492" y="162"/>
                    </a:lnTo>
                    <a:lnTo>
                      <a:pt x="1482" y="161"/>
                    </a:lnTo>
                    <a:lnTo>
                      <a:pt x="1473" y="160"/>
                    </a:lnTo>
                    <a:lnTo>
                      <a:pt x="1464" y="159"/>
                    </a:lnTo>
                    <a:lnTo>
                      <a:pt x="1455" y="159"/>
                    </a:lnTo>
                    <a:lnTo>
                      <a:pt x="1446" y="158"/>
                    </a:lnTo>
                    <a:lnTo>
                      <a:pt x="1437" y="157"/>
                    </a:lnTo>
                    <a:lnTo>
                      <a:pt x="1428" y="156"/>
                    </a:lnTo>
                    <a:lnTo>
                      <a:pt x="1420" y="156"/>
                    </a:lnTo>
                    <a:lnTo>
                      <a:pt x="1410" y="154"/>
                    </a:lnTo>
                    <a:lnTo>
                      <a:pt x="1401" y="153"/>
                    </a:lnTo>
                    <a:lnTo>
                      <a:pt x="1392" y="152"/>
                    </a:lnTo>
                    <a:lnTo>
                      <a:pt x="1383" y="151"/>
                    </a:lnTo>
                    <a:lnTo>
                      <a:pt x="1374" y="149"/>
                    </a:lnTo>
                    <a:lnTo>
                      <a:pt x="1365" y="147"/>
                    </a:lnTo>
                    <a:lnTo>
                      <a:pt x="1356" y="146"/>
                    </a:lnTo>
                    <a:lnTo>
                      <a:pt x="1348" y="145"/>
                    </a:lnTo>
                    <a:lnTo>
                      <a:pt x="1338" y="143"/>
                    </a:lnTo>
                    <a:lnTo>
                      <a:pt x="1330" y="142"/>
                    </a:lnTo>
                    <a:lnTo>
                      <a:pt x="1322" y="140"/>
                    </a:lnTo>
                    <a:lnTo>
                      <a:pt x="1313" y="139"/>
                    </a:lnTo>
                    <a:lnTo>
                      <a:pt x="1304" y="137"/>
                    </a:lnTo>
                    <a:lnTo>
                      <a:pt x="1295" y="137"/>
                    </a:lnTo>
                    <a:lnTo>
                      <a:pt x="1287" y="135"/>
                    </a:lnTo>
                    <a:lnTo>
                      <a:pt x="1279" y="135"/>
                    </a:lnTo>
                    <a:lnTo>
                      <a:pt x="1269" y="133"/>
                    </a:lnTo>
                    <a:lnTo>
                      <a:pt x="1260" y="132"/>
                    </a:lnTo>
                    <a:lnTo>
                      <a:pt x="1252" y="130"/>
                    </a:lnTo>
                    <a:lnTo>
                      <a:pt x="1243" y="129"/>
                    </a:lnTo>
                    <a:lnTo>
                      <a:pt x="1234" y="128"/>
                    </a:lnTo>
                    <a:lnTo>
                      <a:pt x="1226" y="127"/>
                    </a:lnTo>
                    <a:lnTo>
                      <a:pt x="1217" y="127"/>
                    </a:lnTo>
                    <a:lnTo>
                      <a:pt x="1209" y="127"/>
                    </a:lnTo>
                    <a:lnTo>
                      <a:pt x="1199" y="126"/>
                    </a:lnTo>
                    <a:lnTo>
                      <a:pt x="1191" y="125"/>
                    </a:lnTo>
                    <a:lnTo>
                      <a:pt x="1183" y="125"/>
                    </a:lnTo>
                    <a:lnTo>
                      <a:pt x="1174" y="125"/>
                    </a:lnTo>
                    <a:lnTo>
                      <a:pt x="1165" y="125"/>
                    </a:lnTo>
                    <a:lnTo>
                      <a:pt x="1157" y="125"/>
                    </a:lnTo>
                    <a:lnTo>
                      <a:pt x="1148" y="126"/>
                    </a:lnTo>
                    <a:lnTo>
                      <a:pt x="1141" y="127"/>
                    </a:lnTo>
                    <a:lnTo>
                      <a:pt x="1132" y="127"/>
                    </a:lnTo>
                    <a:lnTo>
                      <a:pt x="1123" y="127"/>
                    </a:lnTo>
                    <a:lnTo>
                      <a:pt x="1115" y="128"/>
                    </a:lnTo>
                    <a:lnTo>
                      <a:pt x="1107" y="130"/>
                    </a:lnTo>
                    <a:lnTo>
                      <a:pt x="1097" y="131"/>
                    </a:lnTo>
                    <a:lnTo>
                      <a:pt x="1089" y="133"/>
                    </a:lnTo>
                    <a:lnTo>
                      <a:pt x="1080" y="135"/>
                    </a:lnTo>
                    <a:lnTo>
                      <a:pt x="1073" y="138"/>
                    </a:lnTo>
                    <a:lnTo>
                      <a:pt x="1064" y="140"/>
                    </a:lnTo>
                    <a:lnTo>
                      <a:pt x="1056" y="142"/>
                    </a:lnTo>
                    <a:lnTo>
                      <a:pt x="1047" y="145"/>
                    </a:lnTo>
                    <a:lnTo>
                      <a:pt x="1040" y="150"/>
                    </a:lnTo>
                    <a:lnTo>
                      <a:pt x="1031" y="153"/>
                    </a:lnTo>
                    <a:lnTo>
                      <a:pt x="1023" y="157"/>
                    </a:lnTo>
                    <a:lnTo>
                      <a:pt x="1015" y="161"/>
                    </a:lnTo>
                    <a:lnTo>
                      <a:pt x="1007" y="166"/>
                    </a:lnTo>
                    <a:lnTo>
                      <a:pt x="998" y="166"/>
                    </a:lnTo>
                    <a:lnTo>
                      <a:pt x="989" y="166"/>
                    </a:lnTo>
                    <a:lnTo>
                      <a:pt x="979" y="166"/>
                    </a:lnTo>
                    <a:lnTo>
                      <a:pt x="970" y="166"/>
                    </a:lnTo>
                    <a:lnTo>
                      <a:pt x="960" y="165"/>
                    </a:lnTo>
                    <a:lnTo>
                      <a:pt x="952" y="165"/>
                    </a:lnTo>
                    <a:lnTo>
                      <a:pt x="944" y="164"/>
                    </a:lnTo>
                    <a:lnTo>
                      <a:pt x="935" y="163"/>
                    </a:lnTo>
                    <a:lnTo>
                      <a:pt x="926" y="161"/>
                    </a:lnTo>
                    <a:lnTo>
                      <a:pt x="917" y="159"/>
                    </a:lnTo>
                    <a:lnTo>
                      <a:pt x="908" y="157"/>
                    </a:lnTo>
                    <a:lnTo>
                      <a:pt x="900" y="155"/>
                    </a:lnTo>
                    <a:lnTo>
                      <a:pt x="890" y="152"/>
                    </a:lnTo>
                    <a:lnTo>
                      <a:pt x="882" y="149"/>
                    </a:lnTo>
                    <a:lnTo>
                      <a:pt x="874" y="145"/>
                    </a:lnTo>
                    <a:lnTo>
                      <a:pt x="866" y="143"/>
                    </a:lnTo>
                    <a:lnTo>
                      <a:pt x="857" y="139"/>
                    </a:lnTo>
                    <a:lnTo>
                      <a:pt x="849" y="135"/>
                    </a:lnTo>
                    <a:lnTo>
                      <a:pt x="840" y="131"/>
                    </a:lnTo>
                    <a:lnTo>
                      <a:pt x="832" y="128"/>
                    </a:lnTo>
                    <a:lnTo>
                      <a:pt x="824" y="123"/>
                    </a:lnTo>
                    <a:lnTo>
                      <a:pt x="815" y="120"/>
                    </a:lnTo>
                    <a:lnTo>
                      <a:pt x="807" y="116"/>
                    </a:lnTo>
                    <a:lnTo>
                      <a:pt x="800" y="113"/>
                    </a:lnTo>
                    <a:lnTo>
                      <a:pt x="791" y="108"/>
                    </a:lnTo>
                    <a:lnTo>
                      <a:pt x="784" y="104"/>
                    </a:lnTo>
                    <a:lnTo>
                      <a:pt x="776" y="99"/>
                    </a:lnTo>
                    <a:lnTo>
                      <a:pt x="768" y="95"/>
                    </a:lnTo>
                    <a:lnTo>
                      <a:pt x="760" y="91"/>
                    </a:lnTo>
                    <a:lnTo>
                      <a:pt x="753" y="87"/>
                    </a:lnTo>
                    <a:lnTo>
                      <a:pt x="744" y="83"/>
                    </a:lnTo>
                    <a:lnTo>
                      <a:pt x="737" y="80"/>
                    </a:lnTo>
                    <a:lnTo>
                      <a:pt x="731" y="78"/>
                    </a:lnTo>
                    <a:lnTo>
                      <a:pt x="725" y="77"/>
                    </a:lnTo>
                    <a:lnTo>
                      <a:pt x="719" y="77"/>
                    </a:lnTo>
                    <a:lnTo>
                      <a:pt x="714" y="77"/>
                    </a:lnTo>
                    <a:lnTo>
                      <a:pt x="703" y="77"/>
                    </a:lnTo>
                    <a:lnTo>
                      <a:pt x="692" y="78"/>
                    </a:lnTo>
                    <a:lnTo>
                      <a:pt x="681" y="78"/>
                    </a:lnTo>
                    <a:lnTo>
                      <a:pt x="670" y="80"/>
                    </a:lnTo>
                    <a:lnTo>
                      <a:pt x="659" y="82"/>
                    </a:lnTo>
                    <a:lnTo>
                      <a:pt x="648" y="85"/>
                    </a:lnTo>
                    <a:lnTo>
                      <a:pt x="637" y="87"/>
                    </a:lnTo>
                    <a:lnTo>
                      <a:pt x="626" y="90"/>
                    </a:lnTo>
                    <a:lnTo>
                      <a:pt x="616" y="93"/>
                    </a:lnTo>
                    <a:lnTo>
                      <a:pt x="606" y="97"/>
                    </a:lnTo>
                    <a:lnTo>
                      <a:pt x="594" y="101"/>
                    </a:lnTo>
                    <a:lnTo>
                      <a:pt x="585" y="106"/>
                    </a:lnTo>
                    <a:lnTo>
                      <a:pt x="573" y="109"/>
                    </a:lnTo>
                    <a:lnTo>
                      <a:pt x="564" y="114"/>
                    </a:lnTo>
                    <a:lnTo>
                      <a:pt x="552" y="117"/>
                    </a:lnTo>
                    <a:lnTo>
                      <a:pt x="542" y="120"/>
                    </a:lnTo>
                    <a:lnTo>
                      <a:pt x="531" y="123"/>
                    </a:lnTo>
                    <a:lnTo>
                      <a:pt x="521" y="127"/>
                    </a:lnTo>
                    <a:lnTo>
                      <a:pt x="509" y="129"/>
                    </a:lnTo>
                    <a:lnTo>
                      <a:pt x="500" y="131"/>
                    </a:lnTo>
                    <a:lnTo>
                      <a:pt x="489" y="133"/>
                    </a:lnTo>
                    <a:lnTo>
                      <a:pt x="479" y="135"/>
                    </a:lnTo>
                    <a:lnTo>
                      <a:pt x="468" y="135"/>
                    </a:lnTo>
                    <a:lnTo>
                      <a:pt x="457" y="135"/>
                    </a:lnTo>
                    <a:lnTo>
                      <a:pt x="447" y="134"/>
                    </a:lnTo>
                    <a:lnTo>
                      <a:pt x="436" y="133"/>
                    </a:lnTo>
                    <a:lnTo>
                      <a:pt x="425" y="130"/>
                    </a:lnTo>
                    <a:lnTo>
                      <a:pt x="416" y="127"/>
                    </a:lnTo>
                    <a:lnTo>
                      <a:pt x="404" y="122"/>
                    </a:lnTo>
                    <a:lnTo>
                      <a:pt x="395" y="118"/>
                    </a:lnTo>
                    <a:lnTo>
                      <a:pt x="386" y="116"/>
                    </a:lnTo>
                    <a:lnTo>
                      <a:pt x="379" y="115"/>
                    </a:lnTo>
                    <a:lnTo>
                      <a:pt x="372" y="113"/>
                    </a:lnTo>
                    <a:lnTo>
                      <a:pt x="365" y="112"/>
                    </a:lnTo>
                    <a:lnTo>
                      <a:pt x="359" y="109"/>
                    </a:lnTo>
                    <a:lnTo>
                      <a:pt x="353" y="107"/>
                    </a:lnTo>
                    <a:lnTo>
                      <a:pt x="347" y="105"/>
                    </a:lnTo>
                    <a:lnTo>
                      <a:pt x="340" y="103"/>
                    </a:lnTo>
                    <a:lnTo>
                      <a:pt x="333" y="99"/>
                    </a:lnTo>
                    <a:lnTo>
                      <a:pt x="327" y="96"/>
                    </a:lnTo>
                    <a:lnTo>
                      <a:pt x="321" y="93"/>
                    </a:lnTo>
                    <a:lnTo>
                      <a:pt x="314" y="90"/>
                    </a:lnTo>
                    <a:lnTo>
                      <a:pt x="308" y="87"/>
                    </a:lnTo>
                    <a:lnTo>
                      <a:pt x="302" y="84"/>
                    </a:lnTo>
                    <a:lnTo>
                      <a:pt x="296" y="81"/>
                    </a:lnTo>
                    <a:lnTo>
                      <a:pt x="290" y="79"/>
                    </a:lnTo>
                    <a:lnTo>
                      <a:pt x="284" y="75"/>
                    </a:lnTo>
                    <a:lnTo>
                      <a:pt x="278" y="72"/>
                    </a:lnTo>
                    <a:lnTo>
                      <a:pt x="271" y="69"/>
                    </a:lnTo>
                    <a:lnTo>
                      <a:pt x="265" y="66"/>
                    </a:lnTo>
                    <a:lnTo>
                      <a:pt x="259" y="63"/>
                    </a:lnTo>
                    <a:lnTo>
                      <a:pt x="253" y="60"/>
                    </a:lnTo>
                    <a:lnTo>
                      <a:pt x="246" y="58"/>
                    </a:lnTo>
                    <a:lnTo>
                      <a:pt x="240" y="56"/>
                    </a:lnTo>
                    <a:lnTo>
                      <a:pt x="233" y="53"/>
                    </a:lnTo>
                    <a:lnTo>
                      <a:pt x="227" y="50"/>
                    </a:lnTo>
                    <a:lnTo>
                      <a:pt x="220" y="48"/>
                    </a:lnTo>
                    <a:lnTo>
                      <a:pt x="214" y="47"/>
                    </a:lnTo>
                    <a:lnTo>
                      <a:pt x="207" y="46"/>
                    </a:lnTo>
                    <a:lnTo>
                      <a:pt x="201" y="45"/>
                    </a:lnTo>
                    <a:lnTo>
                      <a:pt x="193" y="45"/>
                    </a:lnTo>
                    <a:lnTo>
                      <a:pt x="187" y="45"/>
                    </a:lnTo>
                    <a:lnTo>
                      <a:pt x="27" y="111"/>
                    </a:lnTo>
                    <a:lnTo>
                      <a:pt x="22" y="105"/>
                    </a:lnTo>
                    <a:lnTo>
                      <a:pt x="17" y="101"/>
                    </a:lnTo>
                    <a:lnTo>
                      <a:pt x="12" y="96"/>
                    </a:lnTo>
                    <a:lnTo>
                      <a:pt x="7" y="92"/>
                    </a:lnTo>
                    <a:lnTo>
                      <a:pt x="2" y="87"/>
                    </a:lnTo>
                    <a:lnTo>
                      <a:pt x="0" y="82"/>
                    </a:lnTo>
                    <a:lnTo>
                      <a:pt x="0" y="75"/>
                    </a:lnTo>
                    <a:lnTo>
                      <a:pt x="3" y="69"/>
                    </a:lnTo>
                    <a:lnTo>
                      <a:pt x="13" y="65"/>
                    </a:lnTo>
                    <a:lnTo>
                      <a:pt x="22" y="62"/>
                    </a:lnTo>
                    <a:lnTo>
                      <a:pt x="31" y="58"/>
                    </a:lnTo>
                    <a:lnTo>
                      <a:pt x="41" y="55"/>
                    </a:lnTo>
                    <a:lnTo>
                      <a:pt x="50" y="50"/>
                    </a:lnTo>
                    <a:lnTo>
                      <a:pt x="61" y="46"/>
                    </a:lnTo>
                    <a:lnTo>
                      <a:pt x="70" y="42"/>
                    </a:lnTo>
                    <a:lnTo>
                      <a:pt x="80" y="39"/>
                    </a:lnTo>
                    <a:lnTo>
                      <a:pt x="90" y="34"/>
                    </a:lnTo>
                    <a:lnTo>
                      <a:pt x="100" y="30"/>
                    </a:lnTo>
                    <a:lnTo>
                      <a:pt x="110" y="25"/>
                    </a:lnTo>
                    <a:lnTo>
                      <a:pt x="120" y="22"/>
                    </a:lnTo>
                    <a:lnTo>
                      <a:pt x="130" y="19"/>
                    </a:lnTo>
                    <a:lnTo>
                      <a:pt x="140" y="16"/>
                    </a:lnTo>
                    <a:lnTo>
                      <a:pt x="150" y="13"/>
                    </a:lnTo>
                    <a:lnTo>
                      <a:pt x="161" y="11"/>
                    </a:lnTo>
                    <a:lnTo>
                      <a:pt x="170" y="8"/>
                    </a:lnTo>
                    <a:lnTo>
                      <a:pt x="180" y="4"/>
                    </a:lnTo>
                    <a:lnTo>
                      <a:pt x="190" y="2"/>
                    </a:lnTo>
                    <a:lnTo>
                      <a:pt x="201" y="2"/>
                    </a:lnTo>
                    <a:lnTo>
                      <a:pt x="210" y="0"/>
                    </a:lnTo>
                    <a:lnTo>
                      <a:pt x="219" y="0"/>
                    </a:lnTo>
                    <a:lnTo>
                      <a:pt x="230" y="0"/>
                    </a:lnTo>
                    <a:lnTo>
                      <a:pt x="240" y="2"/>
                    </a:lnTo>
                    <a:lnTo>
                      <a:pt x="250" y="3"/>
                    </a:lnTo>
                    <a:lnTo>
                      <a:pt x="260" y="7"/>
                    </a:lnTo>
                    <a:lnTo>
                      <a:pt x="270" y="9"/>
                    </a:lnTo>
                    <a:lnTo>
                      <a:pt x="281" y="14"/>
                    </a:lnTo>
                    <a:lnTo>
                      <a:pt x="290" y="17"/>
                    </a:lnTo>
                    <a:lnTo>
                      <a:pt x="301" y="23"/>
                    </a:lnTo>
                    <a:lnTo>
                      <a:pt x="311" y="30"/>
                    </a:lnTo>
                    <a:lnTo>
                      <a:pt x="322" y="38"/>
                    </a:lnTo>
                    <a:lnTo>
                      <a:pt x="328" y="40"/>
                    </a:lnTo>
                    <a:lnTo>
                      <a:pt x="334" y="43"/>
                    </a:lnTo>
                    <a:lnTo>
                      <a:pt x="340" y="46"/>
                    </a:lnTo>
                    <a:lnTo>
                      <a:pt x="348" y="49"/>
                    </a:lnTo>
                    <a:lnTo>
                      <a:pt x="354" y="53"/>
                    </a:lnTo>
                    <a:lnTo>
                      <a:pt x="361" y="56"/>
                    </a:lnTo>
                    <a:lnTo>
                      <a:pt x="369" y="59"/>
                    </a:lnTo>
                    <a:lnTo>
                      <a:pt x="377" y="62"/>
                    </a:lnTo>
                    <a:lnTo>
                      <a:pt x="383" y="64"/>
                    </a:lnTo>
                    <a:lnTo>
                      <a:pt x="392" y="67"/>
                    </a:lnTo>
                    <a:lnTo>
                      <a:pt x="398" y="69"/>
                    </a:lnTo>
                    <a:lnTo>
                      <a:pt x="406" y="72"/>
                    </a:lnTo>
                    <a:lnTo>
                      <a:pt x="413" y="74"/>
                    </a:lnTo>
                    <a:lnTo>
                      <a:pt x="422" y="77"/>
                    </a:lnTo>
                    <a:lnTo>
                      <a:pt x="429" y="79"/>
                    </a:lnTo>
                    <a:lnTo>
                      <a:pt x="437" y="81"/>
                    </a:lnTo>
                    <a:lnTo>
                      <a:pt x="445" y="82"/>
                    </a:lnTo>
                    <a:lnTo>
                      <a:pt x="453" y="83"/>
                    </a:lnTo>
                    <a:lnTo>
                      <a:pt x="460" y="84"/>
                    </a:lnTo>
                    <a:lnTo>
                      <a:pt x="469" y="85"/>
                    </a:lnTo>
                    <a:lnTo>
                      <a:pt x="476" y="84"/>
                    </a:lnTo>
                    <a:lnTo>
                      <a:pt x="484" y="84"/>
                    </a:lnTo>
                    <a:lnTo>
                      <a:pt x="492" y="84"/>
                    </a:lnTo>
                    <a:lnTo>
                      <a:pt x="500" y="84"/>
                    </a:lnTo>
                    <a:lnTo>
                      <a:pt x="507" y="82"/>
                    </a:lnTo>
                    <a:lnTo>
                      <a:pt x="515" y="81"/>
                    </a:lnTo>
                    <a:lnTo>
                      <a:pt x="522" y="79"/>
                    </a:lnTo>
                    <a:lnTo>
                      <a:pt x="530" y="77"/>
                    </a:lnTo>
                    <a:lnTo>
                      <a:pt x="538" y="73"/>
                    </a:lnTo>
                    <a:lnTo>
                      <a:pt x="545" y="70"/>
                    </a:lnTo>
                    <a:lnTo>
                      <a:pt x="552" y="66"/>
                    </a:lnTo>
                    <a:lnTo>
                      <a:pt x="56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5" name="Freeform 1229"/>
              <p:cNvSpPr>
                <a:spLocks/>
              </p:cNvSpPr>
              <p:nvPr/>
            </p:nvSpPr>
            <p:spPr bwMode="auto">
              <a:xfrm>
                <a:off x="2560" y="3590"/>
                <a:ext cx="42" cy="44"/>
              </a:xfrm>
              <a:custGeom>
                <a:avLst/>
                <a:gdLst>
                  <a:gd name="T0" fmla="*/ 41 w 84"/>
                  <a:gd name="T1" fmla="*/ 13 h 89"/>
                  <a:gd name="T2" fmla="*/ 40 w 84"/>
                  <a:gd name="T3" fmla="*/ 16 h 89"/>
                  <a:gd name="T4" fmla="*/ 41 w 84"/>
                  <a:gd name="T5" fmla="*/ 21 h 89"/>
                  <a:gd name="T6" fmla="*/ 41 w 84"/>
                  <a:gd name="T7" fmla="*/ 25 h 89"/>
                  <a:gd name="T8" fmla="*/ 42 w 84"/>
                  <a:gd name="T9" fmla="*/ 29 h 89"/>
                  <a:gd name="T10" fmla="*/ 42 w 84"/>
                  <a:gd name="T11" fmla="*/ 33 h 89"/>
                  <a:gd name="T12" fmla="*/ 41 w 84"/>
                  <a:gd name="T13" fmla="*/ 37 h 89"/>
                  <a:gd name="T14" fmla="*/ 38 w 84"/>
                  <a:gd name="T15" fmla="*/ 40 h 89"/>
                  <a:gd name="T16" fmla="*/ 34 w 84"/>
                  <a:gd name="T17" fmla="*/ 44 h 89"/>
                  <a:gd name="T18" fmla="*/ 30 w 84"/>
                  <a:gd name="T19" fmla="*/ 44 h 89"/>
                  <a:gd name="T20" fmla="*/ 27 w 84"/>
                  <a:gd name="T21" fmla="*/ 44 h 89"/>
                  <a:gd name="T22" fmla="*/ 25 w 84"/>
                  <a:gd name="T23" fmla="*/ 44 h 89"/>
                  <a:gd name="T24" fmla="*/ 22 w 84"/>
                  <a:gd name="T25" fmla="*/ 44 h 89"/>
                  <a:gd name="T26" fmla="*/ 17 w 84"/>
                  <a:gd name="T27" fmla="*/ 43 h 89"/>
                  <a:gd name="T28" fmla="*/ 14 w 84"/>
                  <a:gd name="T29" fmla="*/ 41 h 89"/>
                  <a:gd name="T30" fmla="*/ 9 w 84"/>
                  <a:gd name="T31" fmla="*/ 39 h 89"/>
                  <a:gd name="T32" fmla="*/ 6 w 84"/>
                  <a:gd name="T33" fmla="*/ 36 h 89"/>
                  <a:gd name="T34" fmla="*/ 3 w 84"/>
                  <a:gd name="T35" fmla="*/ 33 h 89"/>
                  <a:gd name="T36" fmla="*/ 1 w 84"/>
                  <a:gd name="T37" fmla="*/ 28 h 89"/>
                  <a:gd name="T38" fmla="*/ 0 w 84"/>
                  <a:gd name="T39" fmla="*/ 25 h 89"/>
                  <a:gd name="T40" fmla="*/ 0 w 84"/>
                  <a:gd name="T41" fmla="*/ 23 h 89"/>
                  <a:gd name="T42" fmla="*/ 0 w 84"/>
                  <a:gd name="T43" fmla="*/ 20 h 89"/>
                  <a:gd name="T44" fmla="*/ 1 w 84"/>
                  <a:gd name="T45" fmla="*/ 19 h 89"/>
                  <a:gd name="T46" fmla="*/ 2 w 84"/>
                  <a:gd name="T47" fmla="*/ 14 h 89"/>
                  <a:gd name="T48" fmla="*/ 5 w 84"/>
                  <a:gd name="T49" fmla="*/ 12 h 89"/>
                  <a:gd name="T50" fmla="*/ 7 w 84"/>
                  <a:gd name="T51" fmla="*/ 9 h 89"/>
                  <a:gd name="T52" fmla="*/ 11 w 84"/>
                  <a:gd name="T53" fmla="*/ 6 h 89"/>
                  <a:gd name="T54" fmla="*/ 14 w 84"/>
                  <a:gd name="T55" fmla="*/ 3 h 89"/>
                  <a:gd name="T56" fmla="*/ 18 w 84"/>
                  <a:gd name="T57" fmla="*/ 1 h 89"/>
                  <a:gd name="T58" fmla="*/ 21 w 84"/>
                  <a:gd name="T59" fmla="*/ 0 h 89"/>
                  <a:gd name="T60" fmla="*/ 25 w 84"/>
                  <a:gd name="T61" fmla="*/ 0 h 89"/>
                  <a:gd name="T62" fmla="*/ 29 w 84"/>
                  <a:gd name="T63" fmla="*/ 0 h 89"/>
                  <a:gd name="T64" fmla="*/ 32 w 84"/>
                  <a:gd name="T65" fmla="*/ 1 h 89"/>
                  <a:gd name="T66" fmla="*/ 35 w 84"/>
                  <a:gd name="T67" fmla="*/ 3 h 89"/>
                  <a:gd name="T68" fmla="*/ 38 w 84"/>
                  <a:gd name="T69" fmla="*/ 5 h 89"/>
                  <a:gd name="T70" fmla="*/ 40 w 84"/>
                  <a:gd name="T71" fmla="*/ 8 h 89"/>
                  <a:gd name="T72" fmla="*/ 41 w 84"/>
                  <a:gd name="T73" fmla="*/ 13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4" h="89">
                    <a:moveTo>
                      <a:pt x="81" y="26"/>
                    </a:moveTo>
                    <a:lnTo>
                      <a:pt x="80" y="33"/>
                    </a:lnTo>
                    <a:lnTo>
                      <a:pt x="81" y="42"/>
                    </a:lnTo>
                    <a:lnTo>
                      <a:pt x="82" y="50"/>
                    </a:lnTo>
                    <a:lnTo>
                      <a:pt x="84" y="59"/>
                    </a:lnTo>
                    <a:lnTo>
                      <a:pt x="83" y="67"/>
                    </a:lnTo>
                    <a:lnTo>
                      <a:pt x="82" y="75"/>
                    </a:lnTo>
                    <a:lnTo>
                      <a:pt x="76" y="81"/>
                    </a:lnTo>
                    <a:lnTo>
                      <a:pt x="67" y="89"/>
                    </a:lnTo>
                    <a:lnTo>
                      <a:pt x="60" y="88"/>
                    </a:lnTo>
                    <a:lnTo>
                      <a:pt x="54" y="88"/>
                    </a:lnTo>
                    <a:lnTo>
                      <a:pt x="49" y="88"/>
                    </a:lnTo>
                    <a:lnTo>
                      <a:pt x="43" y="88"/>
                    </a:lnTo>
                    <a:lnTo>
                      <a:pt x="34" y="86"/>
                    </a:lnTo>
                    <a:lnTo>
                      <a:pt x="27" y="83"/>
                    </a:lnTo>
                    <a:lnTo>
                      <a:pt x="18" y="79"/>
                    </a:lnTo>
                    <a:lnTo>
                      <a:pt x="12" y="73"/>
                    </a:lnTo>
                    <a:lnTo>
                      <a:pt x="6" y="66"/>
                    </a:lnTo>
                    <a:lnTo>
                      <a:pt x="2" y="57"/>
                    </a:lnTo>
                    <a:lnTo>
                      <a:pt x="0" y="51"/>
                    </a:lnTo>
                    <a:lnTo>
                      <a:pt x="0" y="46"/>
                    </a:lnTo>
                    <a:lnTo>
                      <a:pt x="0" y="41"/>
                    </a:lnTo>
                    <a:lnTo>
                      <a:pt x="1" y="38"/>
                    </a:lnTo>
                    <a:lnTo>
                      <a:pt x="3" y="29"/>
                    </a:lnTo>
                    <a:lnTo>
                      <a:pt x="9" y="24"/>
                    </a:lnTo>
                    <a:lnTo>
                      <a:pt x="14" y="18"/>
                    </a:lnTo>
                    <a:lnTo>
                      <a:pt x="22" y="12"/>
                    </a:lnTo>
                    <a:lnTo>
                      <a:pt x="28" y="7"/>
                    </a:lnTo>
                    <a:lnTo>
                      <a:pt x="36" y="2"/>
                    </a:lnTo>
                    <a:lnTo>
                      <a:pt x="42" y="0"/>
                    </a:lnTo>
                    <a:lnTo>
                      <a:pt x="50" y="0"/>
                    </a:lnTo>
                    <a:lnTo>
                      <a:pt x="57" y="0"/>
                    </a:lnTo>
                    <a:lnTo>
                      <a:pt x="64" y="3"/>
                    </a:lnTo>
                    <a:lnTo>
                      <a:pt x="70" y="6"/>
                    </a:lnTo>
                    <a:lnTo>
                      <a:pt x="76" y="11"/>
                    </a:lnTo>
                    <a:lnTo>
                      <a:pt x="79" y="17"/>
                    </a:lnTo>
                    <a:lnTo>
                      <a:pt x="81"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6" name="Freeform 1230"/>
              <p:cNvSpPr>
                <a:spLocks/>
              </p:cNvSpPr>
              <p:nvPr/>
            </p:nvSpPr>
            <p:spPr bwMode="auto">
              <a:xfrm>
                <a:off x="2330" y="3596"/>
                <a:ext cx="44" cy="41"/>
              </a:xfrm>
              <a:custGeom>
                <a:avLst/>
                <a:gdLst>
                  <a:gd name="T0" fmla="*/ 44 w 88"/>
                  <a:gd name="T1" fmla="*/ 18 h 84"/>
                  <a:gd name="T2" fmla="*/ 44 w 88"/>
                  <a:gd name="T3" fmla="*/ 21 h 84"/>
                  <a:gd name="T4" fmla="*/ 42 w 88"/>
                  <a:gd name="T5" fmla="*/ 25 h 84"/>
                  <a:gd name="T6" fmla="*/ 40 w 88"/>
                  <a:gd name="T7" fmla="*/ 29 h 84"/>
                  <a:gd name="T8" fmla="*/ 37 w 88"/>
                  <a:gd name="T9" fmla="*/ 32 h 84"/>
                  <a:gd name="T10" fmla="*/ 34 w 88"/>
                  <a:gd name="T11" fmla="*/ 35 h 84"/>
                  <a:gd name="T12" fmla="*/ 31 w 88"/>
                  <a:gd name="T13" fmla="*/ 38 h 84"/>
                  <a:gd name="T14" fmla="*/ 28 w 88"/>
                  <a:gd name="T15" fmla="*/ 39 h 84"/>
                  <a:gd name="T16" fmla="*/ 25 w 88"/>
                  <a:gd name="T17" fmla="*/ 41 h 84"/>
                  <a:gd name="T18" fmla="*/ 22 w 88"/>
                  <a:gd name="T19" fmla="*/ 40 h 84"/>
                  <a:gd name="T20" fmla="*/ 19 w 88"/>
                  <a:gd name="T21" fmla="*/ 40 h 84"/>
                  <a:gd name="T22" fmla="*/ 17 w 88"/>
                  <a:gd name="T23" fmla="*/ 39 h 84"/>
                  <a:gd name="T24" fmla="*/ 14 w 88"/>
                  <a:gd name="T25" fmla="*/ 38 h 84"/>
                  <a:gd name="T26" fmla="*/ 10 w 88"/>
                  <a:gd name="T27" fmla="*/ 36 h 84"/>
                  <a:gd name="T28" fmla="*/ 7 w 88"/>
                  <a:gd name="T29" fmla="*/ 33 h 84"/>
                  <a:gd name="T30" fmla="*/ 4 w 88"/>
                  <a:gd name="T31" fmla="*/ 30 h 84"/>
                  <a:gd name="T32" fmla="*/ 2 w 88"/>
                  <a:gd name="T33" fmla="*/ 26 h 84"/>
                  <a:gd name="T34" fmla="*/ 1 w 88"/>
                  <a:gd name="T35" fmla="*/ 21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0 h 84"/>
                  <a:gd name="T50" fmla="*/ 16 w 88"/>
                  <a:gd name="T51" fmla="*/ 0 h 84"/>
                  <a:gd name="T52" fmla="*/ 20 w 88"/>
                  <a:gd name="T53" fmla="*/ 0 h 84"/>
                  <a:gd name="T54" fmla="*/ 23 w 88"/>
                  <a:gd name="T55" fmla="*/ 0 h 84"/>
                  <a:gd name="T56" fmla="*/ 27 w 88"/>
                  <a:gd name="T57" fmla="*/ 2 h 84"/>
                  <a:gd name="T58" fmla="*/ 31 w 88"/>
                  <a:gd name="T59" fmla="*/ 3 h 84"/>
                  <a:gd name="T60" fmla="*/ 35 w 88"/>
                  <a:gd name="T61" fmla="*/ 6 h 84"/>
                  <a:gd name="T62" fmla="*/ 37 w 88"/>
                  <a:gd name="T63" fmla="*/ 7 h 84"/>
                  <a:gd name="T64" fmla="*/ 40 w 88"/>
                  <a:gd name="T65" fmla="*/ 10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2"/>
                    </a:lnTo>
                    <a:lnTo>
                      <a:pt x="80" y="59"/>
                    </a:lnTo>
                    <a:lnTo>
                      <a:pt x="74" y="66"/>
                    </a:lnTo>
                    <a:lnTo>
                      <a:pt x="67" y="71"/>
                    </a:lnTo>
                    <a:lnTo>
                      <a:pt x="61" y="77"/>
                    </a:lnTo>
                    <a:lnTo>
                      <a:pt x="55" y="80"/>
                    </a:lnTo>
                    <a:lnTo>
                      <a:pt x="49" y="84"/>
                    </a:lnTo>
                    <a:lnTo>
                      <a:pt x="43" y="82"/>
                    </a:lnTo>
                    <a:lnTo>
                      <a:pt x="38" y="81"/>
                    </a:lnTo>
                    <a:lnTo>
                      <a:pt x="33" y="79"/>
                    </a:lnTo>
                    <a:lnTo>
                      <a:pt x="28" y="78"/>
                    </a:lnTo>
                    <a:lnTo>
                      <a:pt x="20" y="74"/>
                    </a:lnTo>
                    <a:lnTo>
                      <a:pt x="14" y="68"/>
                    </a:lnTo>
                    <a:lnTo>
                      <a:pt x="8" y="61"/>
                    </a:lnTo>
                    <a:lnTo>
                      <a:pt x="4" y="54"/>
                    </a:lnTo>
                    <a:lnTo>
                      <a:pt x="1" y="44"/>
                    </a:lnTo>
                    <a:lnTo>
                      <a:pt x="1" y="36"/>
                    </a:lnTo>
                    <a:lnTo>
                      <a:pt x="0" y="26"/>
                    </a:lnTo>
                    <a:lnTo>
                      <a:pt x="2" y="18"/>
                    </a:lnTo>
                    <a:lnTo>
                      <a:pt x="6" y="12"/>
                    </a:lnTo>
                    <a:lnTo>
                      <a:pt x="11" y="8"/>
                    </a:lnTo>
                    <a:lnTo>
                      <a:pt x="16" y="4"/>
                    </a:lnTo>
                    <a:lnTo>
                      <a:pt x="23" y="1"/>
                    </a:lnTo>
                    <a:lnTo>
                      <a:pt x="31" y="0"/>
                    </a:lnTo>
                    <a:lnTo>
                      <a:pt x="39" y="1"/>
                    </a:lnTo>
                    <a:lnTo>
                      <a:pt x="46" y="1"/>
                    </a:lnTo>
                    <a:lnTo>
                      <a:pt x="54" y="5"/>
                    </a:lnTo>
                    <a:lnTo>
                      <a:pt x="61" y="7"/>
                    </a:lnTo>
                    <a:lnTo>
                      <a:pt x="69" y="12"/>
                    </a:lnTo>
                    <a:lnTo>
                      <a:pt x="74" y="15"/>
                    </a:lnTo>
                    <a:lnTo>
                      <a:pt x="80" y="21"/>
                    </a:lnTo>
                    <a:lnTo>
                      <a:pt x="84" y="28"/>
                    </a:lnTo>
                    <a:lnTo>
                      <a:pt x="88" y="3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7" name="Freeform 1231"/>
              <p:cNvSpPr>
                <a:spLocks/>
              </p:cNvSpPr>
              <p:nvPr/>
            </p:nvSpPr>
            <p:spPr bwMode="auto">
              <a:xfrm>
                <a:off x="2173" y="3725"/>
                <a:ext cx="42" cy="41"/>
              </a:xfrm>
              <a:custGeom>
                <a:avLst/>
                <a:gdLst>
                  <a:gd name="T0" fmla="*/ 42 w 84"/>
                  <a:gd name="T1" fmla="*/ 13 h 82"/>
                  <a:gd name="T2" fmla="*/ 42 w 84"/>
                  <a:gd name="T3" fmla="*/ 18 h 82"/>
                  <a:gd name="T4" fmla="*/ 42 w 84"/>
                  <a:gd name="T5" fmla="*/ 22 h 82"/>
                  <a:gd name="T6" fmla="*/ 40 w 84"/>
                  <a:gd name="T7" fmla="*/ 26 h 82"/>
                  <a:gd name="T8" fmla="*/ 39 w 84"/>
                  <a:gd name="T9" fmla="*/ 30 h 82"/>
                  <a:gd name="T10" fmla="*/ 36 w 84"/>
                  <a:gd name="T11" fmla="*/ 33 h 82"/>
                  <a:gd name="T12" fmla="*/ 33 w 84"/>
                  <a:gd name="T13" fmla="*/ 36 h 82"/>
                  <a:gd name="T14" fmla="*/ 30 w 84"/>
                  <a:gd name="T15" fmla="*/ 39 h 82"/>
                  <a:gd name="T16" fmla="*/ 26 w 84"/>
                  <a:gd name="T17" fmla="*/ 41 h 82"/>
                  <a:gd name="T18" fmla="*/ 21 w 84"/>
                  <a:gd name="T19" fmla="*/ 41 h 82"/>
                  <a:gd name="T20" fmla="*/ 16 w 84"/>
                  <a:gd name="T21" fmla="*/ 41 h 82"/>
                  <a:gd name="T22" fmla="*/ 12 w 84"/>
                  <a:gd name="T23" fmla="*/ 40 h 82"/>
                  <a:gd name="T24" fmla="*/ 9 w 84"/>
                  <a:gd name="T25" fmla="*/ 39 h 82"/>
                  <a:gd name="T26" fmla="*/ 6 w 84"/>
                  <a:gd name="T27" fmla="*/ 36 h 82"/>
                  <a:gd name="T28" fmla="*/ 4 w 84"/>
                  <a:gd name="T29" fmla="*/ 33 h 82"/>
                  <a:gd name="T30" fmla="*/ 2 w 84"/>
                  <a:gd name="T31" fmla="*/ 29 h 82"/>
                  <a:gd name="T32" fmla="*/ 2 w 84"/>
                  <a:gd name="T33" fmla="*/ 25 h 82"/>
                  <a:gd name="T34" fmla="*/ 0 w 84"/>
                  <a:gd name="T35" fmla="*/ 21 h 82"/>
                  <a:gd name="T36" fmla="*/ 0 w 84"/>
                  <a:gd name="T37" fmla="*/ 18 h 82"/>
                  <a:gd name="T38" fmla="*/ 1 w 84"/>
                  <a:gd name="T39" fmla="*/ 15 h 82"/>
                  <a:gd name="T40" fmla="*/ 3 w 84"/>
                  <a:gd name="T41" fmla="*/ 12 h 82"/>
                  <a:gd name="T42" fmla="*/ 5 w 84"/>
                  <a:gd name="T43" fmla="*/ 9 h 82"/>
                  <a:gd name="T44" fmla="*/ 8 w 84"/>
                  <a:gd name="T45" fmla="*/ 7 h 82"/>
                  <a:gd name="T46" fmla="*/ 9 w 84"/>
                  <a:gd name="T47" fmla="*/ 4 h 82"/>
                  <a:gd name="T48" fmla="*/ 11 w 84"/>
                  <a:gd name="T49" fmla="*/ 1 h 82"/>
                  <a:gd name="T50" fmla="*/ 15 w 84"/>
                  <a:gd name="T51" fmla="*/ 0 h 82"/>
                  <a:gd name="T52" fmla="*/ 19 w 84"/>
                  <a:gd name="T53" fmla="*/ 0 h 82"/>
                  <a:gd name="T54" fmla="*/ 23 w 84"/>
                  <a:gd name="T55" fmla="*/ 0 h 82"/>
                  <a:gd name="T56" fmla="*/ 28 w 84"/>
                  <a:gd name="T57" fmla="*/ 2 h 82"/>
                  <a:gd name="T58" fmla="*/ 32 w 84"/>
                  <a:gd name="T59" fmla="*/ 3 h 82"/>
                  <a:gd name="T60" fmla="*/ 35 w 84"/>
                  <a:gd name="T61" fmla="*/ 6 h 82"/>
                  <a:gd name="T62" fmla="*/ 38 w 84"/>
                  <a:gd name="T63" fmla="*/ 9 h 82"/>
                  <a:gd name="T64" fmla="*/ 42 w 84"/>
                  <a:gd name="T65" fmla="*/ 13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82">
                    <a:moveTo>
                      <a:pt x="84" y="26"/>
                    </a:moveTo>
                    <a:lnTo>
                      <a:pt x="84" y="35"/>
                    </a:lnTo>
                    <a:lnTo>
                      <a:pt x="84" y="43"/>
                    </a:lnTo>
                    <a:lnTo>
                      <a:pt x="80" y="51"/>
                    </a:lnTo>
                    <a:lnTo>
                      <a:pt x="77" y="60"/>
                    </a:lnTo>
                    <a:lnTo>
                      <a:pt x="72" y="66"/>
                    </a:lnTo>
                    <a:lnTo>
                      <a:pt x="66" y="72"/>
                    </a:lnTo>
                    <a:lnTo>
                      <a:pt x="59" y="78"/>
                    </a:lnTo>
                    <a:lnTo>
                      <a:pt x="52" y="82"/>
                    </a:lnTo>
                    <a:lnTo>
                      <a:pt x="41" y="82"/>
                    </a:lnTo>
                    <a:lnTo>
                      <a:pt x="32" y="82"/>
                    </a:lnTo>
                    <a:lnTo>
                      <a:pt x="24" y="80"/>
                    </a:lnTo>
                    <a:lnTo>
                      <a:pt x="18" y="77"/>
                    </a:lnTo>
                    <a:lnTo>
                      <a:pt x="12" y="71"/>
                    </a:lnTo>
                    <a:lnTo>
                      <a:pt x="8" y="65"/>
                    </a:lnTo>
                    <a:lnTo>
                      <a:pt x="4" y="58"/>
                    </a:lnTo>
                    <a:lnTo>
                      <a:pt x="3" y="50"/>
                    </a:lnTo>
                    <a:lnTo>
                      <a:pt x="0" y="41"/>
                    </a:lnTo>
                    <a:lnTo>
                      <a:pt x="0" y="35"/>
                    </a:lnTo>
                    <a:lnTo>
                      <a:pt x="2" y="29"/>
                    </a:lnTo>
                    <a:lnTo>
                      <a:pt x="6" y="23"/>
                    </a:lnTo>
                    <a:lnTo>
                      <a:pt x="10" y="17"/>
                    </a:lnTo>
                    <a:lnTo>
                      <a:pt x="15" y="13"/>
                    </a:lnTo>
                    <a:lnTo>
                      <a:pt x="18" y="8"/>
                    </a:lnTo>
                    <a:lnTo>
                      <a:pt x="21" y="2"/>
                    </a:lnTo>
                    <a:lnTo>
                      <a:pt x="29" y="0"/>
                    </a:lnTo>
                    <a:lnTo>
                      <a:pt x="38" y="0"/>
                    </a:lnTo>
                    <a:lnTo>
                      <a:pt x="46" y="0"/>
                    </a:lnTo>
                    <a:lnTo>
                      <a:pt x="55" y="3"/>
                    </a:lnTo>
                    <a:lnTo>
                      <a:pt x="63" y="6"/>
                    </a:lnTo>
                    <a:lnTo>
                      <a:pt x="70" y="11"/>
                    </a:lnTo>
                    <a:lnTo>
                      <a:pt x="76" y="17"/>
                    </a:lnTo>
                    <a:lnTo>
                      <a:pt x="84"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8" name="Freeform 1232"/>
              <p:cNvSpPr>
                <a:spLocks/>
              </p:cNvSpPr>
              <p:nvPr/>
            </p:nvSpPr>
            <p:spPr bwMode="auto">
              <a:xfrm>
                <a:off x="2673" y="3737"/>
                <a:ext cx="41" cy="41"/>
              </a:xfrm>
              <a:custGeom>
                <a:avLst/>
                <a:gdLst>
                  <a:gd name="T0" fmla="*/ 40 w 83"/>
                  <a:gd name="T1" fmla="*/ 20 h 82"/>
                  <a:gd name="T2" fmla="*/ 41 w 83"/>
                  <a:gd name="T3" fmla="*/ 25 h 82"/>
                  <a:gd name="T4" fmla="*/ 41 w 83"/>
                  <a:gd name="T5" fmla="*/ 29 h 82"/>
                  <a:gd name="T6" fmla="*/ 39 w 83"/>
                  <a:gd name="T7" fmla="*/ 32 h 82"/>
                  <a:gd name="T8" fmla="*/ 37 w 83"/>
                  <a:gd name="T9" fmla="*/ 34 h 82"/>
                  <a:gd name="T10" fmla="*/ 34 w 83"/>
                  <a:gd name="T11" fmla="*/ 36 h 82"/>
                  <a:gd name="T12" fmla="*/ 31 w 83"/>
                  <a:gd name="T13" fmla="*/ 37 h 82"/>
                  <a:gd name="T14" fmla="*/ 27 w 83"/>
                  <a:gd name="T15" fmla="*/ 39 h 82"/>
                  <a:gd name="T16" fmla="*/ 25 w 83"/>
                  <a:gd name="T17" fmla="*/ 41 h 82"/>
                  <a:gd name="T18" fmla="*/ 21 w 83"/>
                  <a:gd name="T19" fmla="*/ 41 h 82"/>
                  <a:gd name="T20" fmla="*/ 18 w 83"/>
                  <a:gd name="T21" fmla="*/ 41 h 82"/>
                  <a:gd name="T22" fmla="*/ 14 w 83"/>
                  <a:gd name="T23" fmla="*/ 41 h 82"/>
                  <a:gd name="T24" fmla="*/ 11 w 83"/>
                  <a:gd name="T25" fmla="*/ 41 h 82"/>
                  <a:gd name="T26" fmla="*/ 8 w 83"/>
                  <a:gd name="T27" fmla="*/ 39 h 82"/>
                  <a:gd name="T28" fmla="*/ 4 w 83"/>
                  <a:gd name="T29" fmla="*/ 38 h 82"/>
                  <a:gd name="T30" fmla="*/ 2 w 83"/>
                  <a:gd name="T31" fmla="*/ 35 h 82"/>
                  <a:gd name="T32" fmla="*/ 0 w 83"/>
                  <a:gd name="T33" fmla="*/ 32 h 82"/>
                  <a:gd name="T34" fmla="*/ 0 w 83"/>
                  <a:gd name="T35" fmla="*/ 27 h 82"/>
                  <a:gd name="T36" fmla="*/ 0 w 83"/>
                  <a:gd name="T37" fmla="*/ 22 h 82"/>
                  <a:gd name="T38" fmla="*/ 0 w 83"/>
                  <a:gd name="T39" fmla="*/ 17 h 82"/>
                  <a:gd name="T40" fmla="*/ 0 w 83"/>
                  <a:gd name="T41" fmla="*/ 13 h 82"/>
                  <a:gd name="T42" fmla="*/ 1 w 83"/>
                  <a:gd name="T43" fmla="*/ 8 h 82"/>
                  <a:gd name="T44" fmla="*/ 3 w 83"/>
                  <a:gd name="T45" fmla="*/ 5 h 82"/>
                  <a:gd name="T46" fmla="*/ 5 w 83"/>
                  <a:gd name="T47" fmla="*/ 3 h 82"/>
                  <a:gd name="T48" fmla="*/ 7 w 83"/>
                  <a:gd name="T49" fmla="*/ 2 h 82"/>
                  <a:gd name="T50" fmla="*/ 9 w 83"/>
                  <a:gd name="T51" fmla="*/ 1 h 82"/>
                  <a:gd name="T52" fmla="*/ 13 w 83"/>
                  <a:gd name="T53" fmla="*/ 1 h 82"/>
                  <a:gd name="T54" fmla="*/ 15 w 83"/>
                  <a:gd name="T55" fmla="*/ 0 h 82"/>
                  <a:gd name="T56" fmla="*/ 18 w 83"/>
                  <a:gd name="T57" fmla="*/ 0 h 82"/>
                  <a:gd name="T58" fmla="*/ 20 w 83"/>
                  <a:gd name="T59" fmla="*/ 0 h 82"/>
                  <a:gd name="T60" fmla="*/ 23 w 83"/>
                  <a:gd name="T61" fmla="*/ 1 h 82"/>
                  <a:gd name="T62" fmla="*/ 26 w 83"/>
                  <a:gd name="T63" fmla="*/ 2 h 82"/>
                  <a:gd name="T64" fmla="*/ 30 w 83"/>
                  <a:gd name="T65" fmla="*/ 5 h 82"/>
                  <a:gd name="T66" fmla="*/ 32 w 83"/>
                  <a:gd name="T67" fmla="*/ 8 h 82"/>
                  <a:gd name="T68" fmla="*/ 34 w 83"/>
                  <a:gd name="T69" fmla="*/ 12 h 82"/>
                  <a:gd name="T70" fmla="*/ 37 w 83"/>
                  <a:gd name="T71" fmla="*/ 16 h 82"/>
                  <a:gd name="T72" fmla="*/ 40 w 83"/>
                  <a:gd name="T73" fmla="*/ 20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2">
                    <a:moveTo>
                      <a:pt x="81" y="40"/>
                    </a:moveTo>
                    <a:lnTo>
                      <a:pt x="83" y="49"/>
                    </a:lnTo>
                    <a:lnTo>
                      <a:pt x="83" y="58"/>
                    </a:lnTo>
                    <a:lnTo>
                      <a:pt x="78" y="63"/>
                    </a:lnTo>
                    <a:lnTo>
                      <a:pt x="74" y="68"/>
                    </a:lnTo>
                    <a:lnTo>
                      <a:pt x="68" y="71"/>
                    </a:lnTo>
                    <a:lnTo>
                      <a:pt x="62" y="74"/>
                    </a:lnTo>
                    <a:lnTo>
                      <a:pt x="55" y="78"/>
                    </a:lnTo>
                    <a:lnTo>
                      <a:pt x="50" y="82"/>
                    </a:lnTo>
                    <a:lnTo>
                      <a:pt x="43" y="81"/>
                    </a:lnTo>
                    <a:lnTo>
                      <a:pt x="36" y="81"/>
                    </a:lnTo>
                    <a:lnTo>
                      <a:pt x="28" y="81"/>
                    </a:lnTo>
                    <a:lnTo>
                      <a:pt x="22" y="81"/>
                    </a:lnTo>
                    <a:lnTo>
                      <a:pt x="16" y="78"/>
                    </a:lnTo>
                    <a:lnTo>
                      <a:pt x="9" y="75"/>
                    </a:lnTo>
                    <a:lnTo>
                      <a:pt x="4" y="70"/>
                    </a:lnTo>
                    <a:lnTo>
                      <a:pt x="1" y="64"/>
                    </a:lnTo>
                    <a:lnTo>
                      <a:pt x="1" y="54"/>
                    </a:lnTo>
                    <a:lnTo>
                      <a:pt x="1" y="44"/>
                    </a:lnTo>
                    <a:lnTo>
                      <a:pt x="0" y="34"/>
                    </a:lnTo>
                    <a:lnTo>
                      <a:pt x="1" y="25"/>
                    </a:lnTo>
                    <a:lnTo>
                      <a:pt x="2" y="16"/>
                    </a:lnTo>
                    <a:lnTo>
                      <a:pt x="7" y="9"/>
                    </a:lnTo>
                    <a:lnTo>
                      <a:pt x="10" y="6"/>
                    </a:lnTo>
                    <a:lnTo>
                      <a:pt x="15" y="3"/>
                    </a:lnTo>
                    <a:lnTo>
                      <a:pt x="19" y="2"/>
                    </a:lnTo>
                    <a:lnTo>
                      <a:pt x="26" y="2"/>
                    </a:lnTo>
                    <a:lnTo>
                      <a:pt x="31" y="0"/>
                    </a:lnTo>
                    <a:lnTo>
                      <a:pt x="37" y="0"/>
                    </a:lnTo>
                    <a:lnTo>
                      <a:pt x="41" y="0"/>
                    </a:lnTo>
                    <a:lnTo>
                      <a:pt x="46" y="1"/>
                    </a:lnTo>
                    <a:lnTo>
                      <a:pt x="52" y="3"/>
                    </a:lnTo>
                    <a:lnTo>
                      <a:pt x="60" y="10"/>
                    </a:lnTo>
                    <a:lnTo>
                      <a:pt x="64" y="16"/>
                    </a:lnTo>
                    <a:lnTo>
                      <a:pt x="69" y="23"/>
                    </a:lnTo>
                    <a:lnTo>
                      <a:pt x="74" y="32"/>
                    </a:lnTo>
                    <a:lnTo>
                      <a:pt x="8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9" name="Freeform 1233"/>
              <p:cNvSpPr>
                <a:spLocks/>
              </p:cNvSpPr>
              <p:nvPr/>
            </p:nvSpPr>
            <p:spPr bwMode="auto">
              <a:xfrm>
                <a:off x="2453" y="3740"/>
                <a:ext cx="38" cy="42"/>
              </a:xfrm>
              <a:custGeom>
                <a:avLst/>
                <a:gdLst>
                  <a:gd name="T0" fmla="*/ 37 w 77"/>
                  <a:gd name="T1" fmla="*/ 14 h 82"/>
                  <a:gd name="T2" fmla="*/ 38 w 77"/>
                  <a:gd name="T3" fmla="*/ 17 h 82"/>
                  <a:gd name="T4" fmla="*/ 38 w 77"/>
                  <a:gd name="T5" fmla="*/ 20 h 82"/>
                  <a:gd name="T6" fmla="*/ 37 w 77"/>
                  <a:gd name="T7" fmla="*/ 25 h 82"/>
                  <a:gd name="T8" fmla="*/ 35 w 77"/>
                  <a:gd name="T9" fmla="*/ 29 h 82"/>
                  <a:gd name="T10" fmla="*/ 31 w 77"/>
                  <a:gd name="T11" fmla="*/ 33 h 82"/>
                  <a:gd name="T12" fmla="*/ 28 w 77"/>
                  <a:gd name="T13" fmla="*/ 37 h 82"/>
                  <a:gd name="T14" fmla="*/ 25 w 77"/>
                  <a:gd name="T15" fmla="*/ 39 h 82"/>
                  <a:gd name="T16" fmla="*/ 21 w 77"/>
                  <a:gd name="T17" fmla="*/ 42 h 82"/>
                  <a:gd name="T18" fmla="*/ 18 w 77"/>
                  <a:gd name="T19" fmla="*/ 39 h 82"/>
                  <a:gd name="T20" fmla="*/ 15 w 77"/>
                  <a:gd name="T21" fmla="*/ 38 h 82"/>
                  <a:gd name="T22" fmla="*/ 12 w 77"/>
                  <a:gd name="T23" fmla="*/ 38 h 82"/>
                  <a:gd name="T24" fmla="*/ 8 w 77"/>
                  <a:gd name="T25" fmla="*/ 38 h 82"/>
                  <a:gd name="T26" fmla="*/ 5 w 77"/>
                  <a:gd name="T27" fmla="*/ 37 h 82"/>
                  <a:gd name="T28" fmla="*/ 2 w 77"/>
                  <a:gd name="T29" fmla="*/ 36 h 82"/>
                  <a:gd name="T30" fmla="*/ 0 w 77"/>
                  <a:gd name="T31" fmla="*/ 33 h 82"/>
                  <a:gd name="T32" fmla="*/ 0 w 77"/>
                  <a:gd name="T33" fmla="*/ 29 h 82"/>
                  <a:gd name="T34" fmla="*/ 0 w 77"/>
                  <a:gd name="T35" fmla="*/ 26 h 82"/>
                  <a:gd name="T36" fmla="*/ 0 w 77"/>
                  <a:gd name="T37" fmla="*/ 22 h 82"/>
                  <a:gd name="T38" fmla="*/ 0 w 77"/>
                  <a:gd name="T39" fmla="*/ 17 h 82"/>
                  <a:gd name="T40" fmla="*/ 0 w 77"/>
                  <a:gd name="T41" fmla="*/ 14 h 82"/>
                  <a:gd name="T42" fmla="*/ 0 w 77"/>
                  <a:gd name="T43" fmla="*/ 9 h 82"/>
                  <a:gd name="T44" fmla="*/ 2 w 77"/>
                  <a:gd name="T45" fmla="*/ 6 h 82"/>
                  <a:gd name="T46" fmla="*/ 4 w 77"/>
                  <a:gd name="T47" fmla="*/ 3 h 82"/>
                  <a:gd name="T48" fmla="*/ 9 w 77"/>
                  <a:gd name="T49" fmla="*/ 1 h 82"/>
                  <a:gd name="T50" fmla="*/ 14 w 77"/>
                  <a:gd name="T51" fmla="*/ 0 h 82"/>
                  <a:gd name="T52" fmla="*/ 18 w 77"/>
                  <a:gd name="T53" fmla="*/ 1 h 82"/>
                  <a:gd name="T54" fmla="*/ 21 w 77"/>
                  <a:gd name="T55" fmla="*/ 1 h 82"/>
                  <a:gd name="T56" fmla="*/ 25 w 77"/>
                  <a:gd name="T57" fmla="*/ 3 h 82"/>
                  <a:gd name="T58" fmla="*/ 27 w 77"/>
                  <a:gd name="T59" fmla="*/ 5 h 82"/>
                  <a:gd name="T60" fmla="*/ 30 w 77"/>
                  <a:gd name="T61" fmla="*/ 8 h 82"/>
                  <a:gd name="T62" fmla="*/ 33 w 77"/>
                  <a:gd name="T63" fmla="*/ 10 h 82"/>
                  <a:gd name="T64" fmla="*/ 37 w 77"/>
                  <a:gd name="T65" fmla="*/ 14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82">
                    <a:moveTo>
                      <a:pt x="74" y="27"/>
                    </a:moveTo>
                    <a:lnTo>
                      <a:pt x="77" y="33"/>
                    </a:lnTo>
                    <a:lnTo>
                      <a:pt x="77" y="40"/>
                    </a:lnTo>
                    <a:lnTo>
                      <a:pt x="74" y="49"/>
                    </a:lnTo>
                    <a:lnTo>
                      <a:pt x="71" y="57"/>
                    </a:lnTo>
                    <a:lnTo>
                      <a:pt x="63" y="64"/>
                    </a:lnTo>
                    <a:lnTo>
                      <a:pt x="57" y="72"/>
                    </a:lnTo>
                    <a:lnTo>
                      <a:pt x="50" y="77"/>
                    </a:lnTo>
                    <a:lnTo>
                      <a:pt x="42" y="82"/>
                    </a:lnTo>
                    <a:lnTo>
                      <a:pt x="36" y="77"/>
                    </a:lnTo>
                    <a:lnTo>
                      <a:pt x="31" y="75"/>
                    </a:lnTo>
                    <a:lnTo>
                      <a:pt x="24" y="74"/>
                    </a:lnTo>
                    <a:lnTo>
                      <a:pt x="17" y="74"/>
                    </a:lnTo>
                    <a:lnTo>
                      <a:pt x="10" y="73"/>
                    </a:lnTo>
                    <a:lnTo>
                      <a:pt x="5" y="70"/>
                    </a:lnTo>
                    <a:lnTo>
                      <a:pt x="1" y="64"/>
                    </a:lnTo>
                    <a:lnTo>
                      <a:pt x="1" y="57"/>
                    </a:lnTo>
                    <a:lnTo>
                      <a:pt x="1" y="50"/>
                    </a:lnTo>
                    <a:lnTo>
                      <a:pt x="1" y="42"/>
                    </a:lnTo>
                    <a:lnTo>
                      <a:pt x="0" y="34"/>
                    </a:lnTo>
                    <a:lnTo>
                      <a:pt x="0" y="27"/>
                    </a:lnTo>
                    <a:lnTo>
                      <a:pt x="0" y="18"/>
                    </a:lnTo>
                    <a:lnTo>
                      <a:pt x="4" y="12"/>
                    </a:lnTo>
                    <a:lnTo>
                      <a:pt x="9" y="6"/>
                    </a:lnTo>
                    <a:lnTo>
                      <a:pt x="18" y="2"/>
                    </a:lnTo>
                    <a:lnTo>
                      <a:pt x="28" y="0"/>
                    </a:lnTo>
                    <a:lnTo>
                      <a:pt x="37" y="1"/>
                    </a:lnTo>
                    <a:lnTo>
                      <a:pt x="43" y="2"/>
                    </a:lnTo>
                    <a:lnTo>
                      <a:pt x="51" y="6"/>
                    </a:lnTo>
                    <a:lnTo>
                      <a:pt x="55" y="9"/>
                    </a:lnTo>
                    <a:lnTo>
                      <a:pt x="61" y="15"/>
                    </a:lnTo>
                    <a:lnTo>
                      <a:pt x="66" y="20"/>
                    </a:lnTo>
                    <a:lnTo>
                      <a:pt x="74" y="27"/>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665" name="Group 1234"/>
            <p:cNvGrpSpPr>
              <a:grpSpLocks/>
            </p:cNvGrpSpPr>
            <p:nvPr/>
          </p:nvGrpSpPr>
          <p:grpSpPr bwMode="auto">
            <a:xfrm>
              <a:off x="4208" y="2667"/>
              <a:ext cx="922" cy="809"/>
              <a:chOff x="934" y="2809"/>
              <a:chExt cx="1088" cy="955"/>
            </a:xfrm>
          </p:grpSpPr>
          <p:sp>
            <p:nvSpPr>
              <p:cNvPr id="27676" name="Freeform 1235"/>
              <p:cNvSpPr>
                <a:spLocks/>
              </p:cNvSpPr>
              <p:nvPr/>
            </p:nvSpPr>
            <p:spPr bwMode="auto">
              <a:xfrm>
                <a:off x="1374" y="2809"/>
                <a:ext cx="648" cy="618"/>
              </a:xfrm>
              <a:custGeom>
                <a:avLst/>
                <a:gdLst>
                  <a:gd name="T0" fmla="*/ 192 w 1295"/>
                  <a:gd name="T1" fmla="*/ 55 h 1235"/>
                  <a:gd name="T2" fmla="*/ 227 w 1295"/>
                  <a:gd name="T3" fmla="*/ 101 h 1235"/>
                  <a:gd name="T4" fmla="*/ 274 w 1295"/>
                  <a:gd name="T5" fmla="*/ 141 h 1235"/>
                  <a:gd name="T6" fmla="*/ 320 w 1295"/>
                  <a:gd name="T7" fmla="*/ 183 h 1235"/>
                  <a:gd name="T8" fmla="*/ 369 w 1295"/>
                  <a:gd name="T9" fmla="*/ 207 h 1235"/>
                  <a:gd name="T10" fmla="*/ 417 w 1295"/>
                  <a:gd name="T11" fmla="*/ 230 h 1235"/>
                  <a:gd name="T12" fmla="*/ 552 w 1295"/>
                  <a:gd name="T13" fmla="*/ 402 h 1235"/>
                  <a:gd name="T14" fmla="*/ 582 w 1295"/>
                  <a:gd name="T15" fmla="*/ 468 h 1235"/>
                  <a:gd name="T16" fmla="*/ 602 w 1295"/>
                  <a:gd name="T17" fmla="*/ 536 h 1235"/>
                  <a:gd name="T18" fmla="*/ 648 w 1295"/>
                  <a:gd name="T19" fmla="*/ 581 h 1235"/>
                  <a:gd name="T20" fmla="*/ 591 w 1295"/>
                  <a:gd name="T21" fmla="*/ 617 h 1235"/>
                  <a:gd name="T22" fmla="*/ 527 w 1295"/>
                  <a:gd name="T23" fmla="*/ 593 h 1235"/>
                  <a:gd name="T24" fmla="*/ 468 w 1295"/>
                  <a:gd name="T25" fmla="*/ 600 h 1235"/>
                  <a:gd name="T26" fmla="*/ 481 w 1295"/>
                  <a:gd name="T27" fmla="*/ 551 h 1235"/>
                  <a:gd name="T28" fmla="*/ 471 w 1295"/>
                  <a:gd name="T29" fmla="*/ 502 h 1235"/>
                  <a:gd name="T30" fmla="*/ 421 w 1295"/>
                  <a:gd name="T31" fmla="*/ 466 h 1235"/>
                  <a:gd name="T32" fmla="*/ 373 w 1295"/>
                  <a:gd name="T33" fmla="*/ 425 h 1235"/>
                  <a:gd name="T34" fmla="*/ 411 w 1295"/>
                  <a:gd name="T35" fmla="*/ 487 h 1235"/>
                  <a:gd name="T36" fmla="*/ 451 w 1295"/>
                  <a:gd name="T37" fmla="*/ 533 h 1235"/>
                  <a:gd name="T38" fmla="*/ 439 w 1295"/>
                  <a:gd name="T39" fmla="*/ 596 h 1235"/>
                  <a:gd name="T40" fmla="*/ 377 w 1295"/>
                  <a:gd name="T41" fmla="*/ 591 h 1235"/>
                  <a:gd name="T42" fmla="*/ 331 w 1295"/>
                  <a:gd name="T43" fmla="*/ 549 h 1235"/>
                  <a:gd name="T44" fmla="*/ 288 w 1295"/>
                  <a:gd name="T45" fmla="*/ 499 h 1235"/>
                  <a:gd name="T46" fmla="*/ 238 w 1295"/>
                  <a:gd name="T47" fmla="*/ 463 h 1235"/>
                  <a:gd name="T48" fmla="*/ 157 w 1295"/>
                  <a:gd name="T49" fmla="*/ 430 h 1235"/>
                  <a:gd name="T50" fmla="*/ 94 w 1295"/>
                  <a:gd name="T51" fmla="*/ 358 h 1235"/>
                  <a:gd name="T52" fmla="*/ 54 w 1295"/>
                  <a:gd name="T53" fmla="*/ 267 h 1235"/>
                  <a:gd name="T54" fmla="*/ 24 w 1295"/>
                  <a:gd name="T55" fmla="*/ 170 h 1235"/>
                  <a:gd name="T56" fmla="*/ 11 w 1295"/>
                  <a:gd name="T57" fmla="*/ 113 h 1235"/>
                  <a:gd name="T58" fmla="*/ 43 w 1295"/>
                  <a:gd name="T59" fmla="*/ 210 h 1235"/>
                  <a:gd name="T60" fmla="*/ 79 w 1295"/>
                  <a:gd name="T61" fmla="*/ 310 h 1235"/>
                  <a:gd name="T62" fmla="*/ 133 w 1295"/>
                  <a:gd name="T63" fmla="*/ 396 h 1235"/>
                  <a:gd name="T64" fmla="*/ 222 w 1295"/>
                  <a:gd name="T65" fmla="*/ 453 h 1235"/>
                  <a:gd name="T66" fmla="*/ 291 w 1295"/>
                  <a:gd name="T67" fmla="*/ 492 h 1235"/>
                  <a:gd name="T68" fmla="*/ 348 w 1295"/>
                  <a:gd name="T69" fmla="*/ 552 h 1235"/>
                  <a:gd name="T70" fmla="*/ 415 w 1295"/>
                  <a:gd name="T71" fmla="*/ 592 h 1235"/>
                  <a:gd name="T72" fmla="*/ 453 w 1295"/>
                  <a:gd name="T73" fmla="*/ 555 h 1235"/>
                  <a:gd name="T74" fmla="*/ 416 w 1295"/>
                  <a:gd name="T75" fmla="*/ 507 h 1235"/>
                  <a:gd name="T76" fmla="*/ 379 w 1295"/>
                  <a:gd name="T77" fmla="*/ 462 h 1235"/>
                  <a:gd name="T78" fmla="*/ 349 w 1295"/>
                  <a:gd name="T79" fmla="*/ 415 h 1235"/>
                  <a:gd name="T80" fmla="*/ 336 w 1295"/>
                  <a:gd name="T81" fmla="*/ 360 h 1235"/>
                  <a:gd name="T82" fmla="*/ 349 w 1295"/>
                  <a:gd name="T83" fmla="*/ 336 h 1235"/>
                  <a:gd name="T84" fmla="*/ 355 w 1295"/>
                  <a:gd name="T85" fmla="*/ 387 h 1235"/>
                  <a:gd name="T86" fmla="*/ 385 w 1295"/>
                  <a:gd name="T87" fmla="*/ 393 h 1235"/>
                  <a:gd name="T88" fmla="*/ 433 w 1295"/>
                  <a:gd name="T89" fmla="*/ 389 h 1235"/>
                  <a:gd name="T90" fmla="*/ 486 w 1295"/>
                  <a:gd name="T91" fmla="*/ 437 h 1235"/>
                  <a:gd name="T92" fmla="*/ 500 w 1295"/>
                  <a:gd name="T93" fmla="*/ 480 h 1235"/>
                  <a:gd name="T94" fmla="*/ 495 w 1295"/>
                  <a:gd name="T95" fmla="*/ 527 h 1235"/>
                  <a:gd name="T96" fmla="*/ 518 w 1295"/>
                  <a:gd name="T97" fmla="*/ 569 h 1235"/>
                  <a:gd name="T98" fmla="*/ 549 w 1295"/>
                  <a:gd name="T99" fmla="*/ 556 h 1235"/>
                  <a:gd name="T100" fmla="*/ 554 w 1295"/>
                  <a:gd name="T101" fmla="*/ 507 h 1235"/>
                  <a:gd name="T102" fmla="*/ 554 w 1295"/>
                  <a:gd name="T103" fmla="*/ 456 h 1235"/>
                  <a:gd name="T104" fmla="*/ 549 w 1295"/>
                  <a:gd name="T105" fmla="*/ 408 h 1235"/>
                  <a:gd name="T106" fmla="*/ 521 w 1295"/>
                  <a:gd name="T107" fmla="*/ 356 h 1235"/>
                  <a:gd name="T108" fmla="*/ 475 w 1295"/>
                  <a:gd name="T109" fmla="*/ 304 h 1235"/>
                  <a:gd name="T110" fmla="*/ 430 w 1295"/>
                  <a:gd name="T111" fmla="*/ 254 h 1235"/>
                  <a:gd name="T112" fmla="*/ 377 w 1295"/>
                  <a:gd name="T113" fmla="*/ 216 h 1235"/>
                  <a:gd name="T114" fmla="*/ 314 w 1295"/>
                  <a:gd name="T115" fmla="*/ 192 h 1235"/>
                  <a:gd name="T116" fmla="*/ 263 w 1295"/>
                  <a:gd name="T117" fmla="*/ 148 h 1235"/>
                  <a:gd name="T118" fmla="*/ 214 w 1295"/>
                  <a:gd name="T119" fmla="*/ 105 h 1235"/>
                  <a:gd name="T120" fmla="*/ 178 w 1295"/>
                  <a:gd name="T121" fmla="*/ 54 h 1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95" h="1235">
                    <a:moveTo>
                      <a:pt x="367" y="0"/>
                    </a:moveTo>
                    <a:lnTo>
                      <a:pt x="365" y="8"/>
                    </a:lnTo>
                    <a:lnTo>
                      <a:pt x="365" y="16"/>
                    </a:lnTo>
                    <a:lnTo>
                      <a:pt x="365" y="25"/>
                    </a:lnTo>
                    <a:lnTo>
                      <a:pt x="365" y="34"/>
                    </a:lnTo>
                    <a:lnTo>
                      <a:pt x="365" y="41"/>
                    </a:lnTo>
                    <a:lnTo>
                      <a:pt x="366" y="50"/>
                    </a:lnTo>
                    <a:lnTo>
                      <a:pt x="367" y="58"/>
                    </a:lnTo>
                    <a:lnTo>
                      <a:pt x="369" y="66"/>
                    </a:lnTo>
                    <a:lnTo>
                      <a:pt x="370" y="73"/>
                    </a:lnTo>
                    <a:lnTo>
                      <a:pt x="372" y="81"/>
                    </a:lnTo>
                    <a:lnTo>
                      <a:pt x="376" y="87"/>
                    </a:lnTo>
                    <a:lnTo>
                      <a:pt x="379" y="96"/>
                    </a:lnTo>
                    <a:lnTo>
                      <a:pt x="381" y="102"/>
                    </a:lnTo>
                    <a:lnTo>
                      <a:pt x="384" y="109"/>
                    </a:lnTo>
                    <a:lnTo>
                      <a:pt x="387" y="116"/>
                    </a:lnTo>
                    <a:lnTo>
                      <a:pt x="391" y="124"/>
                    </a:lnTo>
                    <a:lnTo>
                      <a:pt x="394" y="130"/>
                    </a:lnTo>
                    <a:lnTo>
                      <a:pt x="397" y="136"/>
                    </a:lnTo>
                    <a:lnTo>
                      <a:pt x="402" y="143"/>
                    </a:lnTo>
                    <a:lnTo>
                      <a:pt x="407" y="149"/>
                    </a:lnTo>
                    <a:lnTo>
                      <a:pt x="410" y="154"/>
                    </a:lnTo>
                    <a:lnTo>
                      <a:pt x="415" y="160"/>
                    </a:lnTo>
                    <a:lnTo>
                      <a:pt x="419" y="167"/>
                    </a:lnTo>
                    <a:lnTo>
                      <a:pt x="426" y="173"/>
                    </a:lnTo>
                    <a:lnTo>
                      <a:pt x="430" y="178"/>
                    </a:lnTo>
                    <a:lnTo>
                      <a:pt x="435" y="184"/>
                    </a:lnTo>
                    <a:lnTo>
                      <a:pt x="440" y="189"/>
                    </a:lnTo>
                    <a:lnTo>
                      <a:pt x="447" y="196"/>
                    </a:lnTo>
                    <a:lnTo>
                      <a:pt x="453" y="201"/>
                    </a:lnTo>
                    <a:lnTo>
                      <a:pt x="459" y="207"/>
                    </a:lnTo>
                    <a:lnTo>
                      <a:pt x="465" y="212"/>
                    </a:lnTo>
                    <a:lnTo>
                      <a:pt x="472" y="219"/>
                    </a:lnTo>
                    <a:lnTo>
                      <a:pt x="477" y="223"/>
                    </a:lnTo>
                    <a:lnTo>
                      <a:pt x="483" y="229"/>
                    </a:lnTo>
                    <a:lnTo>
                      <a:pt x="489" y="233"/>
                    </a:lnTo>
                    <a:lnTo>
                      <a:pt x="496" y="240"/>
                    </a:lnTo>
                    <a:lnTo>
                      <a:pt x="502" y="244"/>
                    </a:lnTo>
                    <a:lnTo>
                      <a:pt x="508" y="250"/>
                    </a:lnTo>
                    <a:lnTo>
                      <a:pt x="514" y="254"/>
                    </a:lnTo>
                    <a:lnTo>
                      <a:pt x="522" y="260"/>
                    </a:lnTo>
                    <a:lnTo>
                      <a:pt x="528" y="265"/>
                    </a:lnTo>
                    <a:lnTo>
                      <a:pt x="534" y="271"/>
                    </a:lnTo>
                    <a:lnTo>
                      <a:pt x="540" y="275"/>
                    </a:lnTo>
                    <a:lnTo>
                      <a:pt x="547" y="281"/>
                    </a:lnTo>
                    <a:lnTo>
                      <a:pt x="553" y="287"/>
                    </a:lnTo>
                    <a:lnTo>
                      <a:pt x="560" y="292"/>
                    </a:lnTo>
                    <a:lnTo>
                      <a:pt x="567" y="297"/>
                    </a:lnTo>
                    <a:lnTo>
                      <a:pt x="574" y="303"/>
                    </a:lnTo>
                    <a:lnTo>
                      <a:pt x="580" y="308"/>
                    </a:lnTo>
                    <a:lnTo>
                      <a:pt x="586" y="314"/>
                    </a:lnTo>
                    <a:lnTo>
                      <a:pt x="593" y="319"/>
                    </a:lnTo>
                    <a:lnTo>
                      <a:pt x="599" y="325"/>
                    </a:lnTo>
                    <a:lnTo>
                      <a:pt x="605" y="330"/>
                    </a:lnTo>
                    <a:lnTo>
                      <a:pt x="611" y="336"/>
                    </a:lnTo>
                    <a:lnTo>
                      <a:pt x="618" y="342"/>
                    </a:lnTo>
                    <a:lnTo>
                      <a:pt x="624" y="348"/>
                    </a:lnTo>
                    <a:lnTo>
                      <a:pt x="629" y="353"/>
                    </a:lnTo>
                    <a:lnTo>
                      <a:pt x="634" y="360"/>
                    </a:lnTo>
                    <a:lnTo>
                      <a:pt x="640" y="365"/>
                    </a:lnTo>
                    <a:lnTo>
                      <a:pt x="646" y="371"/>
                    </a:lnTo>
                    <a:lnTo>
                      <a:pt x="651" y="377"/>
                    </a:lnTo>
                    <a:lnTo>
                      <a:pt x="656" y="384"/>
                    </a:lnTo>
                    <a:lnTo>
                      <a:pt x="662" y="390"/>
                    </a:lnTo>
                    <a:lnTo>
                      <a:pt x="668" y="397"/>
                    </a:lnTo>
                    <a:lnTo>
                      <a:pt x="674" y="398"/>
                    </a:lnTo>
                    <a:lnTo>
                      <a:pt x="681" y="400"/>
                    </a:lnTo>
                    <a:lnTo>
                      <a:pt x="688" y="401"/>
                    </a:lnTo>
                    <a:lnTo>
                      <a:pt x="695" y="403"/>
                    </a:lnTo>
                    <a:lnTo>
                      <a:pt x="701" y="405"/>
                    </a:lnTo>
                    <a:lnTo>
                      <a:pt x="709" y="407"/>
                    </a:lnTo>
                    <a:lnTo>
                      <a:pt x="716" y="408"/>
                    </a:lnTo>
                    <a:lnTo>
                      <a:pt x="723" y="411"/>
                    </a:lnTo>
                    <a:lnTo>
                      <a:pt x="729" y="412"/>
                    </a:lnTo>
                    <a:lnTo>
                      <a:pt x="737" y="414"/>
                    </a:lnTo>
                    <a:lnTo>
                      <a:pt x="743" y="416"/>
                    </a:lnTo>
                    <a:lnTo>
                      <a:pt x="750" y="419"/>
                    </a:lnTo>
                    <a:lnTo>
                      <a:pt x="757" y="421"/>
                    </a:lnTo>
                    <a:lnTo>
                      <a:pt x="764" y="423"/>
                    </a:lnTo>
                    <a:lnTo>
                      <a:pt x="770" y="426"/>
                    </a:lnTo>
                    <a:lnTo>
                      <a:pt x="777" y="430"/>
                    </a:lnTo>
                    <a:lnTo>
                      <a:pt x="784" y="432"/>
                    </a:lnTo>
                    <a:lnTo>
                      <a:pt x="790" y="435"/>
                    </a:lnTo>
                    <a:lnTo>
                      <a:pt x="796" y="438"/>
                    </a:lnTo>
                    <a:lnTo>
                      <a:pt x="802" y="441"/>
                    </a:lnTo>
                    <a:lnTo>
                      <a:pt x="809" y="444"/>
                    </a:lnTo>
                    <a:lnTo>
                      <a:pt x="815" y="448"/>
                    </a:lnTo>
                    <a:lnTo>
                      <a:pt x="821" y="453"/>
                    </a:lnTo>
                    <a:lnTo>
                      <a:pt x="829" y="457"/>
                    </a:lnTo>
                    <a:lnTo>
                      <a:pt x="834" y="460"/>
                    </a:lnTo>
                    <a:lnTo>
                      <a:pt x="840" y="464"/>
                    </a:lnTo>
                    <a:lnTo>
                      <a:pt x="846" y="468"/>
                    </a:lnTo>
                    <a:lnTo>
                      <a:pt x="853" y="473"/>
                    </a:lnTo>
                    <a:lnTo>
                      <a:pt x="858" y="478"/>
                    </a:lnTo>
                    <a:lnTo>
                      <a:pt x="864" y="483"/>
                    </a:lnTo>
                    <a:lnTo>
                      <a:pt x="869" y="488"/>
                    </a:lnTo>
                    <a:lnTo>
                      <a:pt x="876" y="494"/>
                    </a:lnTo>
                    <a:lnTo>
                      <a:pt x="1101" y="733"/>
                    </a:lnTo>
                    <a:lnTo>
                      <a:pt x="1098" y="744"/>
                    </a:lnTo>
                    <a:lnTo>
                      <a:pt x="1098" y="754"/>
                    </a:lnTo>
                    <a:lnTo>
                      <a:pt x="1098" y="765"/>
                    </a:lnTo>
                    <a:lnTo>
                      <a:pt x="1099" y="775"/>
                    </a:lnTo>
                    <a:lnTo>
                      <a:pt x="1099" y="784"/>
                    </a:lnTo>
                    <a:lnTo>
                      <a:pt x="1101" y="794"/>
                    </a:lnTo>
                    <a:lnTo>
                      <a:pt x="1104" y="803"/>
                    </a:lnTo>
                    <a:lnTo>
                      <a:pt x="1107" y="814"/>
                    </a:lnTo>
                    <a:lnTo>
                      <a:pt x="1109" y="822"/>
                    </a:lnTo>
                    <a:lnTo>
                      <a:pt x="1112" y="831"/>
                    </a:lnTo>
                    <a:lnTo>
                      <a:pt x="1117" y="840"/>
                    </a:lnTo>
                    <a:lnTo>
                      <a:pt x="1121" y="849"/>
                    </a:lnTo>
                    <a:lnTo>
                      <a:pt x="1124" y="858"/>
                    </a:lnTo>
                    <a:lnTo>
                      <a:pt x="1129" y="867"/>
                    </a:lnTo>
                    <a:lnTo>
                      <a:pt x="1133" y="875"/>
                    </a:lnTo>
                    <a:lnTo>
                      <a:pt x="1139" y="885"/>
                    </a:lnTo>
                    <a:lnTo>
                      <a:pt x="1142" y="893"/>
                    </a:lnTo>
                    <a:lnTo>
                      <a:pt x="1147" y="901"/>
                    </a:lnTo>
                    <a:lnTo>
                      <a:pt x="1150" y="910"/>
                    </a:lnTo>
                    <a:lnTo>
                      <a:pt x="1155" y="919"/>
                    </a:lnTo>
                    <a:lnTo>
                      <a:pt x="1159" y="927"/>
                    </a:lnTo>
                    <a:lnTo>
                      <a:pt x="1164" y="936"/>
                    </a:lnTo>
                    <a:lnTo>
                      <a:pt x="1168" y="945"/>
                    </a:lnTo>
                    <a:lnTo>
                      <a:pt x="1172" y="955"/>
                    </a:lnTo>
                    <a:lnTo>
                      <a:pt x="1174" y="963"/>
                    </a:lnTo>
                    <a:lnTo>
                      <a:pt x="1177" y="972"/>
                    </a:lnTo>
                    <a:lnTo>
                      <a:pt x="1179" y="982"/>
                    </a:lnTo>
                    <a:lnTo>
                      <a:pt x="1182" y="992"/>
                    </a:lnTo>
                    <a:lnTo>
                      <a:pt x="1183" y="1002"/>
                    </a:lnTo>
                    <a:lnTo>
                      <a:pt x="1186" y="1012"/>
                    </a:lnTo>
                    <a:lnTo>
                      <a:pt x="1187" y="1022"/>
                    </a:lnTo>
                    <a:lnTo>
                      <a:pt x="1188" y="1034"/>
                    </a:lnTo>
                    <a:lnTo>
                      <a:pt x="1188" y="1040"/>
                    </a:lnTo>
                    <a:lnTo>
                      <a:pt x="1190" y="1047"/>
                    </a:lnTo>
                    <a:lnTo>
                      <a:pt x="1192" y="1053"/>
                    </a:lnTo>
                    <a:lnTo>
                      <a:pt x="1196" y="1060"/>
                    </a:lnTo>
                    <a:lnTo>
                      <a:pt x="1203" y="1071"/>
                    </a:lnTo>
                    <a:lnTo>
                      <a:pt x="1215" y="1081"/>
                    </a:lnTo>
                    <a:lnTo>
                      <a:pt x="1220" y="1085"/>
                    </a:lnTo>
                    <a:lnTo>
                      <a:pt x="1226" y="1089"/>
                    </a:lnTo>
                    <a:lnTo>
                      <a:pt x="1233" y="1093"/>
                    </a:lnTo>
                    <a:lnTo>
                      <a:pt x="1239" y="1099"/>
                    </a:lnTo>
                    <a:lnTo>
                      <a:pt x="1245" y="1103"/>
                    </a:lnTo>
                    <a:lnTo>
                      <a:pt x="1251" y="1107"/>
                    </a:lnTo>
                    <a:lnTo>
                      <a:pt x="1258" y="1111"/>
                    </a:lnTo>
                    <a:lnTo>
                      <a:pt x="1264" y="1116"/>
                    </a:lnTo>
                    <a:lnTo>
                      <a:pt x="1274" y="1124"/>
                    </a:lnTo>
                    <a:lnTo>
                      <a:pt x="1284" y="1132"/>
                    </a:lnTo>
                    <a:lnTo>
                      <a:pt x="1290" y="1141"/>
                    </a:lnTo>
                    <a:lnTo>
                      <a:pt x="1295" y="1152"/>
                    </a:lnTo>
                    <a:lnTo>
                      <a:pt x="1295" y="1156"/>
                    </a:lnTo>
                    <a:lnTo>
                      <a:pt x="1295" y="1161"/>
                    </a:lnTo>
                    <a:lnTo>
                      <a:pt x="1294" y="1168"/>
                    </a:lnTo>
                    <a:lnTo>
                      <a:pt x="1293" y="1175"/>
                    </a:lnTo>
                    <a:lnTo>
                      <a:pt x="1289" y="1181"/>
                    </a:lnTo>
                    <a:lnTo>
                      <a:pt x="1286" y="1187"/>
                    </a:lnTo>
                    <a:lnTo>
                      <a:pt x="1279" y="1195"/>
                    </a:lnTo>
                    <a:lnTo>
                      <a:pt x="1274" y="1204"/>
                    </a:lnTo>
                    <a:lnTo>
                      <a:pt x="1263" y="1206"/>
                    </a:lnTo>
                    <a:lnTo>
                      <a:pt x="1252" y="1208"/>
                    </a:lnTo>
                    <a:lnTo>
                      <a:pt x="1241" y="1211"/>
                    </a:lnTo>
                    <a:lnTo>
                      <a:pt x="1230" y="1215"/>
                    </a:lnTo>
                    <a:lnTo>
                      <a:pt x="1219" y="1218"/>
                    </a:lnTo>
                    <a:lnTo>
                      <a:pt x="1209" y="1222"/>
                    </a:lnTo>
                    <a:lnTo>
                      <a:pt x="1197" y="1228"/>
                    </a:lnTo>
                    <a:lnTo>
                      <a:pt x="1188" y="1235"/>
                    </a:lnTo>
                    <a:lnTo>
                      <a:pt x="1181" y="1234"/>
                    </a:lnTo>
                    <a:lnTo>
                      <a:pt x="1175" y="1234"/>
                    </a:lnTo>
                    <a:lnTo>
                      <a:pt x="1170" y="1234"/>
                    </a:lnTo>
                    <a:lnTo>
                      <a:pt x="1165" y="1234"/>
                    </a:lnTo>
                    <a:lnTo>
                      <a:pt x="1153" y="1232"/>
                    </a:lnTo>
                    <a:lnTo>
                      <a:pt x="1144" y="1231"/>
                    </a:lnTo>
                    <a:lnTo>
                      <a:pt x="1134" y="1227"/>
                    </a:lnTo>
                    <a:lnTo>
                      <a:pt x="1125" y="1224"/>
                    </a:lnTo>
                    <a:lnTo>
                      <a:pt x="1116" y="1220"/>
                    </a:lnTo>
                    <a:lnTo>
                      <a:pt x="1107" y="1216"/>
                    </a:lnTo>
                    <a:lnTo>
                      <a:pt x="1098" y="1210"/>
                    </a:lnTo>
                    <a:lnTo>
                      <a:pt x="1088" y="1205"/>
                    </a:lnTo>
                    <a:lnTo>
                      <a:pt x="1080" y="1200"/>
                    </a:lnTo>
                    <a:lnTo>
                      <a:pt x="1072" y="1196"/>
                    </a:lnTo>
                    <a:lnTo>
                      <a:pt x="1062" y="1191"/>
                    </a:lnTo>
                    <a:lnTo>
                      <a:pt x="1053" y="1186"/>
                    </a:lnTo>
                    <a:lnTo>
                      <a:pt x="1044" y="1183"/>
                    </a:lnTo>
                    <a:lnTo>
                      <a:pt x="1035" y="1180"/>
                    </a:lnTo>
                    <a:lnTo>
                      <a:pt x="1027" y="1186"/>
                    </a:lnTo>
                    <a:lnTo>
                      <a:pt x="1020" y="1195"/>
                    </a:lnTo>
                    <a:lnTo>
                      <a:pt x="1011" y="1202"/>
                    </a:lnTo>
                    <a:lnTo>
                      <a:pt x="1003" y="1209"/>
                    </a:lnTo>
                    <a:lnTo>
                      <a:pt x="991" y="1215"/>
                    </a:lnTo>
                    <a:lnTo>
                      <a:pt x="981" y="1219"/>
                    </a:lnTo>
                    <a:lnTo>
                      <a:pt x="975" y="1219"/>
                    </a:lnTo>
                    <a:lnTo>
                      <a:pt x="968" y="1220"/>
                    </a:lnTo>
                    <a:lnTo>
                      <a:pt x="962" y="1219"/>
                    </a:lnTo>
                    <a:lnTo>
                      <a:pt x="956" y="1218"/>
                    </a:lnTo>
                    <a:lnTo>
                      <a:pt x="947" y="1211"/>
                    </a:lnTo>
                    <a:lnTo>
                      <a:pt x="940" y="1205"/>
                    </a:lnTo>
                    <a:lnTo>
                      <a:pt x="935" y="1199"/>
                    </a:lnTo>
                    <a:lnTo>
                      <a:pt x="933" y="1194"/>
                    </a:lnTo>
                    <a:lnTo>
                      <a:pt x="931" y="1186"/>
                    </a:lnTo>
                    <a:lnTo>
                      <a:pt x="931" y="1180"/>
                    </a:lnTo>
                    <a:lnTo>
                      <a:pt x="931" y="1173"/>
                    </a:lnTo>
                    <a:lnTo>
                      <a:pt x="933" y="1167"/>
                    </a:lnTo>
                    <a:lnTo>
                      <a:pt x="934" y="1158"/>
                    </a:lnTo>
                    <a:lnTo>
                      <a:pt x="937" y="1151"/>
                    </a:lnTo>
                    <a:lnTo>
                      <a:pt x="939" y="1143"/>
                    </a:lnTo>
                    <a:lnTo>
                      <a:pt x="942" y="1136"/>
                    </a:lnTo>
                    <a:lnTo>
                      <a:pt x="944" y="1128"/>
                    </a:lnTo>
                    <a:lnTo>
                      <a:pt x="947" y="1121"/>
                    </a:lnTo>
                    <a:lnTo>
                      <a:pt x="948" y="1113"/>
                    </a:lnTo>
                    <a:lnTo>
                      <a:pt x="949" y="1107"/>
                    </a:lnTo>
                    <a:lnTo>
                      <a:pt x="955" y="1104"/>
                    </a:lnTo>
                    <a:lnTo>
                      <a:pt x="962" y="1101"/>
                    </a:lnTo>
                    <a:lnTo>
                      <a:pt x="965" y="1097"/>
                    </a:lnTo>
                    <a:lnTo>
                      <a:pt x="969" y="1092"/>
                    </a:lnTo>
                    <a:lnTo>
                      <a:pt x="972" y="1082"/>
                    </a:lnTo>
                    <a:lnTo>
                      <a:pt x="972" y="1072"/>
                    </a:lnTo>
                    <a:lnTo>
                      <a:pt x="969" y="1064"/>
                    </a:lnTo>
                    <a:lnTo>
                      <a:pt x="968" y="1058"/>
                    </a:lnTo>
                    <a:lnTo>
                      <a:pt x="966" y="1052"/>
                    </a:lnTo>
                    <a:lnTo>
                      <a:pt x="965" y="1045"/>
                    </a:lnTo>
                    <a:lnTo>
                      <a:pt x="964" y="1038"/>
                    </a:lnTo>
                    <a:lnTo>
                      <a:pt x="964" y="1032"/>
                    </a:lnTo>
                    <a:lnTo>
                      <a:pt x="964" y="1026"/>
                    </a:lnTo>
                    <a:lnTo>
                      <a:pt x="966" y="1020"/>
                    </a:lnTo>
                    <a:lnTo>
                      <a:pt x="957" y="1014"/>
                    </a:lnTo>
                    <a:lnTo>
                      <a:pt x="950" y="1009"/>
                    </a:lnTo>
                    <a:lnTo>
                      <a:pt x="941" y="1004"/>
                    </a:lnTo>
                    <a:lnTo>
                      <a:pt x="934" y="998"/>
                    </a:lnTo>
                    <a:lnTo>
                      <a:pt x="927" y="993"/>
                    </a:lnTo>
                    <a:lnTo>
                      <a:pt x="919" y="988"/>
                    </a:lnTo>
                    <a:lnTo>
                      <a:pt x="912" y="983"/>
                    </a:lnTo>
                    <a:lnTo>
                      <a:pt x="906" y="979"/>
                    </a:lnTo>
                    <a:lnTo>
                      <a:pt x="898" y="973"/>
                    </a:lnTo>
                    <a:lnTo>
                      <a:pt x="891" y="969"/>
                    </a:lnTo>
                    <a:lnTo>
                      <a:pt x="885" y="964"/>
                    </a:lnTo>
                    <a:lnTo>
                      <a:pt x="879" y="960"/>
                    </a:lnTo>
                    <a:lnTo>
                      <a:pt x="872" y="955"/>
                    </a:lnTo>
                    <a:lnTo>
                      <a:pt x="866" y="950"/>
                    </a:lnTo>
                    <a:lnTo>
                      <a:pt x="860" y="945"/>
                    </a:lnTo>
                    <a:lnTo>
                      <a:pt x="854" y="941"/>
                    </a:lnTo>
                    <a:lnTo>
                      <a:pt x="847" y="935"/>
                    </a:lnTo>
                    <a:lnTo>
                      <a:pt x="841" y="931"/>
                    </a:lnTo>
                    <a:lnTo>
                      <a:pt x="835" y="924"/>
                    </a:lnTo>
                    <a:lnTo>
                      <a:pt x="829" y="920"/>
                    </a:lnTo>
                    <a:lnTo>
                      <a:pt x="822" y="914"/>
                    </a:lnTo>
                    <a:lnTo>
                      <a:pt x="816" y="909"/>
                    </a:lnTo>
                    <a:lnTo>
                      <a:pt x="810" y="903"/>
                    </a:lnTo>
                    <a:lnTo>
                      <a:pt x="804" y="898"/>
                    </a:lnTo>
                    <a:lnTo>
                      <a:pt x="797" y="891"/>
                    </a:lnTo>
                    <a:lnTo>
                      <a:pt x="791" y="885"/>
                    </a:lnTo>
                    <a:lnTo>
                      <a:pt x="785" y="878"/>
                    </a:lnTo>
                    <a:lnTo>
                      <a:pt x="778" y="872"/>
                    </a:lnTo>
                    <a:lnTo>
                      <a:pt x="772" y="865"/>
                    </a:lnTo>
                    <a:lnTo>
                      <a:pt x="766" y="859"/>
                    </a:lnTo>
                    <a:lnTo>
                      <a:pt x="760" y="851"/>
                    </a:lnTo>
                    <a:lnTo>
                      <a:pt x="754" y="844"/>
                    </a:lnTo>
                    <a:lnTo>
                      <a:pt x="746" y="849"/>
                    </a:lnTo>
                    <a:lnTo>
                      <a:pt x="741" y="854"/>
                    </a:lnTo>
                    <a:lnTo>
                      <a:pt x="738" y="860"/>
                    </a:lnTo>
                    <a:lnTo>
                      <a:pt x="738" y="866"/>
                    </a:lnTo>
                    <a:lnTo>
                      <a:pt x="739" y="876"/>
                    </a:lnTo>
                    <a:lnTo>
                      <a:pt x="747" y="888"/>
                    </a:lnTo>
                    <a:lnTo>
                      <a:pt x="755" y="898"/>
                    </a:lnTo>
                    <a:lnTo>
                      <a:pt x="765" y="909"/>
                    </a:lnTo>
                    <a:lnTo>
                      <a:pt x="773" y="919"/>
                    </a:lnTo>
                    <a:lnTo>
                      <a:pt x="778" y="931"/>
                    </a:lnTo>
                    <a:lnTo>
                      <a:pt x="787" y="941"/>
                    </a:lnTo>
                    <a:lnTo>
                      <a:pt x="798" y="953"/>
                    </a:lnTo>
                    <a:lnTo>
                      <a:pt x="804" y="958"/>
                    </a:lnTo>
                    <a:lnTo>
                      <a:pt x="809" y="963"/>
                    </a:lnTo>
                    <a:lnTo>
                      <a:pt x="815" y="968"/>
                    </a:lnTo>
                    <a:lnTo>
                      <a:pt x="821" y="974"/>
                    </a:lnTo>
                    <a:lnTo>
                      <a:pt x="826" y="980"/>
                    </a:lnTo>
                    <a:lnTo>
                      <a:pt x="833" y="986"/>
                    </a:lnTo>
                    <a:lnTo>
                      <a:pt x="839" y="991"/>
                    </a:lnTo>
                    <a:lnTo>
                      <a:pt x="845" y="997"/>
                    </a:lnTo>
                    <a:lnTo>
                      <a:pt x="850" y="1004"/>
                    </a:lnTo>
                    <a:lnTo>
                      <a:pt x="857" y="1010"/>
                    </a:lnTo>
                    <a:lnTo>
                      <a:pt x="863" y="1016"/>
                    </a:lnTo>
                    <a:lnTo>
                      <a:pt x="869" y="1022"/>
                    </a:lnTo>
                    <a:lnTo>
                      <a:pt x="873" y="1029"/>
                    </a:lnTo>
                    <a:lnTo>
                      <a:pt x="879" y="1035"/>
                    </a:lnTo>
                    <a:lnTo>
                      <a:pt x="884" y="1041"/>
                    </a:lnTo>
                    <a:lnTo>
                      <a:pt x="889" y="1048"/>
                    </a:lnTo>
                    <a:lnTo>
                      <a:pt x="893" y="1054"/>
                    </a:lnTo>
                    <a:lnTo>
                      <a:pt x="897" y="1060"/>
                    </a:lnTo>
                    <a:lnTo>
                      <a:pt x="901" y="1066"/>
                    </a:lnTo>
                    <a:lnTo>
                      <a:pt x="905" y="1074"/>
                    </a:lnTo>
                    <a:lnTo>
                      <a:pt x="907" y="1080"/>
                    </a:lnTo>
                    <a:lnTo>
                      <a:pt x="910" y="1087"/>
                    </a:lnTo>
                    <a:lnTo>
                      <a:pt x="911" y="1095"/>
                    </a:lnTo>
                    <a:lnTo>
                      <a:pt x="913" y="1102"/>
                    </a:lnTo>
                    <a:lnTo>
                      <a:pt x="913" y="1108"/>
                    </a:lnTo>
                    <a:lnTo>
                      <a:pt x="914" y="1115"/>
                    </a:lnTo>
                    <a:lnTo>
                      <a:pt x="914" y="1123"/>
                    </a:lnTo>
                    <a:lnTo>
                      <a:pt x="914" y="1131"/>
                    </a:lnTo>
                    <a:lnTo>
                      <a:pt x="910" y="1141"/>
                    </a:lnTo>
                    <a:lnTo>
                      <a:pt x="905" y="1153"/>
                    </a:lnTo>
                    <a:lnTo>
                      <a:pt x="898" y="1162"/>
                    </a:lnTo>
                    <a:lnTo>
                      <a:pt x="893" y="1173"/>
                    </a:lnTo>
                    <a:lnTo>
                      <a:pt x="885" y="1182"/>
                    </a:lnTo>
                    <a:lnTo>
                      <a:pt x="878" y="1192"/>
                    </a:lnTo>
                    <a:lnTo>
                      <a:pt x="868" y="1201"/>
                    </a:lnTo>
                    <a:lnTo>
                      <a:pt x="859" y="1211"/>
                    </a:lnTo>
                    <a:lnTo>
                      <a:pt x="849" y="1210"/>
                    </a:lnTo>
                    <a:lnTo>
                      <a:pt x="840" y="1210"/>
                    </a:lnTo>
                    <a:lnTo>
                      <a:pt x="831" y="1209"/>
                    </a:lnTo>
                    <a:lnTo>
                      <a:pt x="822" y="1208"/>
                    </a:lnTo>
                    <a:lnTo>
                      <a:pt x="813" y="1206"/>
                    </a:lnTo>
                    <a:lnTo>
                      <a:pt x="806" y="1204"/>
                    </a:lnTo>
                    <a:lnTo>
                      <a:pt x="797" y="1201"/>
                    </a:lnTo>
                    <a:lnTo>
                      <a:pt x="790" y="1199"/>
                    </a:lnTo>
                    <a:lnTo>
                      <a:pt x="782" y="1195"/>
                    </a:lnTo>
                    <a:lnTo>
                      <a:pt x="774" y="1192"/>
                    </a:lnTo>
                    <a:lnTo>
                      <a:pt x="767" y="1188"/>
                    </a:lnTo>
                    <a:lnTo>
                      <a:pt x="761" y="1185"/>
                    </a:lnTo>
                    <a:lnTo>
                      <a:pt x="753" y="1181"/>
                    </a:lnTo>
                    <a:lnTo>
                      <a:pt x="746" y="1177"/>
                    </a:lnTo>
                    <a:lnTo>
                      <a:pt x="740" y="1173"/>
                    </a:lnTo>
                    <a:lnTo>
                      <a:pt x="734" y="1169"/>
                    </a:lnTo>
                    <a:lnTo>
                      <a:pt x="726" y="1162"/>
                    </a:lnTo>
                    <a:lnTo>
                      <a:pt x="720" y="1157"/>
                    </a:lnTo>
                    <a:lnTo>
                      <a:pt x="714" y="1152"/>
                    </a:lnTo>
                    <a:lnTo>
                      <a:pt x="707" y="1147"/>
                    </a:lnTo>
                    <a:lnTo>
                      <a:pt x="701" y="1140"/>
                    </a:lnTo>
                    <a:lnTo>
                      <a:pt x="695" y="1134"/>
                    </a:lnTo>
                    <a:lnTo>
                      <a:pt x="689" y="1128"/>
                    </a:lnTo>
                    <a:lnTo>
                      <a:pt x="683" y="1123"/>
                    </a:lnTo>
                    <a:lnTo>
                      <a:pt x="677" y="1116"/>
                    </a:lnTo>
                    <a:lnTo>
                      <a:pt x="671" y="1110"/>
                    </a:lnTo>
                    <a:lnTo>
                      <a:pt x="666" y="1104"/>
                    </a:lnTo>
                    <a:lnTo>
                      <a:pt x="661" y="1098"/>
                    </a:lnTo>
                    <a:lnTo>
                      <a:pt x="654" y="1090"/>
                    </a:lnTo>
                    <a:lnTo>
                      <a:pt x="649" y="1084"/>
                    </a:lnTo>
                    <a:lnTo>
                      <a:pt x="644" y="1078"/>
                    </a:lnTo>
                    <a:lnTo>
                      <a:pt x="639" y="1072"/>
                    </a:lnTo>
                    <a:lnTo>
                      <a:pt x="632" y="1064"/>
                    </a:lnTo>
                    <a:lnTo>
                      <a:pt x="626" y="1057"/>
                    </a:lnTo>
                    <a:lnTo>
                      <a:pt x="621" y="1050"/>
                    </a:lnTo>
                    <a:lnTo>
                      <a:pt x="616" y="1043"/>
                    </a:lnTo>
                    <a:lnTo>
                      <a:pt x="609" y="1036"/>
                    </a:lnTo>
                    <a:lnTo>
                      <a:pt x="603" y="1030"/>
                    </a:lnTo>
                    <a:lnTo>
                      <a:pt x="598" y="1024"/>
                    </a:lnTo>
                    <a:lnTo>
                      <a:pt x="593" y="1017"/>
                    </a:lnTo>
                    <a:lnTo>
                      <a:pt x="586" y="1011"/>
                    </a:lnTo>
                    <a:lnTo>
                      <a:pt x="581" y="1005"/>
                    </a:lnTo>
                    <a:lnTo>
                      <a:pt x="575" y="998"/>
                    </a:lnTo>
                    <a:lnTo>
                      <a:pt x="570" y="992"/>
                    </a:lnTo>
                    <a:lnTo>
                      <a:pt x="563" y="986"/>
                    </a:lnTo>
                    <a:lnTo>
                      <a:pt x="557" y="980"/>
                    </a:lnTo>
                    <a:lnTo>
                      <a:pt x="551" y="974"/>
                    </a:lnTo>
                    <a:lnTo>
                      <a:pt x="546" y="970"/>
                    </a:lnTo>
                    <a:lnTo>
                      <a:pt x="538" y="964"/>
                    </a:lnTo>
                    <a:lnTo>
                      <a:pt x="532" y="959"/>
                    </a:lnTo>
                    <a:lnTo>
                      <a:pt x="526" y="954"/>
                    </a:lnTo>
                    <a:lnTo>
                      <a:pt x="520" y="949"/>
                    </a:lnTo>
                    <a:lnTo>
                      <a:pt x="512" y="944"/>
                    </a:lnTo>
                    <a:lnTo>
                      <a:pt x="505" y="940"/>
                    </a:lnTo>
                    <a:lnTo>
                      <a:pt x="498" y="937"/>
                    </a:lnTo>
                    <a:lnTo>
                      <a:pt x="491" y="934"/>
                    </a:lnTo>
                    <a:lnTo>
                      <a:pt x="483" y="930"/>
                    </a:lnTo>
                    <a:lnTo>
                      <a:pt x="476" y="926"/>
                    </a:lnTo>
                    <a:lnTo>
                      <a:pt x="468" y="924"/>
                    </a:lnTo>
                    <a:lnTo>
                      <a:pt x="461" y="922"/>
                    </a:lnTo>
                    <a:lnTo>
                      <a:pt x="453" y="919"/>
                    </a:lnTo>
                    <a:lnTo>
                      <a:pt x="445" y="918"/>
                    </a:lnTo>
                    <a:lnTo>
                      <a:pt x="437" y="917"/>
                    </a:lnTo>
                    <a:lnTo>
                      <a:pt x="430" y="917"/>
                    </a:lnTo>
                    <a:lnTo>
                      <a:pt x="414" y="911"/>
                    </a:lnTo>
                    <a:lnTo>
                      <a:pt x="401" y="906"/>
                    </a:lnTo>
                    <a:lnTo>
                      <a:pt x="386" y="899"/>
                    </a:lnTo>
                    <a:lnTo>
                      <a:pt x="373" y="894"/>
                    </a:lnTo>
                    <a:lnTo>
                      <a:pt x="361" y="887"/>
                    </a:lnTo>
                    <a:lnTo>
                      <a:pt x="348" y="881"/>
                    </a:lnTo>
                    <a:lnTo>
                      <a:pt x="336" y="873"/>
                    </a:lnTo>
                    <a:lnTo>
                      <a:pt x="325" y="867"/>
                    </a:lnTo>
                    <a:lnTo>
                      <a:pt x="313" y="859"/>
                    </a:lnTo>
                    <a:lnTo>
                      <a:pt x="302" y="850"/>
                    </a:lnTo>
                    <a:lnTo>
                      <a:pt x="292" y="842"/>
                    </a:lnTo>
                    <a:lnTo>
                      <a:pt x="283" y="835"/>
                    </a:lnTo>
                    <a:lnTo>
                      <a:pt x="272" y="825"/>
                    </a:lnTo>
                    <a:lnTo>
                      <a:pt x="263" y="817"/>
                    </a:lnTo>
                    <a:lnTo>
                      <a:pt x="254" y="807"/>
                    </a:lnTo>
                    <a:lnTo>
                      <a:pt x="246" y="799"/>
                    </a:lnTo>
                    <a:lnTo>
                      <a:pt x="237" y="789"/>
                    </a:lnTo>
                    <a:lnTo>
                      <a:pt x="228" y="778"/>
                    </a:lnTo>
                    <a:lnTo>
                      <a:pt x="220" y="768"/>
                    </a:lnTo>
                    <a:lnTo>
                      <a:pt x="214" y="758"/>
                    </a:lnTo>
                    <a:lnTo>
                      <a:pt x="205" y="747"/>
                    </a:lnTo>
                    <a:lnTo>
                      <a:pt x="199" y="736"/>
                    </a:lnTo>
                    <a:lnTo>
                      <a:pt x="193" y="725"/>
                    </a:lnTo>
                    <a:lnTo>
                      <a:pt x="187" y="715"/>
                    </a:lnTo>
                    <a:lnTo>
                      <a:pt x="179" y="703"/>
                    </a:lnTo>
                    <a:lnTo>
                      <a:pt x="173" y="692"/>
                    </a:lnTo>
                    <a:lnTo>
                      <a:pt x="167" y="680"/>
                    </a:lnTo>
                    <a:lnTo>
                      <a:pt x="162" y="669"/>
                    </a:lnTo>
                    <a:lnTo>
                      <a:pt x="155" y="656"/>
                    </a:lnTo>
                    <a:lnTo>
                      <a:pt x="151" y="645"/>
                    </a:lnTo>
                    <a:lnTo>
                      <a:pt x="146" y="633"/>
                    </a:lnTo>
                    <a:lnTo>
                      <a:pt x="142" y="622"/>
                    </a:lnTo>
                    <a:lnTo>
                      <a:pt x="135" y="608"/>
                    </a:lnTo>
                    <a:lnTo>
                      <a:pt x="131" y="596"/>
                    </a:lnTo>
                    <a:lnTo>
                      <a:pt x="126" y="583"/>
                    </a:lnTo>
                    <a:lnTo>
                      <a:pt x="122" y="570"/>
                    </a:lnTo>
                    <a:lnTo>
                      <a:pt x="117" y="558"/>
                    </a:lnTo>
                    <a:lnTo>
                      <a:pt x="112" y="545"/>
                    </a:lnTo>
                    <a:lnTo>
                      <a:pt x="107" y="533"/>
                    </a:lnTo>
                    <a:lnTo>
                      <a:pt x="104" y="520"/>
                    </a:lnTo>
                    <a:lnTo>
                      <a:pt x="99" y="507"/>
                    </a:lnTo>
                    <a:lnTo>
                      <a:pt x="95" y="494"/>
                    </a:lnTo>
                    <a:lnTo>
                      <a:pt x="91" y="481"/>
                    </a:lnTo>
                    <a:lnTo>
                      <a:pt x="87" y="468"/>
                    </a:lnTo>
                    <a:lnTo>
                      <a:pt x="83" y="455"/>
                    </a:lnTo>
                    <a:lnTo>
                      <a:pt x="79" y="442"/>
                    </a:lnTo>
                    <a:lnTo>
                      <a:pt x="75" y="430"/>
                    </a:lnTo>
                    <a:lnTo>
                      <a:pt x="72" y="417"/>
                    </a:lnTo>
                    <a:lnTo>
                      <a:pt x="67" y="403"/>
                    </a:lnTo>
                    <a:lnTo>
                      <a:pt x="63" y="391"/>
                    </a:lnTo>
                    <a:lnTo>
                      <a:pt x="58" y="377"/>
                    </a:lnTo>
                    <a:lnTo>
                      <a:pt x="55" y="365"/>
                    </a:lnTo>
                    <a:lnTo>
                      <a:pt x="50" y="352"/>
                    </a:lnTo>
                    <a:lnTo>
                      <a:pt x="47" y="340"/>
                    </a:lnTo>
                    <a:lnTo>
                      <a:pt x="42" y="327"/>
                    </a:lnTo>
                    <a:lnTo>
                      <a:pt x="38" y="316"/>
                    </a:lnTo>
                    <a:lnTo>
                      <a:pt x="33" y="303"/>
                    </a:lnTo>
                    <a:lnTo>
                      <a:pt x="29" y="291"/>
                    </a:lnTo>
                    <a:lnTo>
                      <a:pt x="24" y="278"/>
                    </a:lnTo>
                    <a:lnTo>
                      <a:pt x="20" y="267"/>
                    </a:lnTo>
                    <a:lnTo>
                      <a:pt x="14" y="254"/>
                    </a:lnTo>
                    <a:lnTo>
                      <a:pt x="9" y="243"/>
                    </a:lnTo>
                    <a:lnTo>
                      <a:pt x="4" y="231"/>
                    </a:lnTo>
                    <a:lnTo>
                      <a:pt x="0" y="221"/>
                    </a:lnTo>
                    <a:lnTo>
                      <a:pt x="0" y="189"/>
                    </a:lnTo>
                    <a:lnTo>
                      <a:pt x="7" y="189"/>
                    </a:lnTo>
                    <a:lnTo>
                      <a:pt x="11" y="201"/>
                    </a:lnTo>
                    <a:lnTo>
                      <a:pt x="16" y="212"/>
                    </a:lnTo>
                    <a:lnTo>
                      <a:pt x="21" y="225"/>
                    </a:lnTo>
                    <a:lnTo>
                      <a:pt x="26" y="238"/>
                    </a:lnTo>
                    <a:lnTo>
                      <a:pt x="30" y="250"/>
                    </a:lnTo>
                    <a:lnTo>
                      <a:pt x="35" y="263"/>
                    </a:lnTo>
                    <a:lnTo>
                      <a:pt x="39" y="275"/>
                    </a:lnTo>
                    <a:lnTo>
                      <a:pt x="45" y="289"/>
                    </a:lnTo>
                    <a:lnTo>
                      <a:pt x="49" y="301"/>
                    </a:lnTo>
                    <a:lnTo>
                      <a:pt x="53" y="314"/>
                    </a:lnTo>
                    <a:lnTo>
                      <a:pt x="57" y="327"/>
                    </a:lnTo>
                    <a:lnTo>
                      <a:pt x="61" y="341"/>
                    </a:lnTo>
                    <a:lnTo>
                      <a:pt x="66" y="353"/>
                    </a:lnTo>
                    <a:lnTo>
                      <a:pt x="70" y="367"/>
                    </a:lnTo>
                    <a:lnTo>
                      <a:pt x="74" y="381"/>
                    </a:lnTo>
                    <a:lnTo>
                      <a:pt x="79" y="394"/>
                    </a:lnTo>
                    <a:lnTo>
                      <a:pt x="82" y="407"/>
                    </a:lnTo>
                    <a:lnTo>
                      <a:pt x="86" y="420"/>
                    </a:lnTo>
                    <a:lnTo>
                      <a:pt x="91" y="434"/>
                    </a:lnTo>
                    <a:lnTo>
                      <a:pt x="95" y="447"/>
                    </a:lnTo>
                    <a:lnTo>
                      <a:pt x="99" y="460"/>
                    </a:lnTo>
                    <a:lnTo>
                      <a:pt x="103" y="474"/>
                    </a:lnTo>
                    <a:lnTo>
                      <a:pt x="107" y="487"/>
                    </a:lnTo>
                    <a:lnTo>
                      <a:pt x="112" y="502"/>
                    </a:lnTo>
                    <a:lnTo>
                      <a:pt x="116" y="514"/>
                    </a:lnTo>
                    <a:lnTo>
                      <a:pt x="121" y="528"/>
                    </a:lnTo>
                    <a:lnTo>
                      <a:pt x="125" y="540"/>
                    </a:lnTo>
                    <a:lnTo>
                      <a:pt x="130" y="554"/>
                    </a:lnTo>
                    <a:lnTo>
                      <a:pt x="135" y="566"/>
                    </a:lnTo>
                    <a:lnTo>
                      <a:pt x="141" y="580"/>
                    </a:lnTo>
                    <a:lnTo>
                      <a:pt x="146" y="593"/>
                    </a:lnTo>
                    <a:lnTo>
                      <a:pt x="152" y="607"/>
                    </a:lnTo>
                    <a:lnTo>
                      <a:pt x="157" y="619"/>
                    </a:lnTo>
                    <a:lnTo>
                      <a:pt x="163" y="631"/>
                    </a:lnTo>
                    <a:lnTo>
                      <a:pt x="169" y="644"/>
                    </a:lnTo>
                    <a:lnTo>
                      <a:pt x="175" y="656"/>
                    </a:lnTo>
                    <a:lnTo>
                      <a:pt x="180" y="668"/>
                    </a:lnTo>
                    <a:lnTo>
                      <a:pt x="187" y="680"/>
                    </a:lnTo>
                    <a:lnTo>
                      <a:pt x="194" y="692"/>
                    </a:lnTo>
                    <a:lnTo>
                      <a:pt x="201" y="704"/>
                    </a:lnTo>
                    <a:lnTo>
                      <a:pt x="207" y="715"/>
                    </a:lnTo>
                    <a:lnTo>
                      <a:pt x="215" y="726"/>
                    </a:lnTo>
                    <a:lnTo>
                      <a:pt x="222" y="738"/>
                    </a:lnTo>
                    <a:lnTo>
                      <a:pt x="230" y="749"/>
                    </a:lnTo>
                    <a:lnTo>
                      <a:pt x="239" y="759"/>
                    </a:lnTo>
                    <a:lnTo>
                      <a:pt x="247" y="770"/>
                    </a:lnTo>
                    <a:lnTo>
                      <a:pt x="257" y="780"/>
                    </a:lnTo>
                    <a:lnTo>
                      <a:pt x="266" y="791"/>
                    </a:lnTo>
                    <a:lnTo>
                      <a:pt x="274" y="799"/>
                    </a:lnTo>
                    <a:lnTo>
                      <a:pt x="284" y="808"/>
                    </a:lnTo>
                    <a:lnTo>
                      <a:pt x="294" y="818"/>
                    </a:lnTo>
                    <a:lnTo>
                      <a:pt x="305" y="827"/>
                    </a:lnTo>
                    <a:lnTo>
                      <a:pt x="315" y="835"/>
                    </a:lnTo>
                    <a:lnTo>
                      <a:pt x="326" y="843"/>
                    </a:lnTo>
                    <a:lnTo>
                      <a:pt x="338" y="851"/>
                    </a:lnTo>
                    <a:lnTo>
                      <a:pt x="350" y="860"/>
                    </a:lnTo>
                    <a:lnTo>
                      <a:pt x="362" y="867"/>
                    </a:lnTo>
                    <a:lnTo>
                      <a:pt x="374" y="874"/>
                    </a:lnTo>
                    <a:lnTo>
                      <a:pt x="387" y="881"/>
                    </a:lnTo>
                    <a:lnTo>
                      <a:pt x="401" y="888"/>
                    </a:lnTo>
                    <a:lnTo>
                      <a:pt x="414" y="893"/>
                    </a:lnTo>
                    <a:lnTo>
                      <a:pt x="429" y="899"/>
                    </a:lnTo>
                    <a:lnTo>
                      <a:pt x="444" y="905"/>
                    </a:lnTo>
                    <a:lnTo>
                      <a:pt x="460" y="910"/>
                    </a:lnTo>
                    <a:lnTo>
                      <a:pt x="471" y="913"/>
                    </a:lnTo>
                    <a:lnTo>
                      <a:pt x="481" y="916"/>
                    </a:lnTo>
                    <a:lnTo>
                      <a:pt x="490" y="919"/>
                    </a:lnTo>
                    <a:lnTo>
                      <a:pt x="501" y="923"/>
                    </a:lnTo>
                    <a:lnTo>
                      <a:pt x="510" y="926"/>
                    </a:lnTo>
                    <a:lnTo>
                      <a:pt x="520" y="932"/>
                    </a:lnTo>
                    <a:lnTo>
                      <a:pt x="529" y="936"/>
                    </a:lnTo>
                    <a:lnTo>
                      <a:pt x="538" y="942"/>
                    </a:lnTo>
                    <a:lnTo>
                      <a:pt x="546" y="946"/>
                    </a:lnTo>
                    <a:lnTo>
                      <a:pt x="553" y="953"/>
                    </a:lnTo>
                    <a:lnTo>
                      <a:pt x="560" y="959"/>
                    </a:lnTo>
                    <a:lnTo>
                      <a:pt x="569" y="967"/>
                    </a:lnTo>
                    <a:lnTo>
                      <a:pt x="575" y="974"/>
                    </a:lnTo>
                    <a:lnTo>
                      <a:pt x="582" y="984"/>
                    </a:lnTo>
                    <a:lnTo>
                      <a:pt x="588" y="992"/>
                    </a:lnTo>
                    <a:lnTo>
                      <a:pt x="596" y="1004"/>
                    </a:lnTo>
                    <a:lnTo>
                      <a:pt x="603" y="1010"/>
                    </a:lnTo>
                    <a:lnTo>
                      <a:pt x="611" y="1016"/>
                    </a:lnTo>
                    <a:lnTo>
                      <a:pt x="619" y="1024"/>
                    </a:lnTo>
                    <a:lnTo>
                      <a:pt x="627" y="1032"/>
                    </a:lnTo>
                    <a:lnTo>
                      <a:pt x="634" y="1039"/>
                    </a:lnTo>
                    <a:lnTo>
                      <a:pt x="643" y="1048"/>
                    </a:lnTo>
                    <a:lnTo>
                      <a:pt x="650" y="1055"/>
                    </a:lnTo>
                    <a:lnTo>
                      <a:pt x="658" y="1064"/>
                    </a:lnTo>
                    <a:lnTo>
                      <a:pt x="666" y="1072"/>
                    </a:lnTo>
                    <a:lnTo>
                      <a:pt x="673" y="1080"/>
                    </a:lnTo>
                    <a:lnTo>
                      <a:pt x="680" y="1088"/>
                    </a:lnTo>
                    <a:lnTo>
                      <a:pt x="689" y="1097"/>
                    </a:lnTo>
                    <a:lnTo>
                      <a:pt x="696" y="1104"/>
                    </a:lnTo>
                    <a:lnTo>
                      <a:pt x="704" y="1112"/>
                    </a:lnTo>
                    <a:lnTo>
                      <a:pt x="712" y="1121"/>
                    </a:lnTo>
                    <a:lnTo>
                      <a:pt x="721" y="1129"/>
                    </a:lnTo>
                    <a:lnTo>
                      <a:pt x="728" y="1135"/>
                    </a:lnTo>
                    <a:lnTo>
                      <a:pt x="737" y="1143"/>
                    </a:lnTo>
                    <a:lnTo>
                      <a:pt x="744" y="1149"/>
                    </a:lnTo>
                    <a:lnTo>
                      <a:pt x="753" y="1155"/>
                    </a:lnTo>
                    <a:lnTo>
                      <a:pt x="762" y="1160"/>
                    </a:lnTo>
                    <a:lnTo>
                      <a:pt x="771" y="1166"/>
                    </a:lnTo>
                    <a:lnTo>
                      <a:pt x="781" y="1170"/>
                    </a:lnTo>
                    <a:lnTo>
                      <a:pt x="790" y="1175"/>
                    </a:lnTo>
                    <a:lnTo>
                      <a:pt x="799" y="1177"/>
                    </a:lnTo>
                    <a:lnTo>
                      <a:pt x="809" y="1180"/>
                    </a:lnTo>
                    <a:lnTo>
                      <a:pt x="818" y="1181"/>
                    </a:lnTo>
                    <a:lnTo>
                      <a:pt x="830" y="1183"/>
                    </a:lnTo>
                    <a:lnTo>
                      <a:pt x="840" y="1183"/>
                    </a:lnTo>
                    <a:lnTo>
                      <a:pt x="852" y="1183"/>
                    </a:lnTo>
                    <a:lnTo>
                      <a:pt x="857" y="1182"/>
                    </a:lnTo>
                    <a:lnTo>
                      <a:pt x="863" y="1181"/>
                    </a:lnTo>
                    <a:lnTo>
                      <a:pt x="869" y="1180"/>
                    </a:lnTo>
                    <a:lnTo>
                      <a:pt x="876" y="1180"/>
                    </a:lnTo>
                    <a:lnTo>
                      <a:pt x="884" y="1172"/>
                    </a:lnTo>
                    <a:lnTo>
                      <a:pt x="893" y="1163"/>
                    </a:lnTo>
                    <a:lnTo>
                      <a:pt x="898" y="1153"/>
                    </a:lnTo>
                    <a:lnTo>
                      <a:pt x="905" y="1144"/>
                    </a:lnTo>
                    <a:lnTo>
                      <a:pt x="906" y="1137"/>
                    </a:lnTo>
                    <a:lnTo>
                      <a:pt x="907" y="1132"/>
                    </a:lnTo>
                    <a:lnTo>
                      <a:pt x="907" y="1126"/>
                    </a:lnTo>
                    <a:lnTo>
                      <a:pt x="907" y="1121"/>
                    </a:lnTo>
                    <a:lnTo>
                      <a:pt x="905" y="1109"/>
                    </a:lnTo>
                    <a:lnTo>
                      <a:pt x="901" y="1100"/>
                    </a:lnTo>
                    <a:lnTo>
                      <a:pt x="895" y="1092"/>
                    </a:lnTo>
                    <a:lnTo>
                      <a:pt x="890" y="1086"/>
                    </a:lnTo>
                    <a:lnTo>
                      <a:pt x="885" y="1080"/>
                    </a:lnTo>
                    <a:lnTo>
                      <a:pt x="881" y="1074"/>
                    </a:lnTo>
                    <a:lnTo>
                      <a:pt x="876" y="1067"/>
                    </a:lnTo>
                    <a:lnTo>
                      <a:pt x="871" y="1061"/>
                    </a:lnTo>
                    <a:lnTo>
                      <a:pt x="866" y="1055"/>
                    </a:lnTo>
                    <a:lnTo>
                      <a:pt x="862" y="1050"/>
                    </a:lnTo>
                    <a:lnTo>
                      <a:pt x="857" y="1043"/>
                    </a:lnTo>
                    <a:lnTo>
                      <a:pt x="852" y="1037"/>
                    </a:lnTo>
                    <a:lnTo>
                      <a:pt x="846" y="1031"/>
                    </a:lnTo>
                    <a:lnTo>
                      <a:pt x="842" y="1026"/>
                    </a:lnTo>
                    <a:lnTo>
                      <a:pt x="837" y="1019"/>
                    </a:lnTo>
                    <a:lnTo>
                      <a:pt x="832" y="1014"/>
                    </a:lnTo>
                    <a:lnTo>
                      <a:pt x="826" y="1008"/>
                    </a:lnTo>
                    <a:lnTo>
                      <a:pt x="822" y="1003"/>
                    </a:lnTo>
                    <a:lnTo>
                      <a:pt x="816" y="996"/>
                    </a:lnTo>
                    <a:lnTo>
                      <a:pt x="812" y="990"/>
                    </a:lnTo>
                    <a:lnTo>
                      <a:pt x="806" y="984"/>
                    </a:lnTo>
                    <a:lnTo>
                      <a:pt x="801" y="979"/>
                    </a:lnTo>
                    <a:lnTo>
                      <a:pt x="796" y="972"/>
                    </a:lnTo>
                    <a:lnTo>
                      <a:pt x="791" y="966"/>
                    </a:lnTo>
                    <a:lnTo>
                      <a:pt x="786" y="960"/>
                    </a:lnTo>
                    <a:lnTo>
                      <a:pt x="782" y="955"/>
                    </a:lnTo>
                    <a:lnTo>
                      <a:pt x="775" y="948"/>
                    </a:lnTo>
                    <a:lnTo>
                      <a:pt x="771" y="942"/>
                    </a:lnTo>
                    <a:lnTo>
                      <a:pt x="766" y="936"/>
                    </a:lnTo>
                    <a:lnTo>
                      <a:pt x="762" y="931"/>
                    </a:lnTo>
                    <a:lnTo>
                      <a:pt x="757" y="924"/>
                    </a:lnTo>
                    <a:lnTo>
                      <a:pt x="752" y="919"/>
                    </a:lnTo>
                    <a:lnTo>
                      <a:pt x="747" y="913"/>
                    </a:lnTo>
                    <a:lnTo>
                      <a:pt x="744" y="908"/>
                    </a:lnTo>
                    <a:lnTo>
                      <a:pt x="739" y="900"/>
                    </a:lnTo>
                    <a:lnTo>
                      <a:pt x="735" y="894"/>
                    </a:lnTo>
                    <a:lnTo>
                      <a:pt x="729" y="888"/>
                    </a:lnTo>
                    <a:lnTo>
                      <a:pt x="726" y="882"/>
                    </a:lnTo>
                    <a:lnTo>
                      <a:pt x="722" y="875"/>
                    </a:lnTo>
                    <a:lnTo>
                      <a:pt x="718" y="869"/>
                    </a:lnTo>
                    <a:lnTo>
                      <a:pt x="714" y="863"/>
                    </a:lnTo>
                    <a:lnTo>
                      <a:pt x="711" y="857"/>
                    </a:lnTo>
                    <a:lnTo>
                      <a:pt x="706" y="849"/>
                    </a:lnTo>
                    <a:lnTo>
                      <a:pt x="703" y="843"/>
                    </a:lnTo>
                    <a:lnTo>
                      <a:pt x="700" y="837"/>
                    </a:lnTo>
                    <a:lnTo>
                      <a:pt x="697" y="830"/>
                    </a:lnTo>
                    <a:lnTo>
                      <a:pt x="694" y="823"/>
                    </a:lnTo>
                    <a:lnTo>
                      <a:pt x="692" y="817"/>
                    </a:lnTo>
                    <a:lnTo>
                      <a:pt x="690" y="810"/>
                    </a:lnTo>
                    <a:lnTo>
                      <a:pt x="688" y="803"/>
                    </a:lnTo>
                    <a:lnTo>
                      <a:pt x="685" y="795"/>
                    </a:lnTo>
                    <a:lnTo>
                      <a:pt x="682" y="789"/>
                    </a:lnTo>
                    <a:lnTo>
                      <a:pt x="680" y="780"/>
                    </a:lnTo>
                    <a:lnTo>
                      <a:pt x="679" y="774"/>
                    </a:lnTo>
                    <a:lnTo>
                      <a:pt x="676" y="766"/>
                    </a:lnTo>
                    <a:lnTo>
                      <a:pt x="675" y="758"/>
                    </a:lnTo>
                    <a:lnTo>
                      <a:pt x="674" y="751"/>
                    </a:lnTo>
                    <a:lnTo>
                      <a:pt x="674" y="744"/>
                    </a:lnTo>
                    <a:lnTo>
                      <a:pt x="673" y="735"/>
                    </a:lnTo>
                    <a:lnTo>
                      <a:pt x="672" y="727"/>
                    </a:lnTo>
                    <a:lnTo>
                      <a:pt x="672" y="719"/>
                    </a:lnTo>
                    <a:lnTo>
                      <a:pt x="672" y="711"/>
                    </a:lnTo>
                    <a:lnTo>
                      <a:pt x="672" y="702"/>
                    </a:lnTo>
                    <a:lnTo>
                      <a:pt x="672" y="695"/>
                    </a:lnTo>
                    <a:lnTo>
                      <a:pt x="673" y="685"/>
                    </a:lnTo>
                    <a:lnTo>
                      <a:pt x="675" y="678"/>
                    </a:lnTo>
                    <a:lnTo>
                      <a:pt x="675" y="619"/>
                    </a:lnTo>
                    <a:lnTo>
                      <a:pt x="693" y="619"/>
                    </a:lnTo>
                    <a:lnTo>
                      <a:pt x="693" y="625"/>
                    </a:lnTo>
                    <a:lnTo>
                      <a:pt x="694" y="631"/>
                    </a:lnTo>
                    <a:lnTo>
                      <a:pt x="695" y="637"/>
                    </a:lnTo>
                    <a:lnTo>
                      <a:pt x="696" y="645"/>
                    </a:lnTo>
                    <a:lnTo>
                      <a:pt x="696" y="651"/>
                    </a:lnTo>
                    <a:lnTo>
                      <a:pt x="697" y="657"/>
                    </a:lnTo>
                    <a:lnTo>
                      <a:pt x="697" y="664"/>
                    </a:lnTo>
                    <a:lnTo>
                      <a:pt x="698" y="672"/>
                    </a:lnTo>
                    <a:lnTo>
                      <a:pt x="698" y="678"/>
                    </a:lnTo>
                    <a:lnTo>
                      <a:pt x="698" y="685"/>
                    </a:lnTo>
                    <a:lnTo>
                      <a:pt x="698" y="693"/>
                    </a:lnTo>
                    <a:lnTo>
                      <a:pt x="699" y="700"/>
                    </a:lnTo>
                    <a:lnTo>
                      <a:pt x="699" y="706"/>
                    </a:lnTo>
                    <a:lnTo>
                      <a:pt x="700" y="714"/>
                    </a:lnTo>
                    <a:lnTo>
                      <a:pt x="701" y="721"/>
                    </a:lnTo>
                    <a:lnTo>
                      <a:pt x="702" y="728"/>
                    </a:lnTo>
                    <a:lnTo>
                      <a:pt x="702" y="734"/>
                    </a:lnTo>
                    <a:lnTo>
                      <a:pt x="703" y="741"/>
                    </a:lnTo>
                    <a:lnTo>
                      <a:pt x="704" y="747"/>
                    </a:lnTo>
                    <a:lnTo>
                      <a:pt x="705" y="754"/>
                    </a:lnTo>
                    <a:lnTo>
                      <a:pt x="705" y="760"/>
                    </a:lnTo>
                    <a:lnTo>
                      <a:pt x="707" y="768"/>
                    </a:lnTo>
                    <a:lnTo>
                      <a:pt x="709" y="774"/>
                    </a:lnTo>
                    <a:lnTo>
                      <a:pt x="712" y="781"/>
                    </a:lnTo>
                    <a:lnTo>
                      <a:pt x="713" y="787"/>
                    </a:lnTo>
                    <a:lnTo>
                      <a:pt x="715" y="793"/>
                    </a:lnTo>
                    <a:lnTo>
                      <a:pt x="717" y="799"/>
                    </a:lnTo>
                    <a:lnTo>
                      <a:pt x="720" y="805"/>
                    </a:lnTo>
                    <a:lnTo>
                      <a:pt x="722" y="812"/>
                    </a:lnTo>
                    <a:lnTo>
                      <a:pt x="725" y="818"/>
                    </a:lnTo>
                    <a:lnTo>
                      <a:pt x="729" y="824"/>
                    </a:lnTo>
                    <a:lnTo>
                      <a:pt x="734" y="830"/>
                    </a:lnTo>
                    <a:lnTo>
                      <a:pt x="743" y="820"/>
                    </a:lnTo>
                    <a:lnTo>
                      <a:pt x="752" y="810"/>
                    </a:lnTo>
                    <a:lnTo>
                      <a:pt x="757" y="803"/>
                    </a:lnTo>
                    <a:lnTo>
                      <a:pt x="761" y="797"/>
                    </a:lnTo>
                    <a:lnTo>
                      <a:pt x="765" y="791"/>
                    </a:lnTo>
                    <a:lnTo>
                      <a:pt x="770" y="786"/>
                    </a:lnTo>
                    <a:lnTo>
                      <a:pt x="773" y="778"/>
                    </a:lnTo>
                    <a:lnTo>
                      <a:pt x="776" y="772"/>
                    </a:lnTo>
                    <a:lnTo>
                      <a:pt x="780" y="766"/>
                    </a:lnTo>
                    <a:lnTo>
                      <a:pt x="784" y="759"/>
                    </a:lnTo>
                    <a:lnTo>
                      <a:pt x="787" y="752"/>
                    </a:lnTo>
                    <a:lnTo>
                      <a:pt x="790" y="746"/>
                    </a:lnTo>
                    <a:lnTo>
                      <a:pt x="793" y="740"/>
                    </a:lnTo>
                    <a:lnTo>
                      <a:pt x="796" y="733"/>
                    </a:lnTo>
                    <a:lnTo>
                      <a:pt x="807" y="736"/>
                    </a:lnTo>
                    <a:lnTo>
                      <a:pt x="818" y="742"/>
                    </a:lnTo>
                    <a:lnTo>
                      <a:pt x="829" y="747"/>
                    </a:lnTo>
                    <a:lnTo>
                      <a:pt x="839" y="754"/>
                    </a:lnTo>
                    <a:lnTo>
                      <a:pt x="847" y="760"/>
                    </a:lnTo>
                    <a:lnTo>
                      <a:pt x="857" y="769"/>
                    </a:lnTo>
                    <a:lnTo>
                      <a:pt x="865" y="777"/>
                    </a:lnTo>
                    <a:lnTo>
                      <a:pt x="874" y="787"/>
                    </a:lnTo>
                    <a:lnTo>
                      <a:pt x="882" y="795"/>
                    </a:lnTo>
                    <a:lnTo>
                      <a:pt x="891" y="803"/>
                    </a:lnTo>
                    <a:lnTo>
                      <a:pt x="900" y="812"/>
                    </a:lnTo>
                    <a:lnTo>
                      <a:pt x="909" y="820"/>
                    </a:lnTo>
                    <a:lnTo>
                      <a:pt x="917" y="826"/>
                    </a:lnTo>
                    <a:lnTo>
                      <a:pt x="927" y="834"/>
                    </a:lnTo>
                    <a:lnTo>
                      <a:pt x="937" y="839"/>
                    </a:lnTo>
                    <a:lnTo>
                      <a:pt x="949" y="844"/>
                    </a:lnTo>
                    <a:lnTo>
                      <a:pt x="973" y="844"/>
                    </a:lnTo>
                    <a:lnTo>
                      <a:pt x="971" y="849"/>
                    </a:lnTo>
                    <a:lnTo>
                      <a:pt x="971" y="855"/>
                    </a:lnTo>
                    <a:lnTo>
                      <a:pt x="971" y="862"/>
                    </a:lnTo>
                    <a:lnTo>
                      <a:pt x="971" y="868"/>
                    </a:lnTo>
                    <a:lnTo>
                      <a:pt x="971" y="874"/>
                    </a:lnTo>
                    <a:lnTo>
                      <a:pt x="973" y="881"/>
                    </a:lnTo>
                    <a:lnTo>
                      <a:pt x="974" y="887"/>
                    </a:lnTo>
                    <a:lnTo>
                      <a:pt x="976" y="893"/>
                    </a:lnTo>
                    <a:lnTo>
                      <a:pt x="976" y="898"/>
                    </a:lnTo>
                    <a:lnTo>
                      <a:pt x="978" y="905"/>
                    </a:lnTo>
                    <a:lnTo>
                      <a:pt x="979" y="911"/>
                    </a:lnTo>
                    <a:lnTo>
                      <a:pt x="981" y="917"/>
                    </a:lnTo>
                    <a:lnTo>
                      <a:pt x="982" y="922"/>
                    </a:lnTo>
                    <a:lnTo>
                      <a:pt x="983" y="929"/>
                    </a:lnTo>
                    <a:lnTo>
                      <a:pt x="984" y="935"/>
                    </a:lnTo>
                    <a:lnTo>
                      <a:pt x="986" y="941"/>
                    </a:lnTo>
                    <a:lnTo>
                      <a:pt x="1011" y="941"/>
                    </a:lnTo>
                    <a:lnTo>
                      <a:pt x="1007" y="946"/>
                    </a:lnTo>
                    <a:lnTo>
                      <a:pt x="1003" y="953"/>
                    </a:lnTo>
                    <a:lnTo>
                      <a:pt x="1000" y="959"/>
                    </a:lnTo>
                    <a:lnTo>
                      <a:pt x="998" y="965"/>
                    </a:lnTo>
                    <a:lnTo>
                      <a:pt x="995" y="971"/>
                    </a:lnTo>
                    <a:lnTo>
                      <a:pt x="992" y="978"/>
                    </a:lnTo>
                    <a:lnTo>
                      <a:pt x="990" y="984"/>
                    </a:lnTo>
                    <a:lnTo>
                      <a:pt x="990" y="990"/>
                    </a:lnTo>
                    <a:lnTo>
                      <a:pt x="988" y="996"/>
                    </a:lnTo>
                    <a:lnTo>
                      <a:pt x="987" y="1003"/>
                    </a:lnTo>
                    <a:lnTo>
                      <a:pt x="986" y="1009"/>
                    </a:lnTo>
                    <a:lnTo>
                      <a:pt x="986" y="1016"/>
                    </a:lnTo>
                    <a:lnTo>
                      <a:pt x="986" y="1022"/>
                    </a:lnTo>
                    <a:lnTo>
                      <a:pt x="986" y="1029"/>
                    </a:lnTo>
                    <a:lnTo>
                      <a:pt x="987" y="1035"/>
                    </a:lnTo>
                    <a:lnTo>
                      <a:pt x="988" y="1042"/>
                    </a:lnTo>
                    <a:lnTo>
                      <a:pt x="988" y="1048"/>
                    </a:lnTo>
                    <a:lnTo>
                      <a:pt x="989" y="1054"/>
                    </a:lnTo>
                    <a:lnTo>
                      <a:pt x="990" y="1060"/>
                    </a:lnTo>
                    <a:lnTo>
                      <a:pt x="992" y="1066"/>
                    </a:lnTo>
                    <a:lnTo>
                      <a:pt x="993" y="1073"/>
                    </a:lnTo>
                    <a:lnTo>
                      <a:pt x="996" y="1079"/>
                    </a:lnTo>
                    <a:lnTo>
                      <a:pt x="999" y="1085"/>
                    </a:lnTo>
                    <a:lnTo>
                      <a:pt x="1002" y="1091"/>
                    </a:lnTo>
                    <a:lnTo>
                      <a:pt x="1004" y="1097"/>
                    </a:lnTo>
                    <a:lnTo>
                      <a:pt x="1006" y="1103"/>
                    </a:lnTo>
                    <a:lnTo>
                      <a:pt x="1009" y="1109"/>
                    </a:lnTo>
                    <a:lnTo>
                      <a:pt x="1013" y="1115"/>
                    </a:lnTo>
                    <a:lnTo>
                      <a:pt x="1016" y="1121"/>
                    </a:lnTo>
                    <a:lnTo>
                      <a:pt x="1020" y="1127"/>
                    </a:lnTo>
                    <a:lnTo>
                      <a:pt x="1024" y="1132"/>
                    </a:lnTo>
                    <a:lnTo>
                      <a:pt x="1028" y="1138"/>
                    </a:lnTo>
                    <a:lnTo>
                      <a:pt x="1035" y="1138"/>
                    </a:lnTo>
                    <a:lnTo>
                      <a:pt x="1043" y="1141"/>
                    </a:lnTo>
                    <a:lnTo>
                      <a:pt x="1050" y="1147"/>
                    </a:lnTo>
                    <a:lnTo>
                      <a:pt x="1057" y="1154"/>
                    </a:lnTo>
                    <a:lnTo>
                      <a:pt x="1063" y="1159"/>
                    </a:lnTo>
                    <a:lnTo>
                      <a:pt x="1072" y="1163"/>
                    </a:lnTo>
                    <a:lnTo>
                      <a:pt x="1080" y="1164"/>
                    </a:lnTo>
                    <a:lnTo>
                      <a:pt x="1091" y="1162"/>
                    </a:lnTo>
                    <a:lnTo>
                      <a:pt x="1091" y="1156"/>
                    </a:lnTo>
                    <a:lnTo>
                      <a:pt x="1092" y="1150"/>
                    </a:lnTo>
                    <a:lnTo>
                      <a:pt x="1093" y="1144"/>
                    </a:lnTo>
                    <a:lnTo>
                      <a:pt x="1094" y="1137"/>
                    </a:lnTo>
                    <a:lnTo>
                      <a:pt x="1094" y="1131"/>
                    </a:lnTo>
                    <a:lnTo>
                      <a:pt x="1096" y="1125"/>
                    </a:lnTo>
                    <a:lnTo>
                      <a:pt x="1096" y="1119"/>
                    </a:lnTo>
                    <a:lnTo>
                      <a:pt x="1098" y="1112"/>
                    </a:lnTo>
                    <a:lnTo>
                      <a:pt x="1098" y="1105"/>
                    </a:lnTo>
                    <a:lnTo>
                      <a:pt x="1099" y="1099"/>
                    </a:lnTo>
                    <a:lnTo>
                      <a:pt x="1100" y="1092"/>
                    </a:lnTo>
                    <a:lnTo>
                      <a:pt x="1101" y="1086"/>
                    </a:lnTo>
                    <a:lnTo>
                      <a:pt x="1101" y="1079"/>
                    </a:lnTo>
                    <a:lnTo>
                      <a:pt x="1102" y="1073"/>
                    </a:lnTo>
                    <a:lnTo>
                      <a:pt x="1103" y="1066"/>
                    </a:lnTo>
                    <a:lnTo>
                      <a:pt x="1104" y="1060"/>
                    </a:lnTo>
                    <a:lnTo>
                      <a:pt x="1104" y="1053"/>
                    </a:lnTo>
                    <a:lnTo>
                      <a:pt x="1105" y="1047"/>
                    </a:lnTo>
                    <a:lnTo>
                      <a:pt x="1105" y="1039"/>
                    </a:lnTo>
                    <a:lnTo>
                      <a:pt x="1106" y="1033"/>
                    </a:lnTo>
                    <a:lnTo>
                      <a:pt x="1106" y="1026"/>
                    </a:lnTo>
                    <a:lnTo>
                      <a:pt x="1107" y="1019"/>
                    </a:lnTo>
                    <a:lnTo>
                      <a:pt x="1107" y="1013"/>
                    </a:lnTo>
                    <a:lnTo>
                      <a:pt x="1108" y="1007"/>
                    </a:lnTo>
                    <a:lnTo>
                      <a:pt x="1108" y="1000"/>
                    </a:lnTo>
                    <a:lnTo>
                      <a:pt x="1108" y="993"/>
                    </a:lnTo>
                    <a:lnTo>
                      <a:pt x="1108" y="986"/>
                    </a:lnTo>
                    <a:lnTo>
                      <a:pt x="1109" y="980"/>
                    </a:lnTo>
                    <a:lnTo>
                      <a:pt x="1109" y="972"/>
                    </a:lnTo>
                    <a:lnTo>
                      <a:pt x="1109" y="966"/>
                    </a:lnTo>
                    <a:lnTo>
                      <a:pt x="1109" y="960"/>
                    </a:lnTo>
                    <a:lnTo>
                      <a:pt x="1110" y="954"/>
                    </a:lnTo>
                    <a:lnTo>
                      <a:pt x="1109" y="946"/>
                    </a:lnTo>
                    <a:lnTo>
                      <a:pt x="1109" y="939"/>
                    </a:lnTo>
                    <a:lnTo>
                      <a:pt x="1109" y="932"/>
                    </a:lnTo>
                    <a:lnTo>
                      <a:pt x="1109" y="925"/>
                    </a:lnTo>
                    <a:lnTo>
                      <a:pt x="1108" y="918"/>
                    </a:lnTo>
                    <a:lnTo>
                      <a:pt x="1108" y="912"/>
                    </a:lnTo>
                    <a:lnTo>
                      <a:pt x="1108" y="906"/>
                    </a:lnTo>
                    <a:lnTo>
                      <a:pt x="1108" y="899"/>
                    </a:lnTo>
                    <a:lnTo>
                      <a:pt x="1107" y="892"/>
                    </a:lnTo>
                    <a:lnTo>
                      <a:pt x="1106" y="886"/>
                    </a:lnTo>
                    <a:lnTo>
                      <a:pt x="1105" y="878"/>
                    </a:lnTo>
                    <a:lnTo>
                      <a:pt x="1105" y="872"/>
                    </a:lnTo>
                    <a:lnTo>
                      <a:pt x="1104" y="866"/>
                    </a:lnTo>
                    <a:lnTo>
                      <a:pt x="1104" y="860"/>
                    </a:lnTo>
                    <a:lnTo>
                      <a:pt x="1103" y="853"/>
                    </a:lnTo>
                    <a:lnTo>
                      <a:pt x="1103" y="847"/>
                    </a:lnTo>
                    <a:lnTo>
                      <a:pt x="1101" y="840"/>
                    </a:lnTo>
                    <a:lnTo>
                      <a:pt x="1101" y="834"/>
                    </a:lnTo>
                    <a:lnTo>
                      <a:pt x="1099" y="827"/>
                    </a:lnTo>
                    <a:lnTo>
                      <a:pt x="1099" y="821"/>
                    </a:lnTo>
                    <a:lnTo>
                      <a:pt x="1097" y="815"/>
                    </a:lnTo>
                    <a:lnTo>
                      <a:pt x="1097" y="808"/>
                    </a:lnTo>
                    <a:lnTo>
                      <a:pt x="1095" y="802"/>
                    </a:lnTo>
                    <a:lnTo>
                      <a:pt x="1095" y="797"/>
                    </a:lnTo>
                    <a:lnTo>
                      <a:pt x="1093" y="791"/>
                    </a:lnTo>
                    <a:lnTo>
                      <a:pt x="1092" y="784"/>
                    </a:lnTo>
                    <a:lnTo>
                      <a:pt x="1090" y="778"/>
                    </a:lnTo>
                    <a:lnTo>
                      <a:pt x="1088" y="772"/>
                    </a:lnTo>
                    <a:lnTo>
                      <a:pt x="1085" y="760"/>
                    </a:lnTo>
                    <a:lnTo>
                      <a:pt x="1083" y="750"/>
                    </a:lnTo>
                    <a:lnTo>
                      <a:pt x="1076" y="744"/>
                    </a:lnTo>
                    <a:lnTo>
                      <a:pt x="1069" y="738"/>
                    </a:lnTo>
                    <a:lnTo>
                      <a:pt x="1061" y="731"/>
                    </a:lnTo>
                    <a:lnTo>
                      <a:pt x="1055" y="725"/>
                    </a:lnTo>
                    <a:lnTo>
                      <a:pt x="1048" y="718"/>
                    </a:lnTo>
                    <a:lnTo>
                      <a:pt x="1042" y="711"/>
                    </a:lnTo>
                    <a:lnTo>
                      <a:pt x="1035" y="705"/>
                    </a:lnTo>
                    <a:lnTo>
                      <a:pt x="1029" y="699"/>
                    </a:lnTo>
                    <a:lnTo>
                      <a:pt x="1023" y="692"/>
                    </a:lnTo>
                    <a:lnTo>
                      <a:pt x="1016" y="684"/>
                    </a:lnTo>
                    <a:lnTo>
                      <a:pt x="1010" y="677"/>
                    </a:lnTo>
                    <a:lnTo>
                      <a:pt x="1004" y="671"/>
                    </a:lnTo>
                    <a:lnTo>
                      <a:pt x="998" y="663"/>
                    </a:lnTo>
                    <a:lnTo>
                      <a:pt x="992" y="657"/>
                    </a:lnTo>
                    <a:lnTo>
                      <a:pt x="986" y="650"/>
                    </a:lnTo>
                    <a:lnTo>
                      <a:pt x="981" y="644"/>
                    </a:lnTo>
                    <a:lnTo>
                      <a:pt x="975" y="635"/>
                    </a:lnTo>
                    <a:lnTo>
                      <a:pt x="968" y="629"/>
                    </a:lnTo>
                    <a:lnTo>
                      <a:pt x="962" y="621"/>
                    </a:lnTo>
                    <a:lnTo>
                      <a:pt x="956" y="614"/>
                    </a:lnTo>
                    <a:lnTo>
                      <a:pt x="950" y="607"/>
                    </a:lnTo>
                    <a:lnTo>
                      <a:pt x="944" y="600"/>
                    </a:lnTo>
                    <a:lnTo>
                      <a:pt x="938" y="592"/>
                    </a:lnTo>
                    <a:lnTo>
                      <a:pt x="933" y="586"/>
                    </a:lnTo>
                    <a:lnTo>
                      <a:pt x="927" y="579"/>
                    </a:lnTo>
                    <a:lnTo>
                      <a:pt x="920" y="572"/>
                    </a:lnTo>
                    <a:lnTo>
                      <a:pt x="914" y="565"/>
                    </a:lnTo>
                    <a:lnTo>
                      <a:pt x="908" y="559"/>
                    </a:lnTo>
                    <a:lnTo>
                      <a:pt x="902" y="552"/>
                    </a:lnTo>
                    <a:lnTo>
                      <a:pt x="896" y="545"/>
                    </a:lnTo>
                    <a:lnTo>
                      <a:pt x="890" y="539"/>
                    </a:lnTo>
                    <a:lnTo>
                      <a:pt x="885" y="533"/>
                    </a:lnTo>
                    <a:lnTo>
                      <a:pt x="878" y="526"/>
                    </a:lnTo>
                    <a:lnTo>
                      <a:pt x="871" y="519"/>
                    </a:lnTo>
                    <a:lnTo>
                      <a:pt x="865" y="513"/>
                    </a:lnTo>
                    <a:lnTo>
                      <a:pt x="859" y="507"/>
                    </a:lnTo>
                    <a:lnTo>
                      <a:pt x="853" y="501"/>
                    </a:lnTo>
                    <a:lnTo>
                      <a:pt x="846" y="494"/>
                    </a:lnTo>
                    <a:lnTo>
                      <a:pt x="840" y="488"/>
                    </a:lnTo>
                    <a:lnTo>
                      <a:pt x="834" y="483"/>
                    </a:lnTo>
                    <a:lnTo>
                      <a:pt x="826" y="477"/>
                    </a:lnTo>
                    <a:lnTo>
                      <a:pt x="820" y="471"/>
                    </a:lnTo>
                    <a:lnTo>
                      <a:pt x="813" y="466"/>
                    </a:lnTo>
                    <a:lnTo>
                      <a:pt x="807" y="461"/>
                    </a:lnTo>
                    <a:lnTo>
                      <a:pt x="799" y="456"/>
                    </a:lnTo>
                    <a:lnTo>
                      <a:pt x="792" y="451"/>
                    </a:lnTo>
                    <a:lnTo>
                      <a:pt x="785" y="446"/>
                    </a:lnTo>
                    <a:lnTo>
                      <a:pt x="778" y="443"/>
                    </a:lnTo>
                    <a:lnTo>
                      <a:pt x="770" y="438"/>
                    </a:lnTo>
                    <a:lnTo>
                      <a:pt x="763" y="434"/>
                    </a:lnTo>
                    <a:lnTo>
                      <a:pt x="754" y="431"/>
                    </a:lnTo>
                    <a:lnTo>
                      <a:pt x="747" y="427"/>
                    </a:lnTo>
                    <a:lnTo>
                      <a:pt x="739" y="423"/>
                    </a:lnTo>
                    <a:lnTo>
                      <a:pt x="730" y="420"/>
                    </a:lnTo>
                    <a:lnTo>
                      <a:pt x="722" y="417"/>
                    </a:lnTo>
                    <a:lnTo>
                      <a:pt x="715" y="415"/>
                    </a:lnTo>
                    <a:lnTo>
                      <a:pt x="705" y="412"/>
                    </a:lnTo>
                    <a:lnTo>
                      <a:pt x="697" y="410"/>
                    </a:lnTo>
                    <a:lnTo>
                      <a:pt x="689" y="408"/>
                    </a:lnTo>
                    <a:lnTo>
                      <a:pt x="680" y="407"/>
                    </a:lnTo>
                    <a:lnTo>
                      <a:pt x="671" y="406"/>
                    </a:lnTo>
                    <a:lnTo>
                      <a:pt x="662" y="405"/>
                    </a:lnTo>
                    <a:lnTo>
                      <a:pt x="652" y="405"/>
                    </a:lnTo>
                    <a:lnTo>
                      <a:pt x="644" y="405"/>
                    </a:lnTo>
                    <a:lnTo>
                      <a:pt x="635" y="393"/>
                    </a:lnTo>
                    <a:lnTo>
                      <a:pt x="627" y="383"/>
                    </a:lnTo>
                    <a:lnTo>
                      <a:pt x="617" y="372"/>
                    </a:lnTo>
                    <a:lnTo>
                      <a:pt x="607" y="363"/>
                    </a:lnTo>
                    <a:lnTo>
                      <a:pt x="601" y="357"/>
                    </a:lnTo>
                    <a:lnTo>
                      <a:pt x="596" y="352"/>
                    </a:lnTo>
                    <a:lnTo>
                      <a:pt x="590" y="346"/>
                    </a:lnTo>
                    <a:lnTo>
                      <a:pt x="584" y="342"/>
                    </a:lnTo>
                    <a:lnTo>
                      <a:pt x="578" y="337"/>
                    </a:lnTo>
                    <a:lnTo>
                      <a:pt x="572" y="331"/>
                    </a:lnTo>
                    <a:lnTo>
                      <a:pt x="566" y="326"/>
                    </a:lnTo>
                    <a:lnTo>
                      <a:pt x="560" y="322"/>
                    </a:lnTo>
                    <a:lnTo>
                      <a:pt x="553" y="316"/>
                    </a:lnTo>
                    <a:lnTo>
                      <a:pt x="547" y="311"/>
                    </a:lnTo>
                    <a:lnTo>
                      <a:pt x="539" y="305"/>
                    </a:lnTo>
                    <a:lnTo>
                      <a:pt x="533" y="301"/>
                    </a:lnTo>
                    <a:lnTo>
                      <a:pt x="526" y="295"/>
                    </a:lnTo>
                    <a:lnTo>
                      <a:pt x="520" y="290"/>
                    </a:lnTo>
                    <a:lnTo>
                      <a:pt x="512" y="284"/>
                    </a:lnTo>
                    <a:lnTo>
                      <a:pt x="506" y="280"/>
                    </a:lnTo>
                    <a:lnTo>
                      <a:pt x="499" y="274"/>
                    </a:lnTo>
                    <a:lnTo>
                      <a:pt x="491" y="269"/>
                    </a:lnTo>
                    <a:lnTo>
                      <a:pt x="485" y="263"/>
                    </a:lnTo>
                    <a:lnTo>
                      <a:pt x="479" y="257"/>
                    </a:lnTo>
                    <a:lnTo>
                      <a:pt x="472" y="251"/>
                    </a:lnTo>
                    <a:lnTo>
                      <a:pt x="465" y="246"/>
                    </a:lnTo>
                    <a:lnTo>
                      <a:pt x="459" y="241"/>
                    </a:lnTo>
                    <a:lnTo>
                      <a:pt x="453" y="235"/>
                    </a:lnTo>
                    <a:lnTo>
                      <a:pt x="445" y="229"/>
                    </a:lnTo>
                    <a:lnTo>
                      <a:pt x="439" y="223"/>
                    </a:lnTo>
                    <a:lnTo>
                      <a:pt x="433" y="217"/>
                    </a:lnTo>
                    <a:lnTo>
                      <a:pt x="427" y="210"/>
                    </a:lnTo>
                    <a:lnTo>
                      <a:pt x="420" y="204"/>
                    </a:lnTo>
                    <a:lnTo>
                      <a:pt x="414" y="198"/>
                    </a:lnTo>
                    <a:lnTo>
                      <a:pt x="409" y="192"/>
                    </a:lnTo>
                    <a:lnTo>
                      <a:pt x="404" y="185"/>
                    </a:lnTo>
                    <a:lnTo>
                      <a:pt x="397" y="178"/>
                    </a:lnTo>
                    <a:lnTo>
                      <a:pt x="392" y="172"/>
                    </a:lnTo>
                    <a:lnTo>
                      <a:pt x="387" y="164"/>
                    </a:lnTo>
                    <a:lnTo>
                      <a:pt x="383" y="158"/>
                    </a:lnTo>
                    <a:lnTo>
                      <a:pt x="378" y="151"/>
                    </a:lnTo>
                    <a:lnTo>
                      <a:pt x="373" y="145"/>
                    </a:lnTo>
                    <a:lnTo>
                      <a:pt x="370" y="137"/>
                    </a:lnTo>
                    <a:lnTo>
                      <a:pt x="367" y="131"/>
                    </a:lnTo>
                    <a:lnTo>
                      <a:pt x="363" y="123"/>
                    </a:lnTo>
                    <a:lnTo>
                      <a:pt x="359" y="115"/>
                    </a:lnTo>
                    <a:lnTo>
                      <a:pt x="356" y="108"/>
                    </a:lnTo>
                    <a:lnTo>
                      <a:pt x="354" y="101"/>
                    </a:lnTo>
                    <a:lnTo>
                      <a:pt x="350" y="92"/>
                    </a:lnTo>
                    <a:lnTo>
                      <a:pt x="348" y="85"/>
                    </a:lnTo>
                    <a:lnTo>
                      <a:pt x="346" y="77"/>
                    </a:lnTo>
                    <a:lnTo>
                      <a:pt x="346" y="69"/>
                    </a:lnTo>
                    <a:lnTo>
                      <a:pt x="344" y="60"/>
                    </a:lnTo>
                    <a:lnTo>
                      <a:pt x="344" y="52"/>
                    </a:lnTo>
                    <a:lnTo>
                      <a:pt x="344" y="43"/>
                    </a:lnTo>
                    <a:lnTo>
                      <a:pt x="344" y="35"/>
                    </a:lnTo>
                    <a:lnTo>
                      <a:pt x="344" y="26"/>
                    </a:lnTo>
                    <a:lnTo>
                      <a:pt x="345" y="17"/>
                    </a:lnTo>
                    <a:lnTo>
                      <a:pt x="346" y="8"/>
                    </a:lnTo>
                    <a:lnTo>
                      <a:pt x="349" y="0"/>
                    </a:lnTo>
                    <a:lnTo>
                      <a:pt x="3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7" name="Freeform 1236"/>
              <p:cNvSpPr>
                <a:spLocks/>
              </p:cNvSpPr>
              <p:nvPr/>
            </p:nvSpPr>
            <p:spPr bwMode="auto">
              <a:xfrm>
                <a:off x="1497" y="3111"/>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7 h 160"/>
                  <a:gd name="T10" fmla="*/ 49 w 121"/>
                  <a:gd name="T11" fmla="*/ 77 h 160"/>
                  <a:gd name="T12" fmla="*/ 45 w 121"/>
                  <a:gd name="T13" fmla="*/ 75 h 160"/>
                  <a:gd name="T14" fmla="*/ 40 w 121"/>
                  <a:gd name="T15" fmla="*/ 73 h 160"/>
                  <a:gd name="T16" fmla="*/ 35 w 121"/>
                  <a:gd name="T17" fmla="*/ 71 h 160"/>
                  <a:gd name="T18" fmla="*/ 31 w 121"/>
                  <a:gd name="T19" fmla="*/ 69 h 160"/>
                  <a:gd name="T20" fmla="*/ 26 w 121"/>
                  <a:gd name="T21" fmla="*/ 65 h 160"/>
                  <a:gd name="T22" fmla="*/ 23 w 121"/>
                  <a:gd name="T23" fmla="*/ 63 h 160"/>
                  <a:gd name="T24" fmla="*/ 19 w 121"/>
                  <a:gd name="T25" fmla="*/ 59 h 160"/>
                  <a:gd name="T26" fmla="*/ 15 w 121"/>
                  <a:gd name="T27" fmla="*/ 56 h 160"/>
                  <a:gd name="T28" fmla="*/ 12 w 121"/>
                  <a:gd name="T29" fmla="*/ 52 h 160"/>
                  <a:gd name="T30" fmla="*/ 10 w 121"/>
                  <a:gd name="T31" fmla="*/ 49 h 160"/>
                  <a:gd name="T32" fmla="*/ 7 w 121"/>
                  <a:gd name="T33" fmla="*/ 45 h 160"/>
                  <a:gd name="T34" fmla="*/ 4 w 121"/>
                  <a:gd name="T35" fmla="*/ 41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7 h 160"/>
                  <a:gd name="T50" fmla="*/ 15 w 121"/>
                  <a:gd name="T51" fmla="*/ 22 h 160"/>
                  <a:gd name="T52" fmla="*/ 18 w 121"/>
                  <a:gd name="T53" fmla="*/ 27 h 160"/>
                  <a:gd name="T54" fmla="*/ 20 w 121"/>
                  <a:gd name="T55" fmla="*/ 33 h 160"/>
                  <a:gd name="T56" fmla="*/ 23 w 121"/>
                  <a:gd name="T57" fmla="*/ 38 h 160"/>
                  <a:gd name="T58" fmla="*/ 26 w 121"/>
                  <a:gd name="T59" fmla="*/ 43 h 160"/>
                  <a:gd name="T60" fmla="*/ 30 w 121"/>
                  <a:gd name="T61" fmla="*/ 48 h 160"/>
                  <a:gd name="T62" fmla="*/ 33 w 121"/>
                  <a:gd name="T63" fmla="*/ 52 h 160"/>
                  <a:gd name="T64" fmla="*/ 37 w 121"/>
                  <a:gd name="T65" fmla="*/ 57 h 160"/>
                  <a:gd name="T66" fmla="*/ 42 w 121"/>
                  <a:gd name="T67" fmla="*/ 59 h 160"/>
                  <a:gd name="T68" fmla="*/ 47 w 121"/>
                  <a:gd name="T69" fmla="*/ 62 h 160"/>
                  <a:gd name="T70" fmla="*/ 50 w 121"/>
                  <a:gd name="T71" fmla="*/ 62 h 160"/>
                  <a:gd name="T72" fmla="*/ 54 w 121"/>
                  <a:gd name="T73" fmla="*/ 63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4"/>
                    </a:lnTo>
                    <a:lnTo>
                      <a:pt x="98" y="153"/>
                    </a:lnTo>
                    <a:lnTo>
                      <a:pt x="89" y="149"/>
                    </a:lnTo>
                    <a:lnTo>
                      <a:pt x="79" y="146"/>
                    </a:lnTo>
                    <a:lnTo>
                      <a:pt x="70" y="141"/>
                    </a:lnTo>
                    <a:lnTo>
                      <a:pt x="61" y="137"/>
                    </a:lnTo>
                    <a:lnTo>
                      <a:pt x="52" y="130"/>
                    </a:lnTo>
                    <a:lnTo>
                      <a:pt x="46" y="125"/>
                    </a:lnTo>
                    <a:lnTo>
                      <a:pt x="38" y="118"/>
                    </a:lnTo>
                    <a:lnTo>
                      <a:pt x="30" y="112"/>
                    </a:lnTo>
                    <a:lnTo>
                      <a:pt x="24" y="104"/>
                    </a:lnTo>
                    <a:lnTo>
                      <a:pt x="19" y="97"/>
                    </a:lnTo>
                    <a:lnTo>
                      <a:pt x="13" y="89"/>
                    </a:lnTo>
                    <a:lnTo>
                      <a:pt x="8" y="81"/>
                    </a:lnTo>
                    <a:lnTo>
                      <a:pt x="3" y="73"/>
                    </a:lnTo>
                    <a:lnTo>
                      <a:pt x="0" y="66"/>
                    </a:lnTo>
                    <a:lnTo>
                      <a:pt x="0" y="0"/>
                    </a:lnTo>
                    <a:lnTo>
                      <a:pt x="6" y="6"/>
                    </a:lnTo>
                    <a:lnTo>
                      <a:pt x="14" y="15"/>
                    </a:lnTo>
                    <a:lnTo>
                      <a:pt x="19" y="23"/>
                    </a:lnTo>
                    <a:lnTo>
                      <a:pt x="25" y="33"/>
                    </a:lnTo>
                    <a:lnTo>
                      <a:pt x="29" y="43"/>
                    </a:lnTo>
                    <a:lnTo>
                      <a:pt x="36" y="54"/>
                    </a:lnTo>
                    <a:lnTo>
                      <a:pt x="40" y="65"/>
                    </a:lnTo>
                    <a:lnTo>
                      <a:pt x="46" y="76"/>
                    </a:lnTo>
                    <a:lnTo>
                      <a:pt x="51" y="86"/>
                    </a:lnTo>
                    <a:lnTo>
                      <a:pt x="59" y="96"/>
                    </a:lnTo>
                    <a:lnTo>
                      <a:pt x="65" y="104"/>
                    </a:lnTo>
                    <a:lnTo>
                      <a:pt x="74" y="113"/>
                    </a:lnTo>
                    <a:lnTo>
                      <a:pt x="83" y="118"/>
                    </a:lnTo>
                    <a:lnTo>
                      <a:pt x="94" y="123"/>
                    </a:lnTo>
                    <a:lnTo>
                      <a:pt x="100" y="124"/>
                    </a:lnTo>
                    <a:lnTo>
                      <a:pt x="107" y="126"/>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8" name="Freeform 1237"/>
              <p:cNvSpPr>
                <a:spLocks/>
              </p:cNvSpPr>
              <p:nvPr/>
            </p:nvSpPr>
            <p:spPr bwMode="auto">
              <a:xfrm>
                <a:off x="1919" y="3111"/>
                <a:ext cx="45" cy="68"/>
              </a:xfrm>
              <a:custGeom>
                <a:avLst/>
                <a:gdLst>
                  <a:gd name="T0" fmla="*/ 45 w 89"/>
                  <a:gd name="T1" fmla="*/ 7 h 136"/>
                  <a:gd name="T2" fmla="*/ 44 w 89"/>
                  <a:gd name="T3" fmla="*/ 11 h 136"/>
                  <a:gd name="T4" fmla="*/ 44 w 89"/>
                  <a:gd name="T5" fmla="*/ 15 h 136"/>
                  <a:gd name="T6" fmla="*/ 44 w 89"/>
                  <a:gd name="T7" fmla="*/ 18 h 136"/>
                  <a:gd name="T8" fmla="*/ 44 w 89"/>
                  <a:gd name="T9" fmla="*/ 23 h 136"/>
                  <a:gd name="T10" fmla="*/ 44 w 89"/>
                  <a:gd name="T11" fmla="*/ 26 h 136"/>
                  <a:gd name="T12" fmla="*/ 44 w 89"/>
                  <a:gd name="T13" fmla="*/ 31 h 136"/>
                  <a:gd name="T14" fmla="*/ 44 w 89"/>
                  <a:gd name="T15" fmla="*/ 35 h 136"/>
                  <a:gd name="T16" fmla="*/ 45 w 89"/>
                  <a:gd name="T17" fmla="*/ 39 h 136"/>
                  <a:gd name="T18" fmla="*/ 44 w 89"/>
                  <a:gd name="T19" fmla="*/ 43 h 136"/>
                  <a:gd name="T20" fmla="*/ 44 w 89"/>
                  <a:gd name="T21" fmla="*/ 47 h 136"/>
                  <a:gd name="T22" fmla="*/ 44 w 89"/>
                  <a:gd name="T23" fmla="*/ 50 h 136"/>
                  <a:gd name="T24" fmla="*/ 43 w 89"/>
                  <a:gd name="T25" fmla="*/ 55 h 136"/>
                  <a:gd name="T26" fmla="*/ 42 w 89"/>
                  <a:gd name="T27" fmla="*/ 58 h 136"/>
                  <a:gd name="T28" fmla="*/ 41 w 89"/>
                  <a:gd name="T29" fmla="*/ 61 h 136"/>
                  <a:gd name="T30" fmla="*/ 39 w 89"/>
                  <a:gd name="T31" fmla="*/ 64 h 136"/>
                  <a:gd name="T32" fmla="*/ 37 w 89"/>
                  <a:gd name="T33" fmla="*/ 68 h 136"/>
                  <a:gd name="T34" fmla="*/ 37 w 89"/>
                  <a:gd name="T35" fmla="*/ 64 h 136"/>
                  <a:gd name="T36" fmla="*/ 38 w 89"/>
                  <a:gd name="T37" fmla="*/ 60 h 136"/>
                  <a:gd name="T38" fmla="*/ 38 w 89"/>
                  <a:gd name="T39" fmla="*/ 56 h 136"/>
                  <a:gd name="T40" fmla="*/ 38 w 89"/>
                  <a:gd name="T41" fmla="*/ 51 h 136"/>
                  <a:gd name="T42" fmla="*/ 37 w 89"/>
                  <a:gd name="T43" fmla="*/ 47 h 136"/>
                  <a:gd name="T44" fmla="*/ 36 w 89"/>
                  <a:gd name="T45" fmla="*/ 42 h 136"/>
                  <a:gd name="T46" fmla="*/ 34 w 89"/>
                  <a:gd name="T47" fmla="*/ 38 h 136"/>
                  <a:gd name="T48" fmla="*/ 33 w 89"/>
                  <a:gd name="T49" fmla="*/ 35 h 136"/>
                  <a:gd name="T50" fmla="*/ 30 w 89"/>
                  <a:gd name="T51" fmla="*/ 30 h 136"/>
                  <a:gd name="T52" fmla="*/ 28 w 89"/>
                  <a:gd name="T53" fmla="*/ 27 h 136"/>
                  <a:gd name="T54" fmla="*/ 25 w 89"/>
                  <a:gd name="T55" fmla="*/ 24 h 136"/>
                  <a:gd name="T56" fmla="*/ 22 w 89"/>
                  <a:gd name="T57" fmla="*/ 21 h 136"/>
                  <a:gd name="T58" fmla="*/ 18 w 89"/>
                  <a:gd name="T59" fmla="*/ 17 h 136"/>
                  <a:gd name="T60" fmla="*/ 14 w 89"/>
                  <a:gd name="T61" fmla="*/ 15 h 136"/>
                  <a:gd name="T62" fmla="*/ 9 w 89"/>
                  <a:gd name="T63" fmla="*/ 13 h 136"/>
                  <a:gd name="T64" fmla="*/ 5 w 89"/>
                  <a:gd name="T65" fmla="*/ 12 h 136"/>
                  <a:gd name="T66" fmla="*/ 0 w 89"/>
                  <a:gd name="T67" fmla="*/ 0 h 136"/>
                  <a:gd name="T68" fmla="*/ 3 w 89"/>
                  <a:gd name="T69" fmla="*/ 0 h 136"/>
                  <a:gd name="T70" fmla="*/ 6 w 89"/>
                  <a:gd name="T71" fmla="*/ 1 h 136"/>
                  <a:gd name="T72" fmla="*/ 8 w 89"/>
                  <a:gd name="T73" fmla="*/ 1 h 136"/>
                  <a:gd name="T74" fmla="*/ 12 w 89"/>
                  <a:gd name="T75" fmla="*/ 2 h 136"/>
                  <a:gd name="T76" fmla="*/ 14 w 89"/>
                  <a:gd name="T77" fmla="*/ 3 h 136"/>
                  <a:gd name="T78" fmla="*/ 17 w 89"/>
                  <a:gd name="T79" fmla="*/ 3 h 136"/>
                  <a:gd name="T80" fmla="*/ 20 w 89"/>
                  <a:gd name="T81" fmla="*/ 4 h 136"/>
                  <a:gd name="T82" fmla="*/ 23 w 89"/>
                  <a:gd name="T83" fmla="*/ 5 h 136"/>
                  <a:gd name="T84" fmla="*/ 28 w 89"/>
                  <a:gd name="T85" fmla="*/ 5 h 136"/>
                  <a:gd name="T86" fmla="*/ 33 w 89"/>
                  <a:gd name="T87" fmla="*/ 6 h 136"/>
                  <a:gd name="T88" fmla="*/ 36 w 89"/>
                  <a:gd name="T89" fmla="*/ 6 h 136"/>
                  <a:gd name="T90" fmla="*/ 39 w 89"/>
                  <a:gd name="T91" fmla="*/ 6 h 136"/>
                  <a:gd name="T92" fmla="*/ 42 w 89"/>
                  <a:gd name="T93" fmla="*/ 6 h 136"/>
                  <a:gd name="T94" fmla="*/ 45 w 89"/>
                  <a:gd name="T95" fmla="*/ 7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4"/>
                    </a:moveTo>
                    <a:lnTo>
                      <a:pt x="87" y="21"/>
                    </a:lnTo>
                    <a:lnTo>
                      <a:pt x="87" y="29"/>
                    </a:lnTo>
                    <a:lnTo>
                      <a:pt x="87" y="36"/>
                    </a:lnTo>
                    <a:lnTo>
                      <a:pt x="87" y="45"/>
                    </a:lnTo>
                    <a:lnTo>
                      <a:pt x="87" y="52"/>
                    </a:lnTo>
                    <a:lnTo>
                      <a:pt x="88" y="62"/>
                    </a:lnTo>
                    <a:lnTo>
                      <a:pt x="88" y="69"/>
                    </a:lnTo>
                    <a:lnTo>
                      <a:pt x="89" y="78"/>
                    </a:lnTo>
                    <a:lnTo>
                      <a:pt x="88" y="86"/>
                    </a:lnTo>
                    <a:lnTo>
                      <a:pt x="88" y="93"/>
                    </a:lnTo>
                    <a:lnTo>
                      <a:pt x="87" y="100"/>
                    </a:lnTo>
                    <a:lnTo>
                      <a:pt x="86" y="109"/>
                    </a:lnTo>
                    <a:lnTo>
                      <a:pt x="83" y="115"/>
                    </a:lnTo>
                    <a:lnTo>
                      <a:pt x="81" y="122"/>
                    </a:lnTo>
                    <a:lnTo>
                      <a:pt x="77" y="128"/>
                    </a:lnTo>
                    <a:lnTo>
                      <a:pt x="73" y="136"/>
                    </a:lnTo>
                    <a:lnTo>
                      <a:pt x="74" y="127"/>
                    </a:lnTo>
                    <a:lnTo>
                      <a:pt x="75" y="119"/>
                    </a:lnTo>
                    <a:lnTo>
                      <a:pt x="75" y="111"/>
                    </a:lnTo>
                    <a:lnTo>
                      <a:pt x="75" y="102"/>
                    </a:lnTo>
                    <a:lnTo>
                      <a:pt x="73" y="93"/>
                    </a:lnTo>
                    <a:lnTo>
                      <a:pt x="72" y="84"/>
                    </a:lnTo>
                    <a:lnTo>
                      <a:pt x="68" y="76"/>
                    </a:lnTo>
                    <a:lnTo>
                      <a:pt x="65" y="69"/>
                    </a:lnTo>
                    <a:lnTo>
                      <a:pt x="60" y="60"/>
                    </a:lnTo>
                    <a:lnTo>
                      <a:pt x="56" y="53"/>
                    </a:lnTo>
                    <a:lnTo>
                      <a:pt x="50" y="47"/>
                    </a:lnTo>
                    <a:lnTo>
                      <a:pt x="43" y="41"/>
                    </a:lnTo>
                    <a:lnTo>
                      <a:pt x="36" y="34"/>
                    </a:lnTo>
                    <a:lnTo>
                      <a:pt x="28" y="30"/>
                    </a:lnTo>
                    <a:lnTo>
                      <a:pt x="18" y="26"/>
                    </a:lnTo>
                    <a:lnTo>
                      <a:pt x="10" y="24"/>
                    </a:lnTo>
                    <a:lnTo>
                      <a:pt x="0" y="0"/>
                    </a:lnTo>
                    <a:lnTo>
                      <a:pt x="5" y="0"/>
                    </a:lnTo>
                    <a:lnTo>
                      <a:pt x="11" y="2"/>
                    </a:lnTo>
                    <a:lnTo>
                      <a:pt x="16" y="2"/>
                    </a:lnTo>
                    <a:lnTo>
                      <a:pt x="23" y="4"/>
                    </a:lnTo>
                    <a:lnTo>
                      <a:pt x="28" y="5"/>
                    </a:lnTo>
                    <a:lnTo>
                      <a:pt x="34" y="6"/>
                    </a:lnTo>
                    <a:lnTo>
                      <a:pt x="39" y="7"/>
                    </a:lnTo>
                    <a:lnTo>
                      <a:pt x="45" y="9"/>
                    </a:lnTo>
                    <a:lnTo>
                      <a:pt x="55" y="10"/>
                    </a:lnTo>
                    <a:lnTo>
                      <a:pt x="66" y="11"/>
                    </a:lnTo>
                    <a:lnTo>
                      <a:pt x="72" y="11"/>
                    </a:lnTo>
                    <a:lnTo>
                      <a:pt x="77" y="12"/>
                    </a:lnTo>
                    <a:lnTo>
                      <a:pt x="83" y="12"/>
                    </a:lnTo>
                    <a:lnTo>
                      <a:pt x="8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9" name="Freeform 1238"/>
              <p:cNvSpPr>
                <a:spLocks/>
              </p:cNvSpPr>
              <p:nvPr/>
            </p:nvSpPr>
            <p:spPr bwMode="auto">
              <a:xfrm>
                <a:off x="1864" y="3175"/>
                <a:ext cx="36" cy="84"/>
              </a:xfrm>
              <a:custGeom>
                <a:avLst/>
                <a:gdLst>
                  <a:gd name="T0" fmla="*/ 36 w 73"/>
                  <a:gd name="T1" fmla="*/ 25 h 168"/>
                  <a:gd name="T2" fmla="*/ 35 w 73"/>
                  <a:gd name="T3" fmla="*/ 29 h 168"/>
                  <a:gd name="T4" fmla="*/ 35 w 73"/>
                  <a:gd name="T5" fmla="*/ 32 h 168"/>
                  <a:gd name="T6" fmla="*/ 35 w 73"/>
                  <a:gd name="T7" fmla="*/ 36 h 168"/>
                  <a:gd name="T8" fmla="*/ 35 w 73"/>
                  <a:gd name="T9" fmla="*/ 40 h 168"/>
                  <a:gd name="T10" fmla="*/ 35 w 73"/>
                  <a:gd name="T11" fmla="*/ 44 h 168"/>
                  <a:gd name="T12" fmla="*/ 35 w 73"/>
                  <a:gd name="T13" fmla="*/ 48 h 168"/>
                  <a:gd name="T14" fmla="*/ 36 w 73"/>
                  <a:gd name="T15" fmla="*/ 52 h 168"/>
                  <a:gd name="T16" fmla="*/ 36 w 73"/>
                  <a:gd name="T17" fmla="*/ 56 h 168"/>
                  <a:gd name="T18" fmla="*/ 36 w 73"/>
                  <a:gd name="T19" fmla="*/ 60 h 168"/>
                  <a:gd name="T20" fmla="*/ 36 w 73"/>
                  <a:gd name="T21" fmla="*/ 64 h 168"/>
                  <a:gd name="T22" fmla="*/ 35 w 73"/>
                  <a:gd name="T23" fmla="*/ 67 h 168"/>
                  <a:gd name="T24" fmla="*/ 35 w 73"/>
                  <a:gd name="T25" fmla="*/ 71 h 168"/>
                  <a:gd name="T26" fmla="*/ 33 w 73"/>
                  <a:gd name="T27" fmla="*/ 74 h 168"/>
                  <a:gd name="T28" fmla="*/ 32 w 73"/>
                  <a:gd name="T29" fmla="*/ 78 h 168"/>
                  <a:gd name="T30" fmla="*/ 29 w 73"/>
                  <a:gd name="T31" fmla="*/ 81 h 168"/>
                  <a:gd name="T32" fmla="*/ 27 w 73"/>
                  <a:gd name="T33" fmla="*/ 84 h 168"/>
                  <a:gd name="T34" fmla="*/ 25 w 73"/>
                  <a:gd name="T35" fmla="*/ 79 h 168"/>
                  <a:gd name="T36" fmla="*/ 24 w 73"/>
                  <a:gd name="T37" fmla="*/ 74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6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5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0"/>
                    </a:moveTo>
                    <a:lnTo>
                      <a:pt x="70" y="57"/>
                    </a:lnTo>
                    <a:lnTo>
                      <a:pt x="70" y="64"/>
                    </a:lnTo>
                    <a:lnTo>
                      <a:pt x="70" y="71"/>
                    </a:lnTo>
                    <a:lnTo>
                      <a:pt x="71" y="80"/>
                    </a:lnTo>
                    <a:lnTo>
                      <a:pt x="71" y="87"/>
                    </a:lnTo>
                    <a:lnTo>
                      <a:pt x="71" y="95"/>
                    </a:lnTo>
                    <a:lnTo>
                      <a:pt x="72" y="104"/>
                    </a:lnTo>
                    <a:lnTo>
                      <a:pt x="73" y="112"/>
                    </a:lnTo>
                    <a:lnTo>
                      <a:pt x="72" y="119"/>
                    </a:lnTo>
                    <a:lnTo>
                      <a:pt x="72" y="127"/>
                    </a:lnTo>
                    <a:lnTo>
                      <a:pt x="71" y="134"/>
                    </a:lnTo>
                    <a:lnTo>
                      <a:pt x="70" y="141"/>
                    </a:lnTo>
                    <a:lnTo>
                      <a:pt x="67" y="147"/>
                    </a:lnTo>
                    <a:lnTo>
                      <a:pt x="64" y="155"/>
                    </a:lnTo>
                    <a:lnTo>
                      <a:pt x="59" y="161"/>
                    </a:lnTo>
                    <a:lnTo>
                      <a:pt x="55" y="168"/>
                    </a:lnTo>
                    <a:lnTo>
                      <a:pt x="51" y="158"/>
                    </a:lnTo>
                    <a:lnTo>
                      <a:pt x="48" y="148"/>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7"/>
                    </a:lnTo>
                    <a:lnTo>
                      <a:pt x="46" y="71"/>
                    </a:lnTo>
                    <a:lnTo>
                      <a:pt x="45" y="65"/>
                    </a:lnTo>
                    <a:lnTo>
                      <a:pt x="44" y="59"/>
                    </a:lnTo>
                    <a:lnTo>
                      <a:pt x="44" y="52"/>
                    </a:lnTo>
                    <a:lnTo>
                      <a:pt x="40" y="41"/>
                    </a:lnTo>
                    <a:lnTo>
                      <a:pt x="36" y="32"/>
                    </a:lnTo>
                    <a:lnTo>
                      <a:pt x="30" y="21"/>
                    </a:lnTo>
                    <a:lnTo>
                      <a:pt x="23" y="14"/>
                    </a:lnTo>
                    <a:lnTo>
                      <a:pt x="18" y="10"/>
                    </a:lnTo>
                    <a:lnTo>
                      <a:pt x="12" y="7"/>
                    </a:lnTo>
                    <a:lnTo>
                      <a:pt x="6" y="3"/>
                    </a:lnTo>
                    <a:lnTo>
                      <a:pt x="0" y="2"/>
                    </a:lnTo>
                    <a:lnTo>
                      <a:pt x="5" y="0"/>
                    </a:lnTo>
                    <a:lnTo>
                      <a:pt x="11" y="0"/>
                    </a:lnTo>
                    <a:lnTo>
                      <a:pt x="17" y="0"/>
                    </a:lnTo>
                    <a:lnTo>
                      <a:pt x="22" y="2"/>
                    </a:lnTo>
                    <a:lnTo>
                      <a:pt x="30" y="8"/>
                    </a:lnTo>
                    <a:lnTo>
                      <a:pt x="40" y="16"/>
                    </a:lnTo>
                    <a:lnTo>
                      <a:pt x="47" y="24"/>
                    </a:lnTo>
                    <a:lnTo>
                      <a:pt x="54" y="34"/>
                    </a:lnTo>
                    <a:lnTo>
                      <a:pt x="63" y="42"/>
                    </a:lnTo>
                    <a:lnTo>
                      <a:pt x="72"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0" name="Freeform 1239"/>
              <p:cNvSpPr>
                <a:spLocks/>
              </p:cNvSpPr>
              <p:nvPr/>
            </p:nvSpPr>
            <p:spPr bwMode="auto">
              <a:xfrm>
                <a:off x="1768" y="3200"/>
                <a:ext cx="82" cy="98"/>
              </a:xfrm>
              <a:custGeom>
                <a:avLst/>
                <a:gdLst>
                  <a:gd name="T0" fmla="*/ 80 w 165"/>
                  <a:gd name="T1" fmla="*/ 98 h 198"/>
                  <a:gd name="T2" fmla="*/ 0 w 165"/>
                  <a:gd name="T3" fmla="*/ 28 h 198"/>
                  <a:gd name="T4" fmla="*/ 0 w 165"/>
                  <a:gd name="T5" fmla="*/ 23 h 198"/>
                  <a:gd name="T6" fmla="*/ 0 w 165"/>
                  <a:gd name="T7" fmla="*/ 19 h 198"/>
                  <a:gd name="T8" fmla="*/ 1 w 165"/>
                  <a:gd name="T9" fmla="*/ 15 h 198"/>
                  <a:gd name="T10" fmla="*/ 2 w 165"/>
                  <a:gd name="T11" fmla="*/ 12 h 198"/>
                  <a:gd name="T12" fmla="*/ 4 w 165"/>
                  <a:gd name="T13" fmla="*/ 8 h 198"/>
                  <a:gd name="T14" fmla="*/ 6 w 165"/>
                  <a:gd name="T15" fmla="*/ 5 h 198"/>
                  <a:gd name="T16" fmla="*/ 9 w 165"/>
                  <a:gd name="T17" fmla="*/ 3 h 198"/>
                  <a:gd name="T18" fmla="*/ 13 w 165"/>
                  <a:gd name="T19" fmla="*/ 0 h 198"/>
                  <a:gd name="T20" fmla="*/ 15 w 165"/>
                  <a:gd name="T21" fmla="*/ 1 h 198"/>
                  <a:gd name="T22" fmla="*/ 18 w 165"/>
                  <a:gd name="T23" fmla="*/ 4 h 198"/>
                  <a:gd name="T24" fmla="*/ 21 w 165"/>
                  <a:gd name="T25" fmla="*/ 6 h 198"/>
                  <a:gd name="T26" fmla="*/ 24 w 165"/>
                  <a:gd name="T27" fmla="*/ 8 h 198"/>
                  <a:gd name="T28" fmla="*/ 27 w 165"/>
                  <a:gd name="T29" fmla="*/ 10 h 198"/>
                  <a:gd name="T30" fmla="*/ 31 w 165"/>
                  <a:gd name="T31" fmla="*/ 12 h 198"/>
                  <a:gd name="T32" fmla="*/ 34 w 165"/>
                  <a:gd name="T33" fmla="*/ 15 h 198"/>
                  <a:gd name="T34" fmla="*/ 38 w 165"/>
                  <a:gd name="T35" fmla="*/ 17 h 198"/>
                  <a:gd name="T36" fmla="*/ 41 w 165"/>
                  <a:gd name="T37" fmla="*/ 19 h 198"/>
                  <a:gd name="T38" fmla="*/ 44 w 165"/>
                  <a:gd name="T39" fmla="*/ 22 h 198"/>
                  <a:gd name="T40" fmla="*/ 47 w 165"/>
                  <a:gd name="T41" fmla="*/ 24 h 198"/>
                  <a:gd name="T42" fmla="*/ 51 w 165"/>
                  <a:gd name="T43" fmla="*/ 27 h 198"/>
                  <a:gd name="T44" fmla="*/ 53 w 165"/>
                  <a:gd name="T45" fmla="*/ 29 h 198"/>
                  <a:gd name="T46" fmla="*/ 57 w 165"/>
                  <a:gd name="T47" fmla="*/ 31 h 198"/>
                  <a:gd name="T48" fmla="*/ 60 w 165"/>
                  <a:gd name="T49" fmla="*/ 34 h 198"/>
                  <a:gd name="T50" fmla="*/ 63 w 165"/>
                  <a:gd name="T51" fmla="*/ 37 h 198"/>
                  <a:gd name="T52" fmla="*/ 65 w 165"/>
                  <a:gd name="T53" fmla="*/ 40 h 198"/>
                  <a:gd name="T54" fmla="*/ 68 w 165"/>
                  <a:gd name="T55" fmla="*/ 42 h 198"/>
                  <a:gd name="T56" fmla="*/ 70 w 165"/>
                  <a:gd name="T57" fmla="*/ 45 h 198"/>
                  <a:gd name="T58" fmla="*/ 73 w 165"/>
                  <a:gd name="T59" fmla="*/ 48 h 198"/>
                  <a:gd name="T60" fmla="*/ 74 w 165"/>
                  <a:gd name="T61" fmla="*/ 51 h 198"/>
                  <a:gd name="T62" fmla="*/ 76 w 165"/>
                  <a:gd name="T63" fmla="*/ 54 h 198"/>
                  <a:gd name="T64" fmla="*/ 78 w 165"/>
                  <a:gd name="T65" fmla="*/ 57 h 198"/>
                  <a:gd name="T66" fmla="*/ 80 w 165"/>
                  <a:gd name="T67" fmla="*/ 62 h 198"/>
                  <a:gd name="T68" fmla="*/ 80 w 165"/>
                  <a:gd name="T69" fmla="*/ 65 h 198"/>
                  <a:gd name="T70" fmla="*/ 81 w 165"/>
                  <a:gd name="T71" fmla="*/ 69 h 198"/>
                  <a:gd name="T72" fmla="*/ 82 w 165"/>
                  <a:gd name="T73" fmla="*/ 74 h 198"/>
                  <a:gd name="T74" fmla="*/ 82 w 165"/>
                  <a:gd name="T75" fmla="*/ 78 h 198"/>
                  <a:gd name="T76" fmla="*/ 82 w 165"/>
                  <a:gd name="T77" fmla="*/ 82 h 198"/>
                  <a:gd name="T78" fmla="*/ 82 w 165"/>
                  <a:gd name="T79" fmla="*/ 87 h 198"/>
                  <a:gd name="T80" fmla="*/ 81 w 165"/>
                  <a:gd name="T81" fmla="*/ 92 h 198"/>
                  <a:gd name="T82" fmla="*/ 80 w 165"/>
                  <a:gd name="T83" fmla="*/ 98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8">
                    <a:moveTo>
                      <a:pt x="161" y="198"/>
                    </a:moveTo>
                    <a:lnTo>
                      <a:pt x="1" y="56"/>
                    </a:lnTo>
                    <a:lnTo>
                      <a:pt x="0" y="46"/>
                    </a:lnTo>
                    <a:lnTo>
                      <a:pt x="0" y="38"/>
                    </a:lnTo>
                    <a:lnTo>
                      <a:pt x="2" y="31"/>
                    </a:lnTo>
                    <a:lnTo>
                      <a:pt x="5" y="24"/>
                    </a:lnTo>
                    <a:lnTo>
                      <a:pt x="8" y="17"/>
                    </a:lnTo>
                    <a:lnTo>
                      <a:pt x="13" y="11"/>
                    </a:lnTo>
                    <a:lnTo>
                      <a:pt x="19" y="6"/>
                    </a:lnTo>
                    <a:lnTo>
                      <a:pt x="26" y="0"/>
                    </a:lnTo>
                    <a:lnTo>
                      <a:pt x="31" y="3"/>
                    </a:lnTo>
                    <a:lnTo>
                      <a:pt x="36" y="9"/>
                    </a:lnTo>
                    <a:lnTo>
                      <a:pt x="43" y="12"/>
                    </a:lnTo>
                    <a:lnTo>
                      <a:pt x="49" y="17"/>
                    </a:lnTo>
                    <a:lnTo>
                      <a:pt x="55" y="21"/>
                    </a:lnTo>
                    <a:lnTo>
                      <a:pt x="62" y="25"/>
                    </a:lnTo>
                    <a:lnTo>
                      <a:pt x="69" y="30"/>
                    </a:lnTo>
                    <a:lnTo>
                      <a:pt x="76" y="35"/>
                    </a:lnTo>
                    <a:lnTo>
                      <a:pt x="82" y="39"/>
                    </a:lnTo>
                    <a:lnTo>
                      <a:pt x="89" y="44"/>
                    </a:lnTo>
                    <a:lnTo>
                      <a:pt x="95" y="48"/>
                    </a:lnTo>
                    <a:lnTo>
                      <a:pt x="102" y="54"/>
                    </a:lnTo>
                    <a:lnTo>
                      <a:pt x="107" y="58"/>
                    </a:lnTo>
                    <a:lnTo>
                      <a:pt x="114" y="63"/>
                    </a:lnTo>
                    <a:lnTo>
                      <a:pt x="120" y="68"/>
                    </a:lnTo>
                    <a:lnTo>
                      <a:pt x="126" y="74"/>
                    </a:lnTo>
                    <a:lnTo>
                      <a:pt x="130" y="80"/>
                    </a:lnTo>
                    <a:lnTo>
                      <a:pt x="136" y="85"/>
                    </a:lnTo>
                    <a:lnTo>
                      <a:pt x="141" y="91"/>
                    </a:lnTo>
                    <a:lnTo>
                      <a:pt x="146" y="97"/>
                    </a:lnTo>
                    <a:lnTo>
                      <a:pt x="149" y="104"/>
                    </a:lnTo>
                    <a:lnTo>
                      <a:pt x="153" y="110"/>
                    </a:lnTo>
                    <a:lnTo>
                      <a:pt x="156" y="116"/>
                    </a:lnTo>
                    <a:lnTo>
                      <a:pt x="160" y="125"/>
                    </a:lnTo>
                    <a:lnTo>
                      <a:pt x="161" y="132"/>
                    </a:lnTo>
                    <a:lnTo>
                      <a:pt x="163" y="140"/>
                    </a:lnTo>
                    <a:lnTo>
                      <a:pt x="164" y="149"/>
                    </a:lnTo>
                    <a:lnTo>
                      <a:pt x="165" y="158"/>
                    </a:lnTo>
                    <a:lnTo>
                      <a:pt x="164" y="166"/>
                    </a:lnTo>
                    <a:lnTo>
                      <a:pt x="164" y="176"/>
                    </a:lnTo>
                    <a:lnTo>
                      <a:pt x="162" y="186"/>
                    </a:lnTo>
                    <a:lnTo>
                      <a:pt x="161"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1" name="Freeform 1240"/>
              <p:cNvSpPr>
                <a:spLocks/>
              </p:cNvSpPr>
              <p:nvPr/>
            </p:nvSpPr>
            <p:spPr bwMode="auto">
              <a:xfrm>
                <a:off x="934" y="3268"/>
                <a:ext cx="713" cy="446"/>
              </a:xfrm>
              <a:custGeom>
                <a:avLst/>
                <a:gdLst>
                  <a:gd name="T0" fmla="*/ 435 w 1426"/>
                  <a:gd name="T1" fmla="*/ 141 h 893"/>
                  <a:gd name="T2" fmla="*/ 466 w 1426"/>
                  <a:gd name="T3" fmla="*/ 62 h 893"/>
                  <a:gd name="T4" fmla="*/ 513 w 1426"/>
                  <a:gd name="T5" fmla="*/ 55 h 893"/>
                  <a:gd name="T6" fmla="*/ 520 w 1426"/>
                  <a:gd name="T7" fmla="*/ 129 h 893"/>
                  <a:gd name="T8" fmla="*/ 488 w 1426"/>
                  <a:gd name="T9" fmla="*/ 198 h 893"/>
                  <a:gd name="T10" fmla="*/ 527 w 1426"/>
                  <a:gd name="T11" fmla="*/ 161 h 893"/>
                  <a:gd name="T12" fmla="*/ 568 w 1426"/>
                  <a:gd name="T13" fmla="*/ 65 h 893"/>
                  <a:gd name="T14" fmla="*/ 606 w 1426"/>
                  <a:gd name="T15" fmla="*/ 114 h 893"/>
                  <a:gd name="T16" fmla="*/ 668 w 1426"/>
                  <a:gd name="T17" fmla="*/ 109 h 893"/>
                  <a:gd name="T18" fmla="*/ 686 w 1426"/>
                  <a:gd name="T19" fmla="*/ 154 h 893"/>
                  <a:gd name="T20" fmla="*/ 713 w 1426"/>
                  <a:gd name="T21" fmla="*/ 220 h 893"/>
                  <a:gd name="T22" fmla="*/ 696 w 1426"/>
                  <a:gd name="T23" fmla="*/ 303 h 893"/>
                  <a:gd name="T24" fmla="*/ 650 w 1426"/>
                  <a:gd name="T25" fmla="*/ 376 h 893"/>
                  <a:gd name="T26" fmla="*/ 587 w 1426"/>
                  <a:gd name="T27" fmla="*/ 442 h 893"/>
                  <a:gd name="T28" fmla="*/ 505 w 1426"/>
                  <a:gd name="T29" fmla="*/ 442 h 893"/>
                  <a:gd name="T30" fmla="*/ 423 w 1426"/>
                  <a:gd name="T31" fmla="*/ 433 h 893"/>
                  <a:gd name="T32" fmla="*/ 344 w 1426"/>
                  <a:gd name="T33" fmla="*/ 418 h 893"/>
                  <a:gd name="T34" fmla="*/ 255 w 1426"/>
                  <a:gd name="T35" fmla="*/ 374 h 893"/>
                  <a:gd name="T36" fmla="*/ 158 w 1426"/>
                  <a:gd name="T37" fmla="*/ 313 h 893"/>
                  <a:gd name="T38" fmla="*/ 65 w 1426"/>
                  <a:gd name="T39" fmla="*/ 247 h 893"/>
                  <a:gd name="T40" fmla="*/ 15 w 1426"/>
                  <a:gd name="T41" fmla="*/ 189 h 893"/>
                  <a:gd name="T42" fmla="*/ 109 w 1426"/>
                  <a:gd name="T43" fmla="*/ 255 h 893"/>
                  <a:gd name="T44" fmla="*/ 200 w 1426"/>
                  <a:gd name="T45" fmla="*/ 324 h 893"/>
                  <a:gd name="T46" fmla="*/ 296 w 1426"/>
                  <a:gd name="T47" fmla="*/ 390 h 893"/>
                  <a:gd name="T48" fmla="*/ 369 w 1426"/>
                  <a:gd name="T49" fmla="*/ 414 h 893"/>
                  <a:gd name="T50" fmla="*/ 436 w 1426"/>
                  <a:gd name="T51" fmla="*/ 422 h 893"/>
                  <a:gd name="T52" fmla="*/ 501 w 1426"/>
                  <a:gd name="T53" fmla="*/ 431 h 893"/>
                  <a:gd name="T54" fmla="*/ 571 w 1426"/>
                  <a:gd name="T55" fmla="*/ 433 h 893"/>
                  <a:gd name="T56" fmla="*/ 650 w 1426"/>
                  <a:gd name="T57" fmla="*/ 355 h 893"/>
                  <a:gd name="T58" fmla="*/ 696 w 1426"/>
                  <a:gd name="T59" fmla="*/ 278 h 893"/>
                  <a:gd name="T60" fmla="*/ 698 w 1426"/>
                  <a:gd name="T61" fmla="*/ 194 h 893"/>
                  <a:gd name="T62" fmla="*/ 648 w 1426"/>
                  <a:gd name="T63" fmla="*/ 235 h 893"/>
                  <a:gd name="T64" fmla="*/ 645 w 1426"/>
                  <a:gd name="T65" fmla="*/ 297 h 893"/>
                  <a:gd name="T66" fmla="*/ 584 w 1426"/>
                  <a:gd name="T67" fmla="*/ 324 h 893"/>
                  <a:gd name="T68" fmla="*/ 572 w 1426"/>
                  <a:gd name="T69" fmla="*/ 367 h 893"/>
                  <a:gd name="T70" fmla="*/ 492 w 1426"/>
                  <a:gd name="T71" fmla="*/ 379 h 893"/>
                  <a:gd name="T72" fmla="*/ 426 w 1426"/>
                  <a:gd name="T73" fmla="*/ 382 h 893"/>
                  <a:gd name="T74" fmla="*/ 365 w 1426"/>
                  <a:gd name="T75" fmla="*/ 373 h 893"/>
                  <a:gd name="T76" fmla="*/ 306 w 1426"/>
                  <a:gd name="T77" fmla="*/ 354 h 893"/>
                  <a:gd name="T78" fmla="*/ 265 w 1426"/>
                  <a:gd name="T79" fmla="*/ 325 h 893"/>
                  <a:gd name="T80" fmla="*/ 339 w 1426"/>
                  <a:gd name="T81" fmla="*/ 349 h 893"/>
                  <a:gd name="T82" fmla="*/ 402 w 1426"/>
                  <a:gd name="T83" fmla="*/ 369 h 893"/>
                  <a:gd name="T84" fmla="*/ 462 w 1426"/>
                  <a:gd name="T85" fmla="*/ 374 h 893"/>
                  <a:gd name="T86" fmla="*/ 526 w 1426"/>
                  <a:gd name="T87" fmla="*/ 349 h 893"/>
                  <a:gd name="T88" fmla="*/ 568 w 1426"/>
                  <a:gd name="T89" fmla="*/ 301 h 893"/>
                  <a:gd name="T90" fmla="*/ 488 w 1426"/>
                  <a:gd name="T91" fmla="*/ 281 h 893"/>
                  <a:gd name="T92" fmla="*/ 407 w 1426"/>
                  <a:gd name="T93" fmla="*/ 285 h 893"/>
                  <a:gd name="T94" fmla="*/ 360 w 1426"/>
                  <a:gd name="T95" fmla="*/ 209 h 893"/>
                  <a:gd name="T96" fmla="*/ 302 w 1426"/>
                  <a:gd name="T97" fmla="*/ 174 h 893"/>
                  <a:gd name="T98" fmla="*/ 238 w 1426"/>
                  <a:gd name="T99" fmla="*/ 152 h 893"/>
                  <a:gd name="T100" fmla="*/ 260 w 1426"/>
                  <a:gd name="T101" fmla="*/ 139 h 893"/>
                  <a:gd name="T102" fmla="*/ 324 w 1426"/>
                  <a:gd name="T103" fmla="*/ 175 h 893"/>
                  <a:gd name="T104" fmla="*/ 397 w 1426"/>
                  <a:gd name="T105" fmla="*/ 180 h 893"/>
                  <a:gd name="T106" fmla="*/ 388 w 1426"/>
                  <a:gd name="T107" fmla="*/ 114 h 893"/>
                  <a:gd name="T108" fmla="*/ 324 w 1426"/>
                  <a:gd name="T109" fmla="*/ 73 h 893"/>
                  <a:gd name="T110" fmla="*/ 251 w 1426"/>
                  <a:gd name="T111" fmla="*/ 48 h 893"/>
                  <a:gd name="T112" fmla="*/ 178 w 1426"/>
                  <a:gd name="T113" fmla="*/ 28 h 893"/>
                  <a:gd name="T114" fmla="*/ 109 w 1426"/>
                  <a:gd name="T115" fmla="*/ 12 h 893"/>
                  <a:gd name="T116" fmla="*/ 135 w 1426"/>
                  <a:gd name="T117" fmla="*/ 4 h 893"/>
                  <a:gd name="T118" fmla="*/ 215 w 1426"/>
                  <a:gd name="T119" fmla="*/ 25 h 893"/>
                  <a:gd name="T120" fmla="*/ 292 w 1426"/>
                  <a:gd name="T121" fmla="*/ 55 h 893"/>
                  <a:gd name="T122" fmla="*/ 371 w 1426"/>
                  <a:gd name="T123" fmla="*/ 83 h 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26" h="893">
                    <a:moveTo>
                      <a:pt x="741" y="166"/>
                    </a:moveTo>
                    <a:lnTo>
                      <a:pt x="746" y="172"/>
                    </a:lnTo>
                    <a:lnTo>
                      <a:pt x="752" y="181"/>
                    </a:lnTo>
                    <a:lnTo>
                      <a:pt x="759" y="188"/>
                    </a:lnTo>
                    <a:lnTo>
                      <a:pt x="765" y="197"/>
                    </a:lnTo>
                    <a:lnTo>
                      <a:pt x="770" y="206"/>
                    </a:lnTo>
                    <a:lnTo>
                      <a:pt x="776" y="215"/>
                    </a:lnTo>
                    <a:lnTo>
                      <a:pt x="783" y="223"/>
                    </a:lnTo>
                    <a:lnTo>
                      <a:pt x="790" y="233"/>
                    </a:lnTo>
                    <a:lnTo>
                      <a:pt x="796" y="241"/>
                    </a:lnTo>
                    <a:lnTo>
                      <a:pt x="803" y="250"/>
                    </a:lnTo>
                    <a:lnTo>
                      <a:pt x="809" y="258"/>
                    </a:lnTo>
                    <a:lnTo>
                      <a:pt x="817" y="266"/>
                    </a:lnTo>
                    <a:lnTo>
                      <a:pt x="826" y="274"/>
                    </a:lnTo>
                    <a:lnTo>
                      <a:pt x="834" y="282"/>
                    </a:lnTo>
                    <a:lnTo>
                      <a:pt x="843" y="288"/>
                    </a:lnTo>
                    <a:lnTo>
                      <a:pt x="855" y="294"/>
                    </a:lnTo>
                    <a:lnTo>
                      <a:pt x="862" y="288"/>
                    </a:lnTo>
                    <a:lnTo>
                      <a:pt x="870" y="282"/>
                    </a:lnTo>
                    <a:lnTo>
                      <a:pt x="877" y="276"/>
                    </a:lnTo>
                    <a:lnTo>
                      <a:pt x="883" y="269"/>
                    </a:lnTo>
                    <a:lnTo>
                      <a:pt x="888" y="261"/>
                    </a:lnTo>
                    <a:lnTo>
                      <a:pt x="893" y="254"/>
                    </a:lnTo>
                    <a:lnTo>
                      <a:pt x="898" y="246"/>
                    </a:lnTo>
                    <a:lnTo>
                      <a:pt x="902" y="239"/>
                    </a:lnTo>
                    <a:lnTo>
                      <a:pt x="904" y="230"/>
                    </a:lnTo>
                    <a:lnTo>
                      <a:pt x="907" y="221"/>
                    </a:lnTo>
                    <a:lnTo>
                      <a:pt x="909" y="212"/>
                    </a:lnTo>
                    <a:lnTo>
                      <a:pt x="912" y="204"/>
                    </a:lnTo>
                    <a:lnTo>
                      <a:pt x="913" y="194"/>
                    </a:lnTo>
                    <a:lnTo>
                      <a:pt x="916" y="186"/>
                    </a:lnTo>
                    <a:lnTo>
                      <a:pt x="917" y="178"/>
                    </a:lnTo>
                    <a:lnTo>
                      <a:pt x="921" y="169"/>
                    </a:lnTo>
                    <a:lnTo>
                      <a:pt x="922" y="160"/>
                    </a:lnTo>
                    <a:lnTo>
                      <a:pt x="924" y="150"/>
                    </a:lnTo>
                    <a:lnTo>
                      <a:pt x="926" y="142"/>
                    </a:lnTo>
                    <a:lnTo>
                      <a:pt x="929" y="134"/>
                    </a:lnTo>
                    <a:lnTo>
                      <a:pt x="931" y="125"/>
                    </a:lnTo>
                    <a:lnTo>
                      <a:pt x="934" y="118"/>
                    </a:lnTo>
                    <a:lnTo>
                      <a:pt x="938" y="111"/>
                    </a:lnTo>
                    <a:lnTo>
                      <a:pt x="943" y="104"/>
                    </a:lnTo>
                    <a:lnTo>
                      <a:pt x="948" y="98"/>
                    </a:lnTo>
                    <a:lnTo>
                      <a:pt x="954" y="92"/>
                    </a:lnTo>
                    <a:lnTo>
                      <a:pt x="959" y="87"/>
                    </a:lnTo>
                    <a:lnTo>
                      <a:pt x="967" y="83"/>
                    </a:lnTo>
                    <a:lnTo>
                      <a:pt x="975" y="78"/>
                    </a:lnTo>
                    <a:lnTo>
                      <a:pt x="985" y="75"/>
                    </a:lnTo>
                    <a:lnTo>
                      <a:pt x="989" y="73"/>
                    </a:lnTo>
                    <a:lnTo>
                      <a:pt x="995" y="72"/>
                    </a:lnTo>
                    <a:lnTo>
                      <a:pt x="1001" y="72"/>
                    </a:lnTo>
                    <a:lnTo>
                      <a:pt x="1007" y="72"/>
                    </a:lnTo>
                    <a:lnTo>
                      <a:pt x="1010" y="77"/>
                    </a:lnTo>
                    <a:lnTo>
                      <a:pt x="1013" y="84"/>
                    </a:lnTo>
                    <a:lnTo>
                      <a:pt x="1017" y="90"/>
                    </a:lnTo>
                    <a:lnTo>
                      <a:pt x="1021" y="97"/>
                    </a:lnTo>
                    <a:lnTo>
                      <a:pt x="1023" y="103"/>
                    </a:lnTo>
                    <a:lnTo>
                      <a:pt x="1026" y="111"/>
                    </a:lnTo>
                    <a:lnTo>
                      <a:pt x="1028" y="118"/>
                    </a:lnTo>
                    <a:lnTo>
                      <a:pt x="1031" y="125"/>
                    </a:lnTo>
                    <a:lnTo>
                      <a:pt x="1032" y="132"/>
                    </a:lnTo>
                    <a:lnTo>
                      <a:pt x="1034" y="140"/>
                    </a:lnTo>
                    <a:lnTo>
                      <a:pt x="1036" y="147"/>
                    </a:lnTo>
                    <a:lnTo>
                      <a:pt x="1038" y="156"/>
                    </a:lnTo>
                    <a:lnTo>
                      <a:pt x="1038" y="163"/>
                    </a:lnTo>
                    <a:lnTo>
                      <a:pt x="1041" y="171"/>
                    </a:lnTo>
                    <a:lnTo>
                      <a:pt x="1041" y="179"/>
                    </a:lnTo>
                    <a:lnTo>
                      <a:pt x="1043" y="187"/>
                    </a:lnTo>
                    <a:lnTo>
                      <a:pt x="1043" y="194"/>
                    </a:lnTo>
                    <a:lnTo>
                      <a:pt x="1043" y="203"/>
                    </a:lnTo>
                    <a:lnTo>
                      <a:pt x="1043" y="210"/>
                    </a:lnTo>
                    <a:lnTo>
                      <a:pt x="1044" y="218"/>
                    </a:lnTo>
                    <a:lnTo>
                      <a:pt x="1043" y="226"/>
                    </a:lnTo>
                    <a:lnTo>
                      <a:pt x="1043" y="234"/>
                    </a:lnTo>
                    <a:lnTo>
                      <a:pt x="1042" y="242"/>
                    </a:lnTo>
                    <a:lnTo>
                      <a:pt x="1042" y="251"/>
                    </a:lnTo>
                    <a:lnTo>
                      <a:pt x="1040" y="258"/>
                    </a:lnTo>
                    <a:lnTo>
                      <a:pt x="1038" y="265"/>
                    </a:lnTo>
                    <a:lnTo>
                      <a:pt x="1037" y="273"/>
                    </a:lnTo>
                    <a:lnTo>
                      <a:pt x="1036" y="281"/>
                    </a:lnTo>
                    <a:lnTo>
                      <a:pt x="1033" y="288"/>
                    </a:lnTo>
                    <a:lnTo>
                      <a:pt x="1032" y="295"/>
                    </a:lnTo>
                    <a:lnTo>
                      <a:pt x="1029" y="303"/>
                    </a:lnTo>
                    <a:lnTo>
                      <a:pt x="1028" y="311"/>
                    </a:lnTo>
                    <a:lnTo>
                      <a:pt x="1025" y="318"/>
                    </a:lnTo>
                    <a:lnTo>
                      <a:pt x="1023" y="326"/>
                    </a:lnTo>
                    <a:lnTo>
                      <a:pt x="1019" y="333"/>
                    </a:lnTo>
                    <a:lnTo>
                      <a:pt x="1016" y="341"/>
                    </a:lnTo>
                    <a:lnTo>
                      <a:pt x="1010" y="348"/>
                    </a:lnTo>
                    <a:lnTo>
                      <a:pt x="1006" y="355"/>
                    </a:lnTo>
                    <a:lnTo>
                      <a:pt x="1001" y="362"/>
                    </a:lnTo>
                    <a:lnTo>
                      <a:pt x="997" y="370"/>
                    </a:lnTo>
                    <a:lnTo>
                      <a:pt x="990" y="376"/>
                    </a:lnTo>
                    <a:lnTo>
                      <a:pt x="985" y="383"/>
                    </a:lnTo>
                    <a:lnTo>
                      <a:pt x="980" y="389"/>
                    </a:lnTo>
                    <a:lnTo>
                      <a:pt x="975" y="397"/>
                    </a:lnTo>
                    <a:lnTo>
                      <a:pt x="970" y="403"/>
                    </a:lnTo>
                    <a:lnTo>
                      <a:pt x="965" y="409"/>
                    </a:lnTo>
                    <a:lnTo>
                      <a:pt x="962" y="416"/>
                    </a:lnTo>
                    <a:lnTo>
                      <a:pt x="959" y="422"/>
                    </a:lnTo>
                    <a:lnTo>
                      <a:pt x="963" y="428"/>
                    </a:lnTo>
                    <a:lnTo>
                      <a:pt x="971" y="430"/>
                    </a:lnTo>
                    <a:lnTo>
                      <a:pt x="980" y="429"/>
                    </a:lnTo>
                    <a:lnTo>
                      <a:pt x="989" y="429"/>
                    </a:lnTo>
                    <a:lnTo>
                      <a:pt x="998" y="420"/>
                    </a:lnTo>
                    <a:lnTo>
                      <a:pt x="1006" y="411"/>
                    </a:lnTo>
                    <a:lnTo>
                      <a:pt x="1013" y="402"/>
                    </a:lnTo>
                    <a:lnTo>
                      <a:pt x="1021" y="394"/>
                    </a:lnTo>
                    <a:lnTo>
                      <a:pt x="1026" y="383"/>
                    </a:lnTo>
                    <a:lnTo>
                      <a:pt x="1032" y="374"/>
                    </a:lnTo>
                    <a:lnTo>
                      <a:pt x="1037" y="364"/>
                    </a:lnTo>
                    <a:lnTo>
                      <a:pt x="1043" y="355"/>
                    </a:lnTo>
                    <a:lnTo>
                      <a:pt x="1046" y="343"/>
                    </a:lnTo>
                    <a:lnTo>
                      <a:pt x="1050" y="333"/>
                    </a:lnTo>
                    <a:lnTo>
                      <a:pt x="1053" y="322"/>
                    </a:lnTo>
                    <a:lnTo>
                      <a:pt x="1057" y="311"/>
                    </a:lnTo>
                    <a:lnTo>
                      <a:pt x="1059" y="300"/>
                    </a:lnTo>
                    <a:lnTo>
                      <a:pt x="1062" y="289"/>
                    </a:lnTo>
                    <a:lnTo>
                      <a:pt x="1066" y="279"/>
                    </a:lnTo>
                    <a:lnTo>
                      <a:pt x="1069" y="268"/>
                    </a:lnTo>
                    <a:lnTo>
                      <a:pt x="1071" y="257"/>
                    </a:lnTo>
                    <a:lnTo>
                      <a:pt x="1074" y="246"/>
                    </a:lnTo>
                    <a:lnTo>
                      <a:pt x="1077" y="235"/>
                    </a:lnTo>
                    <a:lnTo>
                      <a:pt x="1080" y="224"/>
                    </a:lnTo>
                    <a:lnTo>
                      <a:pt x="1083" y="213"/>
                    </a:lnTo>
                    <a:lnTo>
                      <a:pt x="1086" y="203"/>
                    </a:lnTo>
                    <a:lnTo>
                      <a:pt x="1091" y="193"/>
                    </a:lnTo>
                    <a:lnTo>
                      <a:pt x="1096" y="184"/>
                    </a:lnTo>
                    <a:lnTo>
                      <a:pt x="1100" y="173"/>
                    </a:lnTo>
                    <a:lnTo>
                      <a:pt x="1106" y="164"/>
                    </a:lnTo>
                    <a:lnTo>
                      <a:pt x="1113" y="155"/>
                    </a:lnTo>
                    <a:lnTo>
                      <a:pt x="1120" y="147"/>
                    </a:lnTo>
                    <a:lnTo>
                      <a:pt x="1126" y="138"/>
                    </a:lnTo>
                    <a:lnTo>
                      <a:pt x="1136" y="131"/>
                    </a:lnTo>
                    <a:lnTo>
                      <a:pt x="1145" y="123"/>
                    </a:lnTo>
                    <a:lnTo>
                      <a:pt x="1156" y="117"/>
                    </a:lnTo>
                    <a:lnTo>
                      <a:pt x="1164" y="116"/>
                    </a:lnTo>
                    <a:lnTo>
                      <a:pt x="1172" y="116"/>
                    </a:lnTo>
                    <a:lnTo>
                      <a:pt x="1179" y="118"/>
                    </a:lnTo>
                    <a:lnTo>
                      <a:pt x="1187" y="121"/>
                    </a:lnTo>
                    <a:lnTo>
                      <a:pt x="1193" y="124"/>
                    </a:lnTo>
                    <a:lnTo>
                      <a:pt x="1199" y="130"/>
                    </a:lnTo>
                    <a:lnTo>
                      <a:pt x="1205" y="135"/>
                    </a:lnTo>
                    <a:lnTo>
                      <a:pt x="1212" y="142"/>
                    </a:lnTo>
                    <a:lnTo>
                      <a:pt x="1212" y="151"/>
                    </a:lnTo>
                    <a:lnTo>
                      <a:pt x="1212" y="161"/>
                    </a:lnTo>
                    <a:lnTo>
                      <a:pt x="1212" y="170"/>
                    </a:lnTo>
                    <a:lnTo>
                      <a:pt x="1212" y="181"/>
                    </a:lnTo>
                    <a:lnTo>
                      <a:pt x="1212" y="190"/>
                    </a:lnTo>
                    <a:lnTo>
                      <a:pt x="1212" y="199"/>
                    </a:lnTo>
                    <a:lnTo>
                      <a:pt x="1212" y="209"/>
                    </a:lnTo>
                    <a:lnTo>
                      <a:pt x="1212" y="219"/>
                    </a:lnTo>
                    <a:lnTo>
                      <a:pt x="1212" y="229"/>
                    </a:lnTo>
                    <a:lnTo>
                      <a:pt x="1212" y="238"/>
                    </a:lnTo>
                    <a:lnTo>
                      <a:pt x="1213" y="247"/>
                    </a:lnTo>
                    <a:lnTo>
                      <a:pt x="1214" y="258"/>
                    </a:lnTo>
                    <a:lnTo>
                      <a:pt x="1215" y="266"/>
                    </a:lnTo>
                    <a:lnTo>
                      <a:pt x="1217" y="276"/>
                    </a:lnTo>
                    <a:lnTo>
                      <a:pt x="1219" y="285"/>
                    </a:lnTo>
                    <a:lnTo>
                      <a:pt x="1222" y="294"/>
                    </a:lnTo>
                    <a:lnTo>
                      <a:pt x="1228" y="284"/>
                    </a:lnTo>
                    <a:lnTo>
                      <a:pt x="1237" y="275"/>
                    </a:lnTo>
                    <a:lnTo>
                      <a:pt x="1245" y="266"/>
                    </a:lnTo>
                    <a:lnTo>
                      <a:pt x="1255" y="259"/>
                    </a:lnTo>
                    <a:lnTo>
                      <a:pt x="1263" y="251"/>
                    </a:lnTo>
                    <a:lnTo>
                      <a:pt x="1272" y="244"/>
                    </a:lnTo>
                    <a:lnTo>
                      <a:pt x="1283" y="237"/>
                    </a:lnTo>
                    <a:lnTo>
                      <a:pt x="1293" y="233"/>
                    </a:lnTo>
                    <a:lnTo>
                      <a:pt x="1303" y="227"/>
                    </a:lnTo>
                    <a:lnTo>
                      <a:pt x="1314" y="223"/>
                    </a:lnTo>
                    <a:lnTo>
                      <a:pt x="1324" y="220"/>
                    </a:lnTo>
                    <a:lnTo>
                      <a:pt x="1336" y="219"/>
                    </a:lnTo>
                    <a:lnTo>
                      <a:pt x="1346" y="217"/>
                    </a:lnTo>
                    <a:lnTo>
                      <a:pt x="1358" y="217"/>
                    </a:lnTo>
                    <a:lnTo>
                      <a:pt x="1363" y="217"/>
                    </a:lnTo>
                    <a:lnTo>
                      <a:pt x="1369" y="218"/>
                    </a:lnTo>
                    <a:lnTo>
                      <a:pt x="1375" y="219"/>
                    </a:lnTo>
                    <a:lnTo>
                      <a:pt x="1381" y="221"/>
                    </a:lnTo>
                    <a:lnTo>
                      <a:pt x="1383" y="230"/>
                    </a:lnTo>
                    <a:lnTo>
                      <a:pt x="1384" y="241"/>
                    </a:lnTo>
                    <a:lnTo>
                      <a:pt x="1383" y="246"/>
                    </a:lnTo>
                    <a:lnTo>
                      <a:pt x="1383" y="253"/>
                    </a:lnTo>
                    <a:lnTo>
                      <a:pt x="1383" y="259"/>
                    </a:lnTo>
                    <a:lnTo>
                      <a:pt x="1383" y="265"/>
                    </a:lnTo>
                    <a:lnTo>
                      <a:pt x="1381" y="271"/>
                    </a:lnTo>
                    <a:lnTo>
                      <a:pt x="1380" y="278"/>
                    </a:lnTo>
                    <a:lnTo>
                      <a:pt x="1378" y="284"/>
                    </a:lnTo>
                    <a:lnTo>
                      <a:pt x="1377" y="290"/>
                    </a:lnTo>
                    <a:lnTo>
                      <a:pt x="1375" y="297"/>
                    </a:lnTo>
                    <a:lnTo>
                      <a:pt x="1374" y="303"/>
                    </a:lnTo>
                    <a:lnTo>
                      <a:pt x="1372" y="309"/>
                    </a:lnTo>
                    <a:lnTo>
                      <a:pt x="1372" y="316"/>
                    </a:lnTo>
                    <a:lnTo>
                      <a:pt x="1370" y="322"/>
                    </a:lnTo>
                    <a:lnTo>
                      <a:pt x="1369" y="328"/>
                    </a:lnTo>
                    <a:lnTo>
                      <a:pt x="1369" y="333"/>
                    </a:lnTo>
                    <a:lnTo>
                      <a:pt x="1370" y="339"/>
                    </a:lnTo>
                    <a:lnTo>
                      <a:pt x="1371" y="349"/>
                    </a:lnTo>
                    <a:lnTo>
                      <a:pt x="1376" y="359"/>
                    </a:lnTo>
                    <a:lnTo>
                      <a:pt x="1381" y="366"/>
                    </a:lnTo>
                    <a:lnTo>
                      <a:pt x="1390" y="373"/>
                    </a:lnTo>
                    <a:lnTo>
                      <a:pt x="1395" y="375"/>
                    </a:lnTo>
                    <a:lnTo>
                      <a:pt x="1403" y="377"/>
                    </a:lnTo>
                    <a:lnTo>
                      <a:pt x="1410" y="378"/>
                    </a:lnTo>
                    <a:lnTo>
                      <a:pt x="1419" y="380"/>
                    </a:lnTo>
                    <a:lnTo>
                      <a:pt x="1421" y="389"/>
                    </a:lnTo>
                    <a:lnTo>
                      <a:pt x="1422" y="400"/>
                    </a:lnTo>
                    <a:lnTo>
                      <a:pt x="1423" y="409"/>
                    </a:lnTo>
                    <a:lnTo>
                      <a:pt x="1424" y="420"/>
                    </a:lnTo>
                    <a:lnTo>
                      <a:pt x="1424" y="429"/>
                    </a:lnTo>
                    <a:lnTo>
                      <a:pt x="1425" y="440"/>
                    </a:lnTo>
                    <a:lnTo>
                      <a:pt x="1425" y="449"/>
                    </a:lnTo>
                    <a:lnTo>
                      <a:pt x="1426" y="459"/>
                    </a:lnTo>
                    <a:lnTo>
                      <a:pt x="1425" y="468"/>
                    </a:lnTo>
                    <a:lnTo>
                      <a:pt x="1424" y="477"/>
                    </a:lnTo>
                    <a:lnTo>
                      <a:pt x="1423" y="487"/>
                    </a:lnTo>
                    <a:lnTo>
                      <a:pt x="1423" y="496"/>
                    </a:lnTo>
                    <a:lnTo>
                      <a:pt x="1421" y="504"/>
                    </a:lnTo>
                    <a:lnTo>
                      <a:pt x="1419" y="514"/>
                    </a:lnTo>
                    <a:lnTo>
                      <a:pt x="1418" y="523"/>
                    </a:lnTo>
                    <a:lnTo>
                      <a:pt x="1417" y="532"/>
                    </a:lnTo>
                    <a:lnTo>
                      <a:pt x="1414" y="541"/>
                    </a:lnTo>
                    <a:lnTo>
                      <a:pt x="1412" y="549"/>
                    </a:lnTo>
                    <a:lnTo>
                      <a:pt x="1410" y="557"/>
                    </a:lnTo>
                    <a:lnTo>
                      <a:pt x="1408" y="566"/>
                    </a:lnTo>
                    <a:lnTo>
                      <a:pt x="1405" y="574"/>
                    </a:lnTo>
                    <a:lnTo>
                      <a:pt x="1402" y="583"/>
                    </a:lnTo>
                    <a:lnTo>
                      <a:pt x="1399" y="591"/>
                    </a:lnTo>
                    <a:lnTo>
                      <a:pt x="1397" y="599"/>
                    </a:lnTo>
                    <a:lnTo>
                      <a:pt x="1392" y="607"/>
                    </a:lnTo>
                    <a:lnTo>
                      <a:pt x="1388" y="615"/>
                    </a:lnTo>
                    <a:lnTo>
                      <a:pt x="1384" y="623"/>
                    </a:lnTo>
                    <a:lnTo>
                      <a:pt x="1381" y="632"/>
                    </a:lnTo>
                    <a:lnTo>
                      <a:pt x="1377" y="639"/>
                    </a:lnTo>
                    <a:lnTo>
                      <a:pt x="1372" y="647"/>
                    </a:lnTo>
                    <a:lnTo>
                      <a:pt x="1368" y="656"/>
                    </a:lnTo>
                    <a:lnTo>
                      <a:pt x="1365" y="664"/>
                    </a:lnTo>
                    <a:lnTo>
                      <a:pt x="1360" y="670"/>
                    </a:lnTo>
                    <a:lnTo>
                      <a:pt x="1355" y="679"/>
                    </a:lnTo>
                    <a:lnTo>
                      <a:pt x="1350" y="685"/>
                    </a:lnTo>
                    <a:lnTo>
                      <a:pt x="1344" y="693"/>
                    </a:lnTo>
                    <a:lnTo>
                      <a:pt x="1339" y="700"/>
                    </a:lnTo>
                    <a:lnTo>
                      <a:pt x="1334" y="708"/>
                    </a:lnTo>
                    <a:lnTo>
                      <a:pt x="1329" y="715"/>
                    </a:lnTo>
                    <a:lnTo>
                      <a:pt x="1323" y="723"/>
                    </a:lnTo>
                    <a:lnTo>
                      <a:pt x="1317" y="730"/>
                    </a:lnTo>
                    <a:lnTo>
                      <a:pt x="1311" y="737"/>
                    </a:lnTo>
                    <a:lnTo>
                      <a:pt x="1305" y="744"/>
                    </a:lnTo>
                    <a:lnTo>
                      <a:pt x="1299" y="752"/>
                    </a:lnTo>
                    <a:lnTo>
                      <a:pt x="1293" y="758"/>
                    </a:lnTo>
                    <a:lnTo>
                      <a:pt x="1287" y="766"/>
                    </a:lnTo>
                    <a:lnTo>
                      <a:pt x="1281" y="773"/>
                    </a:lnTo>
                    <a:lnTo>
                      <a:pt x="1275" y="781"/>
                    </a:lnTo>
                    <a:lnTo>
                      <a:pt x="1268" y="787"/>
                    </a:lnTo>
                    <a:lnTo>
                      <a:pt x="1262" y="794"/>
                    </a:lnTo>
                    <a:lnTo>
                      <a:pt x="1255" y="801"/>
                    </a:lnTo>
                    <a:lnTo>
                      <a:pt x="1248" y="808"/>
                    </a:lnTo>
                    <a:lnTo>
                      <a:pt x="1241" y="814"/>
                    </a:lnTo>
                    <a:lnTo>
                      <a:pt x="1235" y="822"/>
                    </a:lnTo>
                    <a:lnTo>
                      <a:pt x="1228" y="829"/>
                    </a:lnTo>
                    <a:lnTo>
                      <a:pt x="1222" y="836"/>
                    </a:lnTo>
                    <a:lnTo>
                      <a:pt x="1215" y="842"/>
                    </a:lnTo>
                    <a:lnTo>
                      <a:pt x="1208" y="850"/>
                    </a:lnTo>
                    <a:lnTo>
                      <a:pt x="1200" y="857"/>
                    </a:lnTo>
                    <a:lnTo>
                      <a:pt x="1194" y="864"/>
                    </a:lnTo>
                    <a:lnTo>
                      <a:pt x="1187" y="871"/>
                    </a:lnTo>
                    <a:lnTo>
                      <a:pt x="1180" y="878"/>
                    </a:lnTo>
                    <a:lnTo>
                      <a:pt x="1173" y="885"/>
                    </a:lnTo>
                    <a:lnTo>
                      <a:pt x="1167" y="893"/>
                    </a:lnTo>
                    <a:lnTo>
                      <a:pt x="1157" y="892"/>
                    </a:lnTo>
                    <a:lnTo>
                      <a:pt x="1149" y="892"/>
                    </a:lnTo>
                    <a:lnTo>
                      <a:pt x="1140" y="892"/>
                    </a:lnTo>
                    <a:lnTo>
                      <a:pt x="1131" y="892"/>
                    </a:lnTo>
                    <a:lnTo>
                      <a:pt x="1122" y="890"/>
                    </a:lnTo>
                    <a:lnTo>
                      <a:pt x="1114" y="890"/>
                    </a:lnTo>
                    <a:lnTo>
                      <a:pt x="1105" y="890"/>
                    </a:lnTo>
                    <a:lnTo>
                      <a:pt x="1097" y="890"/>
                    </a:lnTo>
                    <a:lnTo>
                      <a:pt x="1088" y="889"/>
                    </a:lnTo>
                    <a:lnTo>
                      <a:pt x="1079" y="889"/>
                    </a:lnTo>
                    <a:lnTo>
                      <a:pt x="1071" y="888"/>
                    </a:lnTo>
                    <a:lnTo>
                      <a:pt x="1062" y="888"/>
                    </a:lnTo>
                    <a:lnTo>
                      <a:pt x="1053" y="887"/>
                    </a:lnTo>
                    <a:lnTo>
                      <a:pt x="1045" y="887"/>
                    </a:lnTo>
                    <a:lnTo>
                      <a:pt x="1036" y="887"/>
                    </a:lnTo>
                    <a:lnTo>
                      <a:pt x="1028" y="887"/>
                    </a:lnTo>
                    <a:lnTo>
                      <a:pt x="1019" y="886"/>
                    </a:lnTo>
                    <a:lnTo>
                      <a:pt x="1010" y="885"/>
                    </a:lnTo>
                    <a:lnTo>
                      <a:pt x="1002" y="884"/>
                    </a:lnTo>
                    <a:lnTo>
                      <a:pt x="994" y="884"/>
                    </a:lnTo>
                    <a:lnTo>
                      <a:pt x="984" y="883"/>
                    </a:lnTo>
                    <a:lnTo>
                      <a:pt x="976" y="882"/>
                    </a:lnTo>
                    <a:lnTo>
                      <a:pt x="967" y="881"/>
                    </a:lnTo>
                    <a:lnTo>
                      <a:pt x="959" y="881"/>
                    </a:lnTo>
                    <a:lnTo>
                      <a:pt x="950" y="880"/>
                    </a:lnTo>
                    <a:lnTo>
                      <a:pt x="941" y="879"/>
                    </a:lnTo>
                    <a:lnTo>
                      <a:pt x="933" y="878"/>
                    </a:lnTo>
                    <a:lnTo>
                      <a:pt x="925" y="877"/>
                    </a:lnTo>
                    <a:lnTo>
                      <a:pt x="915" y="876"/>
                    </a:lnTo>
                    <a:lnTo>
                      <a:pt x="907" y="875"/>
                    </a:lnTo>
                    <a:lnTo>
                      <a:pt x="899" y="874"/>
                    </a:lnTo>
                    <a:lnTo>
                      <a:pt x="890" y="874"/>
                    </a:lnTo>
                    <a:lnTo>
                      <a:pt x="881" y="872"/>
                    </a:lnTo>
                    <a:lnTo>
                      <a:pt x="873" y="871"/>
                    </a:lnTo>
                    <a:lnTo>
                      <a:pt x="864" y="869"/>
                    </a:lnTo>
                    <a:lnTo>
                      <a:pt x="856" y="869"/>
                    </a:lnTo>
                    <a:lnTo>
                      <a:pt x="846" y="866"/>
                    </a:lnTo>
                    <a:lnTo>
                      <a:pt x="838" y="865"/>
                    </a:lnTo>
                    <a:lnTo>
                      <a:pt x="830" y="863"/>
                    </a:lnTo>
                    <a:lnTo>
                      <a:pt x="821" y="863"/>
                    </a:lnTo>
                    <a:lnTo>
                      <a:pt x="812" y="861"/>
                    </a:lnTo>
                    <a:lnTo>
                      <a:pt x="804" y="860"/>
                    </a:lnTo>
                    <a:lnTo>
                      <a:pt x="795" y="858"/>
                    </a:lnTo>
                    <a:lnTo>
                      <a:pt x="788" y="857"/>
                    </a:lnTo>
                    <a:lnTo>
                      <a:pt x="779" y="855"/>
                    </a:lnTo>
                    <a:lnTo>
                      <a:pt x="770" y="854"/>
                    </a:lnTo>
                    <a:lnTo>
                      <a:pt x="762" y="853"/>
                    </a:lnTo>
                    <a:lnTo>
                      <a:pt x="755" y="852"/>
                    </a:lnTo>
                    <a:lnTo>
                      <a:pt x="745" y="849"/>
                    </a:lnTo>
                    <a:lnTo>
                      <a:pt x="737" y="848"/>
                    </a:lnTo>
                    <a:lnTo>
                      <a:pt x="728" y="845"/>
                    </a:lnTo>
                    <a:lnTo>
                      <a:pt x="720" y="844"/>
                    </a:lnTo>
                    <a:lnTo>
                      <a:pt x="712" y="841"/>
                    </a:lnTo>
                    <a:lnTo>
                      <a:pt x="703" y="839"/>
                    </a:lnTo>
                    <a:lnTo>
                      <a:pt x="695" y="837"/>
                    </a:lnTo>
                    <a:lnTo>
                      <a:pt x="688" y="836"/>
                    </a:lnTo>
                    <a:lnTo>
                      <a:pt x="678" y="833"/>
                    </a:lnTo>
                    <a:lnTo>
                      <a:pt x="671" y="832"/>
                    </a:lnTo>
                    <a:lnTo>
                      <a:pt x="662" y="829"/>
                    </a:lnTo>
                    <a:lnTo>
                      <a:pt x="654" y="828"/>
                    </a:lnTo>
                    <a:lnTo>
                      <a:pt x="646" y="826"/>
                    </a:lnTo>
                    <a:lnTo>
                      <a:pt x="639" y="824"/>
                    </a:lnTo>
                    <a:lnTo>
                      <a:pt x="630" y="822"/>
                    </a:lnTo>
                    <a:lnTo>
                      <a:pt x="623" y="821"/>
                    </a:lnTo>
                    <a:lnTo>
                      <a:pt x="613" y="813"/>
                    </a:lnTo>
                    <a:lnTo>
                      <a:pt x="602" y="807"/>
                    </a:lnTo>
                    <a:lnTo>
                      <a:pt x="592" y="800"/>
                    </a:lnTo>
                    <a:lnTo>
                      <a:pt x="582" y="793"/>
                    </a:lnTo>
                    <a:lnTo>
                      <a:pt x="572" y="787"/>
                    </a:lnTo>
                    <a:lnTo>
                      <a:pt x="561" y="781"/>
                    </a:lnTo>
                    <a:lnTo>
                      <a:pt x="551" y="775"/>
                    </a:lnTo>
                    <a:lnTo>
                      <a:pt x="542" y="768"/>
                    </a:lnTo>
                    <a:lnTo>
                      <a:pt x="531" y="761"/>
                    </a:lnTo>
                    <a:lnTo>
                      <a:pt x="521" y="755"/>
                    </a:lnTo>
                    <a:lnTo>
                      <a:pt x="510" y="749"/>
                    </a:lnTo>
                    <a:lnTo>
                      <a:pt x="501" y="742"/>
                    </a:lnTo>
                    <a:lnTo>
                      <a:pt x="490" y="736"/>
                    </a:lnTo>
                    <a:lnTo>
                      <a:pt x="480" y="730"/>
                    </a:lnTo>
                    <a:lnTo>
                      <a:pt x="470" y="723"/>
                    </a:lnTo>
                    <a:lnTo>
                      <a:pt x="460" y="717"/>
                    </a:lnTo>
                    <a:lnTo>
                      <a:pt x="449" y="710"/>
                    </a:lnTo>
                    <a:lnTo>
                      <a:pt x="439" y="704"/>
                    </a:lnTo>
                    <a:lnTo>
                      <a:pt x="428" y="697"/>
                    </a:lnTo>
                    <a:lnTo>
                      <a:pt x="418" y="691"/>
                    </a:lnTo>
                    <a:lnTo>
                      <a:pt x="408" y="685"/>
                    </a:lnTo>
                    <a:lnTo>
                      <a:pt x="398" y="679"/>
                    </a:lnTo>
                    <a:lnTo>
                      <a:pt x="387" y="672"/>
                    </a:lnTo>
                    <a:lnTo>
                      <a:pt x="378" y="666"/>
                    </a:lnTo>
                    <a:lnTo>
                      <a:pt x="367" y="659"/>
                    </a:lnTo>
                    <a:lnTo>
                      <a:pt x="357" y="652"/>
                    </a:lnTo>
                    <a:lnTo>
                      <a:pt x="346" y="646"/>
                    </a:lnTo>
                    <a:lnTo>
                      <a:pt x="337" y="640"/>
                    </a:lnTo>
                    <a:lnTo>
                      <a:pt x="327" y="634"/>
                    </a:lnTo>
                    <a:lnTo>
                      <a:pt x="316" y="627"/>
                    </a:lnTo>
                    <a:lnTo>
                      <a:pt x="307" y="621"/>
                    </a:lnTo>
                    <a:lnTo>
                      <a:pt x="297" y="615"/>
                    </a:lnTo>
                    <a:lnTo>
                      <a:pt x="287" y="608"/>
                    </a:lnTo>
                    <a:lnTo>
                      <a:pt x="276" y="600"/>
                    </a:lnTo>
                    <a:lnTo>
                      <a:pt x="266" y="593"/>
                    </a:lnTo>
                    <a:lnTo>
                      <a:pt x="257" y="587"/>
                    </a:lnTo>
                    <a:lnTo>
                      <a:pt x="246" y="579"/>
                    </a:lnTo>
                    <a:lnTo>
                      <a:pt x="236" y="573"/>
                    </a:lnTo>
                    <a:lnTo>
                      <a:pt x="226" y="566"/>
                    </a:lnTo>
                    <a:lnTo>
                      <a:pt x="217" y="560"/>
                    </a:lnTo>
                    <a:lnTo>
                      <a:pt x="207" y="552"/>
                    </a:lnTo>
                    <a:lnTo>
                      <a:pt x="196" y="545"/>
                    </a:lnTo>
                    <a:lnTo>
                      <a:pt x="187" y="538"/>
                    </a:lnTo>
                    <a:lnTo>
                      <a:pt x="177" y="530"/>
                    </a:lnTo>
                    <a:lnTo>
                      <a:pt x="168" y="523"/>
                    </a:lnTo>
                    <a:lnTo>
                      <a:pt x="159" y="516"/>
                    </a:lnTo>
                    <a:lnTo>
                      <a:pt x="149" y="508"/>
                    </a:lnTo>
                    <a:lnTo>
                      <a:pt x="140" y="502"/>
                    </a:lnTo>
                    <a:lnTo>
                      <a:pt x="130" y="494"/>
                    </a:lnTo>
                    <a:lnTo>
                      <a:pt x="121" y="487"/>
                    </a:lnTo>
                    <a:lnTo>
                      <a:pt x="112" y="478"/>
                    </a:lnTo>
                    <a:lnTo>
                      <a:pt x="102" y="471"/>
                    </a:lnTo>
                    <a:lnTo>
                      <a:pt x="93" y="462"/>
                    </a:lnTo>
                    <a:lnTo>
                      <a:pt x="83" y="455"/>
                    </a:lnTo>
                    <a:lnTo>
                      <a:pt x="75" y="447"/>
                    </a:lnTo>
                    <a:lnTo>
                      <a:pt x="67" y="440"/>
                    </a:lnTo>
                    <a:lnTo>
                      <a:pt x="57" y="431"/>
                    </a:lnTo>
                    <a:lnTo>
                      <a:pt x="49" y="423"/>
                    </a:lnTo>
                    <a:lnTo>
                      <a:pt x="41" y="414"/>
                    </a:lnTo>
                    <a:lnTo>
                      <a:pt x="32" y="407"/>
                    </a:lnTo>
                    <a:lnTo>
                      <a:pt x="23" y="398"/>
                    </a:lnTo>
                    <a:lnTo>
                      <a:pt x="16" y="390"/>
                    </a:lnTo>
                    <a:lnTo>
                      <a:pt x="7" y="381"/>
                    </a:lnTo>
                    <a:lnTo>
                      <a:pt x="0" y="374"/>
                    </a:lnTo>
                    <a:lnTo>
                      <a:pt x="0" y="360"/>
                    </a:lnTo>
                    <a:lnTo>
                      <a:pt x="9" y="366"/>
                    </a:lnTo>
                    <a:lnTo>
                      <a:pt x="20" y="373"/>
                    </a:lnTo>
                    <a:lnTo>
                      <a:pt x="30" y="379"/>
                    </a:lnTo>
                    <a:lnTo>
                      <a:pt x="41" y="385"/>
                    </a:lnTo>
                    <a:lnTo>
                      <a:pt x="50" y="392"/>
                    </a:lnTo>
                    <a:lnTo>
                      <a:pt x="60" y="398"/>
                    </a:lnTo>
                    <a:lnTo>
                      <a:pt x="71" y="405"/>
                    </a:lnTo>
                    <a:lnTo>
                      <a:pt x="81" y="412"/>
                    </a:lnTo>
                    <a:lnTo>
                      <a:pt x="91" y="419"/>
                    </a:lnTo>
                    <a:lnTo>
                      <a:pt x="100" y="425"/>
                    </a:lnTo>
                    <a:lnTo>
                      <a:pt x="109" y="432"/>
                    </a:lnTo>
                    <a:lnTo>
                      <a:pt x="120" y="440"/>
                    </a:lnTo>
                    <a:lnTo>
                      <a:pt x="129" y="446"/>
                    </a:lnTo>
                    <a:lnTo>
                      <a:pt x="140" y="453"/>
                    </a:lnTo>
                    <a:lnTo>
                      <a:pt x="149" y="460"/>
                    </a:lnTo>
                    <a:lnTo>
                      <a:pt x="160" y="468"/>
                    </a:lnTo>
                    <a:lnTo>
                      <a:pt x="169" y="474"/>
                    </a:lnTo>
                    <a:lnTo>
                      <a:pt x="178" y="481"/>
                    </a:lnTo>
                    <a:lnTo>
                      <a:pt x="188" y="489"/>
                    </a:lnTo>
                    <a:lnTo>
                      <a:pt x="198" y="496"/>
                    </a:lnTo>
                    <a:lnTo>
                      <a:pt x="208" y="503"/>
                    </a:lnTo>
                    <a:lnTo>
                      <a:pt x="217" y="511"/>
                    </a:lnTo>
                    <a:lnTo>
                      <a:pt x="226" y="518"/>
                    </a:lnTo>
                    <a:lnTo>
                      <a:pt x="237" y="526"/>
                    </a:lnTo>
                    <a:lnTo>
                      <a:pt x="246" y="532"/>
                    </a:lnTo>
                    <a:lnTo>
                      <a:pt x="256" y="541"/>
                    </a:lnTo>
                    <a:lnTo>
                      <a:pt x="265" y="547"/>
                    </a:lnTo>
                    <a:lnTo>
                      <a:pt x="275" y="555"/>
                    </a:lnTo>
                    <a:lnTo>
                      <a:pt x="285" y="563"/>
                    </a:lnTo>
                    <a:lnTo>
                      <a:pt x="294" y="570"/>
                    </a:lnTo>
                    <a:lnTo>
                      <a:pt x="304" y="577"/>
                    </a:lnTo>
                    <a:lnTo>
                      <a:pt x="314" y="586"/>
                    </a:lnTo>
                    <a:lnTo>
                      <a:pt x="323" y="592"/>
                    </a:lnTo>
                    <a:lnTo>
                      <a:pt x="333" y="599"/>
                    </a:lnTo>
                    <a:lnTo>
                      <a:pt x="342" y="607"/>
                    </a:lnTo>
                    <a:lnTo>
                      <a:pt x="352" y="614"/>
                    </a:lnTo>
                    <a:lnTo>
                      <a:pt x="361" y="620"/>
                    </a:lnTo>
                    <a:lnTo>
                      <a:pt x="370" y="628"/>
                    </a:lnTo>
                    <a:lnTo>
                      <a:pt x="380" y="635"/>
                    </a:lnTo>
                    <a:lnTo>
                      <a:pt x="389" y="643"/>
                    </a:lnTo>
                    <a:lnTo>
                      <a:pt x="399" y="649"/>
                    </a:lnTo>
                    <a:lnTo>
                      <a:pt x="408" y="657"/>
                    </a:lnTo>
                    <a:lnTo>
                      <a:pt x="417" y="664"/>
                    </a:lnTo>
                    <a:lnTo>
                      <a:pt x="428" y="671"/>
                    </a:lnTo>
                    <a:lnTo>
                      <a:pt x="437" y="679"/>
                    </a:lnTo>
                    <a:lnTo>
                      <a:pt x="448" y="686"/>
                    </a:lnTo>
                    <a:lnTo>
                      <a:pt x="458" y="693"/>
                    </a:lnTo>
                    <a:lnTo>
                      <a:pt x="469" y="700"/>
                    </a:lnTo>
                    <a:lnTo>
                      <a:pt x="478" y="707"/>
                    </a:lnTo>
                    <a:lnTo>
                      <a:pt x="487" y="714"/>
                    </a:lnTo>
                    <a:lnTo>
                      <a:pt x="498" y="720"/>
                    </a:lnTo>
                    <a:lnTo>
                      <a:pt x="508" y="728"/>
                    </a:lnTo>
                    <a:lnTo>
                      <a:pt x="518" y="734"/>
                    </a:lnTo>
                    <a:lnTo>
                      <a:pt x="528" y="741"/>
                    </a:lnTo>
                    <a:lnTo>
                      <a:pt x="538" y="747"/>
                    </a:lnTo>
                    <a:lnTo>
                      <a:pt x="550" y="755"/>
                    </a:lnTo>
                    <a:lnTo>
                      <a:pt x="559" y="761"/>
                    </a:lnTo>
                    <a:lnTo>
                      <a:pt x="571" y="767"/>
                    </a:lnTo>
                    <a:lnTo>
                      <a:pt x="580" y="774"/>
                    </a:lnTo>
                    <a:lnTo>
                      <a:pt x="592" y="780"/>
                    </a:lnTo>
                    <a:lnTo>
                      <a:pt x="602" y="786"/>
                    </a:lnTo>
                    <a:lnTo>
                      <a:pt x="614" y="792"/>
                    </a:lnTo>
                    <a:lnTo>
                      <a:pt x="624" y="799"/>
                    </a:lnTo>
                    <a:lnTo>
                      <a:pt x="637" y="806"/>
                    </a:lnTo>
                    <a:lnTo>
                      <a:pt x="643" y="807"/>
                    </a:lnTo>
                    <a:lnTo>
                      <a:pt x="649" y="809"/>
                    </a:lnTo>
                    <a:lnTo>
                      <a:pt x="655" y="811"/>
                    </a:lnTo>
                    <a:lnTo>
                      <a:pt x="662" y="813"/>
                    </a:lnTo>
                    <a:lnTo>
                      <a:pt x="668" y="814"/>
                    </a:lnTo>
                    <a:lnTo>
                      <a:pt x="675" y="816"/>
                    </a:lnTo>
                    <a:lnTo>
                      <a:pt x="681" y="818"/>
                    </a:lnTo>
                    <a:lnTo>
                      <a:pt x="689" y="821"/>
                    </a:lnTo>
                    <a:lnTo>
                      <a:pt x="695" y="822"/>
                    </a:lnTo>
                    <a:lnTo>
                      <a:pt x="701" y="823"/>
                    </a:lnTo>
                    <a:lnTo>
                      <a:pt x="709" y="824"/>
                    </a:lnTo>
                    <a:lnTo>
                      <a:pt x="716" y="826"/>
                    </a:lnTo>
                    <a:lnTo>
                      <a:pt x="722" y="827"/>
                    </a:lnTo>
                    <a:lnTo>
                      <a:pt x="730" y="828"/>
                    </a:lnTo>
                    <a:lnTo>
                      <a:pt x="737" y="829"/>
                    </a:lnTo>
                    <a:lnTo>
                      <a:pt x="744" y="831"/>
                    </a:lnTo>
                    <a:lnTo>
                      <a:pt x="750" y="831"/>
                    </a:lnTo>
                    <a:lnTo>
                      <a:pt x="758" y="832"/>
                    </a:lnTo>
                    <a:lnTo>
                      <a:pt x="765" y="833"/>
                    </a:lnTo>
                    <a:lnTo>
                      <a:pt x="772" y="834"/>
                    </a:lnTo>
                    <a:lnTo>
                      <a:pt x="779" y="835"/>
                    </a:lnTo>
                    <a:lnTo>
                      <a:pt x="786" y="836"/>
                    </a:lnTo>
                    <a:lnTo>
                      <a:pt x="793" y="837"/>
                    </a:lnTo>
                    <a:lnTo>
                      <a:pt x="800" y="838"/>
                    </a:lnTo>
                    <a:lnTo>
                      <a:pt x="807" y="838"/>
                    </a:lnTo>
                    <a:lnTo>
                      <a:pt x="814" y="839"/>
                    </a:lnTo>
                    <a:lnTo>
                      <a:pt x="821" y="840"/>
                    </a:lnTo>
                    <a:lnTo>
                      <a:pt x="829" y="841"/>
                    </a:lnTo>
                    <a:lnTo>
                      <a:pt x="835" y="841"/>
                    </a:lnTo>
                    <a:lnTo>
                      <a:pt x="842" y="842"/>
                    </a:lnTo>
                    <a:lnTo>
                      <a:pt x="850" y="844"/>
                    </a:lnTo>
                    <a:lnTo>
                      <a:pt x="858" y="845"/>
                    </a:lnTo>
                    <a:lnTo>
                      <a:pt x="864" y="845"/>
                    </a:lnTo>
                    <a:lnTo>
                      <a:pt x="871" y="845"/>
                    </a:lnTo>
                    <a:lnTo>
                      <a:pt x="878" y="846"/>
                    </a:lnTo>
                    <a:lnTo>
                      <a:pt x="885" y="847"/>
                    </a:lnTo>
                    <a:lnTo>
                      <a:pt x="891" y="847"/>
                    </a:lnTo>
                    <a:lnTo>
                      <a:pt x="899" y="848"/>
                    </a:lnTo>
                    <a:lnTo>
                      <a:pt x="906" y="849"/>
                    </a:lnTo>
                    <a:lnTo>
                      <a:pt x="913" y="850"/>
                    </a:lnTo>
                    <a:lnTo>
                      <a:pt x="919" y="850"/>
                    </a:lnTo>
                    <a:lnTo>
                      <a:pt x="927" y="851"/>
                    </a:lnTo>
                    <a:lnTo>
                      <a:pt x="934" y="852"/>
                    </a:lnTo>
                    <a:lnTo>
                      <a:pt x="941" y="853"/>
                    </a:lnTo>
                    <a:lnTo>
                      <a:pt x="948" y="854"/>
                    </a:lnTo>
                    <a:lnTo>
                      <a:pt x="955" y="855"/>
                    </a:lnTo>
                    <a:lnTo>
                      <a:pt x="962" y="856"/>
                    </a:lnTo>
                    <a:lnTo>
                      <a:pt x="970" y="858"/>
                    </a:lnTo>
                    <a:lnTo>
                      <a:pt x="976" y="858"/>
                    </a:lnTo>
                    <a:lnTo>
                      <a:pt x="982" y="860"/>
                    </a:lnTo>
                    <a:lnTo>
                      <a:pt x="988" y="860"/>
                    </a:lnTo>
                    <a:lnTo>
                      <a:pt x="996" y="862"/>
                    </a:lnTo>
                    <a:lnTo>
                      <a:pt x="1002" y="863"/>
                    </a:lnTo>
                    <a:lnTo>
                      <a:pt x="1009" y="865"/>
                    </a:lnTo>
                    <a:lnTo>
                      <a:pt x="1016" y="866"/>
                    </a:lnTo>
                    <a:lnTo>
                      <a:pt x="1023" y="869"/>
                    </a:lnTo>
                    <a:lnTo>
                      <a:pt x="1029" y="870"/>
                    </a:lnTo>
                    <a:lnTo>
                      <a:pt x="1035" y="872"/>
                    </a:lnTo>
                    <a:lnTo>
                      <a:pt x="1042" y="874"/>
                    </a:lnTo>
                    <a:lnTo>
                      <a:pt x="1049" y="876"/>
                    </a:lnTo>
                    <a:lnTo>
                      <a:pt x="1055" y="878"/>
                    </a:lnTo>
                    <a:lnTo>
                      <a:pt x="1062" y="880"/>
                    </a:lnTo>
                    <a:lnTo>
                      <a:pt x="1069" y="883"/>
                    </a:lnTo>
                    <a:lnTo>
                      <a:pt x="1076" y="886"/>
                    </a:lnTo>
                    <a:lnTo>
                      <a:pt x="1081" y="885"/>
                    </a:lnTo>
                    <a:lnTo>
                      <a:pt x="1088" y="884"/>
                    </a:lnTo>
                    <a:lnTo>
                      <a:pt x="1093" y="883"/>
                    </a:lnTo>
                    <a:lnTo>
                      <a:pt x="1099" y="882"/>
                    </a:lnTo>
                    <a:lnTo>
                      <a:pt x="1109" y="879"/>
                    </a:lnTo>
                    <a:lnTo>
                      <a:pt x="1121" y="876"/>
                    </a:lnTo>
                    <a:lnTo>
                      <a:pt x="1131" y="871"/>
                    </a:lnTo>
                    <a:lnTo>
                      <a:pt x="1142" y="866"/>
                    </a:lnTo>
                    <a:lnTo>
                      <a:pt x="1151" y="861"/>
                    </a:lnTo>
                    <a:lnTo>
                      <a:pt x="1162" y="856"/>
                    </a:lnTo>
                    <a:lnTo>
                      <a:pt x="1170" y="849"/>
                    </a:lnTo>
                    <a:lnTo>
                      <a:pt x="1179" y="842"/>
                    </a:lnTo>
                    <a:lnTo>
                      <a:pt x="1189" y="835"/>
                    </a:lnTo>
                    <a:lnTo>
                      <a:pt x="1198" y="828"/>
                    </a:lnTo>
                    <a:lnTo>
                      <a:pt x="1205" y="819"/>
                    </a:lnTo>
                    <a:lnTo>
                      <a:pt x="1215" y="811"/>
                    </a:lnTo>
                    <a:lnTo>
                      <a:pt x="1222" y="803"/>
                    </a:lnTo>
                    <a:lnTo>
                      <a:pt x="1232" y="794"/>
                    </a:lnTo>
                    <a:lnTo>
                      <a:pt x="1239" y="785"/>
                    </a:lnTo>
                    <a:lnTo>
                      <a:pt x="1246" y="776"/>
                    </a:lnTo>
                    <a:lnTo>
                      <a:pt x="1253" y="766"/>
                    </a:lnTo>
                    <a:lnTo>
                      <a:pt x="1262" y="757"/>
                    </a:lnTo>
                    <a:lnTo>
                      <a:pt x="1269" y="747"/>
                    </a:lnTo>
                    <a:lnTo>
                      <a:pt x="1278" y="738"/>
                    </a:lnTo>
                    <a:lnTo>
                      <a:pt x="1285" y="729"/>
                    </a:lnTo>
                    <a:lnTo>
                      <a:pt x="1293" y="719"/>
                    </a:lnTo>
                    <a:lnTo>
                      <a:pt x="1299" y="710"/>
                    </a:lnTo>
                    <a:lnTo>
                      <a:pt x="1308" y="700"/>
                    </a:lnTo>
                    <a:lnTo>
                      <a:pt x="1315" y="691"/>
                    </a:lnTo>
                    <a:lnTo>
                      <a:pt x="1323" y="683"/>
                    </a:lnTo>
                    <a:lnTo>
                      <a:pt x="1331" y="674"/>
                    </a:lnTo>
                    <a:lnTo>
                      <a:pt x="1339" y="667"/>
                    </a:lnTo>
                    <a:lnTo>
                      <a:pt x="1347" y="660"/>
                    </a:lnTo>
                    <a:lnTo>
                      <a:pt x="1357" y="654"/>
                    </a:lnTo>
                    <a:lnTo>
                      <a:pt x="1360" y="645"/>
                    </a:lnTo>
                    <a:lnTo>
                      <a:pt x="1363" y="638"/>
                    </a:lnTo>
                    <a:lnTo>
                      <a:pt x="1366" y="630"/>
                    </a:lnTo>
                    <a:lnTo>
                      <a:pt x="1369" y="622"/>
                    </a:lnTo>
                    <a:lnTo>
                      <a:pt x="1372" y="614"/>
                    </a:lnTo>
                    <a:lnTo>
                      <a:pt x="1376" y="606"/>
                    </a:lnTo>
                    <a:lnTo>
                      <a:pt x="1379" y="597"/>
                    </a:lnTo>
                    <a:lnTo>
                      <a:pt x="1382" y="590"/>
                    </a:lnTo>
                    <a:lnTo>
                      <a:pt x="1384" y="580"/>
                    </a:lnTo>
                    <a:lnTo>
                      <a:pt x="1386" y="573"/>
                    </a:lnTo>
                    <a:lnTo>
                      <a:pt x="1388" y="564"/>
                    </a:lnTo>
                    <a:lnTo>
                      <a:pt x="1391" y="556"/>
                    </a:lnTo>
                    <a:lnTo>
                      <a:pt x="1392" y="547"/>
                    </a:lnTo>
                    <a:lnTo>
                      <a:pt x="1394" y="540"/>
                    </a:lnTo>
                    <a:lnTo>
                      <a:pt x="1397" y="530"/>
                    </a:lnTo>
                    <a:lnTo>
                      <a:pt x="1399" y="523"/>
                    </a:lnTo>
                    <a:lnTo>
                      <a:pt x="1400" y="514"/>
                    </a:lnTo>
                    <a:lnTo>
                      <a:pt x="1401" y="505"/>
                    </a:lnTo>
                    <a:lnTo>
                      <a:pt x="1402" y="496"/>
                    </a:lnTo>
                    <a:lnTo>
                      <a:pt x="1403" y="488"/>
                    </a:lnTo>
                    <a:lnTo>
                      <a:pt x="1403" y="478"/>
                    </a:lnTo>
                    <a:lnTo>
                      <a:pt x="1403" y="470"/>
                    </a:lnTo>
                    <a:lnTo>
                      <a:pt x="1403" y="460"/>
                    </a:lnTo>
                    <a:lnTo>
                      <a:pt x="1404" y="452"/>
                    </a:lnTo>
                    <a:lnTo>
                      <a:pt x="1403" y="443"/>
                    </a:lnTo>
                    <a:lnTo>
                      <a:pt x="1403" y="433"/>
                    </a:lnTo>
                    <a:lnTo>
                      <a:pt x="1402" y="424"/>
                    </a:lnTo>
                    <a:lnTo>
                      <a:pt x="1401" y="416"/>
                    </a:lnTo>
                    <a:lnTo>
                      <a:pt x="1399" y="406"/>
                    </a:lnTo>
                    <a:lnTo>
                      <a:pt x="1398" y="398"/>
                    </a:lnTo>
                    <a:lnTo>
                      <a:pt x="1395" y="388"/>
                    </a:lnTo>
                    <a:lnTo>
                      <a:pt x="1394" y="380"/>
                    </a:lnTo>
                    <a:lnTo>
                      <a:pt x="1388" y="383"/>
                    </a:lnTo>
                    <a:lnTo>
                      <a:pt x="1382" y="387"/>
                    </a:lnTo>
                    <a:lnTo>
                      <a:pt x="1376" y="392"/>
                    </a:lnTo>
                    <a:lnTo>
                      <a:pt x="1369" y="396"/>
                    </a:lnTo>
                    <a:lnTo>
                      <a:pt x="1363" y="400"/>
                    </a:lnTo>
                    <a:lnTo>
                      <a:pt x="1357" y="405"/>
                    </a:lnTo>
                    <a:lnTo>
                      <a:pt x="1352" y="409"/>
                    </a:lnTo>
                    <a:lnTo>
                      <a:pt x="1346" y="414"/>
                    </a:lnTo>
                    <a:lnTo>
                      <a:pt x="1340" y="419"/>
                    </a:lnTo>
                    <a:lnTo>
                      <a:pt x="1334" y="424"/>
                    </a:lnTo>
                    <a:lnTo>
                      <a:pt x="1329" y="429"/>
                    </a:lnTo>
                    <a:lnTo>
                      <a:pt x="1324" y="435"/>
                    </a:lnTo>
                    <a:lnTo>
                      <a:pt x="1318" y="441"/>
                    </a:lnTo>
                    <a:lnTo>
                      <a:pt x="1314" y="446"/>
                    </a:lnTo>
                    <a:lnTo>
                      <a:pt x="1309" y="452"/>
                    </a:lnTo>
                    <a:lnTo>
                      <a:pt x="1306" y="458"/>
                    </a:lnTo>
                    <a:lnTo>
                      <a:pt x="1300" y="464"/>
                    </a:lnTo>
                    <a:lnTo>
                      <a:pt x="1296" y="470"/>
                    </a:lnTo>
                    <a:lnTo>
                      <a:pt x="1292" y="476"/>
                    </a:lnTo>
                    <a:lnTo>
                      <a:pt x="1289" y="483"/>
                    </a:lnTo>
                    <a:lnTo>
                      <a:pt x="1285" y="490"/>
                    </a:lnTo>
                    <a:lnTo>
                      <a:pt x="1282" y="496"/>
                    </a:lnTo>
                    <a:lnTo>
                      <a:pt x="1279" y="503"/>
                    </a:lnTo>
                    <a:lnTo>
                      <a:pt x="1276" y="512"/>
                    </a:lnTo>
                    <a:lnTo>
                      <a:pt x="1273" y="518"/>
                    </a:lnTo>
                    <a:lnTo>
                      <a:pt x="1271" y="525"/>
                    </a:lnTo>
                    <a:lnTo>
                      <a:pt x="1269" y="532"/>
                    </a:lnTo>
                    <a:lnTo>
                      <a:pt x="1269" y="541"/>
                    </a:lnTo>
                    <a:lnTo>
                      <a:pt x="1267" y="548"/>
                    </a:lnTo>
                    <a:lnTo>
                      <a:pt x="1267" y="556"/>
                    </a:lnTo>
                    <a:lnTo>
                      <a:pt x="1267" y="565"/>
                    </a:lnTo>
                    <a:lnTo>
                      <a:pt x="1267" y="574"/>
                    </a:lnTo>
                    <a:lnTo>
                      <a:pt x="1270" y="577"/>
                    </a:lnTo>
                    <a:lnTo>
                      <a:pt x="1276" y="581"/>
                    </a:lnTo>
                    <a:lnTo>
                      <a:pt x="1282" y="586"/>
                    </a:lnTo>
                    <a:lnTo>
                      <a:pt x="1287" y="590"/>
                    </a:lnTo>
                    <a:lnTo>
                      <a:pt x="1290" y="594"/>
                    </a:lnTo>
                    <a:lnTo>
                      <a:pt x="1293" y="599"/>
                    </a:lnTo>
                    <a:lnTo>
                      <a:pt x="1294" y="606"/>
                    </a:lnTo>
                    <a:lnTo>
                      <a:pt x="1294" y="613"/>
                    </a:lnTo>
                    <a:lnTo>
                      <a:pt x="1284" y="619"/>
                    </a:lnTo>
                    <a:lnTo>
                      <a:pt x="1276" y="610"/>
                    </a:lnTo>
                    <a:lnTo>
                      <a:pt x="1269" y="606"/>
                    </a:lnTo>
                    <a:lnTo>
                      <a:pt x="1260" y="603"/>
                    </a:lnTo>
                    <a:lnTo>
                      <a:pt x="1251" y="604"/>
                    </a:lnTo>
                    <a:lnTo>
                      <a:pt x="1240" y="604"/>
                    </a:lnTo>
                    <a:lnTo>
                      <a:pt x="1231" y="607"/>
                    </a:lnTo>
                    <a:lnTo>
                      <a:pt x="1220" y="606"/>
                    </a:lnTo>
                    <a:lnTo>
                      <a:pt x="1212" y="606"/>
                    </a:lnTo>
                    <a:lnTo>
                      <a:pt x="1207" y="611"/>
                    </a:lnTo>
                    <a:lnTo>
                      <a:pt x="1201" y="617"/>
                    </a:lnTo>
                    <a:lnTo>
                      <a:pt x="1194" y="623"/>
                    </a:lnTo>
                    <a:lnTo>
                      <a:pt x="1188" y="630"/>
                    </a:lnTo>
                    <a:lnTo>
                      <a:pt x="1180" y="636"/>
                    </a:lnTo>
                    <a:lnTo>
                      <a:pt x="1174" y="642"/>
                    </a:lnTo>
                    <a:lnTo>
                      <a:pt x="1167" y="648"/>
                    </a:lnTo>
                    <a:lnTo>
                      <a:pt x="1162" y="657"/>
                    </a:lnTo>
                    <a:lnTo>
                      <a:pt x="1155" y="663"/>
                    </a:lnTo>
                    <a:lnTo>
                      <a:pt x="1150" y="671"/>
                    </a:lnTo>
                    <a:lnTo>
                      <a:pt x="1147" y="679"/>
                    </a:lnTo>
                    <a:lnTo>
                      <a:pt x="1145" y="688"/>
                    </a:lnTo>
                    <a:lnTo>
                      <a:pt x="1144" y="696"/>
                    </a:lnTo>
                    <a:lnTo>
                      <a:pt x="1146" y="706"/>
                    </a:lnTo>
                    <a:lnTo>
                      <a:pt x="1149" y="715"/>
                    </a:lnTo>
                    <a:lnTo>
                      <a:pt x="1156" y="727"/>
                    </a:lnTo>
                    <a:lnTo>
                      <a:pt x="1162" y="729"/>
                    </a:lnTo>
                    <a:lnTo>
                      <a:pt x="1165" y="735"/>
                    </a:lnTo>
                    <a:lnTo>
                      <a:pt x="1166" y="742"/>
                    </a:lnTo>
                    <a:lnTo>
                      <a:pt x="1167" y="751"/>
                    </a:lnTo>
                    <a:lnTo>
                      <a:pt x="1157" y="751"/>
                    </a:lnTo>
                    <a:lnTo>
                      <a:pt x="1152" y="750"/>
                    </a:lnTo>
                    <a:lnTo>
                      <a:pt x="1148" y="746"/>
                    </a:lnTo>
                    <a:lnTo>
                      <a:pt x="1147" y="743"/>
                    </a:lnTo>
                    <a:lnTo>
                      <a:pt x="1145" y="738"/>
                    </a:lnTo>
                    <a:lnTo>
                      <a:pt x="1144" y="734"/>
                    </a:lnTo>
                    <a:lnTo>
                      <a:pt x="1143" y="729"/>
                    </a:lnTo>
                    <a:lnTo>
                      <a:pt x="1142" y="727"/>
                    </a:lnTo>
                    <a:lnTo>
                      <a:pt x="1142" y="716"/>
                    </a:lnTo>
                    <a:lnTo>
                      <a:pt x="1131" y="716"/>
                    </a:lnTo>
                    <a:lnTo>
                      <a:pt x="1122" y="716"/>
                    </a:lnTo>
                    <a:lnTo>
                      <a:pt x="1112" y="717"/>
                    </a:lnTo>
                    <a:lnTo>
                      <a:pt x="1102" y="720"/>
                    </a:lnTo>
                    <a:lnTo>
                      <a:pt x="1092" y="722"/>
                    </a:lnTo>
                    <a:lnTo>
                      <a:pt x="1082" y="726"/>
                    </a:lnTo>
                    <a:lnTo>
                      <a:pt x="1072" y="729"/>
                    </a:lnTo>
                    <a:lnTo>
                      <a:pt x="1062" y="733"/>
                    </a:lnTo>
                    <a:lnTo>
                      <a:pt x="1052" y="736"/>
                    </a:lnTo>
                    <a:lnTo>
                      <a:pt x="1042" y="739"/>
                    </a:lnTo>
                    <a:lnTo>
                      <a:pt x="1031" y="742"/>
                    </a:lnTo>
                    <a:lnTo>
                      <a:pt x="1022" y="746"/>
                    </a:lnTo>
                    <a:lnTo>
                      <a:pt x="1011" y="749"/>
                    </a:lnTo>
                    <a:lnTo>
                      <a:pt x="1002" y="752"/>
                    </a:lnTo>
                    <a:lnTo>
                      <a:pt x="993" y="755"/>
                    </a:lnTo>
                    <a:lnTo>
                      <a:pt x="983" y="758"/>
                    </a:lnTo>
                    <a:lnTo>
                      <a:pt x="975" y="758"/>
                    </a:lnTo>
                    <a:lnTo>
                      <a:pt x="967" y="759"/>
                    </a:lnTo>
                    <a:lnTo>
                      <a:pt x="960" y="760"/>
                    </a:lnTo>
                    <a:lnTo>
                      <a:pt x="954" y="761"/>
                    </a:lnTo>
                    <a:lnTo>
                      <a:pt x="947" y="761"/>
                    </a:lnTo>
                    <a:lnTo>
                      <a:pt x="939" y="762"/>
                    </a:lnTo>
                    <a:lnTo>
                      <a:pt x="932" y="763"/>
                    </a:lnTo>
                    <a:lnTo>
                      <a:pt x="926" y="764"/>
                    </a:lnTo>
                    <a:lnTo>
                      <a:pt x="918" y="764"/>
                    </a:lnTo>
                    <a:lnTo>
                      <a:pt x="912" y="764"/>
                    </a:lnTo>
                    <a:lnTo>
                      <a:pt x="905" y="764"/>
                    </a:lnTo>
                    <a:lnTo>
                      <a:pt x="899" y="765"/>
                    </a:lnTo>
                    <a:lnTo>
                      <a:pt x="891" y="765"/>
                    </a:lnTo>
                    <a:lnTo>
                      <a:pt x="885" y="765"/>
                    </a:lnTo>
                    <a:lnTo>
                      <a:pt x="879" y="765"/>
                    </a:lnTo>
                    <a:lnTo>
                      <a:pt x="873" y="766"/>
                    </a:lnTo>
                    <a:lnTo>
                      <a:pt x="865" y="765"/>
                    </a:lnTo>
                    <a:lnTo>
                      <a:pt x="858" y="765"/>
                    </a:lnTo>
                    <a:lnTo>
                      <a:pt x="851" y="764"/>
                    </a:lnTo>
                    <a:lnTo>
                      <a:pt x="844" y="764"/>
                    </a:lnTo>
                    <a:lnTo>
                      <a:pt x="837" y="763"/>
                    </a:lnTo>
                    <a:lnTo>
                      <a:pt x="831" y="763"/>
                    </a:lnTo>
                    <a:lnTo>
                      <a:pt x="824" y="762"/>
                    </a:lnTo>
                    <a:lnTo>
                      <a:pt x="818" y="762"/>
                    </a:lnTo>
                    <a:lnTo>
                      <a:pt x="812" y="761"/>
                    </a:lnTo>
                    <a:lnTo>
                      <a:pt x="806" y="760"/>
                    </a:lnTo>
                    <a:lnTo>
                      <a:pt x="799" y="759"/>
                    </a:lnTo>
                    <a:lnTo>
                      <a:pt x="793" y="759"/>
                    </a:lnTo>
                    <a:lnTo>
                      <a:pt x="787" y="758"/>
                    </a:lnTo>
                    <a:lnTo>
                      <a:pt x="781" y="757"/>
                    </a:lnTo>
                    <a:lnTo>
                      <a:pt x="774" y="756"/>
                    </a:lnTo>
                    <a:lnTo>
                      <a:pt x="768" y="756"/>
                    </a:lnTo>
                    <a:lnTo>
                      <a:pt x="761" y="754"/>
                    </a:lnTo>
                    <a:lnTo>
                      <a:pt x="755" y="753"/>
                    </a:lnTo>
                    <a:lnTo>
                      <a:pt x="748" y="751"/>
                    </a:lnTo>
                    <a:lnTo>
                      <a:pt x="742" y="750"/>
                    </a:lnTo>
                    <a:lnTo>
                      <a:pt x="736" y="747"/>
                    </a:lnTo>
                    <a:lnTo>
                      <a:pt x="730" y="746"/>
                    </a:lnTo>
                    <a:lnTo>
                      <a:pt x="723" y="744"/>
                    </a:lnTo>
                    <a:lnTo>
                      <a:pt x="717" y="743"/>
                    </a:lnTo>
                    <a:lnTo>
                      <a:pt x="711" y="740"/>
                    </a:lnTo>
                    <a:lnTo>
                      <a:pt x="704" y="739"/>
                    </a:lnTo>
                    <a:lnTo>
                      <a:pt x="698" y="737"/>
                    </a:lnTo>
                    <a:lnTo>
                      <a:pt x="692" y="736"/>
                    </a:lnTo>
                    <a:lnTo>
                      <a:pt x="686" y="733"/>
                    </a:lnTo>
                    <a:lnTo>
                      <a:pt x="679" y="732"/>
                    </a:lnTo>
                    <a:lnTo>
                      <a:pt x="673" y="730"/>
                    </a:lnTo>
                    <a:lnTo>
                      <a:pt x="667" y="729"/>
                    </a:lnTo>
                    <a:lnTo>
                      <a:pt x="661" y="726"/>
                    </a:lnTo>
                    <a:lnTo>
                      <a:pt x="654" y="723"/>
                    </a:lnTo>
                    <a:lnTo>
                      <a:pt x="648" y="721"/>
                    </a:lnTo>
                    <a:lnTo>
                      <a:pt x="642" y="719"/>
                    </a:lnTo>
                    <a:lnTo>
                      <a:pt x="636" y="717"/>
                    </a:lnTo>
                    <a:lnTo>
                      <a:pt x="629" y="715"/>
                    </a:lnTo>
                    <a:lnTo>
                      <a:pt x="623" y="713"/>
                    </a:lnTo>
                    <a:lnTo>
                      <a:pt x="617" y="711"/>
                    </a:lnTo>
                    <a:lnTo>
                      <a:pt x="611" y="708"/>
                    </a:lnTo>
                    <a:lnTo>
                      <a:pt x="604" y="706"/>
                    </a:lnTo>
                    <a:lnTo>
                      <a:pt x="598" y="704"/>
                    </a:lnTo>
                    <a:lnTo>
                      <a:pt x="592" y="702"/>
                    </a:lnTo>
                    <a:lnTo>
                      <a:pt x="585" y="698"/>
                    </a:lnTo>
                    <a:lnTo>
                      <a:pt x="579" y="696"/>
                    </a:lnTo>
                    <a:lnTo>
                      <a:pt x="573" y="694"/>
                    </a:lnTo>
                    <a:lnTo>
                      <a:pt x="568" y="692"/>
                    </a:lnTo>
                    <a:lnTo>
                      <a:pt x="558" y="688"/>
                    </a:lnTo>
                    <a:lnTo>
                      <a:pt x="549" y="686"/>
                    </a:lnTo>
                    <a:lnTo>
                      <a:pt x="538" y="683"/>
                    </a:lnTo>
                    <a:lnTo>
                      <a:pt x="529" y="681"/>
                    </a:lnTo>
                    <a:lnTo>
                      <a:pt x="519" y="675"/>
                    </a:lnTo>
                    <a:lnTo>
                      <a:pt x="511" y="670"/>
                    </a:lnTo>
                    <a:lnTo>
                      <a:pt x="505" y="663"/>
                    </a:lnTo>
                    <a:lnTo>
                      <a:pt x="502" y="654"/>
                    </a:lnTo>
                    <a:lnTo>
                      <a:pt x="502" y="643"/>
                    </a:lnTo>
                    <a:lnTo>
                      <a:pt x="511" y="644"/>
                    </a:lnTo>
                    <a:lnTo>
                      <a:pt x="521" y="648"/>
                    </a:lnTo>
                    <a:lnTo>
                      <a:pt x="530" y="651"/>
                    </a:lnTo>
                    <a:lnTo>
                      <a:pt x="541" y="658"/>
                    </a:lnTo>
                    <a:lnTo>
                      <a:pt x="550" y="662"/>
                    </a:lnTo>
                    <a:lnTo>
                      <a:pt x="561" y="667"/>
                    </a:lnTo>
                    <a:lnTo>
                      <a:pt x="572" y="672"/>
                    </a:lnTo>
                    <a:lnTo>
                      <a:pt x="583" y="679"/>
                    </a:lnTo>
                    <a:lnTo>
                      <a:pt x="594" y="683"/>
                    </a:lnTo>
                    <a:lnTo>
                      <a:pt x="605" y="688"/>
                    </a:lnTo>
                    <a:lnTo>
                      <a:pt x="611" y="690"/>
                    </a:lnTo>
                    <a:lnTo>
                      <a:pt x="616" y="692"/>
                    </a:lnTo>
                    <a:lnTo>
                      <a:pt x="622" y="694"/>
                    </a:lnTo>
                    <a:lnTo>
                      <a:pt x="628" y="696"/>
                    </a:lnTo>
                    <a:lnTo>
                      <a:pt x="633" y="697"/>
                    </a:lnTo>
                    <a:lnTo>
                      <a:pt x="640" y="698"/>
                    </a:lnTo>
                    <a:lnTo>
                      <a:pt x="646" y="698"/>
                    </a:lnTo>
                    <a:lnTo>
                      <a:pt x="652" y="699"/>
                    </a:lnTo>
                    <a:lnTo>
                      <a:pt x="659" y="699"/>
                    </a:lnTo>
                    <a:lnTo>
                      <a:pt x="665" y="699"/>
                    </a:lnTo>
                    <a:lnTo>
                      <a:pt x="671" y="699"/>
                    </a:lnTo>
                    <a:lnTo>
                      <a:pt x="678" y="699"/>
                    </a:lnTo>
                    <a:lnTo>
                      <a:pt x="689" y="703"/>
                    </a:lnTo>
                    <a:lnTo>
                      <a:pt x="700" y="708"/>
                    </a:lnTo>
                    <a:lnTo>
                      <a:pt x="705" y="709"/>
                    </a:lnTo>
                    <a:lnTo>
                      <a:pt x="711" y="711"/>
                    </a:lnTo>
                    <a:lnTo>
                      <a:pt x="717" y="713"/>
                    </a:lnTo>
                    <a:lnTo>
                      <a:pt x="723" y="716"/>
                    </a:lnTo>
                    <a:lnTo>
                      <a:pt x="728" y="717"/>
                    </a:lnTo>
                    <a:lnTo>
                      <a:pt x="735" y="719"/>
                    </a:lnTo>
                    <a:lnTo>
                      <a:pt x="741" y="721"/>
                    </a:lnTo>
                    <a:lnTo>
                      <a:pt x="747" y="723"/>
                    </a:lnTo>
                    <a:lnTo>
                      <a:pt x="754" y="725"/>
                    </a:lnTo>
                    <a:lnTo>
                      <a:pt x="760" y="728"/>
                    </a:lnTo>
                    <a:lnTo>
                      <a:pt x="766" y="729"/>
                    </a:lnTo>
                    <a:lnTo>
                      <a:pt x="772" y="732"/>
                    </a:lnTo>
                    <a:lnTo>
                      <a:pt x="778" y="733"/>
                    </a:lnTo>
                    <a:lnTo>
                      <a:pt x="784" y="734"/>
                    </a:lnTo>
                    <a:lnTo>
                      <a:pt x="790" y="735"/>
                    </a:lnTo>
                    <a:lnTo>
                      <a:pt x="796" y="737"/>
                    </a:lnTo>
                    <a:lnTo>
                      <a:pt x="803" y="738"/>
                    </a:lnTo>
                    <a:lnTo>
                      <a:pt x="809" y="739"/>
                    </a:lnTo>
                    <a:lnTo>
                      <a:pt x="815" y="740"/>
                    </a:lnTo>
                    <a:lnTo>
                      <a:pt x="821" y="742"/>
                    </a:lnTo>
                    <a:lnTo>
                      <a:pt x="828" y="742"/>
                    </a:lnTo>
                    <a:lnTo>
                      <a:pt x="834" y="744"/>
                    </a:lnTo>
                    <a:lnTo>
                      <a:pt x="840" y="744"/>
                    </a:lnTo>
                    <a:lnTo>
                      <a:pt x="847" y="746"/>
                    </a:lnTo>
                    <a:lnTo>
                      <a:pt x="854" y="746"/>
                    </a:lnTo>
                    <a:lnTo>
                      <a:pt x="860" y="747"/>
                    </a:lnTo>
                    <a:lnTo>
                      <a:pt x="866" y="749"/>
                    </a:lnTo>
                    <a:lnTo>
                      <a:pt x="874" y="750"/>
                    </a:lnTo>
                    <a:lnTo>
                      <a:pt x="879" y="750"/>
                    </a:lnTo>
                    <a:lnTo>
                      <a:pt x="885" y="750"/>
                    </a:lnTo>
                    <a:lnTo>
                      <a:pt x="891" y="750"/>
                    </a:lnTo>
                    <a:lnTo>
                      <a:pt x="898" y="750"/>
                    </a:lnTo>
                    <a:lnTo>
                      <a:pt x="904" y="749"/>
                    </a:lnTo>
                    <a:lnTo>
                      <a:pt x="910" y="749"/>
                    </a:lnTo>
                    <a:lnTo>
                      <a:pt x="916" y="749"/>
                    </a:lnTo>
                    <a:lnTo>
                      <a:pt x="923" y="749"/>
                    </a:lnTo>
                    <a:lnTo>
                      <a:pt x="929" y="747"/>
                    </a:lnTo>
                    <a:lnTo>
                      <a:pt x="935" y="746"/>
                    </a:lnTo>
                    <a:lnTo>
                      <a:pt x="941" y="745"/>
                    </a:lnTo>
                    <a:lnTo>
                      <a:pt x="948" y="744"/>
                    </a:lnTo>
                    <a:lnTo>
                      <a:pt x="954" y="743"/>
                    </a:lnTo>
                    <a:lnTo>
                      <a:pt x="960" y="742"/>
                    </a:lnTo>
                    <a:lnTo>
                      <a:pt x="966" y="741"/>
                    </a:lnTo>
                    <a:lnTo>
                      <a:pt x="973" y="740"/>
                    </a:lnTo>
                    <a:lnTo>
                      <a:pt x="978" y="737"/>
                    </a:lnTo>
                    <a:lnTo>
                      <a:pt x="984" y="735"/>
                    </a:lnTo>
                    <a:lnTo>
                      <a:pt x="989" y="733"/>
                    </a:lnTo>
                    <a:lnTo>
                      <a:pt x="996" y="731"/>
                    </a:lnTo>
                    <a:lnTo>
                      <a:pt x="1001" y="728"/>
                    </a:lnTo>
                    <a:lnTo>
                      <a:pt x="1007" y="726"/>
                    </a:lnTo>
                    <a:lnTo>
                      <a:pt x="1012" y="723"/>
                    </a:lnTo>
                    <a:lnTo>
                      <a:pt x="1019" y="721"/>
                    </a:lnTo>
                    <a:lnTo>
                      <a:pt x="1029" y="714"/>
                    </a:lnTo>
                    <a:lnTo>
                      <a:pt x="1041" y="708"/>
                    </a:lnTo>
                    <a:lnTo>
                      <a:pt x="1051" y="699"/>
                    </a:lnTo>
                    <a:lnTo>
                      <a:pt x="1062" y="692"/>
                    </a:lnTo>
                    <a:lnTo>
                      <a:pt x="1071" y="693"/>
                    </a:lnTo>
                    <a:lnTo>
                      <a:pt x="1080" y="692"/>
                    </a:lnTo>
                    <a:lnTo>
                      <a:pt x="1088" y="688"/>
                    </a:lnTo>
                    <a:lnTo>
                      <a:pt x="1095" y="684"/>
                    </a:lnTo>
                    <a:lnTo>
                      <a:pt x="1101" y="678"/>
                    </a:lnTo>
                    <a:lnTo>
                      <a:pt x="1108" y="672"/>
                    </a:lnTo>
                    <a:lnTo>
                      <a:pt x="1116" y="670"/>
                    </a:lnTo>
                    <a:lnTo>
                      <a:pt x="1125" y="671"/>
                    </a:lnTo>
                    <a:lnTo>
                      <a:pt x="1125" y="663"/>
                    </a:lnTo>
                    <a:lnTo>
                      <a:pt x="1127" y="656"/>
                    </a:lnTo>
                    <a:lnTo>
                      <a:pt x="1128" y="647"/>
                    </a:lnTo>
                    <a:lnTo>
                      <a:pt x="1130" y="640"/>
                    </a:lnTo>
                    <a:lnTo>
                      <a:pt x="1131" y="633"/>
                    </a:lnTo>
                    <a:lnTo>
                      <a:pt x="1135" y="625"/>
                    </a:lnTo>
                    <a:lnTo>
                      <a:pt x="1138" y="619"/>
                    </a:lnTo>
                    <a:lnTo>
                      <a:pt x="1142" y="613"/>
                    </a:lnTo>
                    <a:lnTo>
                      <a:pt x="1138" y="607"/>
                    </a:lnTo>
                    <a:lnTo>
                      <a:pt x="1135" y="602"/>
                    </a:lnTo>
                    <a:lnTo>
                      <a:pt x="1130" y="598"/>
                    </a:lnTo>
                    <a:lnTo>
                      <a:pt x="1127" y="596"/>
                    </a:lnTo>
                    <a:lnTo>
                      <a:pt x="1118" y="592"/>
                    </a:lnTo>
                    <a:lnTo>
                      <a:pt x="1108" y="591"/>
                    </a:lnTo>
                    <a:lnTo>
                      <a:pt x="1097" y="590"/>
                    </a:lnTo>
                    <a:lnTo>
                      <a:pt x="1088" y="589"/>
                    </a:lnTo>
                    <a:lnTo>
                      <a:pt x="1078" y="586"/>
                    </a:lnTo>
                    <a:lnTo>
                      <a:pt x="1070" y="581"/>
                    </a:lnTo>
                    <a:lnTo>
                      <a:pt x="1060" y="578"/>
                    </a:lnTo>
                    <a:lnTo>
                      <a:pt x="1052" y="575"/>
                    </a:lnTo>
                    <a:lnTo>
                      <a:pt x="1044" y="572"/>
                    </a:lnTo>
                    <a:lnTo>
                      <a:pt x="1035" y="571"/>
                    </a:lnTo>
                    <a:lnTo>
                      <a:pt x="1026" y="568"/>
                    </a:lnTo>
                    <a:lnTo>
                      <a:pt x="1018" y="567"/>
                    </a:lnTo>
                    <a:lnTo>
                      <a:pt x="1009" y="565"/>
                    </a:lnTo>
                    <a:lnTo>
                      <a:pt x="1002" y="565"/>
                    </a:lnTo>
                    <a:lnTo>
                      <a:pt x="993" y="563"/>
                    </a:lnTo>
                    <a:lnTo>
                      <a:pt x="984" y="562"/>
                    </a:lnTo>
                    <a:lnTo>
                      <a:pt x="976" y="562"/>
                    </a:lnTo>
                    <a:lnTo>
                      <a:pt x="967" y="562"/>
                    </a:lnTo>
                    <a:lnTo>
                      <a:pt x="959" y="561"/>
                    </a:lnTo>
                    <a:lnTo>
                      <a:pt x="951" y="561"/>
                    </a:lnTo>
                    <a:lnTo>
                      <a:pt x="942" y="561"/>
                    </a:lnTo>
                    <a:lnTo>
                      <a:pt x="935" y="562"/>
                    </a:lnTo>
                    <a:lnTo>
                      <a:pt x="926" y="562"/>
                    </a:lnTo>
                    <a:lnTo>
                      <a:pt x="917" y="562"/>
                    </a:lnTo>
                    <a:lnTo>
                      <a:pt x="909" y="562"/>
                    </a:lnTo>
                    <a:lnTo>
                      <a:pt x="901" y="563"/>
                    </a:lnTo>
                    <a:lnTo>
                      <a:pt x="891" y="563"/>
                    </a:lnTo>
                    <a:lnTo>
                      <a:pt x="883" y="564"/>
                    </a:lnTo>
                    <a:lnTo>
                      <a:pt x="875" y="565"/>
                    </a:lnTo>
                    <a:lnTo>
                      <a:pt x="866" y="566"/>
                    </a:lnTo>
                    <a:lnTo>
                      <a:pt x="857" y="566"/>
                    </a:lnTo>
                    <a:lnTo>
                      <a:pt x="848" y="567"/>
                    </a:lnTo>
                    <a:lnTo>
                      <a:pt x="839" y="568"/>
                    </a:lnTo>
                    <a:lnTo>
                      <a:pt x="831" y="569"/>
                    </a:lnTo>
                    <a:lnTo>
                      <a:pt x="821" y="570"/>
                    </a:lnTo>
                    <a:lnTo>
                      <a:pt x="813" y="571"/>
                    </a:lnTo>
                    <a:lnTo>
                      <a:pt x="805" y="572"/>
                    </a:lnTo>
                    <a:lnTo>
                      <a:pt x="796" y="574"/>
                    </a:lnTo>
                    <a:lnTo>
                      <a:pt x="782" y="588"/>
                    </a:lnTo>
                    <a:lnTo>
                      <a:pt x="768" y="564"/>
                    </a:lnTo>
                    <a:lnTo>
                      <a:pt x="837" y="540"/>
                    </a:lnTo>
                    <a:lnTo>
                      <a:pt x="832" y="533"/>
                    </a:lnTo>
                    <a:lnTo>
                      <a:pt x="829" y="527"/>
                    </a:lnTo>
                    <a:lnTo>
                      <a:pt x="823" y="521"/>
                    </a:lnTo>
                    <a:lnTo>
                      <a:pt x="820" y="516"/>
                    </a:lnTo>
                    <a:lnTo>
                      <a:pt x="811" y="504"/>
                    </a:lnTo>
                    <a:lnTo>
                      <a:pt x="803" y="494"/>
                    </a:lnTo>
                    <a:lnTo>
                      <a:pt x="792" y="483"/>
                    </a:lnTo>
                    <a:lnTo>
                      <a:pt x="783" y="473"/>
                    </a:lnTo>
                    <a:lnTo>
                      <a:pt x="773" y="464"/>
                    </a:lnTo>
                    <a:lnTo>
                      <a:pt x="764" y="454"/>
                    </a:lnTo>
                    <a:lnTo>
                      <a:pt x="752" y="444"/>
                    </a:lnTo>
                    <a:lnTo>
                      <a:pt x="742" y="434"/>
                    </a:lnTo>
                    <a:lnTo>
                      <a:pt x="731" y="426"/>
                    </a:lnTo>
                    <a:lnTo>
                      <a:pt x="720" y="418"/>
                    </a:lnTo>
                    <a:lnTo>
                      <a:pt x="714" y="412"/>
                    </a:lnTo>
                    <a:lnTo>
                      <a:pt x="708" y="408"/>
                    </a:lnTo>
                    <a:lnTo>
                      <a:pt x="701" y="404"/>
                    </a:lnTo>
                    <a:lnTo>
                      <a:pt x="696" y="401"/>
                    </a:lnTo>
                    <a:lnTo>
                      <a:pt x="690" y="397"/>
                    </a:lnTo>
                    <a:lnTo>
                      <a:pt x="685" y="393"/>
                    </a:lnTo>
                    <a:lnTo>
                      <a:pt x="678" y="389"/>
                    </a:lnTo>
                    <a:lnTo>
                      <a:pt x="673" y="386"/>
                    </a:lnTo>
                    <a:lnTo>
                      <a:pt x="667" y="382"/>
                    </a:lnTo>
                    <a:lnTo>
                      <a:pt x="661" y="378"/>
                    </a:lnTo>
                    <a:lnTo>
                      <a:pt x="654" y="374"/>
                    </a:lnTo>
                    <a:lnTo>
                      <a:pt x="648" y="371"/>
                    </a:lnTo>
                    <a:lnTo>
                      <a:pt x="642" y="368"/>
                    </a:lnTo>
                    <a:lnTo>
                      <a:pt x="636" y="364"/>
                    </a:lnTo>
                    <a:lnTo>
                      <a:pt x="629" y="361"/>
                    </a:lnTo>
                    <a:lnTo>
                      <a:pt x="623" y="358"/>
                    </a:lnTo>
                    <a:lnTo>
                      <a:pt x="616" y="354"/>
                    </a:lnTo>
                    <a:lnTo>
                      <a:pt x="609" y="351"/>
                    </a:lnTo>
                    <a:lnTo>
                      <a:pt x="603" y="348"/>
                    </a:lnTo>
                    <a:lnTo>
                      <a:pt x="597" y="345"/>
                    </a:lnTo>
                    <a:lnTo>
                      <a:pt x="590" y="341"/>
                    </a:lnTo>
                    <a:lnTo>
                      <a:pt x="583" y="339"/>
                    </a:lnTo>
                    <a:lnTo>
                      <a:pt x="577" y="336"/>
                    </a:lnTo>
                    <a:lnTo>
                      <a:pt x="571" y="334"/>
                    </a:lnTo>
                    <a:lnTo>
                      <a:pt x="564" y="331"/>
                    </a:lnTo>
                    <a:lnTo>
                      <a:pt x="557" y="328"/>
                    </a:lnTo>
                    <a:lnTo>
                      <a:pt x="550" y="326"/>
                    </a:lnTo>
                    <a:lnTo>
                      <a:pt x="544" y="324"/>
                    </a:lnTo>
                    <a:lnTo>
                      <a:pt x="536" y="321"/>
                    </a:lnTo>
                    <a:lnTo>
                      <a:pt x="530" y="318"/>
                    </a:lnTo>
                    <a:lnTo>
                      <a:pt x="523" y="316"/>
                    </a:lnTo>
                    <a:lnTo>
                      <a:pt x="517" y="315"/>
                    </a:lnTo>
                    <a:lnTo>
                      <a:pt x="509" y="312"/>
                    </a:lnTo>
                    <a:lnTo>
                      <a:pt x="503" y="310"/>
                    </a:lnTo>
                    <a:lnTo>
                      <a:pt x="496" y="308"/>
                    </a:lnTo>
                    <a:lnTo>
                      <a:pt x="489" y="307"/>
                    </a:lnTo>
                    <a:lnTo>
                      <a:pt x="482" y="305"/>
                    </a:lnTo>
                    <a:lnTo>
                      <a:pt x="476" y="304"/>
                    </a:lnTo>
                    <a:lnTo>
                      <a:pt x="470" y="302"/>
                    </a:lnTo>
                    <a:lnTo>
                      <a:pt x="463" y="301"/>
                    </a:lnTo>
                    <a:lnTo>
                      <a:pt x="457" y="311"/>
                    </a:lnTo>
                    <a:lnTo>
                      <a:pt x="456" y="303"/>
                    </a:lnTo>
                    <a:lnTo>
                      <a:pt x="455" y="295"/>
                    </a:lnTo>
                    <a:lnTo>
                      <a:pt x="452" y="289"/>
                    </a:lnTo>
                    <a:lnTo>
                      <a:pt x="447" y="287"/>
                    </a:lnTo>
                    <a:lnTo>
                      <a:pt x="439" y="287"/>
                    </a:lnTo>
                    <a:lnTo>
                      <a:pt x="446" y="283"/>
                    </a:lnTo>
                    <a:lnTo>
                      <a:pt x="454" y="280"/>
                    </a:lnTo>
                    <a:lnTo>
                      <a:pt x="460" y="278"/>
                    </a:lnTo>
                    <a:lnTo>
                      <a:pt x="469" y="277"/>
                    </a:lnTo>
                    <a:lnTo>
                      <a:pt x="475" y="276"/>
                    </a:lnTo>
                    <a:lnTo>
                      <a:pt x="483" y="276"/>
                    </a:lnTo>
                    <a:lnTo>
                      <a:pt x="489" y="276"/>
                    </a:lnTo>
                    <a:lnTo>
                      <a:pt x="498" y="277"/>
                    </a:lnTo>
                    <a:lnTo>
                      <a:pt x="504" y="277"/>
                    </a:lnTo>
                    <a:lnTo>
                      <a:pt x="512" y="278"/>
                    </a:lnTo>
                    <a:lnTo>
                      <a:pt x="519" y="279"/>
                    </a:lnTo>
                    <a:lnTo>
                      <a:pt x="527" y="281"/>
                    </a:lnTo>
                    <a:lnTo>
                      <a:pt x="533" y="283"/>
                    </a:lnTo>
                    <a:lnTo>
                      <a:pt x="542" y="286"/>
                    </a:lnTo>
                    <a:lnTo>
                      <a:pt x="548" y="289"/>
                    </a:lnTo>
                    <a:lnTo>
                      <a:pt x="556" y="292"/>
                    </a:lnTo>
                    <a:lnTo>
                      <a:pt x="562" y="294"/>
                    </a:lnTo>
                    <a:lnTo>
                      <a:pt x="570" y="298"/>
                    </a:lnTo>
                    <a:lnTo>
                      <a:pt x="576" y="301"/>
                    </a:lnTo>
                    <a:lnTo>
                      <a:pt x="583" y="305"/>
                    </a:lnTo>
                    <a:lnTo>
                      <a:pt x="590" y="308"/>
                    </a:lnTo>
                    <a:lnTo>
                      <a:pt x="597" y="313"/>
                    </a:lnTo>
                    <a:lnTo>
                      <a:pt x="603" y="317"/>
                    </a:lnTo>
                    <a:lnTo>
                      <a:pt x="611" y="323"/>
                    </a:lnTo>
                    <a:lnTo>
                      <a:pt x="617" y="326"/>
                    </a:lnTo>
                    <a:lnTo>
                      <a:pt x="623" y="331"/>
                    </a:lnTo>
                    <a:lnTo>
                      <a:pt x="629" y="335"/>
                    </a:lnTo>
                    <a:lnTo>
                      <a:pt x="636" y="340"/>
                    </a:lnTo>
                    <a:lnTo>
                      <a:pt x="642" y="345"/>
                    </a:lnTo>
                    <a:lnTo>
                      <a:pt x="648" y="350"/>
                    </a:lnTo>
                    <a:lnTo>
                      <a:pt x="654" y="355"/>
                    </a:lnTo>
                    <a:lnTo>
                      <a:pt x="661" y="360"/>
                    </a:lnTo>
                    <a:lnTo>
                      <a:pt x="667" y="363"/>
                    </a:lnTo>
                    <a:lnTo>
                      <a:pt x="676" y="368"/>
                    </a:lnTo>
                    <a:lnTo>
                      <a:pt x="685" y="373"/>
                    </a:lnTo>
                    <a:lnTo>
                      <a:pt x="695" y="379"/>
                    </a:lnTo>
                    <a:lnTo>
                      <a:pt x="703" y="385"/>
                    </a:lnTo>
                    <a:lnTo>
                      <a:pt x="712" y="392"/>
                    </a:lnTo>
                    <a:lnTo>
                      <a:pt x="719" y="398"/>
                    </a:lnTo>
                    <a:lnTo>
                      <a:pt x="726" y="405"/>
                    </a:lnTo>
                    <a:lnTo>
                      <a:pt x="733" y="400"/>
                    </a:lnTo>
                    <a:lnTo>
                      <a:pt x="740" y="396"/>
                    </a:lnTo>
                    <a:lnTo>
                      <a:pt x="747" y="390"/>
                    </a:lnTo>
                    <a:lnTo>
                      <a:pt x="756" y="386"/>
                    </a:lnTo>
                    <a:lnTo>
                      <a:pt x="763" y="381"/>
                    </a:lnTo>
                    <a:lnTo>
                      <a:pt x="771" y="376"/>
                    </a:lnTo>
                    <a:lnTo>
                      <a:pt x="779" y="371"/>
                    </a:lnTo>
                    <a:lnTo>
                      <a:pt x="787" y="366"/>
                    </a:lnTo>
                    <a:lnTo>
                      <a:pt x="793" y="360"/>
                    </a:lnTo>
                    <a:lnTo>
                      <a:pt x="800" y="355"/>
                    </a:lnTo>
                    <a:lnTo>
                      <a:pt x="807" y="349"/>
                    </a:lnTo>
                    <a:lnTo>
                      <a:pt x="814" y="342"/>
                    </a:lnTo>
                    <a:lnTo>
                      <a:pt x="819" y="334"/>
                    </a:lnTo>
                    <a:lnTo>
                      <a:pt x="826" y="327"/>
                    </a:lnTo>
                    <a:lnTo>
                      <a:pt x="831" y="318"/>
                    </a:lnTo>
                    <a:lnTo>
                      <a:pt x="837" y="311"/>
                    </a:lnTo>
                    <a:lnTo>
                      <a:pt x="832" y="303"/>
                    </a:lnTo>
                    <a:lnTo>
                      <a:pt x="828" y="295"/>
                    </a:lnTo>
                    <a:lnTo>
                      <a:pt x="822" y="287"/>
                    </a:lnTo>
                    <a:lnTo>
                      <a:pt x="818" y="281"/>
                    </a:lnTo>
                    <a:lnTo>
                      <a:pt x="813" y="274"/>
                    </a:lnTo>
                    <a:lnTo>
                      <a:pt x="808" y="266"/>
                    </a:lnTo>
                    <a:lnTo>
                      <a:pt x="803" y="260"/>
                    </a:lnTo>
                    <a:lnTo>
                      <a:pt x="798" y="254"/>
                    </a:lnTo>
                    <a:lnTo>
                      <a:pt x="792" y="247"/>
                    </a:lnTo>
                    <a:lnTo>
                      <a:pt x="787" y="241"/>
                    </a:lnTo>
                    <a:lnTo>
                      <a:pt x="781" y="235"/>
                    </a:lnTo>
                    <a:lnTo>
                      <a:pt x="775" y="229"/>
                    </a:lnTo>
                    <a:lnTo>
                      <a:pt x="769" y="222"/>
                    </a:lnTo>
                    <a:lnTo>
                      <a:pt x="764" y="217"/>
                    </a:lnTo>
                    <a:lnTo>
                      <a:pt x="758" y="212"/>
                    </a:lnTo>
                    <a:lnTo>
                      <a:pt x="752" y="208"/>
                    </a:lnTo>
                    <a:lnTo>
                      <a:pt x="745" y="202"/>
                    </a:lnTo>
                    <a:lnTo>
                      <a:pt x="739" y="197"/>
                    </a:lnTo>
                    <a:lnTo>
                      <a:pt x="733" y="192"/>
                    </a:lnTo>
                    <a:lnTo>
                      <a:pt x="726" y="188"/>
                    </a:lnTo>
                    <a:lnTo>
                      <a:pt x="719" y="183"/>
                    </a:lnTo>
                    <a:lnTo>
                      <a:pt x="713" y="179"/>
                    </a:lnTo>
                    <a:lnTo>
                      <a:pt x="705" y="174"/>
                    </a:lnTo>
                    <a:lnTo>
                      <a:pt x="699" y="171"/>
                    </a:lnTo>
                    <a:lnTo>
                      <a:pt x="692" y="167"/>
                    </a:lnTo>
                    <a:lnTo>
                      <a:pt x="685" y="163"/>
                    </a:lnTo>
                    <a:lnTo>
                      <a:pt x="677" y="159"/>
                    </a:lnTo>
                    <a:lnTo>
                      <a:pt x="670" y="156"/>
                    </a:lnTo>
                    <a:lnTo>
                      <a:pt x="663" y="152"/>
                    </a:lnTo>
                    <a:lnTo>
                      <a:pt x="655" y="149"/>
                    </a:lnTo>
                    <a:lnTo>
                      <a:pt x="648" y="146"/>
                    </a:lnTo>
                    <a:lnTo>
                      <a:pt x="642" y="143"/>
                    </a:lnTo>
                    <a:lnTo>
                      <a:pt x="633" y="140"/>
                    </a:lnTo>
                    <a:lnTo>
                      <a:pt x="626" y="137"/>
                    </a:lnTo>
                    <a:lnTo>
                      <a:pt x="618" y="134"/>
                    </a:lnTo>
                    <a:lnTo>
                      <a:pt x="611" y="131"/>
                    </a:lnTo>
                    <a:lnTo>
                      <a:pt x="602" y="127"/>
                    </a:lnTo>
                    <a:lnTo>
                      <a:pt x="595" y="124"/>
                    </a:lnTo>
                    <a:lnTo>
                      <a:pt x="588" y="122"/>
                    </a:lnTo>
                    <a:lnTo>
                      <a:pt x="580" y="120"/>
                    </a:lnTo>
                    <a:lnTo>
                      <a:pt x="572" y="117"/>
                    </a:lnTo>
                    <a:lnTo>
                      <a:pt x="565" y="114"/>
                    </a:lnTo>
                    <a:lnTo>
                      <a:pt x="556" y="112"/>
                    </a:lnTo>
                    <a:lnTo>
                      <a:pt x="549" y="110"/>
                    </a:lnTo>
                    <a:lnTo>
                      <a:pt x="541" y="107"/>
                    </a:lnTo>
                    <a:lnTo>
                      <a:pt x="533" y="104"/>
                    </a:lnTo>
                    <a:lnTo>
                      <a:pt x="525" y="102"/>
                    </a:lnTo>
                    <a:lnTo>
                      <a:pt x="518" y="101"/>
                    </a:lnTo>
                    <a:lnTo>
                      <a:pt x="508" y="98"/>
                    </a:lnTo>
                    <a:lnTo>
                      <a:pt x="501" y="97"/>
                    </a:lnTo>
                    <a:lnTo>
                      <a:pt x="493" y="94"/>
                    </a:lnTo>
                    <a:lnTo>
                      <a:pt x="485" y="93"/>
                    </a:lnTo>
                    <a:lnTo>
                      <a:pt x="476" y="91"/>
                    </a:lnTo>
                    <a:lnTo>
                      <a:pt x="469" y="89"/>
                    </a:lnTo>
                    <a:lnTo>
                      <a:pt x="460" y="87"/>
                    </a:lnTo>
                    <a:lnTo>
                      <a:pt x="453" y="86"/>
                    </a:lnTo>
                    <a:lnTo>
                      <a:pt x="445" y="84"/>
                    </a:lnTo>
                    <a:lnTo>
                      <a:pt x="437" y="81"/>
                    </a:lnTo>
                    <a:lnTo>
                      <a:pt x="429" y="79"/>
                    </a:lnTo>
                    <a:lnTo>
                      <a:pt x="422" y="78"/>
                    </a:lnTo>
                    <a:lnTo>
                      <a:pt x="413" y="76"/>
                    </a:lnTo>
                    <a:lnTo>
                      <a:pt x="406" y="75"/>
                    </a:lnTo>
                    <a:lnTo>
                      <a:pt x="398" y="73"/>
                    </a:lnTo>
                    <a:lnTo>
                      <a:pt x="391" y="72"/>
                    </a:lnTo>
                    <a:lnTo>
                      <a:pt x="384" y="68"/>
                    </a:lnTo>
                    <a:lnTo>
                      <a:pt x="377" y="65"/>
                    </a:lnTo>
                    <a:lnTo>
                      <a:pt x="369" y="62"/>
                    </a:lnTo>
                    <a:lnTo>
                      <a:pt x="363" y="60"/>
                    </a:lnTo>
                    <a:lnTo>
                      <a:pt x="356" y="56"/>
                    </a:lnTo>
                    <a:lnTo>
                      <a:pt x="349" y="54"/>
                    </a:lnTo>
                    <a:lnTo>
                      <a:pt x="341" y="52"/>
                    </a:lnTo>
                    <a:lnTo>
                      <a:pt x="335" y="51"/>
                    </a:lnTo>
                    <a:lnTo>
                      <a:pt x="327" y="48"/>
                    </a:lnTo>
                    <a:lnTo>
                      <a:pt x="319" y="47"/>
                    </a:lnTo>
                    <a:lnTo>
                      <a:pt x="312" y="45"/>
                    </a:lnTo>
                    <a:lnTo>
                      <a:pt x="305" y="44"/>
                    </a:lnTo>
                    <a:lnTo>
                      <a:pt x="296" y="42"/>
                    </a:lnTo>
                    <a:lnTo>
                      <a:pt x="290" y="41"/>
                    </a:lnTo>
                    <a:lnTo>
                      <a:pt x="282" y="40"/>
                    </a:lnTo>
                    <a:lnTo>
                      <a:pt x="275" y="39"/>
                    </a:lnTo>
                    <a:lnTo>
                      <a:pt x="267" y="37"/>
                    </a:lnTo>
                    <a:lnTo>
                      <a:pt x="260" y="35"/>
                    </a:lnTo>
                    <a:lnTo>
                      <a:pt x="252" y="32"/>
                    </a:lnTo>
                    <a:lnTo>
                      <a:pt x="246" y="31"/>
                    </a:lnTo>
                    <a:lnTo>
                      <a:pt x="239" y="29"/>
                    </a:lnTo>
                    <a:lnTo>
                      <a:pt x="232" y="28"/>
                    </a:lnTo>
                    <a:lnTo>
                      <a:pt x="224" y="26"/>
                    </a:lnTo>
                    <a:lnTo>
                      <a:pt x="218" y="25"/>
                    </a:lnTo>
                    <a:lnTo>
                      <a:pt x="211" y="23"/>
                    </a:lnTo>
                    <a:lnTo>
                      <a:pt x="204" y="21"/>
                    </a:lnTo>
                    <a:lnTo>
                      <a:pt x="198" y="19"/>
                    </a:lnTo>
                    <a:lnTo>
                      <a:pt x="192" y="17"/>
                    </a:lnTo>
                    <a:lnTo>
                      <a:pt x="186" y="14"/>
                    </a:lnTo>
                    <a:lnTo>
                      <a:pt x="179" y="12"/>
                    </a:lnTo>
                    <a:lnTo>
                      <a:pt x="174" y="8"/>
                    </a:lnTo>
                    <a:lnTo>
                      <a:pt x="169" y="6"/>
                    </a:lnTo>
                    <a:lnTo>
                      <a:pt x="179" y="10"/>
                    </a:lnTo>
                    <a:lnTo>
                      <a:pt x="190" y="12"/>
                    </a:lnTo>
                    <a:lnTo>
                      <a:pt x="198" y="7"/>
                    </a:lnTo>
                    <a:lnTo>
                      <a:pt x="208" y="0"/>
                    </a:lnTo>
                    <a:lnTo>
                      <a:pt x="216" y="0"/>
                    </a:lnTo>
                    <a:lnTo>
                      <a:pt x="224" y="1"/>
                    </a:lnTo>
                    <a:lnTo>
                      <a:pt x="234" y="2"/>
                    </a:lnTo>
                    <a:lnTo>
                      <a:pt x="243" y="4"/>
                    </a:lnTo>
                    <a:lnTo>
                      <a:pt x="251" y="5"/>
                    </a:lnTo>
                    <a:lnTo>
                      <a:pt x="260" y="7"/>
                    </a:lnTo>
                    <a:lnTo>
                      <a:pt x="269" y="8"/>
                    </a:lnTo>
                    <a:lnTo>
                      <a:pt x="279" y="10"/>
                    </a:lnTo>
                    <a:lnTo>
                      <a:pt x="287" y="12"/>
                    </a:lnTo>
                    <a:lnTo>
                      <a:pt x="295" y="14"/>
                    </a:lnTo>
                    <a:lnTo>
                      <a:pt x="304" y="15"/>
                    </a:lnTo>
                    <a:lnTo>
                      <a:pt x="313" y="17"/>
                    </a:lnTo>
                    <a:lnTo>
                      <a:pt x="321" y="19"/>
                    </a:lnTo>
                    <a:lnTo>
                      <a:pt x="330" y="21"/>
                    </a:lnTo>
                    <a:lnTo>
                      <a:pt x="338" y="23"/>
                    </a:lnTo>
                    <a:lnTo>
                      <a:pt x="347" y="26"/>
                    </a:lnTo>
                    <a:lnTo>
                      <a:pt x="355" y="28"/>
                    </a:lnTo>
                    <a:lnTo>
                      <a:pt x="363" y="30"/>
                    </a:lnTo>
                    <a:lnTo>
                      <a:pt x="371" y="32"/>
                    </a:lnTo>
                    <a:lnTo>
                      <a:pt x="380" y="36"/>
                    </a:lnTo>
                    <a:lnTo>
                      <a:pt x="387" y="38"/>
                    </a:lnTo>
                    <a:lnTo>
                      <a:pt x="397" y="40"/>
                    </a:lnTo>
                    <a:lnTo>
                      <a:pt x="404" y="43"/>
                    </a:lnTo>
                    <a:lnTo>
                      <a:pt x="413" y="46"/>
                    </a:lnTo>
                    <a:lnTo>
                      <a:pt x="421" y="48"/>
                    </a:lnTo>
                    <a:lnTo>
                      <a:pt x="430" y="51"/>
                    </a:lnTo>
                    <a:lnTo>
                      <a:pt x="437" y="54"/>
                    </a:lnTo>
                    <a:lnTo>
                      <a:pt x="447" y="57"/>
                    </a:lnTo>
                    <a:lnTo>
                      <a:pt x="454" y="61"/>
                    </a:lnTo>
                    <a:lnTo>
                      <a:pt x="463" y="64"/>
                    </a:lnTo>
                    <a:lnTo>
                      <a:pt x="471" y="67"/>
                    </a:lnTo>
                    <a:lnTo>
                      <a:pt x="480" y="70"/>
                    </a:lnTo>
                    <a:lnTo>
                      <a:pt x="487" y="72"/>
                    </a:lnTo>
                    <a:lnTo>
                      <a:pt x="496" y="75"/>
                    </a:lnTo>
                    <a:lnTo>
                      <a:pt x="503" y="78"/>
                    </a:lnTo>
                    <a:lnTo>
                      <a:pt x="511" y="81"/>
                    </a:lnTo>
                    <a:lnTo>
                      <a:pt x="519" y="85"/>
                    </a:lnTo>
                    <a:lnTo>
                      <a:pt x="527" y="88"/>
                    </a:lnTo>
                    <a:lnTo>
                      <a:pt x="535" y="91"/>
                    </a:lnTo>
                    <a:lnTo>
                      <a:pt x="544" y="94"/>
                    </a:lnTo>
                    <a:lnTo>
                      <a:pt x="551" y="97"/>
                    </a:lnTo>
                    <a:lnTo>
                      <a:pt x="559" y="100"/>
                    </a:lnTo>
                    <a:lnTo>
                      <a:pt x="568" y="103"/>
                    </a:lnTo>
                    <a:lnTo>
                      <a:pt x="576" y="107"/>
                    </a:lnTo>
                    <a:lnTo>
                      <a:pt x="583" y="110"/>
                    </a:lnTo>
                    <a:lnTo>
                      <a:pt x="593" y="113"/>
                    </a:lnTo>
                    <a:lnTo>
                      <a:pt x="600" y="116"/>
                    </a:lnTo>
                    <a:lnTo>
                      <a:pt x="609" y="119"/>
                    </a:lnTo>
                    <a:lnTo>
                      <a:pt x="617" y="121"/>
                    </a:lnTo>
                    <a:lnTo>
                      <a:pt x="625" y="124"/>
                    </a:lnTo>
                    <a:lnTo>
                      <a:pt x="632" y="127"/>
                    </a:lnTo>
                    <a:lnTo>
                      <a:pt x="641" y="131"/>
                    </a:lnTo>
                    <a:lnTo>
                      <a:pt x="648" y="134"/>
                    </a:lnTo>
                    <a:lnTo>
                      <a:pt x="657" y="137"/>
                    </a:lnTo>
                    <a:lnTo>
                      <a:pt x="665" y="140"/>
                    </a:lnTo>
                    <a:lnTo>
                      <a:pt x="674" y="143"/>
                    </a:lnTo>
                    <a:lnTo>
                      <a:pt x="681" y="145"/>
                    </a:lnTo>
                    <a:lnTo>
                      <a:pt x="690" y="148"/>
                    </a:lnTo>
                    <a:lnTo>
                      <a:pt x="698" y="151"/>
                    </a:lnTo>
                    <a:lnTo>
                      <a:pt x="707" y="155"/>
                    </a:lnTo>
                    <a:lnTo>
                      <a:pt x="715" y="157"/>
                    </a:lnTo>
                    <a:lnTo>
                      <a:pt x="723" y="160"/>
                    </a:lnTo>
                    <a:lnTo>
                      <a:pt x="732" y="163"/>
                    </a:lnTo>
                    <a:lnTo>
                      <a:pt x="741"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2" name="Freeform 1241"/>
              <p:cNvSpPr>
                <a:spLocks/>
              </p:cNvSpPr>
              <p:nvPr/>
            </p:nvSpPr>
            <p:spPr bwMode="auto">
              <a:xfrm>
                <a:off x="1931" y="3280"/>
                <a:ext cx="37" cy="131"/>
              </a:xfrm>
              <a:custGeom>
                <a:avLst/>
                <a:gdLst>
                  <a:gd name="T0" fmla="*/ 31 w 73"/>
                  <a:gd name="T1" fmla="*/ 131 h 263"/>
                  <a:gd name="T2" fmla="*/ 21 w 73"/>
                  <a:gd name="T3" fmla="*/ 130 h 263"/>
                  <a:gd name="T4" fmla="*/ 11 w 73"/>
                  <a:gd name="T5" fmla="*/ 128 h 263"/>
                  <a:gd name="T6" fmla="*/ 3 w 73"/>
                  <a:gd name="T7" fmla="*/ 123 h 263"/>
                  <a:gd name="T8" fmla="*/ 1 w 73"/>
                  <a:gd name="T9" fmla="*/ 115 h 263"/>
                  <a:gd name="T10" fmla="*/ 2 w 73"/>
                  <a:gd name="T11" fmla="*/ 108 h 263"/>
                  <a:gd name="T12" fmla="*/ 4 w 73"/>
                  <a:gd name="T13" fmla="*/ 101 h 263"/>
                  <a:gd name="T14" fmla="*/ 5 w 73"/>
                  <a:gd name="T15" fmla="*/ 93 h 263"/>
                  <a:gd name="T16" fmla="*/ 6 w 73"/>
                  <a:gd name="T17" fmla="*/ 86 h 263"/>
                  <a:gd name="T18" fmla="*/ 7 w 73"/>
                  <a:gd name="T19" fmla="*/ 79 h 263"/>
                  <a:gd name="T20" fmla="*/ 8 w 73"/>
                  <a:gd name="T21" fmla="*/ 71 h 263"/>
                  <a:gd name="T22" fmla="*/ 9 w 73"/>
                  <a:gd name="T23" fmla="*/ 63 h 263"/>
                  <a:gd name="T24" fmla="*/ 10 w 73"/>
                  <a:gd name="T25" fmla="*/ 56 h 263"/>
                  <a:gd name="T26" fmla="*/ 11 w 73"/>
                  <a:gd name="T27" fmla="*/ 48 h 263"/>
                  <a:gd name="T28" fmla="*/ 12 w 73"/>
                  <a:gd name="T29" fmla="*/ 41 h 263"/>
                  <a:gd name="T30" fmla="*/ 12 w 73"/>
                  <a:gd name="T31" fmla="*/ 33 h 263"/>
                  <a:gd name="T32" fmla="*/ 12 w 73"/>
                  <a:gd name="T33" fmla="*/ 26 h 263"/>
                  <a:gd name="T34" fmla="*/ 12 w 73"/>
                  <a:gd name="T35" fmla="*/ 18 h 263"/>
                  <a:gd name="T36" fmla="*/ 12 w 73"/>
                  <a:gd name="T37" fmla="*/ 11 h 263"/>
                  <a:gd name="T38" fmla="*/ 12 w 73"/>
                  <a:gd name="T39" fmla="*/ 3 h 263"/>
                  <a:gd name="T40" fmla="*/ 14 w 73"/>
                  <a:gd name="T41" fmla="*/ 3 h 263"/>
                  <a:gd name="T42" fmla="*/ 17 w 73"/>
                  <a:gd name="T43" fmla="*/ 10 h 263"/>
                  <a:gd name="T44" fmla="*/ 19 w 73"/>
                  <a:gd name="T45" fmla="*/ 18 h 263"/>
                  <a:gd name="T46" fmla="*/ 21 w 73"/>
                  <a:gd name="T47" fmla="*/ 25 h 263"/>
                  <a:gd name="T48" fmla="*/ 23 w 73"/>
                  <a:gd name="T49" fmla="*/ 34 h 263"/>
                  <a:gd name="T50" fmla="*/ 24 w 73"/>
                  <a:gd name="T51" fmla="*/ 42 h 263"/>
                  <a:gd name="T52" fmla="*/ 25 w 73"/>
                  <a:gd name="T53" fmla="*/ 50 h 263"/>
                  <a:gd name="T54" fmla="*/ 26 w 73"/>
                  <a:gd name="T55" fmla="*/ 59 h 263"/>
                  <a:gd name="T56" fmla="*/ 27 w 73"/>
                  <a:gd name="T57" fmla="*/ 67 h 263"/>
                  <a:gd name="T58" fmla="*/ 27 w 73"/>
                  <a:gd name="T59" fmla="*/ 75 h 263"/>
                  <a:gd name="T60" fmla="*/ 27 w 73"/>
                  <a:gd name="T61" fmla="*/ 84 h 263"/>
                  <a:gd name="T62" fmla="*/ 28 w 73"/>
                  <a:gd name="T63" fmla="*/ 93 h 263"/>
                  <a:gd name="T64" fmla="*/ 29 w 73"/>
                  <a:gd name="T65" fmla="*/ 102 h 263"/>
                  <a:gd name="T66" fmla="*/ 31 w 73"/>
                  <a:gd name="T67" fmla="*/ 110 h 263"/>
                  <a:gd name="T68" fmla="*/ 32 w 73"/>
                  <a:gd name="T69" fmla="*/ 118 h 263"/>
                  <a:gd name="T70" fmla="*/ 35 w 73"/>
                  <a:gd name="T71" fmla="*/ 127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2" y="262"/>
                    </a:lnTo>
                    <a:lnTo>
                      <a:pt x="52" y="262"/>
                    </a:lnTo>
                    <a:lnTo>
                      <a:pt x="41" y="261"/>
                    </a:lnTo>
                    <a:lnTo>
                      <a:pt x="32" y="261"/>
                    </a:lnTo>
                    <a:lnTo>
                      <a:pt x="21" y="257"/>
                    </a:lnTo>
                    <a:lnTo>
                      <a:pt x="12" y="254"/>
                    </a:lnTo>
                    <a:lnTo>
                      <a:pt x="5" y="247"/>
                    </a:lnTo>
                    <a:lnTo>
                      <a:pt x="0" y="239"/>
                    </a:lnTo>
                    <a:lnTo>
                      <a:pt x="1" y="231"/>
                    </a:lnTo>
                    <a:lnTo>
                      <a:pt x="3" y="223"/>
                    </a:lnTo>
                    <a:lnTo>
                      <a:pt x="4" y="216"/>
                    </a:lnTo>
                    <a:lnTo>
                      <a:pt x="6" y="210"/>
                    </a:lnTo>
                    <a:lnTo>
                      <a:pt x="7" y="202"/>
                    </a:lnTo>
                    <a:lnTo>
                      <a:pt x="9" y="194"/>
                    </a:lnTo>
                    <a:lnTo>
                      <a:pt x="10" y="187"/>
                    </a:lnTo>
                    <a:lnTo>
                      <a:pt x="12" y="181"/>
                    </a:lnTo>
                    <a:lnTo>
                      <a:pt x="12" y="172"/>
                    </a:lnTo>
                    <a:lnTo>
                      <a:pt x="14" y="165"/>
                    </a:lnTo>
                    <a:lnTo>
                      <a:pt x="14" y="158"/>
                    </a:lnTo>
                    <a:lnTo>
                      <a:pt x="16" y="150"/>
                    </a:lnTo>
                    <a:lnTo>
                      <a:pt x="16" y="142"/>
                    </a:lnTo>
                    <a:lnTo>
                      <a:pt x="18" y="136"/>
                    </a:lnTo>
                    <a:lnTo>
                      <a:pt x="18" y="127"/>
                    </a:lnTo>
                    <a:lnTo>
                      <a:pt x="20" y="121"/>
                    </a:lnTo>
                    <a:lnTo>
                      <a:pt x="20" y="113"/>
                    </a:lnTo>
                    <a:lnTo>
                      <a:pt x="21" y="106"/>
                    </a:lnTo>
                    <a:lnTo>
                      <a:pt x="21" y="97"/>
                    </a:lnTo>
                    <a:lnTo>
                      <a:pt x="23" y="91"/>
                    </a:lnTo>
                    <a:lnTo>
                      <a:pt x="23" y="83"/>
                    </a:lnTo>
                    <a:lnTo>
                      <a:pt x="23" y="75"/>
                    </a:lnTo>
                    <a:lnTo>
                      <a:pt x="23" y="67"/>
                    </a:lnTo>
                    <a:lnTo>
                      <a:pt x="24" y="61"/>
                    </a:lnTo>
                    <a:lnTo>
                      <a:pt x="24" y="52"/>
                    </a:lnTo>
                    <a:lnTo>
                      <a:pt x="24" y="45"/>
                    </a:lnTo>
                    <a:lnTo>
                      <a:pt x="24" y="37"/>
                    </a:lnTo>
                    <a:lnTo>
                      <a:pt x="24" y="30"/>
                    </a:lnTo>
                    <a:lnTo>
                      <a:pt x="24" y="22"/>
                    </a:lnTo>
                    <a:lnTo>
                      <a:pt x="24" y="15"/>
                    </a:lnTo>
                    <a:lnTo>
                      <a:pt x="24" y="6"/>
                    </a:lnTo>
                    <a:lnTo>
                      <a:pt x="24" y="0"/>
                    </a:lnTo>
                    <a:lnTo>
                      <a:pt x="27" y="6"/>
                    </a:lnTo>
                    <a:lnTo>
                      <a:pt x="30" y="14"/>
                    </a:lnTo>
                    <a:lnTo>
                      <a:pt x="33" y="21"/>
                    </a:lnTo>
                    <a:lnTo>
                      <a:pt x="36" y="28"/>
                    </a:lnTo>
                    <a:lnTo>
                      <a:pt x="38" y="36"/>
                    </a:lnTo>
                    <a:lnTo>
                      <a:pt x="40" y="44"/>
                    </a:lnTo>
                    <a:lnTo>
                      <a:pt x="42" y="51"/>
                    </a:lnTo>
                    <a:lnTo>
                      <a:pt x="44" y="61"/>
                    </a:lnTo>
                    <a:lnTo>
                      <a:pt x="45" y="68"/>
                    </a:lnTo>
                    <a:lnTo>
                      <a:pt x="47" y="76"/>
                    </a:lnTo>
                    <a:lnTo>
                      <a:pt x="48" y="84"/>
                    </a:lnTo>
                    <a:lnTo>
                      <a:pt x="49" y="93"/>
                    </a:lnTo>
                    <a:lnTo>
                      <a:pt x="50" y="101"/>
                    </a:lnTo>
                    <a:lnTo>
                      <a:pt x="51" y="110"/>
                    </a:lnTo>
                    <a:lnTo>
                      <a:pt x="52" y="118"/>
                    </a:lnTo>
                    <a:lnTo>
                      <a:pt x="53" y="127"/>
                    </a:lnTo>
                    <a:lnTo>
                      <a:pt x="53" y="135"/>
                    </a:lnTo>
                    <a:lnTo>
                      <a:pt x="53" y="143"/>
                    </a:lnTo>
                    <a:lnTo>
                      <a:pt x="53" y="151"/>
                    </a:lnTo>
                    <a:lnTo>
                      <a:pt x="54" y="161"/>
                    </a:lnTo>
                    <a:lnTo>
                      <a:pt x="54" y="169"/>
                    </a:lnTo>
                    <a:lnTo>
                      <a:pt x="55" y="178"/>
                    </a:lnTo>
                    <a:lnTo>
                      <a:pt x="56" y="186"/>
                    </a:lnTo>
                    <a:lnTo>
                      <a:pt x="58" y="195"/>
                    </a:lnTo>
                    <a:lnTo>
                      <a:pt x="58" y="204"/>
                    </a:lnTo>
                    <a:lnTo>
                      <a:pt x="60" y="212"/>
                    </a:lnTo>
                    <a:lnTo>
                      <a:pt x="61" y="220"/>
                    </a:lnTo>
                    <a:lnTo>
                      <a:pt x="63" y="229"/>
                    </a:lnTo>
                    <a:lnTo>
                      <a:pt x="64" y="237"/>
                    </a:lnTo>
                    <a:lnTo>
                      <a:pt x="66" y="245"/>
                    </a:lnTo>
                    <a:lnTo>
                      <a:pt x="70" y="254"/>
                    </a:lnTo>
                    <a:lnTo>
                      <a:pt x="73"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3" name="Freeform 1242"/>
              <p:cNvSpPr>
                <a:spLocks/>
              </p:cNvSpPr>
              <p:nvPr/>
            </p:nvSpPr>
            <p:spPr bwMode="auto">
              <a:xfrm>
                <a:off x="1283" y="3295"/>
                <a:ext cx="68" cy="52"/>
              </a:xfrm>
              <a:custGeom>
                <a:avLst/>
                <a:gdLst>
                  <a:gd name="T0" fmla="*/ 46 w 138"/>
                  <a:gd name="T1" fmla="*/ 0 h 104"/>
                  <a:gd name="T2" fmla="*/ 47 w 138"/>
                  <a:gd name="T3" fmla="*/ 3 h 104"/>
                  <a:gd name="T4" fmla="*/ 49 w 138"/>
                  <a:gd name="T5" fmla="*/ 6 h 104"/>
                  <a:gd name="T6" fmla="*/ 51 w 138"/>
                  <a:gd name="T7" fmla="*/ 9 h 104"/>
                  <a:gd name="T8" fmla="*/ 54 w 138"/>
                  <a:gd name="T9" fmla="*/ 12 h 104"/>
                  <a:gd name="T10" fmla="*/ 57 w 138"/>
                  <a:gd name="T11" fmla="*/ 15 h 104"/>
                  <a:gd name="T12" fmla="*/ 59 w 138"/>
                  <a:gd name="T13" fmla="*/ 18 h 104"/>
                  <a:gd name="T14" fmla="*/ 61 w 138"/>
                  <a:gd name="T15" fmla="*/ 21 h 104"/>
                  <a:gd name="T16" fmla="*/ 64 w 138"/>
                  <a:gd name="T17" fmla="*/ 25 h 104"/>
                  <a:gd name="T18" fmla="*/ 65 w 138"/>
                  <a:gd name="T19" fmla="*/ 28 h 104"/>
                  <a:gd name="T20" fmla="*/ 67 w 138"/>
                  <a:gd name="T21" fmla="*/ 31 h 104"/>
                  <a:gd name="T22" fmla="*/ 68 w 138"/>
                  <a:gd name="T23" fmla="*/ 34 h 104"/>
                  <a:gd name="T24" fmla="*/ 68 w 138"/>
                  <a:gd name="T25" fmla="*/ 38 h 104"/>
                  <a:gd name="T26" fmla="*/ 68 w 138"/>
                  <a:gd name="T27" fmla="*/ 41 h 104"/>
                  <a:gd name="T28" fmla="*/ 67 w 138"/>
                  <a:gd name="T29" fmla="*/ 45 h 104"/>
                  <a:gd name="T30" fmla="*/ 65 w 138"/>
                  <a:gd name="T31" fmla="*/ 48 h 104"/>
                  <a:gd name="T32" fmla="*/ 63 w 138"/>
                  <a:gd name="T33" fmla="*/ 52 h 104"/>
                  <a:gd name="T34" fmla="*/ 62 w 138"/>
                  <a:gd name="T35" fmla="*/ 47 h 104"/>
                  <a:gd name="T36" fmla="*/ 62 w 138"/>
                  <a:gd name="T37" fmla="*/ 43 h 104"/>
                  <a:gd name="T38" fmla="*/ 61 w 138"/>
                  <a:gd name="T39" fmla="*/ 40 h 104"/>
                  <a:gd name="T40" fmla="*/ 61 w 138"/>
                  <a:gd name="T41" fmla="*/ 36 h 104"/>
                  <a:gd name="T42" fmla="*/ 58 w 138"/>
                  <a:gd name="T43" fmla="*/ 31 h 104"/>
                  <a:gd name="T44" fmla="*/ 55 w 138"/>
                  <a:gd name="T45" fmla="*/ 27 h 104"/>
                  <a:gd name="T46" fmla="*/ 50 w 138"/>
                  <a:gd name="T47" fmla="*/ 23 h 104"/>
                  <a:gd name="T48" fmla="*/ 46 w 138"/>
                  <a:gd name="T49" fmla="*/ 21 h 104"/>
                  <a:gd name="T50" fmla="*/ 41 w 138"/>
                  <a:gd name="T51" fmla="*/ 20 h 104"/>
                  <a:gd name="T52" fmla="*/ 35 w 138"/>
                  <a:gd name="T53" fmla="*/ 19 h 104"/>
                  <a:gd name="T54" fmla="*/ 33 w 138"/>
                  <a:gd name="T55" fmla="*/ 18 h 104"/>
                  <a:gd name="T56" fmla="*/ 30 w 138"/>
                  <a:gd name="T57" fmla="*/ 17 h 104"/>
                  <a:gd name="T58" fmla="*/ 26 w 138"/>
                  <a:gd name="T59" fmla="*/ 17 h 104"/>
                  <a:gd name="T60" fmla="*/ 24 w 138"/>
                  <a:gd name="T61" fmla="*/ 16 h 104"/>
                  <a:gd name="T62" fmla="*/ 18 w 138"/>
                  <a:gd name="T63" fmla="*/ 15 h 104"/>
                  <a:gd name="T64" fmla="*/ 13 w 138"/>
                  <a:gd name="T65" fmla="*/ 13 h 104"/>
                  <a:gd name="T66" fmla="*/ 9 w 138"/>
                  <a:gd name="T67" fmla="*/ 11 h 104"/>
                  <a:gd name="T68" fmla="*/ 5 w 138"/>
                  <a:gd name="T69" fmla="*/ 9 h 104"/>
                  <a:gd name="T70" fmla="*/ 1 w 138"/>
                  <a:gd name="T71" fmla="*/ 5 h 104"/>
                  <a:gd name="T72" fmla="*/ 0 w 138"/>
                  <a:gd name="T73" fmla="*/ 0 h 104"/>
                  <a:gd name="T74" fmla="*/ 46 w 138"/>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8" h="104">
                    <a:moveTo>
                      <a:pt x="93" y="0"/>
                    </a:moveTo>
                    <a:lnTo>
                      <a:pt x="96" y="6"/>
                    </a:lnTo>
                    <a:lnTo>
                      <a:pt x="100" y="12"/>
                    </a:lnTo>
                    <a:lnTo>
                      <a:pt x="104" y="17"/>
                    </a:lnTo>
                    <a:lnTo>
                      <a:pt x="110" y="23"/>
                    </a:lnTo>
                    <a:lnTo>
                      <a:pt x="115" y="30"/>
                    </a:lnTo>
                    <a:lnTo>
                      <a:pt x="120" y="36"/>
                    </a:lnTo>
                    <a:lnTo>
                      <a:pt x="124" y="42"/>
                    </a:lnTo>
                    <a:lnTo>
                      <a:pt x="130" y="49"/>
                    </a:lnTo>
                    <a:lnTo>
                      <a:pt x="132" y="56"/>
                    </a:lnTo>
                    <a:lnTo>
                      <a:pt x="135" y="62"/>
                    </a:lnTo>
                    <a:lnTo>
                      <a:pt x="137" y="68"/>
                    </a:lnTo>
                    <a:lnTo>
                      <a:pt x="138" y="76"/>
                    </a:lnTo>
                    <a:lnTo>
                      <a:pt x="137" y="82"/>
                    </a:lnTo>
                    <a:lnTo>
                      <a:pt x="136" y="89"/>
                    </a:lnTo>
                    <a:lnTo>
                      <a:pt x="132" y="96"/>
                    </a:lnTo>
                    <a:lnTo>
                      <a:pt x="127" y="104"/>
                    </a:lnTo>
                    <a:lnTo>
                      <a:pt x="126" y="94"/>
                    </a:lnTo>
                    <a:lnTo>
                      <a:pt x="126" y="86"/>
                    </a:lnTo>
                    <a:lnTo>
                      <a:pt x="124" y="79"/>
                    </a:lnTo>
                    <a:lnTo>
                      <a:pt x="123" y="72"/>
                    </a:lnTo>
                    <a:lnTo>
                      <a:pt x="118" y="62"/>
                    </a:lnTo>
                    <a:lnTo>
                      <a:pt x="112" y="54"/>
                    </a:lnTo>
                    <a:lnTo>
                      <a:pt x="102" y="46"/>
                    </a:lnTo>
                    <a:lnTo>
                      <a:pt x="94" y="42"/>
                    </a:lnTo>
                    <a:lnTo>
                      <a:pt x="83" y="39"/>
                    </a:lnTo>
                    <a:lnTo>
                      <a:pt x="72" y="37"/>
                    </a:lnTo>
                    <a:lnTo>
                      <a:pt x="66" y="35"/>
                    </a:lnTo>
                    <a:lnTo>
                      <a:pt x="60" y="34"/>
                    </a:lnTo>
                    <a:lnTo>
                      <a:pt x="53" y="33"/>
                    </a:lnTo>
                    <a:lnTo>
                      <a:pt x="48" y="32"/>
                    </a:lnTo>
                    <a:lnTo>
                      <a:pt x="37" y="29"/>
                    </a:lnTo>
                    <a:lnTo>
                      <a:pt x="27" y="26"/>
                    </a:lnTo>
                    <a:lnTo>
                      <a:pt x="18" y="22"/>
                    </a:lnTo>
                    <a:lnTo>
                      <a:pt x="11" y="17"/>
                    </a:lnTo>
                    <a:lnTo>
                      <a:pt x="3" y="10"/>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4" name="Freeform 1243"/>
              <p:cNvSpPr>
                <a:spLocks/>
              </p:cNvSpPr>
              <p:nvPr/>
            </p:nvSpPr>
            <p:spPr bwMode="auto">
              <a:xfrm>
                <a:off x="1375" y="3319"/>
                <a:ext cx="71" cy="139"/>
              </a:xfrm>
              <a:custGeom>
                <a:avLst/>
                <a:gdLst>
                  <a:gd name="T0" fmla="*/ 70 w 142"/>
                  <a:gd name="T1" fmla="*/ 55 h 277"/>
                  <a:gd name="T2" fmla="*/ 71 w 142"/>
                  <a:gd name="T3" fmla="*/ 62 h 277"/>
                  <a:gd name="T4" fmla="*/ 71 w 142"/>
                  <a:gd name="T5" fmla="*/ 67 h 277"/>
                  <a:gd name="T6" fmla="*/ 70 w 142"/>
                  <a:gd name="T7" fmla="*/ 74 h 277"/>
                  <a:gd name="T8" fmla="*/ 69 w 142"/>
                  <a:gd name="T9" fmla="*/ 79 h 277"/>
                  <a:gd name="T10" fmla="*/ 68 w 142"/>
                  <a:gd name="T11" fmla="*/ 86 h 277"/>
                  <a:gd name="T12" fmla="*/ 65 w 142"/>
                  <a:gd name="T13" fmla="*/ 91 h 277"/>
                  <a:gd name="T14" fmla="*/ 63 w 142"/>
                  <a:gd name="T15" fmla="*/ 98 h 277"/>
                  <a:gd name="T16" fmla="*/ 59 w 142"/>
                  <a:gd name="T17" fmla="*/ 106 h 277"/>
                  <a:gd name="T18" fmla="*/ 52 w 142"/>
                  <a:gd name="T19" fmla="*/ 116 h 277"/>
                  <a:gd name="T20" fmla="*/ 45 w 142"/>
                  <a:gd name="T21" fmla="*/ 126 h 277"/>
                  <a:gd name="T22" fmla="*/ 37 w 142"/>
                  <a:gd name="T23" fmla="*/ 135 h 277"/>
                  <a:gd name="T24" fmla="*/ 11 w 142"/>
                  <a:gd name="T25" fmla="*/ 139 h 277"/>
                  <a:gd name="T26" fmla="*/ 15 w 142"/>
                  <a:gd name="T27" fmla="*/ 130 h 277"/>
                  <a:gd name="T28" fmla="*/ 16 w 142"/>
                  <a:gd name="T29" fmla="*/ 123 h 277"/>
                  <a:gd name="T30" fmla="*/ 12 w 142"/>
                  <a:gd name="T31" fmla="*/ 116 h 277"/>
                  <a:gd name="T32" fmla="*/ 8 w 142"/>
                  <a:gd name="T33" fmla="*/ 110 h 277"/>
                  <a:gd name="T34" fmla="*/ 2 w 142"/>
                  <a:gd name="T35" fmla="*/ 104 h 277"/>
                  <a:gd name="T36" fmla="*/ 0 w 142"/>
                  <a:gd name="T37" fmla="*/ 98 h 277"/>
                  <a:gd name="T38" fmla="*/ 2 w 142"/>
                  <a:gd name="T39" fmla="*/ 90 h 277"/>
                  <a:gd name="T40" fmla="*/ 5 w 142"/>
                  <a:gd name="T41" fmla="*/ 87 h 277"/>
                  <a:gd name="T42" fmla="*/ 11 w 142"/>
                  <a:gd name="T43" fmla="*/ 83 h 277"/>
                  <a:gd name="T44" fmla="*/ 17 w 142"/>
                  <a:gd name="T45" fmla="*/ 83 h 277"/>
                  <a:gd name="T46" fmla="*/ 22 w 142"/>
                  <a:gd name="T47" fmla="*/ 81 h 277"/>
                  <a:gd name="T48" fmla="*/ 28 w 142"/>
                  <a:gd name="T49" fmla="*/ 74 h 277"/>
                  <a:gd name="T50" fmla="*/ 29 w 142"/>
                  <a:gd name="T51" fmla="*/ 68 h 277"/>
                  <a:gd name="T52" fmla="*/ 30 w 142"/>
                  <a:gd name="T53" fmla="*/ 62 h 277"/>
                  <a:gd name="T54" fmla="*/ 31 w 142"/>
                  <a:gd name="T55" fmla="*/ 55 h 277"/>
                  <a:gd name="T56" fmla="*/ 32 w 142"/>
                  <a:gd name="T57" fmla="*/ 48 h 277"/>
                  <a:gd name="T58" fmla="*/ 32 w 142"/>
                  <a:gd name="T59" fmla="*/ 40 h 277"/>
                  <a:gd name="T60" fmla="*/ 32 w 142"/>
                  <a:gd name="T61" fmla="*/ 33 h 277"/>
                  <a:gd name="T62" fmla="*/ 33 w 142"/>
                  <a:gd name="T63" fmla="*/ 25 h 277"/>
                  <a:gd name="T64" fmla="*/ 35 w 142"/>
                  <a:gd name="T65" fmla="*/ 19 h 277"/>
                  <a:gd name="T66" fmla="*/ 37 w 142"/>
                  <a:gd name="T67" fmla="*/ 12 h 277"/>
                  <a:gd name="T68" fmla="*/ 41 w 142"/>
                  <a:gd name="T69" fmla="*/ 7 h 277"/>
                  <a:gd name="T70" fmla="*/ 47 w 142"/>
                  <a:gd name="T71" fmla="*/ 3 h 277"/>
                  <a:gd name="T72" fmla="*/ 54 w 142"/>
                  <a:gd name="T73" fmla="*/ 0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2" h="277">
                    <a:moveTo>
                      <a:pt x="139" y="105"/>
                    </a:moveTo>
                    <a:lnTo>
                      <a:pt x="140" y="110"/>
                    </a:lnTo>
                    <a:lnTo>
                      <a:pt x="141" y="116"/>
                    </a:lnTo>
                    <a:lnTo>
                      <a:pt x="141" y="123"/>
                    </a:lnTo>
                    <a:lnTo>
                      <a:pt x="142" y="129"/>
                    </a:lnTo>
                    <a:lnTo>
                      <a:pt x="141" y="134"/>
                    </a:lnTo>
                    <a:lnTo>
                      <a:pt x="141" y="140"/>
                    </a:lnTo>
                    <a:lnTo>
                      <a:pt x="140" y="147"/>
                    </a:lnTo>
                    <a:lnTo>
                      <a:pt x="140" y="153"/>
                    </a:lnTo>
                    <a:lnTo>
                      <a:pt x="138" y="158"/>
                    </a:lnTo>
                    <a:lnTo>
                      <a:pt x="137" y="164"/>
                    </a:lnTo>
                    <a:lnTo>
                      <a:pt x="135" y="171"/>
                    </a:lnTo>
                    <a:lnTo>
                      <a:pt x="134" y="177"/>
                    </a:lnTo>
                    <a:lnTo>
                      <a:pt x="130" y="182"/>
                    </a:lnTo>
                    <a:lnTo>
                      <a:pt x="128" y="188"/>
                    </a:lnTo>
                    <a:lnTo>
                      <a:pt x="126" y="195"/>
                    </a:lnTo>
                    <a:lnTo>
                      <a:pt x="124" y="201"/>
                    </a:lnTo>
                    <a:lnTo>
                      <a:pt x="118" y="211"/>
                    </a:lnTo>
                    <a:lnTo>
                      <a:pt x="112" y="222"/>
                    </a:lnTo>
                    <a:lnTo>
                      <a:pt x="104" y="232"/>
                    </a:lnTo>
                    <a:lnTo>
                      <a:pt x="97" y="243"/>
                    </a:lnTo>
                    <a:lnTo>
                      <a:pt x="89" y="252"/>
                    </a:lnTo>
                    <a:lnTo>
                      <a:pt x="81" y="261"/>
                    </a:lnTo>
                    <a:lnTo>
                      <a:pt x="73" y="269"/>
                    </a:lnTo>
                    <a:lnTo>
                      <a:pt x="67" y="277"/>
                    </a:lnTo>
                    <a:lnTo>
                      <a:pt x="21" y="277"/>
                    </a:lnTo>
                    <a:lnTo>
                      <a:pt x="27" y="268"/>
                    </a:lnTo>
                    <a:lnTo>
                      <a:pt x="30" y="260"/>
                    </a:lnTo>
                    <a:lnTo>
                      <a:pt x="31" y="252"/>
                    </a:lnTo>
                    <a:lnTo>
                      <a:pt x="31" y="246"/>
                    </a:lnTo>
                    <a:lnTo>
                      <a:pt x="27" y="238"/>
                    </a:lnTo>
                    <a:lnTo>
                      <a:pt x="24" y="232"/>
                    </a:lnTo>
                    <a:lnTo>
                      <a:pt x="19" y="226"/>
                    </a:lnTo>
                    <a:lnTo>
                      <a:pt x="15" y="220"/>
                    </a:lnTo>
                    <a:lnTo>
                      <a:pt x="8" y="213"/>
                    </a:lnTo>
                    <a:lnTo>
                      <a:pt x="4" y="207"/>
                    </a:lnTo>
                    <a:lnTo>
                      <a:pt x="1" y="201"/>
                    </a:lnTo>
                    <a:lnTo>
                      <a:pt x="0" y="195"/>
                    </a:lnTo>
                    <a:lnTo>
                      <a:pt x="0" y="187"/>
                    </a:lnTo>
                    <a:lnTo>
                      <a:pt x="4" y="180"/>
                    </a:lnTo>
                    <a:lnTo>
                      <a:pt x="6" y="176"/>
                    </a:lnTo>
                    <a:lnTo>
                      <a:pt x="10" y="173"/>
                    </a:lnTo>
                    <a:lnTo>
                      <a:pt x="15" y="170"/>
                    </a:lnTo>
                    <a:lnTo>
                      <a:pt x="21" y="166"/>
                    </a:lnTo>
                    <a:lnTo>
                      <a:pt x="27" y="165"/>
                    </a:lnTo>
                    <a:lnTo>
                      <a:pt x="33" y="165"/>
                    </a:lnTo>
                    <a:lnTo>
                      <a:pt x="37" y="163"/>
                    </a:lnTo>
                    <a:lnTo>
                      <a:pt x="43" y="162"/>
                    </a:lnTo>
                    <a:lnTo>
                      <a:pt x="50" y="156"/>
                    </a:lnTo>
                    <a:lnTo>
                      <a:pt x="55" y="148"/>
                    </a:lnTo>
                    <a:lnTo>
                      <a:pt x="56" y="141"/>
                    </a:lnTo>
                    <a:lnTo>
                      <a:pt x="58" y="135"/>
                    </a:lnTo>
                    <a:lnTo>
                      <a:pt x="59" y="129"/>
                    </a:lnTo>
                    <a:lnTo>
                      <a:pt x="60" y="124"/>
                    </a:lnTo>
                    <a:lnTo>
                      <a:pt x="60" y="116"/>
                    </a:lnTo>
                    <a:lnTo>
                      <a:pt x="61" y="109"/>
                    </a:lnTo>
                    <a:lnTo>
                      <a:pt x="61" y="102"/>
                    </a:lnTo>
                    <a:lnTo>
                      <a:pt x="63" y="95"/>
                    </a:lnTo>
                    <a:lnTo>
                      <a:pt x="63" y="87"/>
                    </a:lnTo>
                    <a:lnTo>
                      <a:pt x="63" y="80"/>
                    </a:lnTo>
                    <a:lnTo>
                      <a:pt x="63" y="71"/>
                    </a:lnTo>
                    <a:lnTo>
                      <a:pt x="64" y="65"/>
                    </a:lnTo>
                    <a:lnTo>
                      <a:pt x="64" y="57"/>
                    </a:lnTo>
                    <a:lnTo>
                      <a:pt x="66" y="49"/>
                    </a:lnTo>
                    <a:lnTo>
                      <a:pt x="67" y="43"/>
                    </a:lnTo>
                    <a:lnTo>
                      <a:pt x="70" y="37"/>
                    </a:lnTo>
                    <a:lnTo>
                      <a:pt x="71" y="30"/>
                    </a:lnTo>
                    <a:lnTo>
                      <a:pt x="74" y="23"/>
                    </a:lnTo>
                    <a:lnTo>
                      <a:pt x="77" y="18"/>
                    </a:lnTo>
                    <a:lnTo>
                      <a:pt x="82" y="14"/>
                    </a:lnTo>
                    <a:lnTo>
                      <a:pt x="87" y="9"/>
                    </a:lnTo>
                    <a:lnTo>
                      <a:pt x="93" y="6"/>
                    </a:lnTo>
                    <a:lnTo>
                      <a:pt x="99" y="1"/>
                    </a:lnTo>
                    <a:lnTo>
                      <a:pt x="107" y="0"/>
                    </a:lnTo>
                    <a:lnTo>
                      <a:pt x="139"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5" name="Freeform 1244"/>
              <p:cNvSpPr>
                <a:spLocks/>
              </p:cNvSpPr>
              <p:nvPr/>
            </p:nvSpPr>
            <p:spPr bwMode="auto">
              <a:xfrm>
                <a:off x="1417" y="3344"/>
                <a:ext cx="111" cy="193"/>
              </a:xfrm>
              <a:custGeom>
                <a:avLst/>
                <a:gdLst>
                  <a:gd name="T0" fmla="*/ 111 w 223"/>
                  <a:gd name="T1" fmla="*/ 5 h 388"/>
                  <a:gd name="T2" fmla="*/ 111 w 223"/>
                  <a:gd name="T3" fmla="*/ 16 h 388"/>
                  <a:gd name="T4" fmla="*/ 111 w 223"/>
                  <a:gd name="T5" fmla="*/ 27 h 388"/>
                  <a:gd name="T6" fmla="*/ 111 w 223"/>
                  <a:gd name="T7" fmla="*/ 38 h 388"/>
                  <a:gd name="T8" fmla="*/ 111 w 223"/>
                  <a:gd name="T9" fmla="*/ 49 h 388"/>
                  <a:gd name="T10" fmla="*/ 111 w 223"/>
                  <a:gd name="T11" fmla="*/ 60 h 388"/>
                  <a:gd name="T12" fmla="*/ 111 w 223"/>
                  <a:gd name="T13" fmla="*/ 71 h 388"/>
                  <a:gd name="T14" fmla="*/ 110 w 223"/>
                  <a:gd name="T15" fmla="*/ 79 h 388"/>
                  <a:gd name="T16" fmla="*/ 110 w 223"/>
                  <a:gd name="T17" fmla="*/ 85 h 388"/>
                  <a:gd name="T18" fmla="*/ 109 w 223"/>
                  <a:gd name="T19" fmla="*/ 93 h 388"/>
                  <a:gd name="T20" fmla="*/ 106 w 223"/>
                  <a:gd name="T21" fmla="*/ 103 h 388"/>
                  <a:gd name="T22" fmla="*/ 103 w 223"/>
                  <a:gd name="T23" fmla="*/ 113 h 388"/>
                  <a:gd name="T24" fmla="*/ 100 w 223"/>
                  <a:gd name="T25" fmla="*/ 123 h 388"/>
                  <a:gd name="T26" fmla="*/ 95 w 223"/>
                  <a:gd name="T27" fmla="*/ 132 h 388"/>
                  <a:gd name="T28" fmla="*/ 90 w 223"/>
                  <a:gd name="T29" fmla="*/ 141 h 388"/>
                  <a:gd name="T30" fmla="*/ 83 w 223"/>
                  <a:gd name="T31" fmla="*/ 149 h 388"/>
                  <a:gd name="T32" fmla="*/ 75 w 223"/>
                  <a:gd name="T33" fmla="*/ 158 h 388"/>
                  <a:gd name="T34" fmla="*/ 67 w 223"/>
                  <a:gd name="T35" fmla="*/ 158 h 388"/>
                  <a:gd name="T36" fmla="*/ 59 w 223"/>
                  <a:gd name="T37" fmla="*/ 154 h 388"/>
                  <a:gd name="T38" fmla="*/ 50 w 223"/>
                  <a:gd name="T39" fmla="*/ 153 h 388"/>
                  <a:gd name="T40" fmla="*/ 41 w 223"/>
                  <a:gd name="T41" fmla="*/ 153 h 388"/>
                  <a:gd name="T42" fmla="*/ 32 w 223"/>
                  <a:gd name="T43" fmla="*/ 157 h 388"/>
                  <a:gd name="T44" fmla="*/ 24 w 223"/>
                  <a:gd name="T45" fmla="*/ 163 h 388"/>
                  <a:gd name="T46" fmla="*/ 16 w 223"/>
                  <a:gd name="T47" fmla="*/ 169 h 388"/>
                  <a:gd name="T48" fmla="*/ 12 w 223"/>
                  <a:gd name="T49" fmla="*/ 174 h 388"/>
                  <a:gd name="T50" fmla="*/ 11 w 223"/>
                  <a:gd name="T51" fmla="*/ 180 h 388"/>
                  <a:gd name="T52" fmla="*/ 12 w 223"/>
                  <a:gd name="T53" fmla="*/ 193 h 388"/>
                  <a:gd name="T54" fmla="*/ 2 w 223"/>
                  <a:gd name="T55" fmla="*/ 190 h 388"/>
                  <a:gd name="T56" fmla="*/ 5 w 223"/>
                  <a:gd name="T57" fmla="*/ 184 h 388"/>
                  <a:gd name="T58" fmla="*/ 7 w 223"/>
                  <a:gd name="T59" fmla="*/ 178 h 388"/>
                  <a:gd name="T60" fmla="*/ 10 w 223"/>
                  <a:gd name="T61" fmla="*/ 172 h 388"/>
                  <a:gd name="T62" fmla="*/ 13 w 223"/>
                  <a:gd name="T63" fmla="*/ 165 h 388"/>
                  <a:gd name="T64" fmla="*/ 16 w 223"/>
                  <a:gd name="T65" fmla="*/ 159 h 388"/>
                  <a:gd name="T66" fmla="*/ 19 w 223"/>
                  <a:gd name="T67" fmla="*/ 153 h 388"/>
                  <a:gd name="T68" fmla="*/ 22 w 223"/>
                  <a:gd name="T69" fmla="*/ 147 h 388"/>
                  <a:gd name="T70" fmla="*/ 25 w 223"/>
                  <a:gd name="T71" fmla="*/ 141 h 388"/>
                  <a:gd name="T72" fmla="*/ 28 w 223"/>
                  <a:gd name="T73" fmla="*/ 135 h 388"/>
                  <a:gd name="T74" fmla="*/ 32 w 223"/>
                  <a:gd name="T75" fmla="*/ 129 h 388"/>
                  <a:gd name="T76" fmla="*/ 36 w 223"/>
                  <a:gd name="T77" fmla="*/ 124 h 388"/>
                  <a:gd name="T78" fmla="*/ 41 w 223"/>
                  <a:gd name="T79" fmla="*/ 118 h 388"/>
                  <a:gd name="T80" fmla="*/ 47 w 223"/>
                  <a:gd name="T81" fmla="*/ 114 h 388"/>
                  <a:gd name="T82" fmla="*/ 53 w 223"/>
                  <a:gd name="T83" fmla="*/ 111 h 388"/>
                  <a:gd name="T84" fmla="*/ 60 w 223"/>
                  <a:gd name="T85" fmla="*/ 108 h 388"/>
                  <a:gd name="T86" fmla="*/ 64 w 223"/>
                  <a:gd name="T87" fmla="*/ 102 h 388"/>
                  <a:gd name="T88" fmla="*/ 63 w 223"/>
                  <a:gd name="T89" fmla="*/ 94 h 388"/>
                  <a:gd name="T90" fmla="*/ 62 w 223"/>
                  <a:gd name="T91" fmla="*/ 87 h 388"/>
                  <a:gd name="T92" fmla="*/ 62 w 223"/>
                  <a:gd name="T93" fmla="*/ 78 h 388"/>
                  <a:gd name="T94" fmla="*/ 63 w 223"/>
                  <a:gd name="T95" fmla="*/ 69 h 388"/>
                  <a:gd name="T96" fmla="*/ 63 w 223"/>
                  <a:gd name="T97" fmla="*/ 61 h 388"/>
                  <a:gd name="T98" fmla="*/ 64 w 223"/>
                  <a:gd name="T99" fmla="*/ 52 h 388"/>
                  <a:gd name="T100" fmla="*/ 66 w 223"/>
                  <a:gd name="T101" fmla="*/ 44 h 388"/>
                  <a:gd name="T102" fmla="*/ 69 w 223"/>
                  <a:gd name="T103" fmla="*/ 37 h 388"/>
                  <a:gd name="T104" fmla="*/ 71 w 223"/>
                  <a:gd name="T105" fmla="*/ 29 h 388"/>
                  <a:gd name="T106" fmla="*/ 75 w 223"/>
                  <a:gd name="T107" fmla="*/ 22 h 388"/>
                  <a:gd name="T108" fmla="*/ 79 w 223"/>
                  <a:gd name="T109" fmla="*/ 16 h 388"/>
                  <a:gd name="T110" fmla="*/ 85 w 223"/>
                  <a:gd name="T111" fmla="*/ 10 h 388"/>
                  <a:gd name="T112" fmla="*/ 91 w 223"/>
                  <a:gd name="T113" fmla="*/ 6 h 388"/>
                  <a:gd name="T114" fmla="*/ 98 w 223"/>
                  <a:gd name="T115" fmla="*/ 3 h 388"/>
                  <a:gd name="T116" fmla="*/ 106 w 223"/>
                  <a:gd name="T117" fmla="*/ 0 h 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3" h="388">
                    <a:moveTo>
                      <a:pt x="222" y="0"/>
                    </a:moveTo>
                    <a:lnTo>
                      <a:pt x="222" y="11"/>
                    </a:lnTo>
                    <a:lnTo>
                      <a:pt x="222" y="22"/>
                    </a:lnTo>
                    <a:lnTo>
                      <a:pt x="222" y="33"/>
                    </a:lnTo>
                    <a:lnTo>
                      <a:pt x="222" y="44"/>
                    </a:lnTo>
                    <a:lnTo>
                      <a:pt x="222" y="55"/>
                    </a:lnTo>
                    <a:lnTo>
                      <a:pt x="222" y="66"/>
                    </a:lnTo>
                    <a:lnTo>
                      <a:pt x="222" y="77"/>
                    </a:lnTo>
                    <a:lnTo>
                      <a:pt x="223" y="88"/>
                    </a:lnTo>
                    <a:lnTo>
                      <a:pt x="223" y="99"/>
                    </a:lnTo>
                    <a:lnTo>
                      <a:pt x="223" y="110"/>
                    </a:lnTo>
                    <a:lnTo>
                      <a:pt x="223" y="121"/>
                    </a:lnTo>
                    <a:lnTo>
                      <a:pt x="223" y="132"/>
                    </a:lnTo>
                    <a:lnTo>
                      <a:pt x="222" y="142"/>
                    </a:lnTo>
                    <a:lnTo>
                      <a:pt x="221" y="154"/>
                    </a:lnTo>
                    <a:lnTo>
                      <a:pt x="220" y="159"/>
                    </a:lnTo>
                    <a:lnTo>
                      <a:pt x="220" y="165"/>
                    </a:lnTo>
                    <a:lnTo>
                      <a:pt x="220" y="171"/>
                    </a:lnTo>
                    <a:lnTo>
                      <a:pt x="220" y="177"/>
                    </a:lnTo>
                    <a:lnTo>
                      <a:pt x="218" y="186"/>
                    </a:lnTo>
                    <a:lnTo>
                      <a:pt x="215" y="197"/>
                    </a:lnTo>
                    <a:lnTo>
                      <a:pt x="213" y="207"/>
                    </a:lnTo>
                    <a:lnTo>
                      <a:pt x="211" y="218"/>
                    </a:lnTo>
                    <a:lnTo>
                      <a:pt x="207" y="227"/>
                    </a:lnTo>
                    <a:lnTo>
                      <a:pt x="204" y="237"/>
                    </a:lnTo>
                    <a:lnTo>
                      <a:pt x="200" y="247"/>
                    </a:lnTo>
                    <a:lnTo>
                      <a:pt x="197" y="257"/>
                    </a:lnTo>
                    <a:lnTo>
                      <a:pt x="191" y="266"/>
                    </a:lnTo>
                    <a:lnTo>
                      <a:pt x="186" y="275"/>
                    </a:lnTo>
                    <a:lnTo>
                      <a:pt x="180" y="283"/>
                    </a:lnTo>
                    <a:lnTo>
                      <a:pt x="174" y="293"/>
                    </a:lnTo>
                    <a:lnTo>
                      <a:pt x="166" y="300"/>
                    </a:lnTo>
                    <a:lnTo>
                      <a:pt x="159" y="308"/>
                    </a:lnTo>
                    <a:lnTo>
                      <a:pt x="151" y="317"/>
                    </a:lnTo>
                    <a:lnTo>
                      <a:pt x="142" y="325"/>
                    </a:lnTo>
                    <a:lnTo>
                      <a:pt x="135" y="318"/>
                    </a:lnTo>
                    <a:lnTo>
                      <a:pt x="128" y="314"/>
                    </a:lnTo>
                    <a:lnTo>
                      <a:pt x="118" y="309"/>
                    </a:lnTo>
                    <a:lnTo>
                      <a:pt x="110" y="308"/>
                    </a:lnTo>
                    <a:lnTo>
                      <a:pt x="101" y="307"/>
                    </a:lnTo>
                    <a:lnTo>
                      <a:pt x="91" y="307"/>
                    </a:lnTo>
                    <a:lnTo>
                      <a:pt x="82" y="307"/>
                    </a:lnTo>
                    <a:lnTo>
                      <a:pt x="73" y="308"/>
                    </a:lnTo>
                    <a:lnTo>
                      <a:pt x="65" y="315"/>
                    </a:lnTo>
                    <a:lnTo>
                      <a:pt x="57" y="321"/>
                    </a:lnTo>
                    <a:lnTo>
                      <a:pt x="48" y="327"/>
                    </a:lnTo>
                    <a:lnTo>
                      <a:pt x="41" y="333"/>
                    </a:lnTo>
                    <a:lnTo>
                      <a:pt x="33" y="340"/>
                    </a:lnTo>
                    <a:lnTo>
                      <a:pt x="28" y="347"/>
                    </a:lnTo>
                    <a:lnTo>
                      <a:pt x="24" y="350"/>
                    </a:lnTo>
                    <a:lnTo>
                      <a:pt x="24" y="355"/>
                    </a:lnTo>
                    <a:lnTo>
                      <a:pt x="23" y="361"/>
                    </a:lnTo>
                    <a:lnTo>
                      <a:pt x="24" y="367"/>
                    </a:lnTo>
                    <a:lnTo>
                      <a:pt x="24" y="388"/>
                    </a:lnTo>
                    <a:lnTo>
                      <a:pt x="0" y="388"/>
                    </a:lnTo>
                    <a:lnTo>
                      <a:pt x="4" y="381"/>
                    </a:lnTo>
                    <a:lnTo>
                      <a:pt x="7" y="375"/>
                    </a:lnTo>
                    <a:lnTo>
                      <a:pt x="10" y="369"/>
                    </a:lnTo>
                    <a:lnTo>
                      <a:pt x="13" y="364"/>
                    </a:lnTo>
                    <a:lnTo>
                      <a:pt x="15" y="357"/>
                    </a:lnTo>
                    <a:lnTo>
                      <a:pt x="18" y="351"/>
                    </a:lnTo>
                    <a:lnTo>
                      <a:pt x="21" y="345"/>
                    </a:lnTo>
                    <a:lnTo>
                      <a:pt x="24" y="340"/>
                    </a:lnTo>
                    <a:lnTo>
                      <a:pt x="26" y="332"/>
                    </a:lnTo>
                    <a:lnTo>
                      <a:pt x="30" y="326"/>
                    </a:lnTo>
                    <a:lnTo>
                      <a:pt x="32" y="320"/>
                    </a:lnTo>
                    <a:lnTo>
                      <a:pt x="35" y="314"/>
                    </a:lnTo>
                    <a:lnTo>
                      <a:pt x="38" y="307"/>
                    </a:lnTo>
                    <a:lnTo>
                      <a:pt x="41" y="301"/>
                    </a:lnTo>
                    <a:lnTo>
                      <a:pt x="44" y="295"/>
                    </a:lnTo>
                    <a:lnTo>
                      <a:pt x="47" y="290"/>
                    </a:lnTo>
                    <a:lnTo>
                      <a:pt x="51" y="283"/>
                    </a:lnTo>
                    <a:lnTo>
                      <a:pt x="54" y="277"/>
                    </a:lnTo>
                    <a:lnTo>
                      <a:pt x="57" y="271"/>
                    </a:lnTo>
                    <a:lnTo>
                      <a:pt x="61" y="266"/>
                    </a:lnTo>
                    <a:lnTo>
                      <a:pt x="64" y="259"/>
                    </a:lnTo>
                    <a:lnTo>
                      <a:pt x="68" y="254"/>
                    </a:lnTo>
                    <a:lnTo>
                      <a:pt x="72" y="249"/>
                    </a:lnTo>
                    <a:lnTo>
                      <a:pt x="79" y="245"/>
                    </a:lnTo>
                    <a:lnTo>
                      <a:pt x="83" y="238"/>
                    </a:lnTo>
                    <a:lnTo>
                      <a:pt x="88" y="234"/>
                    </a:lnTo>
                    <a:lnTo>
                      <a:pt x="94" y="229"/>
                    </a:lnTo>
                    <a:lnTo>
                      <a:pt x="101" y="226"/>
                    </a:lnTo>
                    <a:lnTo>
                      <a:pt x="107" y="223"/>
                    </a:lnTo>
                    <a:lnTo>
                      <a:pt x="113" y="220"/>
                    </a:lnTo>
                    <a:lnTo>
                      <a:pt x="120" y="217"/>
                    </a:lnTo>
                    <a:lnTo>
                      <a:pt x="129" y="214"/>
                    </a:lnTo>
                    <a:lnTo>
                      <a:pt x="128" y="206"/>
                    </a:lnTo>
                    <a:lnTo>
                      <a:pt x="127" y="198"/>
                    </a:lnTo>
                    <a:lnTo>
                      <a:pt x="126" y="189"/>
                    </a:lnTo>
                    <a:lnTo>
                      <a:pt x="126" y="182"/>
                    </a:lnTo>
                    <a:lnTo>
                      <a:pt x="125" y="174"/>
                    </a:lnTo>
                    <a:lnTo>
                      <a:pt x="125" y="165"/>
                    </a:lnTo>
                    <a:lnTo>
                      <a:pt x="125" y="157"/>
                    </a:lnTo>
                    <a:lnTo>
                      <a:pt x="126" y="149"/>
                    </a:lnTo>
                    <a:lnTo>
                      <a:pt x="126" y="139"/>
                    </a:lnTo>
                    <a:lnTo>
                      <a:pt x="126" y="131"/>
                    </a:lnTo>
                    <a:lnTo>
                      <a:pt x="127" y="123"/>
                    </a:lnTo>
                    <a:lnTo>
                      <a:pt x="129" y="114"/>
                    </a:lnTo>
                    <a:lnTo>
                      <a:pt x="129" y="105"/>
                    </a:lnTo>
                    <a:lnTo>
                      <a:pt x="131" y="98"/>
                    </a:lnTo>
                    <a:lnTo>
                      <a:pt x="133" y="89"/>
                    </a:lnTo>
                    <a:lnTo>
                      <a:pt x="136" y="82"/>
                    </a:lnTo>
                    <a:lnTo>
                      <a:pt x="138" y="74"/>
                    </a:lnTo>
                    <a:lnTo>
                      <a:pt x="140" y="66"/>
                    </a:lnTo>
                    <a:lnTo>
                      <a:pt x="143" y="58"/>
                    </a:lnTo>
                    <a:lnTo>
                      <a:pt x="148" y="52"/>
                    </a:lnTo>
                    <a:lnTo>
                      <a:pt x="151" y="45"/>
                    </a:lnTo>
                    <a:lnTo>
                      <a:pt x="155" y="39"/>
                    </a:lnTo>
                    <a:lnTo>
                      <a:pt x="159" y="33"/>
                    </a:lnTo>
                    <a:lnTo>
                      <a:pt x="165" y="28"/>
                    </a:lnTo>
                    <a:lnTo>
                      <a:pt x="170" y="21"/>
                    </a:lnTo>
                    <a:lnTo>
                      <a:pt x="176" y="17"/>
                    </a:lnTo>
                    <a:lnTo>
                      <a:pt x="182" y="12"/>
                    </a:lnTo>
                    <a:lnTo>
                      <a:pt x="189" y="9"/>
                    </a:lnTo>
                    <a:lnTo>
                      <a:pt x="196" y="6"/>
                    </a:lnTo>
                    <a:lnTo>
                      <a:pt x="204" y="3"/>
                    </a:lnTo>
                    <a:lnTo>
                      <a:pt x="212" y="0"/>
                    </a:lnTo>
                    <a:lnTo>
                      <a:pt x="2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6" name="Freeform 1245"/>
              <p:cNvSpPr>
                <a:spLocks/>
              </p:cNvSpPr>
              <p:nvPr/>
            </p:nvSpPr>
            <p:spPr bwMode="auto">
              <a:xfrm>
                <a:off x="1971" y="3359"/>
                <a:ext cx="36" cy="44"/>
              </a:xfrm>
              <a:custGeom>
                <a:avLst/>
                <a:gdLst>
                  <a:gd name="T0" fmla="*/ 36 w 73"/>
                  <a:gd name="T1" fmla="*/ 31 h 88"/>
                  <a:gd name="T2" fmla="*/ 33 w 73"/>
                  <a:gd name="T3" fmla="*/ 34 h 88"/>
                  <a:gd name="T4" fmla="*/ 31 w 73"/>
                  <a:gd name="T5" fmla="*/ 37 h 88"/>
                  <a:gd name="T6" fmla="*/ 28 w 73"/>
                  <a:gd name="T7" fmla="*/ 39 h 88"/>
                  <a:gd name="T8" fmla="*/ 26 w 73"/>
                  <a:gd name="T9" fmla="*/ 42 h 88"/>
                  <a:gd name="T10" fmla="*/ 23 w 73"/>
                  <a:gd name="T11" fmla="*/ 43 h 88"/>
                  <a:gd name="T12" fmla="*/ 20 w 73"/>
                  <a:gd name="T13" fmla="*/ 44 h 88"/>
                  <a:gd name="T14" fmla="*/ 16 w 73"/>
                  <a:gd name="T15" fmla="*/ 44 h 88"/>
                  <a:gd name="T16" fmla="*/ 12 w 73"/>
                  <a:gd name="T17" fmla="*/ 43 h 88"/>
                  <a:gd name="T18" fmla="*/ 0 w 73"/>
                  <a:gd name="T19" fmla="*/ 0 h 88"/>
                  <a:gd name="T20" fmla="*/ 3 w 73"/>
                  <a:gd name="T21" fmla="*/ 3 h 88"/>
                  <a:gd name="T22" fmla="*/ 8 w 73"/>
                  <a:gd name="T23" fmla="*/ 7 h 88"/>
                  <a:gd name="T24" fmla="*/ 12 w 73"/>
                  <a:gd name="T25" fmla="*/ 12 h 88"/>
                  <a:gd name="T26" fmla="*/ 16 w 73"/>
                  <a:gd name="T27" fmla="*/ 16 h 88"/>
                  <a:gd name="T28" fmla="*/ 21 w 73"/>
                  <a:gd name="T29" fmla="*/ 20 h 88"/>
                  <a:gd name="T30" fmla="*/ 26 w 73"/>
                  <a:gd name="T31" fmla="*/ 25 h 88"/>
                  <a:gd name="T32" fmla="*/ 31 w 73"/>
                  <a:gd name="T33" fmla="*/ 28 h 88"/>
                  <a:gd name="T34" fmla="*/ 36 w 73"/>
                  <a:gd name="T35" fmla="*/ 31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88">
                    <a:moveTo>
                      <a:pt x="73" y="62"/>
                    </a:moveTo>
                    <a:lnTo>
                      <a:pt x="67" y="67"/>
                    </a:lnTo>
                    <a:lnTo>
                      <a:pt x="63" y="73"/>
                    </a:lnTo>
                    <a:lnTo>
                      <a:pt x="56" y="78"/>
                    </a:lnTo>
                    <a:lnTo>
                      <a:pt x="52" y="83"/>
                    </a:lnTo>
                    <a:lnTo>
                      <a:pt x="46" y="85"/>
                    </a:lnTo>
                    <a:lnTo>
                      <a:pt x="40" y="88"/>
                    </a:lnTo>
                    <a:lnTo>
                      <a:pt x="32" y="88"/>
                    </a:lnTo>
                    <a:lnTo>
                      <a:pt x="25" y="86"/>
                    </a:lnTo>
                    <a:lnTo>
                      <a:pt x="0" y="0"/>
                    </a:lnTo>
                    <a:lnTo>
                      <a:pt x="7" y="5"/>
                    </a:lnTo>
                    <a:lnTo>
                      <a:pt x="16" y="13"/>
                    </a:lnTo>
                    <a:lnTo>
                      <a:pt x="24" y="23"/>
                    </a:lnTo>
                    <a:lnTo>
                      <a:pt x="33" y="32"/>
                    </a:lnTo>
                    <a:lnTo>
                      <a:pt x="43" y="40"/>
                    </a:lnTo>
                    <a:lnTo>
                      <a:pt x="52" y="50"/>
                    </a:lnTo>
                    <a:lnTo>
                      <a:pt x="63" y="56"/>
                    </a:lnTo>
                    <a:lnTo>
                      <a:pt x="7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7" name="Freeform 1246"/>
              <p:cNvSpPr>
                <a:spLocks/>
              </p:cNvSpPr>
              <p:nvPr/>
            </p:nvSpPr>
            <p:spPr bwMode="auto">
              <a:xfrm>
                <a:off x="1847" y="3373"/>
                <a:ext cx="29" cy="29"/>
              </a:xfrm>
              <a:custGeom>
                <a:avLst/>
                <a:gdLst>
                  <a:gd name="T0" fmla="*/ 29 w 59"/>
                  <a:gd name="T1" fmla="*/ 10 h 57"/>
                  <a:gd name="T2" fmla="*/ 29 w 59"/>
                  <a:gd name="T3" fmla="*/ 13 h 57"/>
                  <a:gd name="T4" fmla="*/ 29 w 59"/>
                  <a:gd name="T5" fmla="*/ 16 h 57"/>
                  <a:gd name="T6" fmla="*/ 27 w 59"/>
                  <a:gd name="T7" fmla="*/ 18 h 57"/>
                  <a:gd name="T8" fmla="*/ 26 w 59"/>
                  <a:gd name="T9" fmla="*/ 21 h 57"/>
                  <a:gd name="T10" fmla="*/ 20 w 59"/>
                  <a:gd name="T11" fmla="*/ 24 h 57"/>
                  <a:gd name="T12" fmla="*/ 17 w 59"/>
                  <a:gd name="T13" fmla="*/ 29 h 57"/>
                  <a:gd name="T14" fmla="*/ 13 w 59"/>
                  <a:gd name="T15" fmla="*/ 27 h 57"/>
                  <a:gd name="T16" fmla="*/ 8 w 59"/>
                  <a:gd name="T17" fmla="*/ 26 h 57"/>
                  <a:gd name="T18" fmla="*/ 4 w 59"/>
                  <a:gd name="T19" fmla="*/ 24 h 57"/>
                  <a:gd name="T20" fmla="*/ 2 w 59"/>
                  <a:gd name="T21" fmla="*/ 21 h 57"/>
                  <a:gd name="T22" fmla="*/ 0 w 59"/>
                  <a:gd name="T23" fmla="*/ 17 h 57"/>
                  <a:gd name="T24" fmla="*/ 1 w 59"/>
                  <a:gd name="T25" fmla="*/ 14 h 57"/>
                  <a:gd name="T26" fmla="*/ 1 w 59"/>
                  <a:gd name="T27" fmla="*/ 11 h 57"/>
                  <a:gd name="T28" fmla="*/ 3 w 59"/>
                  <a:gd name="T29" fmla="*/ 8 h 57"/>
                  <a:gd name="T30" fmla="*/ 4 w 59"/>
                  <a:gd name="T31" fmla="*/ 5 h 57"/>
                  <a:gd name="T32" fmla="*/ 7 w 59"/>
                  <a:gd name="T33" fmla="*/ 4 h 57"/>
                  <a:gd name="T34" fmla="*/ 10 w 59"/>
                  <a:gd name="T35" fmla="*/ 2 h 57"/>
                  <a:gd name="T36" fmla="*/ 14 w 59"/>
                  <a:gd name="T37" fmla="*/ 1 h 57"/>
                  <a:gd name="T38" fmla="*/ 18 w 59"/>
                  <a:gd name="T39" fmla="*/ 0 h 57"/>
                  <a:gd name="T40" fmla="*/ 22 w 59"/>
                  <a:gd name="T41" fmla="*/ 2 h 57"/>
                  <a:gd name="T42" fmla="*/ 25 w 59"/>
                  <a:gd name="T43" fmla="*/ 6 h 57"/>
                  <a:gd name="T44" fmla="*/ 29 w 59"/>
                  <a:gd name="T45" fmla="*/ 1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9" h="57">
                    <a:moveTo>
                      <a:pt x="59" y="20"/>
                    </a:moveTo>
                    <a:lnTo>
                      <a:pt x="59" y="26"/>
                    </a:lnTo>
                    <a:lnTo>
                      <a:pt x="58" y="31"/>
                    </a:lnTo>
                    <a:lnTo>
                      <a:pt x="55" y="35"/>
                    </a:lnTo>
                    <a:lnTo>
                      <a:pt x="52" y="41"/>
                    </a:lnTo>
                    <a:lnTo>
                      <a:pt x="41" y="48"/>
                    </a:lnTo>
                    <a:lnTo>
                      <a:pt x="35" y="57"/>
                    </a:lnTo>
                    <a:lnTo>
                      <a:pt x="26" y="54"/>
                    </a:lnTo>
                    <a:lnTo>
                      <a:pt x="17" y="51"/>
                    </a:lnTo>
                    <a:lnTo>
                      <a:pt x="9" y="47"/>
                    </a:lnTo>
                    <a:lnTo>
                      <a:pt x="4" y="41"/>
                    </a:lnTo>
                    <a:lnTo>
                      <a:pt x="0" y="33"/>
                    </a:lnTo>
                    <a:lnTo>
                      <a:pt x="2" y="27"/>
                    </a:lnTo>
                    <a:lnTo>
                      <a:pt x="3" y="21"/>
                    </a:lnTo>
                    <a:lnTo>
                      <a:pt x="6" y="16"/>
                    </a:lnTo>
                    <a:lnTo>
                      <a:pt x="9" y="10"/>
                    </a:lnTo>
                    <a:lnTo>
                      <a:pt x="15" y="7"/>
                    </a:lnTo>
                    <a:lnTo>
                      <a:pt x="21" y="3"/>
                    </a:lnTo>
                    <a:lnTo>
                      <a:pt x="28" y="2"/>
                    </a:lnTo>
                    <a:lnTo>
                      <a:pt x="36" y="0"/>
                    </a:lnTo>
                    <a:lnTo>
                      <a:pt x="44" y="4"/>
                    </a:lnTo>
                    <a:lnTo>
                      <a:pt x="51" y="11"/>
                    </a:lnTo>
                    <a:lnTo>
                      <a:pt x="5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8" name="Freeform 1247"/>
              <p:cNvSpPr>
                <a:spLocks/>
              </p:cNvSpPr>
              <p:nvPr/>
            </p:nvSpPr>
            <p:spPr bwMode="auto">
              <a:xfrm>
                <a:off x="1488" y="3390"/>
                <a:ext cx="123" cy="180"/>
              </a:xfrm>
              <a:custGeom>
                <a:avLst/>
                <a:gdLst>
                  <a:gd name="T0" fmla="*/ 122 w 247"/>
                  <a:gd name="T1" fmla="*/ 5 h 361"/>
                  <a:gd name="T2" fmla="*/ 123 w 247"/>
                  <a:gd name="T3" fmla="*/ 16 h 361"/>
                  <a:gd name="T4" fmla="*/ 123 w 247"/>
                  <a:gd name="T5" fmla="*/ 26 h 361"/>
                  <a:gd name="T6" fmla="*/ 121 w 247"/>
                  <a:gd name="T7" fmla="*/ 35 h 361"/>
                  <a:gd name="T8" fmla="*/ 119 w 247"/>
                  <a:gd name="T9" fmla="*/ 44 h 361"/>
                  <a:gd name="T10" fmla="*/ 115 w 247"/>
                  <a:gd name="T11" fmla="*/ 53 h 361"/>
                  <a:gd name="T12" fmla="*/ 111 w 247"/>
                  <a:gd name="T13" fmla="*/ 61 h 361"/>
                  <a:gd name="T14" fmla="*/ 107 w 247"/>
                  <a:gd name="T15" fmla="*/ 69 h 361"/>
                  <a:gd name="T16" fmla="*/ 102 w 247"/>
                  <a:gd name="T17" fmla="*/ 77 h 361"/>
                  <a:gd name="T18" fmla="*/ 96 w 247"/>
                  <a:gd name="T19" fmla="*/ 84 h 361"/>
                  <a:gd name="T20" fmla="*/ 91 w 247"/>
                  <a:gd name="T21" fmla="*/ 92 h 361"/>
                  <a:gd name="T22" fmla="*/ 86 w 247"/>
                  <a:gd name="T23" fmla="*/ 100 h 361"/>
                  <a:gd name="T24" fmla="*/ 80 w 247"/>
                  <a:gd name="T25" fmla="*/ 108 h 361"/>
                  <a:gd name="T26" fmla="*/ 75 w 247"/>
                  <a:gd name="T27" fmla="*/ 117 h 361"/>
                  <a:gd name="T28" fmla="*/ 70 w 247"/>
                  <a:gd name="T29" fmla="*/ 126 h 361"/>
                  <a:gd name="T30" fmla="*/ 66 w 247"/>
                  <a:gd name="T31" fmla="*/ 135 h 361"/>
                  <a:gd name="T32" fmla="*/ 63 w 247"/>
                  <a:gd name="T33" fmla="*/ 143 h 361"/>
                  <a:gd name="T34" fmla="*/ 60 w 247"/>
                  <a:gd name="T35" fmla="*/ 150 h 361"/>
                  <a:gd name="T36" fmla="*/ 54 w 247"/>
                  <a:gd name="T37" fmla="*/ 157 h 361"/>
                  <a:gd name="T38" fmla="*/ 46 w 247"/>
                  <a:gd name="T39" fmla="*/ 163 h 361"/>
                  <a:gd name="T40" fmla="*/ 40 w 247"/>
                  <a:gd name="T41" fmla="*/ 166 h 361"/>
                  <a:gd name="T42" fmla="*/ 35 w 247"/>
                  <a:gd name="T43" fmla="*/ 171 h 361"/>
                  <a:gd name="T44" fmla="*/ 31 w 247"/>
                  <a:gd name="T45" fmla="*/ 176 h 361"/>
                  <a:gd name="T46" fmla="*/ 27 w 247"/>
                  <a:gd name="T47" fmla="*/ 175 h 361"/>
                  <a:gd name="T48" fmla="*/ 21 w 247"/>
                  <a:gd name="T49" fmla="*/ 169 h 361"/>
                  <a:gd name="T50" fmla="*/ 12 w 247"/>
                  <a:gd name="T51" fmla="*/ 164 h 361"/>
                  <a:gd name="T52" fmla="*/ 4 w 247"/>
                  <a:gd name="T53" fmla="*/ 161 h 361"/>
                  <a:gd name="T54" fmla="*/ 0 w 247"/>
                  <a:gd name="T55" fmla="*/ 154 h 361"/>
                  <a:gd name="T56" fmla="*/ 3 w 247"/>
                  <a:gd name="T57" fmla="*/ 145 h 361"/>
                  <a:gd name="T58" fmla="*/ 7 w 247"/>
                  <a:gd name="T59" fmla="*/ 136 h 361"/>
                  <a:gd name="T60" fmla="*/ 14 w 247"/>
                  <a:gd name="T61" fmla="*/ 128 h 361"/>
                  <a:gd name="T62" fmla="*/ 20 w 247"/>
                  <a:gd name="T63" fmla="*/ 121 h 361"/>
                  <a:gd name="T64" fmla="*/ 27 w 247"/>
                  <a:gd name="T65" fmla="*/ 114 h 361"/>
                  <a:gd name="T66" fmla="*/ 33 w 247"/>
                  <a:gd name="T67" fmla="*/ 107 h 361"/>
                  <a:gd name="T68" fmla="*/ 41 w 247"/>
                  <a:gd name="T69" fmla="*/ 100 h 361"/>
                  <a:gd name="T70" fmla="*/ 46 w 247"/>
                  <a:gd name="T71" fmla="*/ 99 h 361"/>
                  <a:gd name="T72" fmla="*/ 53 w 247"/>
                  <a:gd name="T73" fmla="*/ 100 h 361"/>
                  <a:gd name="T74" fmla="*/ 64 w 247"/>
                  <a:gd name="T75" fmla="*/ 92 h 361"/>
                  <a:gd name="T76" fmla="*/ 61 w 247"/>
                  <a:gd name="T77" fmla="*/ 84 h 361"/>
                  <a:gd name="T78" fmla="*/ 60 w 247"/>
                  <a:gd name="T79" fmla="*/ 77 h 361"/>
                  <a:gd name="T80" fmla="*/ 59 w 247"/>
                  <a:gd name="T81" fmla="*/ 70 h 361"/>
                  <a:gd name="T82" fmla="*/ 59 w 247"/>
                  <a:gd name="T83" fmla="*/ 64 h 361"/>
                  <a:gd name="T84" fmla="*/ 60 w 247"/>
                  <a:gd name="T85" fmla="*/ 58 h 361"/>
                  <a:gd name="T86" fmla="*/ 62 w 247"/>
                  <a:gd name="T87" fmla="*/ 52 h 361"/>
                  <a:gd name="T88" fmla="*/ 67 w 247"/>
                  <a:gd name="T89" fmla="*/ 41 h 361"/>
                  <a:gd name="T90" fmla="*/ 74 w 247"/>
                  <a:gd name="T91" fmla="*/ 30 h 361"/>
                  <a:gd name="T92" fmla="*/ 83 w 247"/>
                  <a:gd name="T93" fmla="*/ 21 h 361"/>
                  <a:gd name="T94" fmla="*/ 93 w 247"/>
                  <a:gd name="T95" fmla="*/ 11 h 361"/>
                  <a:gd name="T96" fmla="*/ 104 w 247"/>
                  <a:gd name="T97" fmla="*/ 4 h 361"/>
                  <a:gd name="T98" fmla="*/ 112 w 247"/>
                  <a:gd name="T99" fmla="*/ 2 h 361"/>
                  <a:gd name="T100" fmla="*/ 121 w 247"/>
                  <a:gd name="T101" fmla="*/ 0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7" h="361">
                    <a:moveTo>
                      <a:pt x="243" y="0"/>
                    </a:moveTo>
                    <a:lnTo>
                      <a:pt x="244" y="11"/>
                    </a:lnTo>
                    <a:lnTo>
                      <a:pt x="246" y="21"/>
                    </a:lnTo>
                    <a:lnTo>
                      <a:pt x="246" y="32"/>
                    </a:lnTo>
                    <a:lnTo>
                      <a:pt x="247" y="42"/>
                    </a:lnTo>
                    <a:lnTo>
                      <a:pt x="246" y="52"/>
                    </a:lnTo>
                    <a:lnTo>
                      <a:pt x="245" y="61"/>
                    </a:lnTo>
                    <a:lnTo>
                      <a:pt x="243" y="70"/>
                    </a:lnTo>
                    <a:lnTo>
                      <a:pt x="241" y="81"/>
                    </a:lnTo>
                    <a:lnTo>
                      <a:pt x="238" y="89"/>
                    </a:lnTo>
                    <a:lnTo>
                      <a:pt x="235" y="97"/>
                    </a:lnTo>
                    <a:lnTo>
                      <a:pt x="231" y="106"/>
                    </a:lnTo>
                    <a:lnTo>
                      <a:pt x="228" y="115"/>
                    </a:lnTo>
                    <a:lnTo>
                      <a:pt x="223" y="123"/>
                    </a:lnTo>
                    <a:lnTo>
                      <a:pt x="219" y="131"/>
                    </a:lnTo>
                    <a:lnTo>
                      <a:pt x="214" y="139"/>
                    </a:lnTo>
                    <a:lnTo>
                      <a:pt x="210" y="148"/>
                    </a:lnTo>
                    <a:lnTo>
                      <a:pt x="204" y="155"/>
                    </a:lnTo>
                    <a:lnTo>
                      <a:pt x="199" y="162"/>
                    </a:lnTo>
                    <a:lnTo>
                      <a:pt x="193" y="169"/>
                    </a:lnTo>
                    <a:lnTo>
                      <a:pt x="188" y="178"/>
                    </a:lnTo>
                    <a:lnTo>
                      <a:pt x="182" y="185"/>
                    </a:lnTo>
                    <a:lnTo>
                      <a:pt x="177" y="193"/>
                    </a:lnTo>
                    <a:lnTo>
                      <a:pt x="172" y="201"/>
                    </a:lnTo>
                    <a:lnTo>
                      <a:pt x="166" y="210"/>
                    </a:lnTo>
                    <a:lnTo>
                      <a:pt x="160" y="217"/>
                    </a:lnTo>
                    <a:lnTo>
                      <a:pt x="155" y="226"/>
                    </a:lnTo>
                    <a:lnTo>
                      <a:pt x="150" y="234"/>
                    </a:lnTo>
                    <a:lnTo>
                      <a:pt x="145" y="244"/>
                    </a:lnTo>
                    <a:lnTo>
                      <a:pt x="140" y="252"/>
                    </a:lnTo>
                    <a:lnTo>
                      <a:pt x="136" y="261"/>
                    </a:lnTo>
                    <a:lnTo>
                      <a:pt x="132" y="271"/>
                    </a:lnTo>
                    <a:lnTo>
                      <a:pt x="129" y="281"/>
                    </a:lnTo>
                    <a:lnTo>
                      <a:pt x="127" y="287"/>
                    </a:lnTo>
                    <a:lnTo>
                      <a:pt x="125" y="295"/>
                    </a:lnTo>
                    <a:lnTo>
                      <a:pt x="121" y="300"/>
                    </a:lnTo>
                    <a:lnTo>
                      <a:pt x="118" y="305"/>
                    </a:lnTo>
                    <a:lnTo>
                      <a:pt x="109" y="315"/>
                    </a:lnTo>
                    <a:lnTo>
                      <a:pt x="98" y="323"/>
                    </a:lnTo>
                    <a:lnTo>
                      <a:pt x="92" y="326"/>
                    </a:lnTo>
                    <a:lnTo>
                      <a:pt x="87" y="330"/>
                    </a:lnTo>
                    <a:lnTo>
                      <a:pt x="81" y="333"/>
                    </a:lnTo>
                    <a:lnTo>
                      <a:pt x="77" y="339"/>
                    </a:lnTo>
                    <a:lnTo>
                      <a:pt x="70" y="343"/>
                    </a:lnTo>
                    <a:lnTo>
                      <a:pt x="66" y="348"/>
                    </a:lnTo>
                    <a:lnTo>
                      <a:pt x="63" y="353"/>
                    </a:lnTo>
                    <a:lnTo>
                      <a:pt x="60" y="361"/>
                    </a:lnTo>
                    <a:lnTo>
                      <a:pt x="55" y="351"/>
                    </a:lnTo>
                    <a:lnTo>
                      <a:pt x="49" y="345"/>
                    </a:lnTo>
                    <a:lnTo>
                      <a:pt x="42" y="339"/>
                    </a:lnTo>
                    <a:lnTo>
                      <a:pt x="35" y="334"/>
                    </a:lnTo>
                    <a:lnTo>
                      <a:pt x="25" y="329"/>
                    </a:lnTo>
                    <a:lnTo>
                      <a:pt x="17" y="326"/>
                    </a:lnTo>
                    <a:lnTo>
                      <a:pt x="8" y="322"/>
                    </a:lnTo>
                    <a:lnTo>
                      <a:pt x="0" y="319"/>
                    </a:lnTo>
                    <a:lnTo>
                      <a:pt x="0" y="308"/>
                    </a:lnTo>
                    <a:lnTo>
                      <a:pt x="3" y="299"/>
                    </a:lnTo>
                    <a:lnTo>
                      <a:pt x="7" y="291"/>
                    </a:lnTo>
                    <a:lnTo>
                      <a:pt x="12" y="282"/>
                    </a:lnTo>
                    <a:lnTo>
                      <a:pt x="15" y="273"/>
                    </a:lnTo>
                    <a:lnTo>
                      <a:pt x="21" y="266"/>
                    </a:lnTo>
                    <a:lnTo>
                      <a:pt x="28" y="257"/>
                    </a:lnTo>
                    <a:lnTo>
                      <a:pt x="34" y="251"/>
                    </a:lnTo>
                    <a:lnTo>
                      <a:pt x="40" y="243"/>
                    </a:lnTo>
                    <a:lnTo>
                      <a:pt x="46" y="235"/>
                    </a:lnTo>
                    <a:lnTo>
                      <a:pt x="54" y="228"/>
                    </a:lnTo>
                    <a:lnTo>
                      <a:pt x="61" y="222"/>
                    </a:lnTo>
                    <a:lnTo>
                      <a:pt x="67" y="214"/>
                    </a:lnTo>
                    <a:lnTo>
                      <a:pt x="76" y="208"/>
                    </a:lnTo>
                    <a:lnTo>
                      <a:pt x="82" y="201"/>
                    </a:lnTo>
                    <a:lnTo>
                      <a:pt x="90" y="195"/>
                    </a:lnTo>
                    <a:lnTo>
                      <a:pt x="93" y="199"/>
                    </a:lnTo>
                    <a:lnTo>
                      <a:pt x="100" y="201"/>
                    </a:lnTo>
                    <a:lnTo>
                      <a:pt x="107" y="201"/>
                    </a:lnTo>
                    <a:lnTo>
                      <a:pt x="115" y="201"/>
                    </a:lnTo>
                    <a:lnTo>
                      <a:pt x="129" y="184"/>
                    </a:lnTo>
                    <a:lnTo>
                      <a:pt x="126" y="176"/>
                    </a:lnTo>
                    <a:lnTo>
                      <a:pt x="122" y="168"/>
                    </a:lnTo>
                    <a:lnTo>
                      <a:pt x="120" y="161"/>
                    </a:lnTo>
                    <a:lnTo>
                      <a:pt x="120" y="155"/>
                    </a:lnTo>
                    <a:lnTo>
                      <a:pt x="118" y="148"/>
                    </a:lnTo>
                    <a:lnTo>
                      <a:pt x="118" y="141"/>
                    </a:lnTo>
                    <a:lnTo>
                      <a:pt x="118" y="135"/>
                    </a:lnTo>
                    <a:lnTo>
                      <a:pt x="119" y="129"/>
                    </a:lnTo>
                    <a:lnTo>
                      <a:pt x="119" y="123"/>
                    </a:lnTo>
                    <a:lnTo>
                      <a:pt x="120" y="116"/>
                    </a:lnTo>
                    <a:lnTo>
                      <a:pt x="121" y="110"/>
                    </a:lnTo>
                    <a:lnTo>
                      <a:pt x="124" y="104"/>
                    </a:lnTo>
                    <a:lnTo>
                      <a:pt x="128" y="92"/>
                    </a:lnTo>
                    <a:lnTo>
                      <a:pt x="134" y="83"/>
                    </a:lnTo>
                    <a:lnTo>
                      <a:pt x="140" y="71"/>
                    </a:lnTo>
                    <a:lnTo>
                      <a:pt x="148" y="61"/>
                    </a:lnTo>
                    <a:lnTo>
                      <a:pt x="156" y="52"/>
                    </a:lnTo>
                    <a:lnTo>
                      <a:pt x="166" y="42"/>
                    </a:lnTo>
                    <a:lnTo>
                      <a:pt x="176" y="33"/>
                    </a:lnTo>
                    <a:lnTo>
                      <a:pt x="186" y="23"/>
                    </a:lnTo>
                    <a:lnTo>
                      <a:pt x="197" y="15"/>
                    </a:lnTo>
                    <a:lnTo>
                      <a:pt x="208" y="8"/>
                    </a:lnTo>
                    <a:lnTo>
                      <a:pt x="216" y="7"/>
                    </a:lnTo>
                    <a:lnTo>
                      <a:pt x="225" y="4"/>
                    </a:lnTo>
                    <a:lnTo>
                      <a:pt x="232" y="0"/>
                    </a:lnTo>
                    <a:lnTo>
                      <a:pt x="2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9" name="Rectangle 1248"/>
              <p:cNvSpPr>
                <a:spLocks noChangeArrowheads="1"/>
              </p:cNvSpPr>
              <p:nvPr/>
            </p:nvSpPr>
            <p:spPr bwMode="auto">
              <a:xfrm>
                <a:off x="1353" y="344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90" name="Freeform 1249"/>
              <p:cNvSpPr>
                <a:spLocks/>
              </p:cNvSpPr>
              <p:nvPr/>
            </p:nvSpPr>
            <p:spPr bwMode="auto">
              <a:xfrm>
                <a:off x="1318" y="3470"/>
                <a:ext cx="15" cy="20"/>
              </a:xfrm>
              <a:custGeom>
                <a:avLst/>
                <a:gdLst>
                  <a:gd name="T0" fmla="*/ 15 w 29"/>
                  <a:gd name="T1" fmla="*/ 20 h 41"/>
                  <a:gd name="T2" fmla="*/ 11 w 29"/>
                  <a:gd name="T3" fmla="*/ 19 h 41"/>
                  <a:gd name="T4" fmla="*/ 7 w 29"/>
                  <a:gd name="T5" fmla="*/ 15 h 41"/>
                  <a:gd name="T6" fmla="*/ 3 w 29"/>
                  <a:gd name="T7" fmla="*/ 11 h 41"/>
                  <a:gd name="T8" fmla="*/ 1 w 29"/>
                  <a:gd name="T9" fmla="*/ 8 h 41"/>
                  <a:gd name="T10" fmla="*/ 0 w 29"/>
                  <a:gd name="T11" fmla="*/ 5 h 41"/>
                  <a:gd name="T12" fmla="*/ 1 w 29"/>
                  <a:gd name="T13" fmla="*/ 3 h 41"/>
                  <a:gd name="T14" fmla="*/ 2 w 29"/>
                  <a:gd name="T15" fmla="*/ 1 h 41"/>
                  <a:gd name="T16" fmla="*/ 5 w 29"/>
                  <a:gd name="T17" fmla="*/ 1 h 41"/>
                  <a:gd name="T18" fmla="*/ 7 w 29"/>
                  <a:gd name="T19" fmla="*/ 0 h 41"/>
                  <a:gd name="T20" fmla="*/ 10 w 29"/>
                  <a:gd name="T21" fmla="*/ 0 h 41"/>
                  <a:gd name="T22" fmla="*/ 12 w 29"/>
                  <a:gd name="T23" fmla="*/ 0 h 41"/>
                  <a:gd name="T24" fmla="*/ 15 w 29"/>
                  <a:gd name="T25" fmla="*/ 0 h 41"/>
                  <a:gd name="T26" fmla="*/ 15 w 29"/>
                  <a:gd name="T27" fmla="*/ 2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41">
                    <a:moveTo>
                      <a:pt x="29" y="41"/>
                    </a:moveTo>
                    <a:lnTo>
                      <a:pt x="21" y="38"/>
                    </a:lnTo>
                    <a:lnTo>
                      <a:pt x="14" y="31"/>
                    </a:lnTo>
                    <a:lnTo>
                      <a:pt x="6" y="23"/>
                    </a:lnTo>
                    <a:lnTo>
                      <a:pt x="1" y="17"/>
                    </a:lnTo>
                    <a:lnTo>
                      <a:pt x="0" y="11"/>
                    </a:lnTo>
                    <a:lnTo>
                      <a:pt x="2" y="6"/>
                    </a:lnTo>
                    <a:lnTo>
                      <a:pt x="4" y="3"/>
                    </a:lnTo>
                    <a:lnTo>
                      <a:pt x="9" y="2"/>
                    </a:lnTo>
                    <a:lnTo>
                      <a:pt x="14" y="0"/>
                    </a:lnTo>
                    <a:lnTo>
                      <a:pt x="19" y="0"/>
                    </a:lnTo>
                    <a:lnTo>
                      <a:pt x="24" y="0"/>
                    </a:lnTo>
                    <a:lnTo>
                      <a:pt x="29" y="0"/>
                    </a:lnTo>
                    <a:lnTo>
                      <a:pt x="2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1" name="Freeform 1250"/>
              <p:cNvSpPr>
                <a:spLocks/>
              </p:cNvSpPr>
              <p:nvPr/>
            </p:nvSpPr>
            <p:spPr bwMode="auto">
              <a:xfrm>
                <a:off x="1366" y="3474"/>
                <a:ext cx="28" cy="20"/>
              </a:xfrm>
              <a:custGeom>
                <a:avLst/>
                <a:gdLst>
                  <a:gd name="T0" fmla="*/ 28 w 56"/>
                  <a:gd name="T1" fmla="*/ 17 h 41"/>
                  <a:gd name="T2" fmla="*/ 24 w 56"/>
                  <a:gd name="T3" fmla="*/ 19 h 41"/>
                  <a:gd name="T4" fmla="*/ 21 w 56"/>
                  <a:gd name="T5" fmla="*/ 20 h 41"/>
                  <a:gd name="T6" fmla="*/ 17 w 56"/>
                  <a:gd name="T7" fmla="*/ 20 h 41"/>
                  <a:gd name="T8" fmla="*/ 14 w 56"/>
                  <a:gd name="T9" fmla="*/ 19 h 41"/>
                  <a:gd name="T10" fmla="*/ 10 w 56"/>
                  <a:gd name="T11" fmla="*/ 17 h 41"/>
                  <a:gd name="T12" fmla="*/ 7 w 56"/>
                  <a:gd name="T13" fmla="*/ 15 h 41"/>
                  <a:gd name="T14" fmla="*/ 3 w 56"/>
                  <a:gd name="T15" fmla="*/ 14 h 41"/>
                  <a:gd name="T16" fmla="*/ 0 w 56"/>
                  <a:gd name="T17" fmla="*/ 14 h 41"/>
                  <a:gd name="T18" fmla="*/ 0 w 56"/>
                  <a:gd name="T19" fmla="*/ 9 h 41"/>
                  <a:gd name="T20" fmla="*/ 2 w 56"/>
                  <a:gd name="T21" fmla="*/ 6 h 41"/>
                  <a:gd name="T22" fmla="*/ 3 w 56"/>
                  <a:gd name="T23" fmla="*/ 3 h 41"/>
                  <a:gd name="T24" fmla="*/ 6 w 56"/>
                  <a:gd name="T25" fmla="*/ 2 h 41"/>
                  <a:gd name="T26" fmla="*/ 8 w 56"/>
                  <a:gd name="T27" fmla="*/ 0 h 41"/>
                  <a:gd name="T28" fmla="*/ 11 w 56"/>
                  <a:gd name="T29" fmla="*/ 0 h 41"/>
                  <a:gd name="T30" fmla="*/ 14 w 56"/>
                  <a:gd name="T31" fmla="*/ 0 h 41"/>
                  <a:gd name="T32" fmla="*/ 17 w 56"/>
                  <a:gd name="T33" fmla="*/ 1 h 41"/>
                  <a:gd name="T34" fmla="*/ 22 w 56"/>
                  <a:gd name="T35" fmla="*/ 3 h 41"/>
                  <a:gd name="T36" fmla="*/ 26 w 56"/>
                  <a:gd name="T37" fmla="*/ 7 h 41"/>
                  <a:gd name="T38" fmla="*/ 28 w 56"/>
                  <a:gd name="T39" fmla="*/ 11 h 41"/>
                  <a:gd name="T40" fmla="*/ 28 w 56"/>
                  <a:gd name="T41" fmla="*/ 1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41">
                    <a:moveTo>
                      <a:pt x="55" y="34"/>
                    </a:moveTo>
                    <a:lnTo>
                      <a:pt x="48" y="39"/>
                    </a:lnTo>
                    <a:lnTo>
                      <a:pt x="41" y="41"/>
                    </a:lnTo>
                    <a:lnTo>
                      <a:pt x="33" y="40"/>
                    </a:lnTo>
                    <a:lnTo>
                      <a:pt x="27" y="38"/>
                    </a:lnTo>
                    <a:lnTo>
                      <a:pt x="20" y="34"/>
                    </a:lnTo>
                    <a:lnTo>
                      <a:pt x="13" y="31"/>
                    </a:lnTo>
                    <a:lnTo>
                      <a:pt x="6" y="28"/>
                    </a:lnTo>
                    <a:lnTo>
                      <a:pt x="0" y="28"/>
                    </a:lnTo>
                    <a:lnTo>
                      <a:pt x="0" y="18"/>
                    </a:lnTo>
                    <a:lnTo>
                      <a:pt x="3" y="12"/>
                    </a:lnTo>
                    <a:lnTo>
                      <a:pt x="6" y="7"/>
                    </a:lnTo>
                    <a:lnTo>
                      <a:pt x="12" y="4"/>
                    </a:lnTo>
                    <a:lnTo>
                      <a:pt x="16" y="0"/>
                    </a:lnTo>
                    <a:lnTo>
                      <a:pt x="22" y="0"/>
                    </a:lnTo>
                    <a:lnTo>
                      <a:pt x="27" y="0"/>
                    </a:lnTo>
                    <a:lnTo>
                      <a:pt x="33" y="2"/>
                    </a:lnTo>
                    <a:lnTo>
                      <a:pt x="44" y="7"/>
                    </a:lnTo>
                    <a:lnTo>
                      <a:pt x="52" y="15"/>
                    </a:lnTo>
                    <a:lnTo>
                      <a:pt x="56" y="23"/>
                    </a:lnTo>
                    <a:lnTo>
                      <a:pt x="5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2" name="Freeform 1251"/>
              <p:cNvSpPr>
                <a:spLocks/>
              </p:cNvSpPr>
              <p:nvPr/>
            </p:nvSpPr>
            <p:spPr bwMode="auto">
              <a:xfrm>
                <a:off x="1349" y="3502"/>
                <a:ext cx="20" cy="20"/>
              </a:xfrm>
              <a:custGeom>
                <a:avLst/>
                <a:gdLst>
                  <a:gd name="T0" fmla="*/ 20 w 38"/>
                  <a:gd name="T1" fmla="*/ 13 h 39"/>
                  <a:gd name="T2" fmla="*/ 19 w 38"/>
                  <a:gd name="T3" fmla="*/ 17 h 39"/>
                  <a:gd name="T4" fmla="*/ 17 w 38"/>
                  <a:gd name="T5" fmla="*/ 20 h 39"/>
                  <a:gd name="T6" fmla="*/ 14 w 38"/>
                  <a:gd name="T7" fmla="*/ 19 h 39"/>
                  <a:gd name="T8" fmla="*/ 11 w 38"/>
                  <a:gd name="T9" fmla="*/ 18 h 39"/>
                  <a:gd name="T10" fmla="*/ 7 w 38"/>
                  <a:gd name="T11" fmla="*/ 16 h 39"/>
                  <a:gd name="T12" fmla="*/ 5 w 38"/>
                  <a:gd name="T13" fmla="*/ 14 h 39"/>
                  <a:gd name="T14" fmla="*/ 2 w 38"/>
                  <a:gd name="T15" fmla="*/ 11 h 39"/>
                  <a:gd name="T16" fmla="*/ 1 w 38"/>
                  <a:gd name="T17" fmla="*/ 7 h 39"/>
                  <a:gd name="T18" fmla="*/ 0 w 38"/>
                  <a:gd name="T19" fmla="*/ 4 h 39"/>
                  <a:gd name="T20" fmla="*/ 1 w 38"/>
                  <a:gd name="T21" fmla="*/ 1 h 39"/>
                  <a:gd name="T22" fmla="*/ 4 w 38"/>
                  <a:gd name="T23" fmla="*/ 0 h 39"/>
                  <a:gd name="T24" fmla="*/ 8 w 38"/>
                  <a:gd name="T25" fmla="*/ 0 h 39"/>
                  <a:gd name="T26" fmla="*/ 11 w 38"/>
                  <a:gd name="T27" fmla="*/ 0 h 39"/>
                  <a:gd name="T28" fmla="*/ 14 w 38"/>
                  <a:gd name="T29" fmla="*/ 2 h 39"/>
                  <a:gd name="T30" fmla="*/ 16 w 38"/>
                  <a:gd name="T31" fmla="*/ 3 h 39"/>
                  <a:gd name="T32" fmla="*/ 18 w 38"/>
                  <a:gd name="T33" fmla="*/ 5 h 39"/>
                  <a:gd name="T34" fmla="*/ 19 w 38"/>
                  <a:gd name="T35" fmla="*/ 8 h 39"/>
                  <a:gd name="T36" fmla="*/ 20 w 38"/>
                  <a:gd name="T37" fmla="*/ 13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39">
                    <a:moveTo>
                      <a:pt x="38" y="26"/>
                    </a:moveTo>
                    <a:lnTo>
                      <a:pt x="37" y="34"/>
                    </a:lnTo>
                    <a:lnTo>
                      <a:pt x="32" y="39"/>
                    </a:lnTo>
                    <a:lnTo>
                      <a:pt x="26" y="38"/>
                    </a:lnTo>
                    <a:lnTo>
                      <a:pt x="20" y="36"/>
                    </a:lnTo>
                    <a:lnTo>
                      <a:pt x="13" y="32"/>
                    </a:lnTo>
                    <a:lnTo>
                      <a:pt x="9" y="28"/>
                    </a:lnTo>
                    <a:lnTo>
                      <a:pt x="4" y="21"/>
                    </a:lnTo>
                    <a:lnTo>
                      <a:pt x="2" y="14"/>
                    </a:lnTo>
                    <a:lnTo>
                      <a:pt x="0" y="8"/>
                    </a:lnTo>
                    <a:lnTo>
                      <a:pt x="1" y="2"/>
                    </a:lnTo>
                    <a:lnTo>
                      <a:pt x="8" y="0"/>
                    </a:lnTo>
                    <a:lnTo>
                      <a:pt x="15" y="0"/>
                    </a:lnTo>
                    <a:lnTo>
                      <a:pt x="21" y="0"/>
                    </a:lnTo>
                    <a:lnTo>
                      <a:pt x="27" y="3"/>
                    </a:lnTo>
                    <a:lnTo>
                      <a:pt x="30" y="5"/>
                    </a:lnTo>
                    <a:lnTo>
                      <a:pt x="34" y="10"/>
                    </a:lnTo>
                    <a:lnTo>
                      <a:pt x="36" y="16"/>
                    </a:lnTo>
                    <a:lnTo>
                      <a:pt x="3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3" name="Freeform 1252"/>
              <p:cNvSpPr>
                <a:spLocks/>
              </p:cNvSpPr>
              <p:nvPr/>
            </p:nvSpPr>
            <p:spPr bwMode="auto">
              <a:xfrm>
                <a:off x="1388" y="3509"/>
                <a:ext cx="26" cy="17"/>
              </a:xfrm>
              <a:custGeom>
                <a:avLst/>
                <a:gdLst>
                  <a:gd name="T0" fmla="*/ 21 w 52"/>
                  <a:gd name="T1" fmla="*/ 1 h 34"/>
                  <a:gd name="T2" fmla="*/ 21 w 52"/>
                  <a:gd name="T3" fmla="*/ 4 h 34"/>
                  <a:gd name="T4" fmla="*/ 23 w 52"/>
                  <a:gd name="T5" fmla="*/ 6 h 34"/>
                  <a:gd name="T6" fmla="*/ 24 w 52"/>
                  <a:gd name="T7" fmla="*/ 8 h 34"/>
                  <a:gd name="T8" fmla="*/ 26 w 52"/>
                  <a:gd name="T9" fmla="*/ 10 h 34"/>
                  <a:gd name="T10" fmla="*/ 23 w 52"/>
                  <a:gd name="T11" fmla="*/ 10 h 34"/>
                  <a:gd name="T12" fmla="*/ 20 w 52"/>
                  <a:gd name="T13" fmla="*/ 12 h 34"/>
                  <a:gd name="T14" fmla="*/ 16 w 52"/>
                  <a:gd name="T15" fmla="*/ 14 h 34"/>
                  <a:gd name="T16" fmla="*/ 14 w 52"/>
                  <a:gd name="T17" fmla="*/ 16 h 34"/>
                  <a:gd name="T18" fmla="*/ 11 w 52"/>
                  <a:gd name="T19" fmla="*/ 17 h 34"/>
                  <a:gd name="T20" fmla="*/ 8 w 52"/>
                  <a:gd name="T21" fmla="*/ 17 h 34"/>
                  <a:gd name="T22" fmla="*/ 4 w 52"/>
                  <a:gd name="T23" fmla="*/ 16 h 34"/>
                  <a:gd name="T24" fmla="*/ 2 w 52"/>
                  <a:gd name="T25" fmla="*/ 13 h 34"/>
                  <a:gd name="T26" fmla="*/ 0 w 52"/>
                  <a:gd name="T27" fmla="*/ 8 h 34"/>
                  <a:gd name="T28" fmla="*/ 1 w 52"/>
                  <a:gd name="T29" fmla="*/ 5 h 34"/>
                  <a:gd name="T30" fmla="*/ 3 w 52"/>
                  <a:gd name="T31" fmla="*/ 3 h 34"/>
                  <a:gd name="T32" fmla="*/ 6 w 52"/>
                  <a:gd name="T33" fmla="*/ 1 h 34"/>
                  <a:gd name="T34" fmla="*/ 10 w 52"/>
                  <a:gd name="T35" fmla="*/ 0 h 34"/>
                  <a:gd name="T36" fmla="*/ 14 w 52"/>
                  <a:gd name="T37" fmla="*/ 0 h 34"/>
                  <a:gd name="T38" fmla="*/ 17 w 52"/>
                  <a:gd name="T39" fmla="*/ 0 h 34"/>
                  <a:gd name="T40" fmla="*/ 21 w 52"/>
                  <a:gd name="T41" fmla="*/ 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34">
                    <a:moveTo>
                      <a:pt x="42" y="1"/>
                    </a:moveTo>
                    <a:lnTo>
                      <a:pt x="42" y="8"/>
                    </a:lnTo>
                    <a:lnTo>
                      <a:pt x="45" y="12"/>
                    </a:lnTo>
                    <a:lnTo>
                      <a:pt x="48" y="15"/>
                    </a:lnTo>
                    <a:lnTo>
                      <a:pt x="52" y="19"/>
                    </a:lnTo>
                    <a:lnTo>
                      <a:pt x="45" y="20"/>
                    </a:lnTo>
                    <a:lnTo>
                      <a:pt x="39" y="23"/>
                    </a:lnTo>
                    <a:lnTo>
                      <a:pt x="32" y="28"/>
                    </a:lnTo>
                    <a:lnTo>
                      <a:pt x="27" y="32"/>
                    </a:lnTo>
                    <a:lnTo>
                      <a:pt x="21" y="34"/>
                    </a:lnTo>
                    <a:lnTo>
                      <a:pt x="15" y="34"/>
                    </a:lnTo>
                    <a:lnTo>
                      <a:pt x="8" y="31"/>
                    </a:lnTo>
                    <a:lnTo>
                      <a:pt x="3" y="25"/>
                    </a:lnTo>
                    <a:lnTo>
                      <a:pt x="0" y="16"/>
                    </a:lnTo>
                    <a:lnTo>
                      <a:pt x="2" y="10"/>
                    </a:lnTo>
                    <a:lnTo>
                      <a:pt x="5" y="5"/>
                    </a:lnTo>
                    <a:lnTo>
                      <a:pt x="12" y="2"/>
                    </a:lnTo>
                    <a:lnTo>
                      <a:pt x="19" y="0"/>
                    </a:lnTo>
                    <a:lnTo>
                      <a:pt x="27" y="0"/>
                    </a:lnTo>
                    <a:lnTo>
                      <a:pt x="34" y="0"/>
                    </a:lnTo>
                    <a:lnTo>
                      <a:pt x="4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4" name="Freeform 1253"/>
              <p:cNvSpPr>
                <a:spLocks/>
              </p:cNvSpPr>
              <p:nvPr/>
            </p:nvSpPr>
            <p:spPr bwMode="auto">
              <a:xfrm>
                <a:off x="1449" y="3519"/>
                <a:ext cx="24" cy="12"/>
              </a:xfrm>
              <a:custGeom>
                <a:avLst/>
                <a:gdLst>
                  <a:gd name="T0" fmla="*/ 24 w 48"/>
                  <a:gd name="T1" fmla="*/ 3 h 24"/>
                  <a:gd name="T2" fmla="*/ 21 w 48"/>
                  <a:gd name="T3" fmla="*/ 7 h 24"/>
                  <a:gd name="T4" fmla="*/ 20 w 48"/>
                  <a:gd name="T5" fmla="*/ 10 h 24"/>
                  <a:gd name="T6" fmla="*/ 19 w 48"/>
                  <a:gd name="T7" fmla="*/ 11 h 24"/>
                  <a:gd name="T8" fmla="*/ 17 w 48"/>
                  <a:gd name="T9" fmla="*/ 12 h 24"/>
                  <a:gd name="T10" fmla="*/ 15 w 48"/>
                  <a:gd name="T11" fmla="*/ 12 h 24"/>
                  <a:gd name="T12" fmla="*/ 12 w 48"/>
                  <a:gd name="T13" fmla="*/ 12 h 24"/>
                  <a:gd name="T14" fmla="*/ 0 w 48"/>
                  <a:gd name="T15" fmla="*/ 12 h 24"/>
                  <a:gd name="T16" fmla="*/ 5 w 48"/>
                  <a:gd name="T17" fmla="*/ 0 h 24"/>
                  <a:gd name="T18" fmla="*/ 24 w 48"/>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4">
                    <a:moveTo>
                      <a:pt x="48" y="6"/>
                    </a:moveTo>
                    <a:lnTo>
                      <a:pt x="41" y="13"/>
                    </a:lnTo>
                    <a:lnTo>
                      <a:pt x="39" y="20"/>
                    </a:lnTo>
                    <a:lnTo>
                      <a:pt x="37" y="22"/>
                    </a:lnTo>
                    <a:lnTo>
                      <a:pt x="34" y="24"/>
                    </a:lnTo>
                    <a:lnTo>
                      <a:pt x="30" y="24"/>
                    </a:lnTo>
                    <a:lnTo>
                      <a:pt x="24" y="24"/>
                    </a:lnTo>
                    <a:lnTo>
                      <a:pt x="0" y="24"/>
                    </a:lnTo>
                    <a:lnTo>
                      <a:pt x="10" y="0"/>
                    </a:lnTo>
                    <a:lnTo>
                      <a:pt x="4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5" name="Freeform 1254"/>
              <p:cNvSpPr>
                <a:spLocks/>
              </p:cNvSpPr>
              <p:nvPr/>
            </p:nvSpPr>
            <p:spPr bwMode="auto">
              <a:xfrm>
                <a:off x="1350" y="3589"/>
                <a:ext cx="92" cy="37"/>
              </a:xfrm>
              <a:custGeom>
                <a:avLst/>
                <a:gdLst>
                  <a:gd name="T0" fmla="*/ 36 w 183"/>
                  <a:gd name="T1" fmla="*/ 37 h 73"/>
                  <a:gd name="T2" fmla="*/ 33 w 183"/>
                  <a:gd name="T3" fmla="*/ 35 h 73"/>
                  <a:gd name="T4" fmla="*/ 30 w 183"/>
                  <a:gd name="T5" fmla="*/ 34 h 73"/>
                  <a:gd name="T6" fmla="*/ 28 w 183"/>
                  <a:gd name="T7" fmla="*/ 33 h 73"/>
                  <a:gd name="T8" fmla="*/ 25 w 183"/>
                  <a:gd name="T9" fmla="*/ 33 h 73"/>
                  <a:gd name="T10" fmla="*/ 22 w 183"/>
                  <a:gd name="T11" fmla="*/ 33 h 73"/>
                  <a:gd name="T12" fmla="*/ 19 w 183"/>
                  <a:gd name="T13" fmla="*/ 32 h 73"/>
                  <a:gd name="T14" fmla="*/ 16 w 183"/>
                  <a:gd name="T15" fmla="*/ 32 h 73"/>
                  <a:gd name="T16" fmla="*/ 13 w 183"/>
                  <a:gd name="T17" fmla="*/ 32 h 73"/>
                  <a:gd name="T18" fmla="*/ 7 w 183"/>
                  <a:gd name="T19" fmla="*/ 30 h 73"/>
                  <a:gd name="T20" fmla="*/ 4 w 183"/>
                  <a:gd name="T21" fmla="*/ 27 h 73"/>
                  <a:gd name="T22" fmla="*/ 2 w 183"/>
                  <a:gd name="T23" fmla="*/ 25 h 73"/>
                  <a:gd name="T24" fmla="*/ 1 w 183"/>
                  <a:gd name="T25" fmla="*/ 23 h 73"/>
                  <a:gd name="T26" fmla="*/ 0 w 183"/>
                  <a:gd name="T27" fmla="*/ 21 h 73"/>
                  <a:gd name="T28" fmla="*/ 0 w 183"/>
                  <a:gd name="T29" fmla="*/ 18 h 73"/>
                  <a:gd name="T30" fmla="*/ 3 w 183"/>
                  <a:gd name="T31" fmla="*/ 19 h 73"/>
                  <a:gd name="T32" fmla="*/ 6 w 183"/>
                  <a:gd name="T33" fmla="*/ 20 h 73"/>
                  <a:gd name="T34" fmla="*/ 10 w 183"/>
                  <a:gd name="T35" fmla="*/ 20 h 73"/>
                  <a:gd name="T36" fmla="*/ 13 w 183"/>
                  <a:gd name="T37" fmla="*/ 21 h 73"/>
                  <a:gd name="T38" fmla="*/ 16 w 183"/>
                  <a:gd name="T39" fmla="*/ 21 h 73"/>
                  <a:gd name="T40" fmla="*/ 19 w 183"/>
                  <a:gd name="T41" fmla="*/ 22 h 73"/>
                  <a:gd name="T42" fmla="*/ 23 w 183"/>
                  <a:gd name="T43" fmla="*/ 22 h 73"/>
                  <a:gd name="T44" fmla="*/ 26 w 183"/>
                  <a:gd name="T45" fmla="*/ 23 h 73"/>
                  <a:gd name="T46" fmla="*/ 31 w 183"/>
                  <a:gd name="T47" fmla="*/ 23 h 73"/>
                  <a:gd name="T48" fmla="*/ 37 w 183"/>
                  <a:gd name="T49" fmla="*/ 23 h 73"/>
                  <a:gd name="T50" fmla="*/ 39 w 183"/>
                  <a:gd name="T51" fmla="*/ 23 h 73"/>
                  <a:gd name="T52" fmla="*/ 42 w 183"/>
                  <a:gd name="T53" fmla="*/ 23 h 73"/>
                  <a:gd name="T54" fmla="*/ 45 w 183"/>
                  <a:gd name="T55" fmla="*/ 22 h 73"/>
                  <a:gd name="T56" fmla="*/ 48 w 183"/>
                  <a:gd name="T57" fmla="*/ 22 h 73"/>
                  <a:gd name="T58" fmla="*/ 53 w 183"/>
                  <a:gd name="T59" fmla="*/ 21 h 73"/>
                  <a:gd name="T60" fmla="*/ 59 w 183"/>
                  <a:gd name="T61" fmla="*/ 19 h 73"/>
                  <a:gd name="T62" fmla="*/ 64 w 183"/>
                  <a:gd name="T63" fmla="*/ 16 h 73"/>
                  <a:gd name="T64" fmla="*/ 70 w 183"/>
                  <a:gd name="T65" fmla="*/ 14 h 73"/>
                  <a:gd name="T66" fmla="*/ 75 w 183"/>
                  <a:gd name="T67" fmla="*/ 11 h 73"/>
                  <a:gd name="T68" fmla="*/ 80 w 183"/>
                  <a:gd name="T69" fmla="*/ 8 h 73"/>
                  <a:gd name="T70" fmla="*/ 83 w 183"/>
                  <a:gd name="T71" fmla="*/ 6 h 73"/>
                  <a:gd name="T72" fmla="*/ 86 w 183"/>
                  <a:gd name="T73" fmla="*/ 4 h 73"/>
                  <a:gd name="T74" fmla="*/ 89 w 183"/>
                  <a:gd name="T75" fmla="*/ 2 h 73"/>
                  <a:gd name="T76" fmla="*/ 92 w 183"/>
                  <a:gd name="T77" fmla="*/ 0 h 73"/>
                  <a:gd name="T78" fmla="*/ 91 w 183"/>
                  <a:gd name="T79" fmla="*/ 3 h 73"/>
                  <a:gd name="T80" fmla="*/ 90 w 183"/>
                  <a:gd name="T81" fmla="*/ 7 h 73"/>
                  <a:gd name="T82" fmla="*/ 88 w 183"/>
                  <a:gd name="T83" fmla="*/ 10 h 73"/>
                  <a:gd name="T84" fmla="*/ 86 w 183"/>
                  <a:gd name="T85" fmla="*/ 13 h 73"/>
                  <a:gd name="T86" fmla="*/ 83 w 183"/>
                  <a:gd name="T87" fmla="*/ 15 h 73"/>
                  <a:gd name="T88" fmla="*/ 80 w 183"/>
                  <a:gd name="T89" fmla="*/ 18 h 73"/>
                  <a:gd name="T90" fmla="*/ 76 w 183"/>
                  <a:gd name="T91" fmla="*/ 21 h 73"/>
                  <a:gd name="T92" fmla="*/ 72 w 183"/>
                  <a:gd name="T93" fmla="*/ 23 h 73"/>
                  <a:gd name="T94" fmla="*/ 67 w 183"/>
                  <a:gd name="T95" fmla="*/ 25 h 73"/>
                  <a:gd name="T96" fmla="*/ 63 w 183"/>
                  <a:gd name="T97" fmla="*/ 27 h 73"/>
                  <a:gd name="T98" fmla="*/ 58 w 183"/>
                  <a:gd name="T99" fmla="*/ 28 h 73"/>
                  <a:gd name="T100" fmla="*/ 53 w 183"/>
                  <a:gd name="T101" fmla="*/ 31 h 73"/>
                  <a:gd name="T102" fmla="*/ 49 w 183"/>
                  <a:gd name="T103" fmla="*/ 32 h 73"/>
                  <a:gd name="T104" fmla="*/ 44 w 183"/>
                  <a:gd name="T105" fmla="*/ 34 h 73"/>
                  <a:gd name="T106" fmla="*/ 40 w 183"/>
                  <a:gd name="T107" fmla="*/ 35 h 73"/>
                  <a:gd name="T108" fmla="*/ 36 w 183"/>
                  <a:gd name="T109" fmla="*/ 37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73">
                    <a:moveTo>
                      <a:pt x="72" y="73"/>
                    </a:moveTo>
                    <a:lnTo>
                      <a:pt x="66" y="70"/>
                    </a:lnTo>
                    <a:lnTo>
                      <a:pt x="60" y="68"/>
                    </a:lnTo>
                    <a:lnTo>
                      <a:pt x="55" y="66"/>
                    </a:lnTo>
                    <a:lnTo>
                      <a:pt x="50" y="66"/>
                    </a:lnTo>
                    <a:lnTo>
                      <a:pt x="44" y="65"/>
                    </a:lnTo>
                    <a:lnTo>
                      <a:pt x="37" y="64"/>
                    </a:lnTo>
                    <a:lnTo>
                      <a:pt x="31" y="63"/>
                    </a:lnTo>
                    <a:lnTo>
                      <a:pt x="26" y="63"/>
                    </a:lnTo>
                    <a:lnTo>
                      <a:pt x="14" y="59"/>
                    </a:lnTo>
                    <a:lnTo>
                      <a:pt x="7" y="54"/>
                    </a:lnTo>
                    <a:lnTo>
                      <a:pt x="3" y="50"/>
                    </a:lnTo>
                    <a:lnTo>
                      <a:pt x="1" y="46"/>
                    </a:lnTo>
                    <a:lnTo>
                      <a:pt x="0" y="41"/>
                    </a:lnTo>
                    <a:lnTo>
                      <a:pt x="0" y="36"/>
                    </a:lnTo>
                    <a:lnTo>
                      <a:pt x="6" y="37"/>
                    </a:lnTo>
                    <a:lnTo>
                      <a:pt x="12" y="39"/>
                    </a:lnTo>
                    <a:lnTo>
                      <a:pt x="19" y="40"/>
                    </a:lnTo>
                    <a:lnTo>
                      <a:pt x="26" y="42"/>
                    </a:lnTo>
                    <a:lnTo>
                      <a:pt x="32" y="42"/>
                    </a:lnTo>
                    <a:lnTo>
                      <a:pt x="38" y="43"/>
                    </a:lnTo>
                    <a:lnTo>
                      <a:pt x="45" y="44"/>
                    </a:lnTo>
                    <a:lnTo>
                      <a:pt x="51" y="45"/>
                    </a:lnTo>
                    <a:lnTo>
                      <a:pt x="61" y="45"/>
                    </a:lnTo>
                    <a:lnTo>
                      <a:pt x="73" y="46"/>
                    </a:lnTo>
                    <a:lnTo>
                      <a:pt x="78" y="45"/>
                    </a:lnTo>
                    <a:lnTo>
                      <a:pt x="84" y="45"/>
                    </a:lnTo>
                    <a:lnTo>
                      <a:pt x="90" y="44"/>
                    </a:lnTo>
                    <a:lnTo>
                      <a:pt x="96" y="44"/>
                    </a:lnTo>
                    <a:lnTo>
                      <a:pt x="106" y="41"/>
                    </a:lnTo>
                    <a:lnTo>
                      <a:pt x="117" y="38"/>
                    </a:lnTo>
                    <a:lnTo>
                      <a:pt x="127" y="32"/>
                    </a:lnTo>
                    <a:lnTo>
                      <a:pt x="139" y="28"/>
                    </a:lnTo>
                    <a:lnTo>
                      <a:pt x="149" y="22"/>
                    </a:lnTo>
                    <a:lnTo>
                      <a:pt x="160" y="16"/>
                    </a:lnTo>
                    <a:lnTo>
                      <a:pt x="166" y="12"/>
                    </a:lnTo>
                    <a:lnTo>
                      <a:pt x="171" y="7"/>
                    </a:lnTo>
                    <a:lnTo>
                      <a:pt x="177" y="3"/>
                    </a:lnTo>
                    <a:lnTo>
                      <a:pt x="183" y="0"/>
                    </a:lnTo>
                    <a:lnTo>
                      <a:pt x="182" y="6"/>
                    </a:lnTo>
                    <a:lnTo>
                      <a:pt x="180" y="13"/>
                    </a:lnTo>
                    <a:lnTo>
                      <a:pt x="176" y="19"/>
                    </a:lnTo>
                    <a:lnTo>
                      <a:pt x="172" y="25"/>
                    </a:lnTo>
                    <a:lnTo>
                      <a:pt x="166" y="30"/>
                    </a:lnTo>
                    <a:lnTo>
                      <a:pt x="159" y="36"/>
                    </a:lnTo>
                    <a:lnTo>
                      <a:pt x="151" y="41"/>
                    </a:lnTo>
                    <a:lnTo>
                      <a:pt x="144" y="46"/>
                    </a:lnTo>
                    <a:lnTo>
                      <a:pt x="134" y="49"/>
                    </a:lnTo>
                    <a:lnTo>
                      <a:pt x="125" y="53"/>
                    </a:lnTo>
                    <a:lnTo>
                      <a:pt x="116" y="56"/>
                    </a:lnTo>
                    <a:lnTo>
                      <a:pt x="106" y="61"/>
                    </a:lnTo>
                    <a:lnTo>
                      <a:pt x="97" y="64"/>
                    </a:lnTo>
                    <a:lnTo>
                      <a:pt x="87" y="67"/>
                    </a:lnTo>
                    <a:lnTo>
                      <a:pt x="79" y="70"/>
                    </a:lnTo>
                    <a:lnTo>
                      <a:pt x="72"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6" name="Freeform 1255"/>
              <p:cNvSpPr>
                <a:spLocks/>
              </p:cNvSpPr>
              <p:nvPr/>
            </p:nvSpPr>
            <p:spPr bwMode="auto">
              <a:xfrm>
                <a:off x="1481" y="3717"/>
                <a:ext cx="92" cy="45"/>
              </a:xfrm>
              <a:custGeom>
                <a:avLst/>
                <a:gdLst>
                  <a:gd name="T0" fmla="*/ 92 w 184"/>
                  <a:gd name="T1" fmla="*/ 0 h 91"/>
                  <a:gd name="T2" fmla="*/ 91 w 184"/>
                  <a:gd name="T3" fmla="*/ 3 h 91"/>
                  <a:gd name="T4" fmla="*/ 90 w 184"/>
                  <a:gd name="T5" fmla="*/ 6 h 91"/>
                  <a:gd name="T6" fmla="*/ 88 w 184"/>
                  <a:gd name="T7" fmla="*/ 9 h 91"/>
                  <a:gd name="T8" fmla="*/ 87 w 184"/>
                  <a:gd name="T9" fmla="*/ 12 h 91"/>
                  <a:gd name="T10" fmla="*/ 84 w 184"/>
                  <a:gd name="T11" fmla="*/ 15 h 91"/>
                  <a:gd name="T12" fmla="*/ 82 w 184"/>
                  <a:gd name="T13" fmla="*/ 17 h 91"/>
                  <a:gd name="T14" fmla="*/ 79 w 184"/>
                  <a:gd name="T15" fmla="*/ 20 h 91"/>
                  <a:gd name="T16" fmla="*/ 77 w 184"/>
                  <a:gd name="T17" fmla="*/ 23 h 91"/>
                  <a:gd name="T18" fmla="*/ 71 w 184"/>
                  <a:gd name="T19" fmla="*/ 28 h 91"/>
                  <a:gd name="T20" fmla="*/ 66 w 184"/>
                  <a:gd name="T21" fmla="*/ 33 h 91"/>
                  <a:gd name="T22" fmla="*/ 64 w 184"/>
                  <a:gd name="T23" fmla="*/ 36 h 91"/>
                  <a:gd name="T24" fmla="*/ 62 w 184"/>
                  <a:gd name="T25" fmla="*/ 38 h 91"/>
                  <a:gd name="T26" fmla="*/ 60 w 184"/>
                  <a:gd name="T27" fmla="*/ 41 h 91"/>
                  <a:gd name="T28" fmla="*/ 59 w 184"/>
                  <a:gd name="T29" fmla="*/ 45 h 91"/>
                  <a:gd name="T30" fmla="*/ 55 w 184"/>
                  <a:gd name="T31" fmla="*/ 44 h 91"/>
                  <a:gd name="T32" fmla="*/ 51 w 184"/>
                  <a:gd name="T33" fmla="*/ 42 h 91"/>
                  <a:gd name="T34" fmla="*/ 47 w 184"/>
                  <a:gd name="T35" fmla="*/ 41 h 91"/>
                  <a:gd name="T36" fmla="*/ 42 w 184"/>
                  <a:gd name="T37" fmla="*/ 41 h 91"/>
                  <a:gd name="T38" fmla="*/ 38 w 184"/>
                  <a:gd name="T39" fmla="*/ 40 h 91"/>
                  <a:gd name="T40" fmla="*/ 33 w 184"/>
                  <a:gd name="T41" fmla="*/ 40 h 91"/>
                  <a:gd name="T42" fmla="*/ 29 w 184"/>
                  <a:gd name="T43" fmla="*/ 39 h 91"/>
                  <a:gd name="T44" fmla="*/ 25 w 184"/>
                  <a:gd name="T45" fmla="*/ 39 h 91"/>
                  <a:gd name="T46" fmla="*/ 20 w 184"/>
                  <a:gd name="T47" fmla="*/ 38 h 91"/>
                  <a:gd name="T48" fmla="*/ 16 w 184"/>
                  <a:gd name="T49" fmla="*/ 37 h 91"/>
                  <a:gd name="T50" fmla="*/ 12 w 184"/>
                  <a:gd name="T51" fmla="*/ 36 h 91"/>
                  <a:gd name="T52" fmla="*/ 9 w 184"/>
                  <a:gd name="T53" fmla="*/ 34 h 91"/>
                  <a:gd name="T54" fmla="*/ 6 w 184"/>
                  <a:gd name="T55" fmla="*/ 32 h 91"/>
                  <a:gd name="T56" fmla="*/ 3 w 184"/>
                  <a:gd name="T57" fmla="*/ 30 h 91"/>
                  <a:gd name="T58" fmla="*/ 1 w 184"/>
                  <a:gd name="T59" fmla="*/ 27 h 91"/>
                  <a:gd name="T60" fmla="*/ 0 w 184"/>
                  <a:gd name="T61" fmla="*/ 24 h 91"/>
                  <a:gd name="T62" fmla="*/ 3 w 184"/>
                  <a:gd name="T63" fmla="*/ 23 h 91"/>
                  <a:gd name="T64" fmla="*/ 6 w 184"/>
                  <a:gd name="T65" fmla="*/ 23 h 91"/>
                  <a:gd name="T66" fmla="*/ 10 w 184"/>
                  <a:gd name="T67" fmla="*/ 23 h 91"/>
                  <a:gd name="T68" fmla="*/ 13 w 184"/>
                  <a:gd name="T69" fmla="*/ 24 h 91"/>
                  <a:gd name="T70" fmla="*/ 18 w 184"/>
                  <a:gd name="T71" fmla="*/ 26 h 91"/>
                  <a:gd name="T72" fmla="*/ 24 w 184"/>
                  <a:gd name="T73" fmla="*/ 29 h 91"/>
                  <a:gd name="T74" fmla="*/ 29 w 184"/>
                  <a:gd name="T75" fmla="*/ 32 h 91"/>
                  <a:gd name="T76" fmla="*/ 34 w 184"/>
                  <a:gd name="T77" fmla="*/ 33 h 91"/>
                  <a:gd name="T78" fmla="*/ 37 w 184"/>
                  <a:gd name="T79" fmla="*/ 32 h 91"/>
                  <a:gd name="T80" fmla="*/ 40 w 184"/>
                  <a:gd name="T81" fmla="*/ 32 h 91"/>
                  <a:gd name="T82" fmla="*/ 43 w 184"/>
                  <a:gd name="T83" fmla="*/ 30 h 91"/>
                  <a:gd name="T84" fmla="*/ 47 w 184"/>
                  <a:gd name="T85" fmla="*/ 28 h 91"/>
                  <a:gd name="T86" fmla="*/ 49 w 184"/>
                  <a:gd name="T87" fmla="*/ 26 h 91"/>
                  <a:gd name="T88" fmla="*/ 52 w 184"/>
                  <a:gd name="T89" fmla="*/ 25 h 91"/>
                  <a:gd name="T90" fmla="*/ 55 w 184"/>
                  <a:gd name="T91" fmla="*/ 23 h 91"/>
                  <a:gd name="T92" fmla="*/ 58 w 184"/>
                  <a:gd name="T93" fmla="*/ 21 h 91"/>
                  <a:gd name="T94" fmla="*/ 63 w 184"/>
                  <a:gd name="T95" fmla="*/ 16 h 91"/>
                  <a:gd name="T96" fmla="*/ 68 w 184"/>
                  <a:gd name="T97" fmla="*/ 11 h 91"/>
                  <a:gd name="T98" fmla="*/ 70 w 184"/>
                  <a:gd name="T99" fmla="*/ 8 h 91"/>
                  <a:gd name="T100" fmla="*/ 73 w 184"/>
                  <a:gd name="T101" fmla="*/ 6 h 91"/>
                  <a:gd name="T102" fmla="*/ 75 w 184"/>
                  <a:gd name="T103" fmla="*/ 4 h 91"/>
                  <a:gd name="T104" fmla="*/ 78 w 184"/>
                  <a:gd name="T105" fmla="*/ 2 h 91"/>
                  <a:gd name="T106" fmla="*/ 81 w 184"/>
                  <a:gd name="T107" fmla="*/ 1 h 91"/>
                  <a:gd name="T108" fmla="*/ 84 w 184"/>
                  <a:gd name="T109" fmla="*/ 0 h 91"/>
                  <a:gd name="T110" fmla="*/ 88 w 184"/>
                  <a:gd name="T111" fmla="*/ 0 h 91"/>
                  <a:gd name="T112" fmla="*/ 92 w 184"/>
                  <a:gd name="T113" fmla="*/ 0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3"/>
                    </a:lnTo>
                    <a:lnTo>
                      <a:pt x="176" y="19"/>
                    </a:lnTo>
                    <a:lnTo>
                      <a:pt x="173" y="25"/>
                    </a:lnTo>
                    <a:lnTo>
                      <a:pt x="168" y="30"/>
                    </a:lnTo>
                    <a:lnTo>
                      <a:pt x="163" y="35"/>
                    </a:lnTo>
                    <a:lnTo>
                      <a:pt x="157" y="41"/>
                    </a:lnTo>
                    <a:lnTo>
                      <a:pt x="153" y="47"/>
                    </a:lnTo>
                    <a:lnTo>
                      <a:pt x="142" y="56"/>
                    </a:lnTo>
                    <a:lnTo>
                      <a:pt x="132" y="67"/>
                    </a:lnTo>
                    <a:lnTo>
                      <a:pt x="127" y="72"/>
                    </a:lnTo>
                    <a:lnTo>
                      <a:pt x="123" y="77"/>
                    </a:lnTo>
                    <a:lnTo>
                      <a:pt x="120" y="83"/>
                    </a:lnTo>
                    <a:lnTo>
                      <a:pt x="118" y="91"/>
                    </a:lnTo>
                    <a:lnTo>
                      <a:pt x="109" y="88"/>
                    </a:lnTo>
                    <a:lnTo>
                      <a:pt x="101" y="85"/>
                    </a:lnTo>
                    <a:lnTo>
                      <a:pt x="93" y="83"/>
                    </a:lnTo>
                    <a:lnTo>
                      <a:pt x="84" y="83"/>
                    </a:lnTo>
                    <a:lnTo>
                      <a:pt x="75" y="81"/>
                    </a:lnTo>
                    <a:lnTo>
                      <a:pt x="66" y="80"/>
                    </a:lnTo>
                    <a:lnTo>
                      <a:pt x="57" y="79"/>
                    </a:lnTo>
                    <a:lnTo>
                      <a:pt x="49" y="79"/>
                    </a:lnTo>
                    <a:lnTo>
                      <a:pt x="39" y="77"/>
                    </a:lnTo>
                    <a:lnTo>
                      <a:pt x="31" y="75"/>
                    </a:lnTo>
                    <a:lnTo>
                      <a:pt x="24" y="72"/>
                    </a:lnTo>
                    <a:lnTo>
                      <a:pt x="18" y="69"/>
                    </a:lnTo>
                    <a:lnTo>
                      <a:pt x="11" y="65"/>
                    </a:lnTo>
                    <a:lnTo>
                      <a:pt x="6" y="60"/>
                    </a:lnTo>
                    <a:lnTo>
                      <a:pt x="2" y="54"/>
                    </a:lnTo>
                    <a:lnTo>
                      <a:pt x="0" y="49"/>
                    </a:lnTo>
                    <a:lnTo>
                      <a:pt x="6" y="46"/>
                    </a:lnTo>
                    <a:lnTo>
                      <a:pt x="12" y="46"/>
                    </a:lnTo>
                    <a:lnTo>
                      <a:pt x="19" y="46"/>
                    </a:lnTo>
                    <a:lnTo>
                      <a:pt x="25" y="48"/>
                    </a:lnTo>
                    <a:lnTo>
                      <a:pt x="35" y="52"/>
                    </a:lnTo>
                    <a:lnTo>
                      <a:pt x="47" y="58"/>
                    </a:lnTo>
                    <a:lnTo>
                      <a:pt x="57" y="64"/>
                    </a:lnTo>
                    <a:lnTo>
                      <a:pt x="68" y="66"/>
                    </a:lnTo>
                    <a:lnTo>
                      <a:pt x="73" y="65"/>
                    </a:lnTo>
                    <a:lnTo>
                      <a:pt x="79" y="64"/>
                    </a:lnTo>
                    <a:lnTo>
                      <a:pt x="85" y="60"/>
                    </a:lnTo>
                    <a:lnTo>
                      <a:pt x="93" y="56"/>
                    </a:lnTo>
                    <a:lnTo>
                      <a:pt x="98" y="53"/>
                    </a:lnTo>
                    <a:lnTo>
                      <a:pt x="104" y="51"/>
                    </a:lnTo>
                    <a:lnTo>
                      <a:pt x="109" y="47"/>
                    </a:lnTo>
                    <a:lnTo>
                      <a:pt x="116" y="43"/>
                    </a:lnTo>
                    <a:lnTo>
                      <a:pt x="125" y="32"/>
                    </a:lnTo>
                    <a:lnTo>
                      <a:pt x="135" y="23"/>
                    </a:lnTo>
                    <a:lnTo>
                      <a:pt x="140" y="17"/>
                    </a:lnTo>
                    <a:lnTo>
                      <a:pt x="145" y="12"/>
                    </a:lnTo>
                    <a:lnTo>
                      <a:pt x="150" y="8"/>
                    </a:lnTo>
                    <a:lnTo>
                      <a:pt x="156" y="5"/>
                    </a:lnTo>
                    <a:lnTo>
                      <a:pt x="162" y="2"/>
                    </a:lnTo>
                    <a:lnTo>
                      <a:pt x="168" y="0"/>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7" name="Freeform 1256"/>
              <p:cNvSpPr>
                <a:spLocks/>
              </p:cNvSpPr>
              <p:nvPr/>
            </p:nvSpPr>
            <p:spPr bwMode="auto">
              <a:xfrm>
                <a:off x="1497" y="3113"/>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8 h 160"/>
                  <a:gd name="T10" fmla="*/ 49 w 121"/>
                  <a:gd name="T11" fmla="*/ 77 h 160"/>
                  <a:gd name="T12" fmla="*/ 45 w 121"/>
                  <a:gd name="T13" fmla="*/ 75 h 160"/>
                  <a:gd name="T14" fmla="*/ 40 w 121"/>
                  <a:gd name="T15" fmla="*/ 74 h 160"/>
                  <a:gd name="T16" fmla="*/ 35 w 121"/>
                  <a:gd name="T17" fmla="*/ 71 h 160"/>
                  <a:gd name="T18" fmla="*/ 31 w 121"/>
                  <a:gd name="T19" fmla="*/ 69 h 160"/>
                  <a:gd name="T20" fmla="*/ 26 w 121"/>
                  <a:gd name="T21" fmla="*/ 66 h 160"/>
                  <a:gd name="T22" fmla="*/ 23 w 121"/>
                  <a:gd name="T23" fmla="*/ 63 h 160"/>
                  <a:gd name="T24" fmla="*/ 19 w 121"/>
                  <a:gd name="T25" fmla="*/ 60 h 160"/>
                  <a:gd name="T26" fmla="*/ 15 w 121"/>
                  <a:gd name="T27" fmla="*/ 57 h 160"/>
                  <a:gd name="T28" fmla="*/ 12 w 121"/>
                  <a:gd name="T29" fmla="*/ 53 h 160"/>
                  <a:gd name="T30" fmla="*/ 10 w 121"/>
                  <a:gd name="T31" fmla="*/ 50 h 160"/>
                  <a:gd name="T32" fmla="*/ 7 w 121"/>
                  <a:gd name="T33" fmla="*/ 46 h 160"/>
                  <a:gd name="T34" fmla="*/ 4 w 121"/>
                  <a:gd name="T35" fmla="*/ 42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8 h 160"/>
                  <a:gd name="T50" fmla="*/ 15 w 121"/>
                  <a:gd name="T51" fmla="*/ 23 h 160"/>
                  <a:gd name="T52" fmla="*/ 18 w 121"/>
                  <a:gd name="T53" fmla="*/ 28 h 160"/>
                  <a:gd name="T54" fmla="*/ 20 w 121"/>
                  <a:gd name="T55" fmla="*/ 34 h 160"/>
                  <a:gd name="T56" fmla="*/ 23 w 121"/>
                  <a:gd name="T57" fmla="*/ 39 h 160"/>
                  <a:gd name="T58" fmla="*/ 26 w 121"/>
                  <a:gd name="T59" fmla="*/ 44 h 160"/>
                  <a:gd name="T60" fmla="*/ 30 w 121"/>
                  <a:gd name="T61" fmla="*/ 49 h 160"/>
                  <a:gd name="T62" fmla="*/ 33 w 121"/>
                  <a:gd name="T63" fmla="*/ 53 h 160"/>
                  <a:gd name="T64" fmla="*/ 37 w 121"/>
                  <a:gd name="T65" fmla="*/ 57 h 160"/>
                  <a:gd name="T66" fmla="*/ 42 w 121"/>
                  <a:gd name="T67" fmla="*/ 60 h 160"/>
                  <a:gd name="T68" fmla="*/ 47 w 121"/>
                  <a:gd name="T69" fmla="*/ 62 h 160"/>
                  <a:gd name="T70" fmla="*/ 50 w 121"/>
                  <a:gd name="T71" fmla="*/ 63 h 160"/>
                  <a:gd name="T72" fmla="*/ 54 w 121"/>
                  <a:gd name="T73" fmla="*/ 64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5"/>
                    </a:lnTo>
                    <a:lnTo>
                      <a:pt x="98" y="154"/>
                    </a:lnTo>
                    <a:lnTo>
                      <a:pt x="89" y="150"/>
                    </a:lnTo>
                    <a:lnTo>
                      <a:pt x="79" y="147"/>
                    </a:lnTo>
                    <a:lnTo>
                      <a:pt x="70" y="142"/>
                    </a:lnTo>
                    <a:lnTo>
                      <a:pt x="61" y="137"/>
                    </a:lnTo>
                    <a:lnTo>
                      <a:pt x="52" y="132"/>
                    </a:lnTo>
                    <a:lnTo>
                      <a:pt x="46" y="126"/>
                    </a:lnTo>
                    <a:lnTo>
                      <a:pt x="38" y="119"/>
                    </a:lnTo>
                    <a:lnTo>
                      <a:pt x="30" y="113"/>
                    </a:lnTo>
                    <a:lnTo>
                      <a:pt x="24" y="106"/>
                    </a:lnTo>
                    <a:lnTo>
                      <a:pt x="19" y="99"/>
                    </a:lnTo>
                    <a:lnTo>
                      <a:pt x="13" y="91"/>
                    </a:lnTo>
                    <a:lnTo>
                      <a:pt x="8" y="83"/>
                    </a:lnTo>
                    <a:lnTo>
                      <a:pt x="3" y="74"/>
                    </a:lnTo>
                    <a:lnTo>
                      <a:pt x="0" y="66"/>
                    </a:lnTo>
                    <a:lnTo>
                      <a:pt x="0" y="0"/>
                    </a:lnTo>
                    <a:lnTo>
                      <a:pt x="6" y="6"/>
                    </a:lnTo>
                    <a:lnTo>
                      <a:pt x="14" y="15"/>
                    </a:lnTo>
                    <a:lnTo>
                      <a:pt x="19" y="24"/>
                    </a:lnTo>
                    <a:lnTo>
                      <a:pt x="25" y="35"/>
                    </a:lnTo>
                    <a:lnTo>
                      <a:pt x="29" y="45"/>
                    </a:lnTo>
                    <a:lnTo>
                      <a:pt x="36" y="56"/>
                    </a:lnTo>
                    <a:lnTo>
                      <a:pt x="40" y="67"/>
                    </a:lnTo>
                    <a:lnTo>
                      <a:pt x="46" y="78"/>
                    </a:lnTo>
                    <a:lnTo>
                      <a:pt x="51" y="88"/>
                    </a:lnTo>
                    <a:lnTo>
                      <a:pt x="59" y="97"/>
                    </a:lnTo>
                    <a:lnTo>
                      <a:pt x="65" y="106"/>
                    </a:lnTo>
                    <a:lnTo>
                      <a:pt x="74" y="114"/>
                    </a:lnTo>
                    <a:lnTo>
                      <a:pt x="83" y="119"/>
                    </a:lnTo>
                    <a:lnTo>
                      <a:pt x="94" y="124"/>
                    </a:lnTo>
                    <a:lnTo>
                      <a:pt x="100" y="125"/>
                    </a:lnTo>
                    <a:lnTo>
                      <a:pt x="107" y="127"/>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8" name="Freeform 1257"/>
              <p:cNvSpPr>
                <a:spLocks/>
              </p:cNvSpPr>
              <p:nvPr/>
            </p:nvSpPr>
            <p:spPr bwMode="auto">
              <a:xfrm>
                <a:off x="1919" y="3113"/>
                <a:ext cx="45" cy="68"/>
              </a:xfrm>
              <a:custGeom>
                <a:avLst/>
                <a:gdLst>
                  <a:gd name="T0" fmla="*/ 45 w 89"/>
                  <a:gd name="T1" fmla="*/ 9 h 136"/>
                  <a:gd name="T2" fmla="*/ 44 w 89"/>
                  <a:gd name="T3" fmla="*/ 12 h 136"/>
                  <a:gd name="T4" fmla="*/ 44 w 89"/>
                  <a:gd name="T5" fmla="*/ 16 h 136"/>
                  <a:gd name="T6" fmla="*/ 44 w 89"/>
                  <a:gd name="T7" fmla="*/ 20 h 136"/>
                  <a:gd name="T8" fmla="*/ 44 w 89"/>
                  <a:gd name="T9" fmla="*/ 24 h 136"/>
                  <a:gd name="T10" fmla="*/ 44 w 89"/>
                  <a:gd name="T11" fmla="*/ 28 h 136"/>
                  <a:gd name="T12" fmla="*/ 44 w 89"/>
                  <a:gd name="T13" fmla="*/ 32 h 136"/>
                  <a:gd name="T14" fmla="*/ 44 w 89"/>
                  <a:gd name="T15" fmla="*/ 36 h 136"/>
                  <a:gd name="T16" fmla="*/ 45 w 89"/>
                  <a:gd name="T17" fmla="*/ 40 h 136"/>
                  <a:gd name="T18" fmla="*/ 44 w 89"/>
                  <a:gd name="T19" fmla="*/ 44 h 136"/>
                  <a:gd name="T20" fmla="*/ 44 w 89"/>
                  <a:gd name="T21" fmla="*/ 48 h 136"/>
                  <a:gd name="T22" fmla="*/ 44 w 89"/>
                  <a:gd name="T23" fmla="*/ 51 h 136"/>
                  <a:gd name="T24" fmla="*/ 43 w 89"/>
                  <a:gd name="T25" fmla="*/ 55 h 136"/>
                  <a:gd name="T26" fmla="*/ 42 w 89"/>
                  <a:gd name="T27" fmla="*/ 58 h 136"/>
                  <a:gd name="T28" fmla="*/ 41 w 89"/>
                  <a:gd name="T29" fmla="*/ 62 h 136"/>
                  <a:gd name="T30" fmla="*/ 39 w 89"/>
                  <a:gd name="T31" fmla="*/ 65 h 136"/>
                  <a:gd name="T32" fmla="*/ 37 w 89"/>
                  <a:gd name="T33" fmla="*/ 68 h 136"/>
                  <a:gd name="T34" fmla="*/ 37 w 89"/>
                  <a:gd name="T35" fmla="*/ 64 h 136"/>
                  <a:gd name="T36" fmla="*/ 38 w 89"/>
                  <a:gd name="T37" fmla="*/ 60 h 136"/>
                  <a:gd name="T38" fmla="*/ 38 w 89"/>
                  <a:gd name="T39" fmla="*/ 56 h 136"/>
                  <a:gd name="T40" fmla="*/ 38 w 89"/>
                  <a:gd name="T41" fmla="*/ 52 h 136"/>
                  <a:gd name="T42" fmla="*/ 37 w 89"/>
                  <a:gd name="T43" fmla="*/ 48 h 136"/>
                  <a:gd name="T44" fmla="*/ 36 w 89"/>
                  <a:gd name="T45" fmla="*/ 44 h 136"/>
                  <a:gd name="T46" fmla="*/ 34 w 89"/>
                  <a:gd name="T47" fmla="*/ 40 h 136"/>
                  <a:gd name="T48" fmla="*/ 33 w 89"/>
                  <a:gd name="T49" fmla="*/ 36 h 136"/>
                  <a:gd name="T50" fmla="*/ 30 w 89"/>
                  <a:gd name="T51" fmla="*/ 32 h 136"/>
                  <a:gd name="T52" fmla="*/ 28 w 89"/>
                  <a:gd name="T53" fmla="*/ 28 h 136"/>
                  <a:gd name="T54" fmla="*/ 25 w 89"/>
                  <a:gd name="T55" fmla="*/ 25 h 136"/>
                  <a:gd name="T56" fmla="*/ 22 w 89"/>
                  <a:gd name="T57" fmla="*/ 22 h 136"/>
                  <a:gd name="T58" fmla="*/ 18 w 89"/>
                  <a:gd name="T59" fmla="*/ 19 h 136"/>
                  <a:gd name="T60" fmla="*/ 14 w 89"/>
                  <a:gd name="T61" fmla="*/ 16 h 136"/>
                  <a:gd name="T62" fmla="*/ 9 w 89"/>
                  <a:gd name="T63" fmla="*/ 14 h 136"/>
                  <a:gd name="T64" fmla="*/ 5 w 89"/>
                  <a:gd name="T65" fmla="*/ 13 h 136"/>
                  <a:gd name="T66" fmla="*/ 0 w 89"/>
                  <a:gd name="T67" fmla="*/ 0 h 136"/>
                  <a:gd name="T68" fmla="*/ 3 w 89"/>
                  <a:gd name="T69" fmla="*/ 0 h 136"/>
                  <a:gd name="T70" fmla="*/ 6 w 89"/>
                  <a:gd name="T71" fmla="*/ 1 h 136"/>
                  <a:gd name="T72" fmla="*/ 8 w 89"/>
                  <a:gd name="T73" fmla="*/ 2 h 136"/>
                  <a:gd name="T74" fmla="*/ 12 w 89"/>
                  <a:gd name="T75" fmla="*/ 3 h 136"/>
                  <a:gd name="T76" fmla="*/ 14 w 89"/>
                  <a:gd name="T77" fmla="*/ 3 h 136"/>
                  <a:gd name="T78" fmla="*/ 17 w 89"/>
                  <a:gd name="T79" fmla="*/ 4 h 136"/>
                  <a:gd name="T80" fmla="*/ 20 w 89"/>
                  <a:gd name="T81" fmla="*/ 4 h 136"/>
                  <a:gd name="T82" fmla="*/ 23 w 89"/>
                  <a:gd name="T83" fmla="*/ 6 h 136"/>
                  <a:gd name="T84" fmla="*/ 28 w 89"/>
                  <a:gd name="T85" fmla="*/ 6 h 136"/>
                  <a:gd name="T86" fmla="*/ 33 w 89"/>
                  <a:gd name="T87" fmla="*/ 7 h 136"/>
                  <a:gd name="T88" fmla="*/ 36 w 89"/>
                  <a:gd name="T89" fmla="*/ 8 h 136"/>
                  <a:gd name="T90" fmla="*/ 39 w 89"/>
                  <a:gd name="T91" fmla="*/ 8 h 136"/>
                  <a:gd name="T92" fmla="*/ 42 w 89"/>
                  <a:gd name="T93" fmla="*/ 9 h 136"/>
                  <a:gd name="T94" fmla="*/ 45 w 89"/>
                  <a:gd name="T95" fmla="*/ 9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8"/>
                    </a:moveTo>
                    <a:lnTo>
                      <a:pt x="87" y="24"/>
                    </a:lnTo>
                    <a:lnTo>
                      <a:pt x="87" y="32"/>
                    </a:lnTo>
                    <a:lnTo>
                      <a:pt x="87" y="40"/>
                    </a:lnTo>
                    <a:lnTo>
                      <a:pt x="87" y="48"/>
                    </a:lnTo>
                    <a:lnTo>
                      <a:pt x="87" y="55"/>
                    </a:lnTo>
                    <a:lnTo>
                      <a:pt x="88" y="64"/>
                    </a:lnTo>
                    <a:lnTo>
                      <a:pt x="88" y="72"/>
                    </a:lnTo>
                    <a:lnTo>
                      <a:pt x="89" y="80"/>
                    </a:lnTo>
                    <a:lnTo>
                      <a:pt x="88" y="88"/>
                    </a:lnTo>
                    <a:lnTo>
                      <a:pt x="88" y="95"/>
                    </a:lnTo>
                    <a:lnTo>
                      <a:pt x="87" y="102"/>
                    </a:lnTo>
                    <a:lnTo>
                      <a:pt x="86" y="110"/>
                    </a:lnTo>
                    <a:lnTo>
                      <a:pt x="83" y="116"/>
                    </a:lnTo>
                    <a:lnTo>
                      <a:pt x="81" y="123"/>
                    </a:lnTo>
                    <a:lnTo>
                      <a:pt x="77" y="130"/>
                    </a:lnTo>
                    <a:lnTo>
                      <a:pt x="73" y="136"/>
                    </a:lnTo>
                    <a:lnTo>
                      <a:pt x="74" y="127"/>
                    </a:lnTo>
                    <a:lnTo>
                      <a:pt x="75" y="119"/>
                    </a:lnTo>
                    <a:lnTo>
                      <a:pt x="75" y="111"/>
                    </a:lnTo>
                    <a:lnTo>
                      <a:pt x="75" y="103"/>
                    </a:lnTo>
                    <a:lnTo>
                      <a:pt x="73" y="95"/>
                    </a:lnTo>
                    <a:lnTo>
                      <a:pt x="72" y="88"/>
                    </a:lnTo>
                    <a:lnTo>
                      <a:pt x="68" y="79"/>
                    </a:lnTo>
                    <a:lnTo>
                      <a:pt x="65" y="72"/>
                    </a:lnTo>
                    <a:lnTo>
                      <a:pt x="60" y="64"/>
                    </a:lnTo>
                    <a:lnTo>
                      <a:pt x="56" y="56"/>
                    </a:lnTo>
                    <a:lnTo>
                      <a:pt x="50" y="49"/>
                    </a:lnTo>
                    <a:lnTo>
                      <a:pt x="43" y="44"/>
                    </a:lnTo>
                    <a:lnTo>
                      <a:pt x="36" y="38"/>
                    </a:lnTo>
                    <a:lnTo>
                      <a:pt x="28" y="32"/>
                    </a:lnTo>
                    <a:lnTo>
                      <a:pt x="18" y="28"/>
                    </a:lnTo>
                    <a:lnTo>
                      <a:pt x="10" y="25"/>
                    </a:lnTo>
                    <a:lnTo>
                      <a:pt x="0" y="0"/>
                    </a:lnTo>
                    <a:lnTo>
                      <a:pt x="5" y="0"/>
                    </a:lnTo>
                    <a:lnTo>
                      <a:pt x="11" y="2"/>
                    </a:lnTo>
                    <a:lnTo>
                      <a:pt x="16" y="3"/>
                    </a:lnTo>
                    <a:lnTo>
                      <a:pt x="23" y="5"/>
                    </a:lnTo>
                    <a:lnTo>
                      <a:pt x="28" y="5"/>
                    </a:lnTo>
                    <a:lnTo>
                      <a:pt x="34" y="7"/>
                    </a:lnTo>
                    <a:lnTo>
                      <a:pt x="39" y="8"/>
                    </a:lnTo>
                    <a:lnTo>
                      <a:pt x="45" y="11"/>
                    </a:lnTo>
                    <a:lnTo>
                      <a:pt x="55" y="12"/>
                    </a:lnTo>
                    <a:lnTo>
                      <a:pt x="66" y="14"/>
                    </a:lnTo>
                    <a:lnTo>
                      <a:pt x="72" y="15"/>
                    </a:lnTo>
                    <a:lnTo>
                      <a:pt x="77" y="16"/>
                    </a:lnTo>
                    <a:lnTo>
                      <a:pt x="83" y="17"/>
                    </a:lnTo>
                    <a:lnTo>
                      <a:pt x="8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9" name="Freeform 1258"/>
              <p:cNvSpPr>
                <a:spLocks/>
              </p:cNvSpPr>
              <p:nvPr/>
            </p:nvSpPr>
            <p:spPr bwMode="auto">
              <a:xfrm>
                <a:off x="1864" y="3176"/>
                <a:ext cx="36" cy="84"/>
              </a:xfrm>
              <a:custGeom>
                <a:avLst/>
                <a:gdLst>
                  <a:gd name="T0" fmla="*/ 36 w 73"/>
                  <a:gd name="T1" fmla="*/ 26 h 168"/>
                  <a:gd name="T2" fmla="*/ 35 w 73"/>
                  <a:gd name="T3" fmla="*/ 29 h 168"/>
                  <a:gd name="T4" fmla="*/ 35 w 73"/>
                  <a:gd name="T5" fmla="*/ 33 h 168"/>
                  <a:gd name="T6" fmla="*/ 35 w 73"/>
                  <a:gd name="T7" fmla="*/ 36 h 168"/>
                  <a:gd name="T8" fmla="*/ 35 w 73"/>
                  <a:gd name="T9" fmla="*/ 41 h 168"/>
                  <a:gd name="T10" fmla="*/ 35 w 73"/>
                  <a:gd name="T11" fmla="*/ 44 h 168"/>
                  <a:gd name="T12" fmla="*/ 35 w 73"/>
                  <a:gd name="T13" fmla="*/ 48 h 168"/>
                  <a:gd name="T14" fmla="*/ 36 w 73"/>
                  <a:gd name="T15" fmla="*/ 53 h 168"/>
                  <a:gd name="T16" fmla="*/ 36 w 73"/>
                  <a:gd name="T17" fmla="*/ 57 h 168"/>
                  <a:gd name="T18" fmla="*/ 36 w 73"/>
                  <a:gd name="T19" fmla="*/ 60 h 168"/>
                  <a:gd name="T20" fmla="*/ 36 w 73"/>
                  <a:gd name="T21" fmla="*/ 64 h 168"/>
                  <a:gd name="T22" fmla="*/ 35 w 73"/>
                  <a:gd name="T23" fmla="*/ 68 h 168"/>
                  <a:gd name="T24" fmla="*/ 35 w 73"/>
                  <a:gd name="T25" fmla="*/ 72 h 168"/>
                  <a:gd name="T26" fmla="*/ 33 w 73"/>
                  <a:gd name="T27" fmla="*/ 75 h 168"/>
                  <a:gd name="T28" fmla="*/ 32 w 73"/>
                  <a:gd name="T29" fmla="*/ 78 h 168"/>
                  <a:gd name="T30" fmla="*/ 29 w 73"/>
                  <a:gd name="T31" fmla="*/ 81 h 168"/>
                  <a:gd name="T32" fmla="*/ 27 w 73"/>
                  <a:gd name="T33" fmla="*/ 84 h 168"/>
                  <a:gd name="T34" fmla="*/ 25 w 73"/>
                  <a:gd name="T35" fmla="*/ 79 h 168"/>
                  <a:gd name="T36" fmla="*/ 24 w 73"/>
                  <a:gd name="T37" fmla="*/ 75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7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6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2"/>
                    </a:moveTo>
                    <a:lnTo>
                      <a:pt x="70" y="58"/>
                    </a:lnTo>
                    <a:lnTo>
                      <a:pt x="70" y="65"/>
                    </a:lnTo>
                    <a:lnTo>
                      <a:pt x="70" y="72"/>
                    </a:lnTo>
                    <a:lnTo>
                      <a:pt x="71" y="81"/>
                    </a:lnTo>
                    <a:lnTo>
                      <a:pt x="71" y="88"/>
                    </a:lnTo>
                    <a:lnTo>
                      <a:pt x="71" y="96"/>
                    </a:lnTo>
                    <a:lnTo>
                      <a:pt x="72" y="105"/>
                    </a:lnTo>
                    <a:lnTo>
                      <a:pt x="73" y="113"/>
                    </a:lnTo>
                    <a:lnTo>
                      <a:pt x="72" y="120"/>
                    </a:lnTo>
                    <a:lnTo>
                      <a:pt x="72" y="128"/>
                    </a:lnTo>
                    <a:lnTo>
                      <a:pt x="71" y="135"/>
                    </a:lnTo>
                    <a:lnTo>
                      <a:pt x="70" y="143"/>
                    </a:lnTo>
                    <a:lnTo>
                      <a:pt x="67" y="150"/>
                    </a:lnTo>
                    <a:lnTo>
                      <a:pt x="64" y="156"/>
                    </a:lnTo>
                    <a:lnTo>
                      <a:pt x="59" y="162"/>
                    </a:lnTo>
                    <a:lnTo>
                      <a:pt x="55" y="168"/>
                    </a:lnTo>
                    <a:lnTo>
                      <a:pt x="51" y="158"/>
                    </a:lnTo>
                    <a:lnTo>
                      <a:pt x="48" y="149"/>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8"/>
                    </a:lnTo>
                    <a:lnTo>
                      <a:pt x="46" y="71"/>
                    </a:lnTo>
                    <a:lnTo>
                      <a:pt x="45" y="65"/>
                    </a:lnTo>
                    <a:lnTo>
                      <a:pt x="44" y="59"/>
                    </a:lnTo>
                    <a:lnTo>
                      <a:pt x="44" y="53"/>
                    </a:lnTo>
                    <a:lnTo>
                      <a:pt x="40" y="41"/>
                    </a:lnTo>
                    <a:lnTo>
                      <a:pt x="36" y="32"/>
                    </a:lnTo>
                    <a:lnTo>
                      <a:pt x="30" y="21"/>
                    </a:lnTo>
                    <a:lnTo>
                      <a:pt x="23" y="14"/>
                    </a:lnTo>
                    <a:lnTo>
                      <a:pt x="18" y="10"/>
                    </a:lnTo>
                    <a:lnTo>
                      <a:pt x="12" y="7"/>
                    </a:lnTo>
                    <a:lnTo>
                      <a:pt x="6" y="4"/>
                    </a:lnTo>
                    <a:lnTo>
                      <a:pt x="0" y="2"/>
                    </a:lnTo>
                    <a:lnTo>
                      <a:pt x="5" y="0"/>
                    </a:lnTo>
                    <a:lnTo>
                      <a:pt x="11" y="0"/>
                    </a:lnTo>
                    <a:lnTo>
                      <a:pt x="17" y="0"/>
                    </a:lnTo>
                    <a:lnTo>
                      <a:pt x="22" y="2"/>
                    </a:lnTo>
                    <a:lnTo>
                      <a:pt x="30" y="8"/>
                    </a:lnTo>
                    <a:lnTo>
                      <a:pt x="40" y="16"/>
                    </a:lnTo>
                    <a:lnTo>
                      <a:pt x="47" y="24"/>
                    </a:lnTo>
                    <a:lnTo>
                      <a:pt x="54" y="34"/>
                    </a:lnTo>
                    <a:lnTo>
                      <a:pt x="63" y="42"/>
                    </a:lnTo>
                    <a:lnTo>
                      <a:pt x="7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0" name="Freeform 1259"/>
              <p:cNvSpPr>
                <a:spLocks/>
              </p:cNvSpPr>
              <p:nvPr/>
            </p:nvSpPr>
            <p:spPr bwMode="auto">
              <a:xfrm>
                <a:off x="1768" y="3202"/>
                <a:ext cx="82" cy="98"/>
              </a:xfrm>
              <a:custGeom>
                <a:avLst/>
                <a:gdLst>
                  <a:gd name="T0" fmla="*/ 80 w 165"/>
                  <a:gd name="T1" fmla="*/ 98 h 197"/>
                  <a:gd name="T2" fmla="*/ 0 w 165"/>
                  <a:gd name="T3" fmla="*/ 27 h 197"/>
                  <a:gd name="T4" fmla="*/ 0 w 165"/>
                  <a:gd name="T5" fmla="*/ 22 h 197"/>
                  <a:gd name="T6" fmla="*/ 0 w 165"/>
                  <a:gd name="T7" fmla="*/ 18 h 197"/>
                  <a:gd name="T8" fmla="*/ 1 w 165"/>
                  <a:gd name="T9" fmla="*/ 14 h 197"/>
                  <a:gd name="T10" fmla="*/ 2 w 165"/>
                  <a:gd name="T11" fmla="*/ 11 h 197"/>
                  <a:gd name="T12" fmla="*/ 4 w 165"/>
                  <a:gd name="T13" fmla="*/ 7 h 197"/>
                  <a:gd name="T14" fmla="*/ 6 w 165"/>
                  <a:gd name="T15" fmla="*/ 4 h 197"/>
                  <a:gd name="T16" fmla="*/ 9 w 165"/>
                  <a:gd name="T17" fmla="*/ 2 h 197"/>
                  <a:gd name="T18" fmla="*/ 13 w 165"/>
                  <a:gd name="T19" fmla="*/ 0 h 197"/>
                  <a:gd name="T20" fmla="*/ 15 w 165"/>
                  <a:gd name="T21" fmla="*/ 1 h 197"/>
                  <a:gd name="T22" fmla="*/ 18 w 165"/>
                  <a:gd name="T23" fmla="*/ 4 h 197"/>
                  <a:gd name="T24" fmla="*/ 21 w 165"/>
                  <a:gd name="T25" fmla="*/ 5 h 197"/>
                  <a:gd name="T26" fmla="*/ 24 w 165"/>
                  <a:gd name="T27" fmla="*/ 8 h 197"/>
                  <a:gd name="T28" fmla="*/ 27 w 165"/>
                  <a:gd name="T29" fmla="*/ 10 h 197"/>
                  <a:gd name="T30" fmla="*/ 31 w 165"/>
                  <a:gd name="T31" fmla="*/ 12 h 197"/>
                  <a:gd name="T32" fmla="*/ 34 w 165"/>
                  <a:gd name="T33" fmla="*/ 14 h 197"/>
                  <a:gd name="T34" fmla="*/ 38 w 165"/>
                  <a:gd name="T35" fmla="*/ 17 h 197"/>
                  <a:gd name="T36" fmla="*/ 41 w 165"/>
                  <a:gd name="T37" fmla="*/ 19 h 197"/>
                  <a:gd name="T38" fmla="*/ 44 w 165"/>
                  <a:gd name="T39" fmla="*/ 21 h 197"/>
                  <a:gd name="T40" fmla="*/ 47 w 165"/>
                  <a:gd name="T41" fmla="*/ 24 h 197"/>
                  <a:gd name="T42" fmla="*/ 51 w 165"/>
                  <a:gd name="T43" fmla="*/ 26 h 197"/>
                  <a:gd name="T44" fmla="*/ 53 w 165"/>
                  <a:gd name="T45" fmla="*/ 28 h 197"/>
                  <a:gd name="T46" fmla="*/ 57 w 165"/>
                  <a:gd name="T47" fmla="*/ 31 h 197"/>
                  <a:gd name="T48" fmla="*/ 60 w 165"/>
                  <a:gd name="T49" fmla="*/ 34 h 197"/>
                  <a:gd name="T50" fmla="*/ 63 w 165"/>
                  <a:gd name="T51" fmla="*/ 37 h 197"/>
                  <a:gd name="T52" fmla="*/ 65 w 165"/>
                  <a:gd name="T53" fmla="*/ 40 h 197"/>
                  <a:gd name="T54" fmla="*/ 68 w 165"/>
                  <a:gd name="T55" fmla="*/ 42 h 197"/>
                  <a:gd name="T56" fmla="*/ 70 w 165"/>
                  <a:gd name="T57" fmla="*/ 45 h 197"/>
                  <a:gd name="T58" fmla="*/ 73 w 165"/>
                  <a:gd name="T59" fmla="*/ 49 h 197"/>
                  <a:gd name="T60" fmla="*/ 74 w 165"/>
                  <a:gd name="T61" fmla="*/ 52 h 197"/>
                  <a:gd name="T62" fmla="*/ 76 w 165"/>
                  <a:gd name="T63" fmla="*/ 55 h 197"/>
                  <a:gd name="T64" fmla="*/ 78 w 165"/>
                  <a:gd name="T65" fmla="*/ 58 h 197"/>
                  <a:gd name="T66" fmla="*/ 80 w 165"/>
                  <a:gd name="T67" fmla="*/ 63 h 197"/>
                  <a:gd name="T68" fmla="*/ 80 w 165"/>
                  <a:gd name="T69" fmla="*/ 66 h 197"/>
                  <a:gd name="T70" fmla="*/ 81 w 165"/>
                  <a:gd name="T71" fmla="*/ 70 h 197"/>
                  <a:gd name="T72" fmla="*/ 82 w 165"/>
                  <a:gd name="T73" fmla="*/ 74 h 197"/>
                  <a:gd name="T74" fmla="*/ 82 w 165"/>
                  <a:gd name="T75" fmla="*/ 79 h 197"/>
                  <a:gd name="T76" fmla="*/ 82 w 165"/>
                  <a:gd name="T77" fmla="*/ 83 h 197"/>
                  <a:gd name="T78" fmla="*/ 82 w 165"/>
                  <a:gd name="T79" fmla="*/ 88 h 197"/>
                  <a:gd name="T80" fmla="*/ 81 w 165"/>
                  <a:gd name="T81" fmla="*/ 92 h 197"/>
                  <a:gd name="T82" fmla="*/ 80 w 165"/>
                  <a:gd name="T83" fmla="*/ 98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7">
                    <a:moveTo>
                      <a:pt x="161" y="197"/>
                    </a:moveTo>
                    <a:lnTo>
                      <a:pt x="1" y="55"/>
                    </a:lnTo>
                    <a:lnTo>
                      <a:pt x="0" y="45"/>
                    </a:lnTo>
                    <a:lnTo>
                      <a:pt x="0" y="37"/>
                    </a:lnTo>
                    <a:lnTo>
                      <a:pt x="2" y="29"/>
                    </a:lnTo>
                    <a:lnTo>
                      <a:pt x="5" y="22"/>
                    </a:lnTo>
                    <a:lnTo>
                      <a:pt x="8" y="15"/>
                    </a:lnTo>
                    <a:lnTo>
                      <a:pt x="13" y="9"/>
                    </a:lnTo>
                    <a:lnTo>
                      <a:pt x="19" y="4"/>
                    </a:lnTo>
                    <a:lnTo>
                      <a:pt x="26" y="0"/>
                    </a:lnTo>
                    <a:lnTo>
                      <a:pt x="31" y="3"/>
                    </a:lnTo>
                    <a:lnTo>
                      <a:pt x="36" y="8"/>
                    </a:lnTo>
                    <a:lnTo>
                      <a:pt x="43" y="11"/>
                    </a:lnTo>
                    <a:lnTo>
                      <a:pt x="49" y="16"/>
                    </a:lnTo>
                    <a:lnTo>
                      <a:pt x="55" y="20"/>
                    </a:lnTo>
                    <a:lnTo>
                      <a:pt x="62" y="25"/>
                    </a:lnTo>
                    <a:lnTo>
                      <a:pt x="69" y="29"/>
                    </a:lnTo>
                    <a:lnTo>
                      <a:pt x="76" y="34"/>
                    </a:lnTo>
                    <a:lnTo>
                      <a:pt x="82" y="38"/>
                    </a:lnTo>
                    <a:lnTo>
                      <a:pt x="89" y="43"/>
                    </a:lnTo>
                    <a:lnTo>
                      <a:pt x="95" y="48"/>
                    </a:lnTo>
                    <a:lnTo>
                      <a:pt x="102" y="53"/>
                    </a:lnTo>
                    <a:lnTo>
                      <a:pt x="107" y="57"/>
                    </a:lnTo>
                    <a:lnTo>
                      <a:pt x="114" y="62"/>
                    </a:lnTo>
                    <a:lnTo>
                      <a:pt x="120" y="68"/>
                    </a:lnTo>
                    <a:lnTo>
                      <a:pt x="126" y="75"/>
                    </a:lnTo>
                    <a:lnTo>
                      <a:pt x="130" y="80"/>
                    </a:lnTo>
                    <a:lnTo>
                      <a:pt x="136" y="85"/>
                    </a:lnTo>
                    <a:lnTo>
                      <a:pt x="141" y="91"/>
                    </a:lnTo>
                    <a:lnTo>
                      <a:pt x="146" y="98"/>
                    </a:lnTo>
                    <a:lnTo>
                      <a:pt x="149" y="104"/>
                    </a:lnTo>
                    <a:lnTo>
                      <a:pt x="153" y="110"/>
                    </a:lnTo>
                    <a:lnTo>
                      <a:pt x="156" y="117"/>
                    </a:lnTo>
                    <a:lnTo>
                      <a:pt x="160" y="126"/>
                    </a:lnTo>
                    <a:lnTo>
                      <a:pt x="161" y="132"/>
                    </a:lnTo>
                    <a:lnTo>
                      <a:pt x="163" y="140"/>
                    </a:lnTo>
                    <a:lnTo>
                      <a:pt x="164" y="149"/>
                    </a:lnTo>
                    <a:lnTo>
                      <a:pt x="165" y="158"/>
                    </a:lnTo>
                    <a:lnTo>
                      <a:pt x="164" y="167"/>
                    </a:lnTo>
                    <a:lnTo>
                      <a:pt x="164" y="176"/>
                    </a:lnTo>
                    <a:lnTo>
                      <a:pt x="162" y="185"/>
                    </a:lnTo>
                    <a:lnTo>
                      <a:pt x="161" y="197"/>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1" name="Freeform 1260"/>
              <p:cNvSpPr>
                <a:spLocks/>
              </p:cNvSpPr>
              <p:nvPr/>
            </p:nvSpPr>
            <p:spPr bwMode="auto">
              <a:xfrm>
                <a:off x="1931" y="3281"/>
                <a:ext cx="37" cy="132"/>
              </a:xfrm>
              <a:custGeom>
                <a:avLst/>
                <a:gdLst>
                  <a:gd name="T0" fmla="*/ 31 w 73"/>
                  <a:gd name="T1" fmla="*/ 132 h 263"/>
                  <a:gd name="T2" fmla="*/ 20 w 73"/>
                  <a:gd name="T3" fmla="*/ 131 h 263"/>
                  <a:gd name="T4" fmla="*/ 10 w 73"/>
                  <a:gd name="T5" fmla="*/ 130 h 263"/>
                  <a:gd name="T6" fmla="*/ 3 w 73"/>
                  <a:gd name="T7" fmla="*/ 125 h 263"/>
                  <a:gd name="T8" fmla="*/ 1 w 73"/>
                  <a:gd name="T9" fmla="*/ 116 h 263"/>
                  <a:gd name="T10" fmla="*/ 2 w 73"/>
                  <a:gd name="T11" fmla="*/ 108 h 263"/>
                  <a:gd name="T12" fmla="*/ 4 w 73"/>
                  <a:gd name="T13" fmla="*/ 101 h 263"/>
                  <a:gd name="T14" fmla="*/ 5 w 73"/>
                  <a:gd name="T15" fmla="*/ 94 h 263"/>
                  <a:gd name="T16" fmla="*/ 6 w 73"/>
                  <a:gd name="T17" fmla="*/ 86 h 263"/>
                  <a:gd name="T18" fmla="*/ 7 w 73"/>
                  <a:gd name="T19" fmla="*/ 79 h 263"/>
                  <a:gd name="T20" fmla="*/ 8 w 73"/>
                  <a:gd name="T21" fmla="*/ 72 h 263"/>
                  <a:gd name="T22" fmla="*/ 9 w 73"/>
                  <a:gd name="T23" fmla="*/ 65 h 263"/>
                  <a:gd name="T24" fmla="*/ 10 w 73"/>
                  <a:gd name="T25" fmla="*/ 57 h 263"/>
                  <a:gd name="T26" fmla="*/ 11 w 73"/>
                  <a:gd name="T27" fmla="*/ 49 h 263"/>
                  <a:gd name="T28" fmla="*/ 12 w 73"/>
                  <a:gd name="T29" fmla="*/ 42 h 263"/>
                  <a:gd name="T30" fmla="*/ 12 w 73"/>
                  <a:gd name="T31" fmla="*/ 34 h 263"/>
                  <a:gd name="T32" fmla="*/ 12 w 73"/>
                  <a:gd name="T33" fmla="*/ 27 h 263"/>
                  <a:gd name="T34" fmla="*/ 12 w 73"/>
                  <a:gd name="T35" fmla="*/ 19 h 263"/>
                  <a:gd name="T36" fmla="*/ 12 w 73"/>
                  <a:gd name="T37" fmla="*/ 11 h 263"/>
                  <a:gd name="T38" fmla="*/ 12 w 73"/>
                  <a:gd name="T39" fmla="*/ 4 h 263"/>
                  <a:gd name="T40" fmla="*/ 14 w 73"/>
                  <a:gd name="T41" fmla="*/ 3 h 263"/>
                  <a:gd name="T42" fmla="*/ 17 w 73"/>
                  <a:gd name="T43" fmla="*/ 11 h 263"/>
                  <a:gd name="T44" fmla="*/ 19 w 73"/>
                  <a:gd name="T45" fmla="*/ 19 h 263"/>
                  <a:gd name="T46" fmla="*/ 21 w 73"/>
                  <a:gd name="T47" fmla="*/ 27 h 263"/>
                  <a:gd name="T48" fmla="*/ 23 w 73"/>
                  <a:gd name="T49" fmla="*/ 35 h 263"/>
                  <a:gd name="T50" fmla="*/ 24 w 73"/>
                  <a:gd name="T51" fmla="*/ 44 h 263"/>
                  <a:gd name="T52" fmla="*/ 25 w 73"/>
                  <a:gd name="T53" fmla="*/ 52 h 263"/>
                  <a:gd name="T54" fmla="*/ 26 w 73"/>
                  <a:gd name="T55" fmla="*/ 60 h 263"/>
                  <a:gd name="T56" fmla="*/ 27 w 73"/>
                  <a:gd name="T57" fmla="*/ 69 h 263"/>
                  <a:gd name="T58" fmla="*/ 27 w 73"/>
                  <a:gd name="T59" fmla="*/ 78 h 263"/>
                  <a:gd name="T60" fmla="*/ 27 w 73"/>
                  <a:gd name="T61" fmla="*/ 86 h 263"/>
                  <a:gd name="T62" fmla="*/ 28 w 73"/>
                  <a:gd name="T63" fmla="*/ 94 h 263"/>
                  <a:gd name="T64" fmla="*/ 29 w 73"/>
                  <a:gd name="T65" fmla="*/ 103 h 263"/>
                  <a:gd name="T66" fmla="*/ 31 w 73"/>
                  <a:gd name="T67" fmla="*/ 111 h 263"/>
                  <a:gd name="T68" fmla="*/ 32 w 73"/>
                  <a:gd name="T69" fmla="*/ 119 h 263"/>
                  <a:gd name="T70" fmla="*/ 35 w 73"/>
                  <a:gd name="T71" fmla="*/ 128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1" y="263"/>
                    </a:lnTo>
                    <a:lnTo>
                      <a:pt x="51" y="263"/>
                    </a:lnTo>
                    <a:lnTo>
                      <a:pt x="39" y="262"/>
                    </a:lnTo>
                    <a:lnTo>
                      <a:pt x="30" y="262"/>
                    </a:lnTo>
                    <a:lnTo>
                      <a:pt x="20" y="259"/>
                    </a:lnTo>
                    <a:lnTo>
                      <a:pt x="12" y="255"/>
                    </a:lnTo>
                    <a:lnTo>
                      <a:pt x="5" y="249"/>
                    </a:lnTo>
                    <a:lnTo>
                      <a:pt x="0" y="239"/>
                    </a:lnTo>
                    <a:lnTo>
                      <a:pt x="1" y="231"/>
                    </a:lnTo>
                    <a:lnTo>
                      <a:pt x="3" y="224"/>
                    </a:lnTo>
                    <a:lnTo>
                      <a:pt x="4" y="216"/>
                    </a:lnTo>
                    <a:lnTo>
                      <a:pt x="6" y="210"/>
                    </a:lnTo>
                    <a:lnTo>
                      <a:pt x="7" y="202"/>
                    </a:lnTo>
                    <a:lnTo>
                      <a:pt x="9" y="194"/>
                    </a:lnTo>
                    <a:lnTo>
                      <a:pt x="10" y="187"/>
                    </a:lnTo>
                    <a:lnTo>
                      <a:pt x="12" y="181"/>
                    </a:lnTo>
                    <a:lnTo>
                      <a:pt x="12" y="172"/>
                    </a:lnTo>
                    <a:lnTo>
                      <a:pt x="14" y="165"/>
                    </a:lnTo>
                    <a:lnTo>
                      <a:pt x="14" y="158"/>
                    </a:lnTo>
                    <a:lnTo>
                      <a:pt x="16" y="152"/>
                    </a:lnTo>
                    <a:lnTo>
                      <a:pt x="16" y="143"/>
                    </a:lnTo>
                    <a:lnTo>
                      <a:pt x="18" y="136"/>
                    </a:lnTo>
                    <a:lnTo>
                      <a:pt x="18" y="129"/>
                    </a:lnTo>
                    <a:lnTo>
                      <a:pt x="20" y="122"/>
                    </a:lnTo>
                    <a:lnTo>
                      <a:pt x="20" y="114"/>
                    </a:lnTo>
                    <a:lnTo>
                      <a:pt x="21" y="107"/>
                    </a:lnTo>
                    <a:lnTo>
                      <a:pt x="21" y="98"/>
                    </a:lnTo>
                    <a:lnTo>
                      <a:pt x="23" y="92"/>
                    </a:lnTo>
                    <a:lnTo>
                      <a:pt x="23" y="84"/>
                    </a:lnTo>
                    <a:lnTo>
                      <a:pt x="23" y="76"/>
                    </a:lnTo>
                    <a:lnTo>
                      <a:pt x="23" y="68"/>
                    </a:lnTo>
                    <a:lnTo>
                      <a:pt x="24" y="62"/>
                    </a:lnTo>
                    <a:lnTo>
                      <a:pt x="24" y="53"/>
                    </a:lnTo>
                    <a:lnTo>
                      <a:pt x="24" y="46"/>
                    </a:lnTo>
                    <a:lnTo>
                      <a:pt x="24" y="38"/>
                    </a:lnTo>
                    <a:lnTo>
                      <a:pt x="24" y="30"/>
                    </a:lnTo>
                    <a:lnTo>
                      <a:pt x="24" y="22"/>
                    </a:lnTo>
                    <a:lnTo>
                      <a:pt x="24" y="15"/>
                    </a:lnTo>
                    <a:lnTo>
                      <a:pt x="24" y="8"/>
                    </a:lnTo>
                    <a:lnTo>
                      <a:pt x="24" y="0"/>
                    </a:lnTo>
                    <a:lnTo>
                      <a:pt x="27" y="6"/>
                    </a:lnTo>
                    <a:lnTo>
                      <a:pt x="30" y="15"/>
                    </a:lnTo>
                    <a:lnTo>
                      <a:pt x="33" y="22"/>
                    </a:lnTo>
                    <a:lnTo>
                      <a:pt x="36" y="30"/>
                    </a:lnTo>
                    <a:lnTo>
                      <a:pt x="38" y="38"/>
                    </a:lnTo>
                    <a:lnTo>
                      <a:pt x="40" y="46"/>
                    </a:lnTo>
                    <a:lnTo>
                      <a:pt x="42" y="53"/>
                    </a:lnTo>
                    <a:lnTo>
                      <a:pt x="44" y="63"/>
                    </a:lnTo>
                    <a:lnTo>
                      <a:pt x="45" y="70"/>
                    </a:lnTo>
                    <a:lnTo>
                      <a:pt x="47" y="78"/>
                    </a:lnTo>
                    <a:lnTo>
                      <a:pt x="48" y="87"/>
                    </a:lnTo>
                    <a:lnTo>
                      <a:pt x="49" y="95"/>
                    </a:lnTo>
                    <a:lnTo>
                      <a:pt x="50" y="104"/>
                    </a:lnTo>
                    <a:lnTo>
                      <a:pt x="51" y="112"/>
                    </a:lnTo>
                    <a:lnTo>
                      <a:pt x="52" y="120"/>
                    </a:lnTo>
                    <a:lnTo>
                      <a:pt x="53" y="130"/>
                    </a:lnTo>
                    <a:lnTo>
                      <a:pt x="53" y="138"/>
                    </a:lnTo>
                    <a:lnTo>
                      <a:pt x="53" y="146"/>
                    </a:lnTo>
                    <a:lnTo>
                      <a:pt x="53" y="155"/>
                    </a:lnTo>
                    <a:lnTo>
                      <a:pt x="54" y="163"/>
                    </a:lnTo>
                    <a:lnTo>
                      <a:pt x="54" y="171"/>
                    </a:lnTo>
                    <a:lnTo>
                      <a:pt x="55" y="180"/>
                    </a:lnTo>
                    <a:lnTo>
                      <a:pt x="56" y="188"/>
                    </a:lnTo>
                    <a:lnTo>
                      <a:pt x="58" y="197"/>
                    </a:lnTo>
                    <a:lnTo>
                      <a:pt x="58" y="205"/>
                    </a:lnTo>
                    <a:lnTo>
                      <a:pt x="60" y="214"/>
                    </a:lnTo>
                    <a:lnTo>
                      <a:pt x="61" y="222"/>
                    </a:lnTo>
                    <a:lnTo>
                      <a:pt x="63" y="231"/>
                    </a:lnTo>
                    <a:lnTo>
                      <a:pt x="64" y="238"/>
                    </a:lnTo>
                    <a:lnTo>
                      <a:pt x="66" y="247"/>
                    </a:lnTo>
                    <a:lnTo>
                      <a:pt x="70" y="255"/>
                    </a:lnTo>
                    <a:lnTo>
                      <a:pt x="73" y="26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2" name="Freeform 1261"/>
              <p:cNvSpPr>
                <a:spLocks/>
              </p:cNvSpPr>
              <p:nvPr/>
            </p:nvSpPr>
            <p:spPr bwMode="auto">
              <a:xfrm>
                <a:off x="1283" y="3297"/>
                <a:ext cx="68" cy="52"/>
              </a:xfrm>
              <a:custGeom>
                <a:avLst/>
                <a:gdLst>
                  <a:gd name="T0" fmla="*/ 46 w 137"/>
                  <a:gd name="T1" fmla="*/ 0 h 104"/>
                  <a:gd name="T2" fmla="*/ 48 w 137"/>
                  <a:gd name="T3" fmla="*/ 3 h 104"/>
                  <a:gd name="T4" fmla="*/ 50 w 137"/>
                  <a:gd name="T5" fmla="*/ 6 h 104"/>
                  <a:gd name="T6" fmla="*/ 52 w 137"/>
                  <a:gd name="T7" fmla="*/ 9 h 104"/>
                  <a:gd name="T8" fmla="*/ 55 w 137"/>
                  <a:gd name="T9" fmla="*/ 12 h 104"/>
                  <a:gd name="T10" fmla="*/ 57 w 137"/>
                  <a:gd name="T11" fmla="*/ 15 h 104"/>
                  <a:gd name="T12" fmla="*/ 59 w 137"/>
                  <a:gd name="T13" fmla="*/ 18 h 104"/>
                  <a:gd name="T14" fmla="*/ 61 w 137"/>
                  <a:gd name="T15" fmla="*/ 21 h 104"/>
                  <a:gd name="T16" fmla="*/ 64 w 137"/>
                  <a:gd name="T17" fmla="*/ 25 h 104"/>
                  <a:gd name="T18" fmla="*/ 65 w 137"/>
                  <a:gd name="T19" fmla="*/ 28 h 104"/>
                  <a:gd name="T20" fmla="*/ 67 w 137"/>
                  <a:gd name="T21" fmla="*/ 31 h 104"/>
                  <a:gd name="T22" fmla="*/ 68 w 137"/>
                  <a:gd name="T23" fmla="*/ 35 h 104"/>
                  <a:gd name="T24" fmla="*/ 68 w 137"/>
                  <a:gd name="T25" fmla="*/ 39 h 104"/>
                  <a:gd name="T26" fmla="*/ 68 w 137"/>
                  <a:gd name="T27" fmla="*/ 42 h 104"/>
                  <a:gd name="T28" fmla="*/ 67 w 137"/>
                  <a:gd name="T29" fmla="*/ 45 h 104"/>
                  <a:gd name="T30" fmla="*/ 65 w 137"/>
                  <a:gd name="T31" fmla="*/ 49 h 104"/>
                  <a:gd name="T32" fmla="*/ 62 w 137"/>
                  <a:gd name="T33" fmla="*/ 52 h 104"/>
                  <a:gd name="T34" fmla="*/ 62 w 137"/>
                  <a:gd name="T35" fmla="*/ 48 h 104"/>
                  <a:gd name="T36" fmla="*/ 62 w 137"/>
                  <a:gd name="T37" fmla="*/ 43 h 104"/>
                  <a:gd name="T38" fmla="*/ 61 w 137"/>
                  <a:gd name="T39" fmla="*/ 40 h 104"/>
                  <a:gd name="T40" fmla="*/ 61 w 137"/>
                  <a:gd name="T41" fmla="*/ 37 h 104"/>
                  <a:gd name="T42" fmla="*/ 58 w 137"/>
                  <a:gd name="T43" fmla="*/ 31 h 104"/>
                  <a:gd name="T44" fmla="*/ 55 w 137"/>
                  <a:gd name="T45" fmla="*/ 27 h 104"/>
                  <a:gd name="T46" fmla="*/ 50 w 137"/>
                  <a:gd name="T47" fmla="*/ 23 h 104"/>
                  <a:gd name="T48" fmla="*/ 46 w 137"/>
                  <a:gd name="T49" fmla="*/ 21 h 104"/>
                  <a:gd name="T50" fmla="*/ 41 w 137"/>
                  <a:gd name="T51" fmla="*/ 20 h 104"/>
                  <a:gd name="T52" fmla="*/ 36 w 137"/>
                  <a:gd name="T53" fmla="*/ 19 h 104"/>
                  <a:gd name="T54" fmla="*/ 33 w 137"/>
                  <a:gd name="T55" fmla="*/ 18 h 104"/>
                  <a:gd name="T56" fmla="*/ 30 w 137"/>
                  <a:gd name="T57" fmla="*/ 17 h 104"/>
                  <a:gd name="T58" fmla="*/ 26 w 137"/>
                  <a:gd name="T59" fmla="*/ 16 h 104"/>
                  <a:gd name="T60" fmla="*/ 24 w 137"/>
                  <a:gd name="T61" fmla="*/ 16 h 104"/>
                  <a:gd name="T62" fmla="*/ 18 w 137"/>
                  <a:gd name="T63" fmla="*/ 14 h 104"/>
                  <a:gd name="T64" fmla="*/ 13 w 137"/>
                  <a:gd name="T65" fmla="*/ 13 h 104"/>
                  <a:gd name="T66" fmla="*/ 9 w 137"/>
                  <a:gd name="T67" fmla="*/ 11 h 104"/>
                  <a:gd name="T68" fmla="*/ 5 w 137"/>
                  <a:gd name="T69" fmla="*/ 8 h 104"/>
                  <a:gd name="T70" fmla="*/ 1 w 137"/>
                  <a:gd name="T71" fmla="*/ 5 h 104"/>
                  <a:gd name="T72" fmla="*/ 0 w 137"/>
                  <a:gd name="T73" fmla="*/ 0 h 104"/>
                  <a:gd name="T74" fmla="*/ 46 w 137"/>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7" h="104">
                    <a:moveTo>
                      <a:pt x="93" y="0"/>
                    </a:moveTo>
                    <a:lnTo>
                      <a:pt x="96" y="5"/>
                    </a:lnTo>
                    <a:lnTo>
                      <a:pt x="100" y="11"/>
                    </a:lnTo>
                    <a:lnTo>
                      <a:pt x="104" y="17"/>
                    </a:lnTo>
                    <a:lnTo>
                      <a:pt x="110" y="24"/>
                    </a:lnTo>
                    <a:lnTo>
                      <a:pt x="114" y="30"/>
                    </a:lnTo>
                    <a:lnTo>
                      <a:pt x="119" y="36"/>
                    </a:lnTo>
                    <a:lnTo>
                      <a:pt x="123" y="42"/>
                    </a:lnTo>
                    <a:lnTo>
                      <a:pt x="128" y="50"/>
                    </a:lnTo>
                    <a:lnTo>
                      <a:pt x="131" y="56"/>
                    </a:lnTo>
                    <a:lnTo>
                      <a:pt x="134" y="62"/>
                    </a:lnTo>
                    <a:lnTo>
                      <a:pt x="136" y="69"/>
                    </a:lnTo>
                    <a:lnTo>
                      <a:pt x="137" y="77"/>
                    </a:lnTo>
                    <a:lnTo>
                      <a:pt x="136" y="83"/>
                    </a:lnTo>
                    <a:lnTo>
                      <a:pt x="134" y="89"/>
                    </a:lnTo>
                    <a:lnTo>
                      <a:pt x="130" y="97"/>
                    </a:lnTo>
                    <a:lnTo>
                      <a:pt x="124" y="104"/>
                    </a:lnTo>
                    <a:lnTo>
                      <a:pt x="124" y="95"/>
                    </a:lnTo>
                    <a:lnTo>
                      <a:pt x="124" y="86"/>
                    </a:lnTo>
                    <a:lnTo>
                      <a:pt x="123" y="79"/>
                    </a:lnTo>
                    <a:lnTo>
                      <a:pt x="122" y="73"/>
                    </a:lnTo>
                    <a:lnTo>
                      <a:pt x="117" y="62"/>
                    </a:lnTo>
                    <a:lnTo>
                      <a:pt x="111" y="54"/>
                    </a:lnTo>
                    <a:lnTo>
                      <a:pt x="101" y="46"/>
                    </a:lnTo>
                    <a:lnTo>
                      <a:pt x="93" y="42"/>
                    </a:lnTo>
                    <a:lnTo>
                      <a:pt x="83" y="39"/>
                    </a:lnTo>
                    <a:lnTo>
                      <a:pt x="72" y="37"/>
                    </a:lnTo>
                    <a:lnTo>
                      <a:pt x="66" y="35"/>
                    </a:lnTo>
                    <a:lnTo>
                      <a:pt x="60" y="34"/>
                    </a:lnTo>
                    <a:lnTo>
                      <a:pt x="53" y="32"/>
                    </a:lnTo>
                    <a:lnTo>
                      <a:pt x="48" y="31"/>
                    </a:lnTo>
                    <a:lnTo>
                      <a:pt x="37" y="28"/>
                    </a:lnTo>
                    <a:lnTo>
                      <a:pt x="27" y="26"/>
                    </a:lnTo>
                    <a:lnTo>
                      <a:pt x="18" y="21"/>
                    </a:lnTo>
                    <a:lnTo>
                      <a:pt x="11" y="16"/>
                    </a:lnTo>
                    <a:lnTo>
                      <a:pt x="3" y="9"/>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3" name="Freeform 1262"/>
              <p:cNvSpPr>
                <a:spLocks/>
              </p:cNvSpPr>
              <p:nvPr/>
            </p:nvSpPr>
            <p:spPr bwMode="auto">
              <a:xfrm>
                <a:off x="1375" y="3321"/>
                <a:ext cx="71" cy="140"/>
              </a:xfrm>
              <a:custGeom>
                <a:avLst/>
                <a:gdLst>
                  <a:gd name="T0" fmla="*/ 70 w 143"/>
                  <a:gd name="T1" fmla="*/ 55 h 280"/>
                  <a:gd name="T2" fmla="*/ 71 w 143"/>
                  <a:gd name="T3" fmla="*/ 61 h 280"/>
                  <a:gd name="T4" fmla="*/ 71 w 143"/>
                  <a:gd name="T5" fmla="*/ 67 h 280"/>
                  <a:gd name="T6" fmla="*/ 70 w 143"/>
                  <a:gd name="T7" fmla="*/ 74 h 280"/>
                  <a:gd name="T8" fmla="*/ 69 w 143"/>
                  <a:gd name="T9" fmla="*/ 79 h 280"/>
                  <a:gd name="T10" fmla="*/ 68 w 143"/>
                  <a:gd name="T11" fmla="*/ 86 h 280"/>
                  <a:gd name="T12" fmla="*/ 65 w 143"/>
                  <a:gd name="T13" fmla="*/ 92 h 280"/>
                  <a:gd name="T14" fmla="*/ 63 w 143"/>
                  <a:gd name="T15" fmla="*/ 98 h 280"/>
                  <a:gd name="T16" fmla="*/ 59 w 143"/>
                  <a:gd name="T17" fmla="*/ 106 h 280"/>
                  <a:gd name="T18" fmla="*/ 52 w 143"/>
                  <a:gd name="T19" fmla="*/ 117 h 280"/>
                  <a:gd name="T20" fmla="*/ 45 w 143"/>
                  <a:gd name="T21" fmla="*/ 127 h 280"/>
                  <a:gd name="T22" fmla="*/ 37 w 143"/>
                  <a:gd name="T23" fmla="*/ 136 h 280"/>
                  <a:gd name="T24" fmla="*/ 9 w 143"/>
                  <a:gd name="T25" fmla="*/ 140 h 280"/>
                  <a:gd name="T26" fmla="*/ 14 w 143"/>
                  <a:gd name="T27" fmla="*/ 132 h 280"/>
                  <a:gd name="T28" fmla="*/ 15 w 143"/>
                  <a:gd name="T29" fmla="*/ 124 h 280"/>
                  <a:gd name="T30" fmla="*/ 12 w 143"/>
                  <a:gd name="T31" fmla="*/ 117 h 280"/>
                  <a:gd name="T32" fmla="*/ 7 w 143"/>
                  <a:gd name="T33" fmla="*/ 111 h 280"/>
                  <a:gd name="T34" fmla="*/ 2 w 143"/>
                  <a:gd name="T35" fmla="*/ 104 h 280"/>
                  <a:gd name="T36" fmla="*/ 0 w 143"/>
                  <a:gd name="T37" fmla="*/ 98 h 280"/>
                  <a:gd name="T38" fmla="*/ 1 w 143"/>
                  <a:gd name="T39" fmla="*/ 91 h 280"/>
                  <a:gd name="T40" fmla="*/ 9 w 143"/>
                  <a:gd name="T41" fmla="*/ 85 h 280"/>
                  <a:gd name="T42" fmla="*/ 16 w 143"/>
                  <a:gd name="T43" fmla="*/ 84 h 280"/>
                  <a:gd name="T44" fmla="*/ 21 w 143"/>
                  <a:gd name="T45" fmla="*/ 82 h 280"/>
                  <a:gd name="T46" fmla="*/ 27 w 143"/>
                  <a:gd name="T47" fmla="*/ 75 h 280"/>
                  <a:gd name="T48" fmla="*/ 29 w 143"/>
                  <a:gd name="T49" fmla="*/ 69 h 280"/>
                  <a:gd name="T50" fmla="*/ 30 w 143"/>
                  <a:gd name="T51" fmla="*/ 63 h 280"/>
                  <a:gd name="T52" fmla="*/ 30 w 143"/>
                  <a:gd name="T53" fmla="*/ 56 h 280"/>
                  <a:gd name="T54" fmla="*/ 32 w 143"/>
                  <a:gd name="T55" fmla="*/ 49 h 280"/>
                  <a:gd name="T56" fmla="*/ 32 w 143"/>
                  <a:gd name="T57" fmla="*/ 41 h 280"/>
                  <a:gd name="T58" fmla="*/ 32 w 143"/>
                  <a:gd name="T59" fmla="*/ 33 h 280"/>
                  <a:gd name="T60" fmla="*/ 33 w 143"/>
                  <a:gd name="T61" fmla="*/ 26 h 280"/>
                  <a:gd name="T62" fmla="*/ 35 w 143"/>
                  <a:gd name="T63" fmla="*/ 19 h 280"/>
                  <a:gd name="T64" fmla="*/ 37 w 143"/>
                  <a:gd name="T65" fmla="*/ 13 h 280"/>
                  <a:gd name="T66" fmla="*/ 41 w 143"/>
                  <a:gd name="T67" fmla="*/ 7 h 280"/>
                  <a:gd name="T68" fmla="*/ 47 w 143"/>
                  <a:gd name="T69" fmla="*/ 3 h 280"/>
                  <a:gd name="T70" fmla="*/ 54 w 143"/>
                  <a:gd name="T71" fmla="*/ 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3" h="280">
                    <a:moveTo>
                      <a:pt x="140" y="104"/>
                    </a:moveTo>
                    <a:lnTo>
                      <a:pt x="141" y="109"/>
                    </a:lnTo>
                    <a:lnTo>
                      <a:pt x="142" y="115"/>
                    </a:lnTo>
                    <a:lnTo>
                      <a:pt x="142" y="122"/>
                    </a:lnTo>
                    <a:lnTo>
                      <a:pt x="143" y="128"/>
                    </a:lnTo>
                    <a:lnTo>
                      <a:pt x="142" y="134"/>
                    </a:lnTo>
                    <a:lnTo>
                      <a:pt x="142" y="140"/>
                    </a:lnTo>
                    <a:lnTo>
                      <a:pt x="141" y="147"/>
                    </a:lnTo>
                    <a:lnTo>
                      <a:pt x="141" y="153"/>
                    </a:lnTo>
                    <a:lnTo>
                      <a:pt x="139" y="158"/>
                    </a:lnTo>
                    <a:lnTo>
                      <a:pt x="138" y="164"/>
                    </a:lnTo>
                    <a:lnTo>
                      <a:pt x="136" y="171"/>
                    </a:lnTo>
                    <a:lnTo>
                      <a:pt x="135" y="177"/>
                    </a:lnTo>
                    <a:lnTo>
                      <a:pt x="131" y="183"/>
                    </a:lnTo>
                    <a:lnTo>
                      <a:pt x="129" y="190"/>
                    </a:lnTo>
                    <a:lnTo>
                      <a:pt x="127" y="196"/>
                    </a:lnTo>
                    <a:lnTo>
                      <a:pt x="125" y="202"/>
                    </a:lnTo>
                    <a:lnTo>
                      <a:pt x="119" y="212"/>
                    </a:lnTo>
                    <a:lnTo>
                      <a:pt x="113" y="224"/>
                    </a:lnTo>
                    <a:lnTo>
                      <a:pt x="105" y="234"/>
                    </a:lnTo>
                    <a:lnTo>
                      <a:pt x="98" y="246"/>
                    </a:lnTo>
                    <a:lnTo>
                      <a:pt x="90" y="254"/>
                    </a:lnTo>
                    <a:lnTo>
                      <a:pt x="82" y="264"/>
                    </a:lnTo>
                    <a:lnTo>
                      <a:pt x="74" y="272"/>
                    </a:lnTo>
                    <a:lnTo>
                      <a:pt x="68" y="280"/>
                    </a:lnTo>
                    <a:lnTo>
                      <a:pt x="19" y="280"/>
                    </a:lnTo>
                    <a:lnTo>
                      <a:pt x="25" y="271"/>
                    </a:lnTo>
                    <a:lnTo>
                      <a:pt x="29" y="263"/>
                    </a:lnTo>
                    <a:lnTo>
                      <a:pt x="30" y="254"/>
                    </a:lnTo>
                    <a:lnTo>
                      <a:pt x="30" y="247"/>
                    </a:lnTo>
                    <a:lnTo>
                      <a:pt x="27" y="240"/>
                    </a:lnTo>
                    <a:lnTo>
                      <a:pt x="24" y="233"/>
                    </a:lnTo>
                    <a:lnTo>
                      <a:pt x="19" y="227"/>
                    </a:lnTo>
                    <a:lnTo>
                      <a:pt x="14" y="221"/>
                    </a:lnTo>
                    <a:lnTo>
                      <a:pt x="8" y="215"/>
                    </a:lnTo>
                    <a:lnTo>
                      <a:pt x="4" y="208"/>
                    </a:lnTo>
                    <a:lnTo>
                      <a:pt x="1" y="202"/>
                    </a:lnTo>
                    <a:lnTo>
                      <a:pt x="0" y="196"/>
                    </a:lnTo>
                    <a:lnTo>
                      <a:pt x="0" y="188"/>
                    </a:lnTo>
                    <a:lnTo>
                      <a:pt x="3" y="182"/>
                    </a:lnTo>
                    <a:lnTo>
                      <a:pt x="9" y="176"/>
                    </a:lnTo>
                    <a:lnTo>
                      <a:pt x="19" y="170"/>
                    </a:lnTo>
                    <a:lnTo>
                      <a:pt x="25" y="169"/>
                    </a:lnTo>
                    <a:lnTo>
                      <a:pt x="32" y="168"/>
                    </a:lnTo>
                    <a:lnTo>
                      <a:pt x="37" y="166"/>
                    </a:lnTo>
                    <a:lnTo>
                      <a:pt x="43" y="164"/>
                    </a:lnTo>
                    <a:lnTo>
                      <a:pt x="49" y="157"/>
                    </a:lnTo>
                    <a:lnTo>
                      <a:pt x="55" y="149"/>
                    </a:lnTo>
                    <a:lnTo>
                      <a:pt x="56" y="143"/>
                    </a:lnTo>
                    <a:lnTo>
                      <a:pt x="58" y="137"/>
                    </a:lnTo>
                    <a:lnTo>
                      <a:pt x="59" y="131"/>
                    </a:lnTo>
                    <a:lnTo>
                      <a:pt x="60" y="126"/>
                    </a:lnTo>
                    <a:lnTo>
                      <a:pt x="60" y="119"/>
                    </a:lnTo>
                    <a:lnTo>
                      <a:pt x="61" y="111"/>
                    </a:lnTo>
                    <a:lnTo>
                      <a:pt x="62" y="104"/>
                    </a:lnTo>
                    <a:lnTo>
                      <a:pt x="64" y="98"/>
                    </a:lnTo>
                    <a:lnTo>
                      <a:pt x="64" y="89"/>
                    </a:lnTo>
                    <a:lnTo>
                      <a:pt x="64" y="82"/>
                    </a:lnTo>
                    <a:lnTo>
                      <a:pt x="64" y="74"/>
                    </a:lnTo>
                    <a:lnTo>
                      <a:pt x="65" y="66"/>
                    </a:lnTo>
                    <a:lnTo>
                      <a:pt x="65" y="58"/>
                    </a:lnTo>
                    <a:lnTo>
                      <a:pt x="67" y="52"/>
                    </a:lnTo>
                    <a:lnTo>
                      <a:pt x="68" y="44"/>
                    </a:lnTo>
                    <a:lnTo>
                      <a:pt x="71" y="38"/>
                    </a:lnTo>
                    <a:lnTo>
                      <a:pt x="72" y="31"/>
                    </a:lnTo>
                    <a:lnTo>
                      <a:pt x="75" y="25"/>
                    </a:lnTo>
                    <a:lnTo>
                      <a:pt x="78" y="18"/>
                    </a:lnTo>
                    <a:lnTo>
                      <a:pt x="83" y="14"/>
                    </a:lnTo>
                    <a:lnTo>
                      <a:pt x="88" y="9"/>
                    </a:lnTo>
                    <a:lnTo>
                      <a:pt x="94" y="5"/>
                    </a:lnTo>
                    <a:lnTo>
                      <a:pt x="100" y="2"/>
                    </a:lnTo>
                    <a:lnTo>
                      <a:pt x="108" y="0"/>
                    </a:lnTo>
                    <a:lnTo>
                      <a:pt x="140" y="104"/>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4" name="Freeform 1263"/>
              <p:cNvSpPr>
                <a:spLocks/>
              </p:cNvSpPr>
              <p:nvPr/>
            </p:nvSpPr>
            <p:spPr bwMode="auto">
              <a:xfrm>
                <a:off x="1417" y="3345"/>
                <a:ext cx="111" cy="196"/>
              </a:xfrm>
              <a:custGeom>
                <a:avLst/>
                <a:gdLst>
                  <a:gd name="T0" fmla="*/ 111 w 223"/>
                  <a:gd name="T1" fmla="*/ 5 h 391"/>
                  <a:gd name="T2" fmla="*/ 111 w 223"/>
                  <a:gd name="T3" fmla="*/ 14 h 391"/>
                  <a:gd name="T4" fmla="*/ 111 w 223"/>
                  <a:gd name="T5" fmla="*/ 19 h 391"/>
                  <a:gd name="T6" fmla="*/ 111 w 223"/>
                  <a:gd name="T7" fmla="*/ 28 h 391"/>
                  <a:gd name="T8" fmla="*/ 111 w 223"/>
                  <a:gd name="T9" fmla="*/ 36 h 391"/>
                  <a:gd name="T10" fmla="*/ 111 w 223"/>
                  <a:gd name="T11" fmla="*/ 42 h 391"/>
                  <a:gd name="T12" fmla="*/ 111 w 223"/>
                  <a:gd name="T13" fmla="*/ 50 h 391"/>
                  <a:gd name="T14" fmla="*/ 111 w 223"/>
                  <a:gd name="T15" fmla="*/ 61 h 391"/>
                  <a:gd name="T16" fmla="*/ 110 w 223"/>
                  <a:gd name="T17" fmla="*/ 72 h 391"/>
                  <a:gd name="T18" fmla="*/ 109 w 223"/>
                  <a:gd name="T19" fmla="*/ 83 h 391"/>
                  <a:gd name="T20" fmla="*/ 107 w 223"/>
                  <a:gd name="T21" fmla="*/ 93 h 391"/>
                  <a:gd name="T22" fmla="*/ 105 w 223"/>
                  <a:gd name="T23" fmla="*/ 104 h 391"/>
                  <a:gd name="T24" fmla="*/ 102 w 223"/>
                  <a:gd name="T25" fmla="*/ 114 h 391"/>
                  <a:gd name="T26" fmla="*/ 99 w 223"/>
                  <a:gd name="T27" fmla="*/ 123 h 391"/>
                  <a:gd name="T28" fmla="*/ 94 w 223"/>
                  <a:gd name="T29" fmla="*/ 133 h 391"/>
                  <a:gd name="T30" fmla="*/ 89 w 223"/>
                  <a:gd name="T31" fmla="*/ 141 h 391"/>
                  <a:gd name="T32" fmla="*/ 82 w 223"/>
                  <a:gd name="T33" fmla="*/ 150 h 391"/>
                  <a:gd name="T34" fmla="*/ 75 w 223"/>
                  <a:gd name="T35" fmla="*/ 159 h 391"/>
                  <a:gd name="T36" fmla="*/ 67 w 223"/>
                  <a:gd name="T37" fmla="*/ 159 h 391"/>
                  <a:gd name="T38" fmla="*/ 59 w 223"/>
                  <a:gd name="T39" fmla="*/ 156 h 391"/>
                  <a:gd name="T40" fmla="*/ 50 w 223"/>
                  <a:gd name="T41" fmla="*/ 155 h 391"/>
                  <a:gd name="T42" fmla="*/ 41 w 223"/>
                  <a:gd name="T43" fmla="*/ 155 h 391"/>
                  <a:gd name="T44" fmla="*/ 32 w 223"/>
                  <a:gd name="T45" fmla="*/ 158 h 391"/>
                  <a:gd name="T46" fmla="*/ 24 w 223"/>
                  <a:gd name="T47" fmla="*/ 164 h 391"/>
                  <a:gd name="T48" fmla="*/ 16 w 223"/>
                  <a:gd name="T49" fmla="*/ 170 h 391"/>
                  <a:gd name="T50" fmla="*/ 12 w 223"/>
                  <a:gd name="T51" fmla="*/ 175 h 391"/>
                  <a:gd name="T52" fmla="*/ 11 w 223"/>
                  <a:gd name="T53" fmla="*/ 180 h 391"/>
                  <a:gd name="T54" fmla="*/ 12 w 223"/>
                  <a:gd name="T55" fmla="*/ 196 h 391"/>
                  <a:gd name="T56" fmla="*/ 2 w 223"/>
                  <a:gd name="T57" fmla="*/ 193 h 391"/>
                  <a:gd name="T58" fmla="*/ 5 w 223"/>
                  <a:gd name="T59" fmla="*/ 186 h 391"/>
                  <a:gd name="T60" fmla="*/ 7 w 223"/>
                  <a:gd name="T61" fmla="*/ 180 h 391"/>
                  <a:gd name="T62" fmla="*/ 10 w 223"/>
                  <a:gd name="T63" fmla="*/ 173 h 391"/>
                  <a:gd name="T64" fmla="*/ 13 w 223"/>
                  <a:gd name="T65" fmla="*/ 167 h 391"/>
                  <a:gd name="T66" fmla="*/ 16 w 223"/>
                  <a:gd name="T67" fmla="*/ 160 h 391"/>
                  <a:gd name="T68" fmla="*/ 19 w 223"/>
                  <a:gd name="T69" fmla="*/ 154 h 391"/>
                  <a:gd name="T70" fmla="*/ 22 w 223"/>
                  <a:gd name="T71" fmla="*/ 148 h 391"/>
                  <a:gd name="T72" fmla="*/ 25 w 223"/>
                  <a:gd name="T73" fmla="*/ 141 h 391"/>
                  <a:gd name="T74" fmla="*/ 28 w 223"/>
                  <a:gd name="T75" fmla="*/ 135 h 391"/>
                  <a:gd name="T76" fmla="*/ 32 w 223"/>
                  <a:gd name="T77" fmla="*/ 129 h 391"/>
                  <a:gd name="T78" fmla="*/ 36 w 223"/>
                  <a:gd name="T79" fmla="*/ 124 h 391"/>
                  <a:gd name="T80" fmla="*/ 41 w 223"/>
                  <a:gd name="T81" fmla="*/ 119 h 391"/>
                  <a:gd name="T82" fmla="*/ 47 w 223"/>
                  <a:gd name="T83" fmla="*/ 114 h 391"/>
                  <a:gd name="T84" fmla="*/ 53 w 223"/>
                  <a:gd name="T85" fmla="*/ 111 h 391"/>
                  <a:gd name="T86" fmla="*/ 60 w 223"/>
                  <a:gd name="T87" fmla="*/ 108 h 391"/>
                  <a:gd name="T88" fmla="*/ 64 w 223"/>
                  <a:gd name="T89" fmla="*/ 103 h 391"/>
                  <a:gd name="T90" fmla="*/ 63 w 223"/>
                  <a:gd name="T91" fmla="*/ 96 h 391"/>
                  <a:gd name="T92" fmla="*/ 62 w 223"/>
                  <a:gd name="T93" fmla="*/ 87 h 391"/>
                  <a:gd name="T94" fmla="*/ 62 w 223"/>
                  <a:gd name="T95" fmla="*/ 79 h 391"/>
                  <a:gd name="T96" fmla="*/ 63 w 223"/>
                  <a:gd name="T97" fmla="*/ 71 h 391"/>
                  <a:gd name="T98" fmla="*/ 63 w 223"/>
                  <a:gd name="T99" fmla="*/ 62 h 391"/>
                  <a:gd name="T100" fmla="*/ 64 w 223"/>
                  <a:gd name="T101" fmla="*/ 53 h 391"/>
                  <a:gd name="T102" fmla="*/ 66 w 223"/>
                  <a:gd name="T103" fmla="*/ 45 h 391"/>
                  <a:gd name="T104" fmla="*/ 69 w 223"/>
                  <a:gd name="T105" fmla="*/ 37 h 391"/>
                  <a:gd name="T106" fmla="*/ 71 w 223"/>
                  <a:gd name="T107" fmla="*/ 29 h 391"/>
                  <a:gd name="T108" fmla="*/ 75 w 223"/>
                  <a:gd name="T109" fmla="*/ 22 h 391"/>
                  <a:gd name="T110" fmla="*/ 79 w 223"/>
                  <a:gd name="T111" fmla="*/ 16 h 391"/>
                  <a:gd name="T112" fmla="*/ 85 w 223"/>
                  <a:gd name="T113" fmla="*/ 10 h 391"/>
                  <a:gd name="T114" fmla="*/ 91 w 223"/>
                  <a:gd name="T115" fmla="*/ 6 h 391"/>
                  <a:gd name="T116" fmla="*/ 98 w 223"/>
                  <a:gd name="T117" fmla="*/ 3 h 391"/>
                  <a:gd name="T118" fmla="*/ 106 w 223"/>
                  <a:gd name="T119" fmla="*/ 0 h 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 h="391">
                    <a:moveTo>
                      <a:pt x="222" y="0"/>
                    </a:moveTo>
                    <a:lnTo>
                      <a:pt x="222" y="10"/>
                    </a:lnTo>
                    <a:lnTo>
                      <a:pt x="222" y="22"/>
                    </a:lnTo>
                    <a:lnTo>
                      <a:pt x="222" y="27"/>
                    </a:lnTo>
                    <a:lnTo>
                      <a:pt x="222" y="33"/>
                    </a:lnTo>
                    <a:lnTo>
                      <a:pt x="222" y="38"/>
                    </a:lnTo>
                    <a:lnTo>
                      <a:pt x="222" y="44"/>
                    </a:lnTo>
                    <a:lnTo>
                      <a:pt x="222" y="55"/>
                    </a:lnTo>
                    <a:lnTo>
                      <a:pt x="222" y="66"/>
                    </a:lnTo>
                    <a:lnTo>
                      <a:pt x="222" y="72"/>
                    </a:lnTo>
                    <a:lnTo>
                      <a:pt x="222" y="78"/>
                    </a:lnTo>
                    <a:lnTo>
                      <a:pt x="222" y="83"/>
                    </a:lnTo>
                    <a:lnTo>
                      <a:pt x="223" y="89"/>
                    </a:lnTo>
                    <a:lnTo>
                      <a:pt x="222" y="100"/>
                    </a:lnTo>
                    <a:lnTo>
                      <a:pt x="222" y="111"/>
                    </a:lnTo>
                    <a:lnTo>
                      <a:pt x="222" y="122"/>
                    </a:lnTo>
                    <a:lnTo>
                      <a:pt x="222" y="133"/>
                    </a:lnTo>
                    <a:lnTo>
                      <a:pt x="221" y="144"/>
                    </a:lnTo>
                    <a:lnTo>
                      <a:pt x="220" y="155"/>
                    </a:lnTo>
                    <a:lnTo>
                      <a:pt x="219" y="166"/>
                    </a:lnTo>
                    <a:lnTo>
                      <a:pt x="218" y="177"/>
                    </a:lnTo>
                    <a:lnTo>
                      <a:pt x="215" y="186"/>
                    </a:lnTo>
                    <a:lnTo>
                      <a:pt x="213" y="197"/>
                    </a:lnTo>
                    <a:lnTo>
                      <a:pt x="211" y="207"/>
                    </a:lnTo>
                    <a:lnTo>
                      <a:pt x="209" y="218"/>
                    </a:lnTo>
                    <a:lnTo>
                      <a:pt x="205" y="227"/>
                    </a:lnTo>
                    <a:lnTo>
                      <a:pt x="202" y="237"/>
                    </a:lnTo>
                    <a:lnTo>
                      <a:pt x="198" y="246"/>
                    </a:lnTo>
                    <a:lnTo>
                      <a:pt x="195" y="256"/>
                    </a:lnTo>
                    <a:lnTo>
                      <a:pt x="189" y="265"/>
                    </a:lnTo>
                    <a:lnTo>
                      <a:pt x="184" y="274"/>
                    </a:lnTo>
                    <a:lnTo>
                      <a:pt x="178" y="282"/>
                    </a:lnTo>
                    <a:lnTo>
                      <a:pt x="173" y="292"/>
                    </a:lnTo>
                    <a:lnTo>
                      <a:pt x="165" y="300"/>
                    </a:lnTo>
                    <a:lnTo>
                      <a:pt x="158" y="309"/>
                    </a:lnTo>
                    <a:lnTo>
                      <a:pt x="150" y="317"/>
                    </a:lnTo>
                    <a:lnTo>
                      <a:pt x="142" y="325"/>
                    </a:lnTo>
                    <a:lnTo>
                      <a:pt x="135" y="318"/>
                    </a:lnTo>
                    <a:lnTo>
                      <a:pt x="128" y="315"/>
                    </a:lnTo>
                    <a:lnTo>
                      <a:pt x="118" y="312"/>
                    </a:lnTo>
                    <a:lnTo>
                      <a:pt x="110" y="311"/>
                    </a:lnTo>
                    <a:lnTo>
                      <a:pt x="101" y="310"/>
                    </a:lnTo>
                    <a:lnTo>
                      <a:pt x="91" y="310"/>
                    </a:lnTo>
                    <a:lnTo>
                      <a:pt x="82" y="310"/>
                    </a:lnTo>
                    <a:lnTo>
                      <a:pt x="73" y="311"/>
                    </a:lnTo>
                    <a:lnTo>
                      <a:pt x="65" y="316"/>
                    </a:lnTo>
                    <a:lnTo>
                      <a:pt x="57" y="322"/>
                    </a:lnTo>
                    <a:lnTo>
                      <a:pt x="48" y="327"/>
                    </a:lnTo>
                    <a:lnTo>
                      <a:pt x="41" y="334"/>
                    </a:lnTo>
                    <a:lnTo>
                      <a:pt x="33" y="339"/>
                    </a:lnTo>
                    <a:lnTo>
                      <a:pt x="28" y="346"/>
                    </a:lnTo>
                    <a:lnTo>
                      <a:pt x="24" y="349"/>
                    </a:lnTo>
                    <a:lnTo>
                      <a:pt x="24" y="355"/>
                    </a:lnTo>
                    <a:lnTo>
                      <a:pt x="23" y="360"/>
                    </a:lnTo>
                    <a:lnTo>
                      <a:pt x="24" y="366"/>
                    </a:lnTo>
                    <a:lnTo>
                      <a:pt x="24" y="391"/>
                    </a:lnTo>
                    <a:lnTo>
                      <a:pt x="0" y="391"/>
                    </a:lnTo>
                    <a:lnTo>
                      <a:pt x="4" y="385"/>
                    </a:lnTo>
                    <a:lnTo>
                      <a:pt x="7" y="379"/>
                    </a:lnTo>
                    <a:lnTo>
                      <a:pt x="10" y="372"/>
                    </a:lnTo>
                    <a:lnTo>
                      <a:pt x="13" y="366"/>
                    </a:lnTo>
                    <a:lnTo>
                      <a:pt x="15" y="359"/>
                    </a:lnTo>
                    <a:lnTo>
                      <a:pt x="18" y="352"/>
                    </a:lnTo>
                    <a:lnTo>
                      <a:pt x="21" y="346"/>
                    </a:lnTo>
                    <a:lnTo>
                      <a:pt x="24" y="340"/>
                    </a:lnTo>
                    <a:lnTo>
                      <a:pt x="26" y="333"/>
                    </a:lnTo>
                    <a:lnTo>
                      <a:pt x="30" y="326"/>
                    </a:lnTo>
                    <a:lnTo>
                      <a:pt x="32" y="320"/>
                    </a:lnTo>
                    <a:lnTo>
                      <a:pt x="35" y="314"/>
                    </a:lnTo>
                    <a:lnTo>
                      <a:pt x="38" y="308"/>
                    </a:lnTo>
                    <a:lnTo>
                      <a:pt x="41" y="301"/>
                    </a:lnTo>
                    <a:lnTo>
                      <a:pt x="44" y="295"/>
                    </a:lnTo>
                    <a:lnTo>
                      <a:pt x="47" y="289"/>
                    </a:lnTo>
                    <a:lnTo>
                      <a:pt x="51" y="282"/>
                    </a:lnTo>
                    <a:lnTo>
                      <a:pt x="54" y="276"/>
                    </a:lnTo>
                    <a:lnTo>
                      <a:pt x="57" y="270"/>
                    </a:lnTo>
                    <a:lnTo>
                      <a:pt x="61" y="265"/>
                    </a:lnTo>
                    <a:lnTo>
                      <a:pt x="64" y="258"/>
                    </a:lnTo>
                    <a:lnTo>
                      <a:pt x="68" y="253"/>
                    </a:lnTo>
                    <a:lnTo>
                      <a:pt x="72" y="248"/>
                    </a:lnTo>
                    <a:lnTo>
                      <a:pt x="79" y="244"/>
                    </a:lnTo>
                    <a:lnTo>
                      <a:pt x="83" y="238"/>
                    </a:lnTo>
                    <a:lnTo>
                      <a:pt x="88" y="233"/>
                    </a:lnTo>
                    <a:lnTo>
                      <a:pt x="94" y="228"/>
                    </a:lnTo>
                    <a:lnTo>
                      <a:pt x="101" y="225"/>
                    </a:lnTo>
                    <a:lnTo>
                      <a:pt x="107" y="222"/>
                    </a:lnTo>
                    <a:lnTo>
                      <a:pt x="113" y="219"/>
                    </a:lnTo>
                    <a:lnTo>
                      <a:pt x="120" y="216"/>
                    </a:lnTo>
                    <a:lnTo>
                      <a:pt x="129" y="214"/>
                    </a:lnTo>
                    <a:lnTo>
                      <a:pt x="128" y="205"/>
                    </a:lnTo>
                    <a:lnTo>
                      <a:pt x="127" y="198"/>
                    </a:lnTo>
                    <a:lnTo>
                      <a:pt x="126" y="191"/>
                    </a:lnTo>
                    <a:lnTo>
                      <a:pt x="126" y="183"/>
                    </a:lnTo>
                    <a:lnTo>
                      <a:pt x="125" y="174"/>
                    </a:lnTo>
                    <a:lnTo>
                      <a:pt x="125" y="167"/>
                    </a:lnTo>
                    <a:lnTo>
                      <a:pt x="125" y="157"/>
                    </a:lnTo>
                    <a:lnTo>
                      <a:pt x="126" y="150"/>
                    </a:lnTo>
                    <a:lnTo>
                      <a:pt x="126" y="141"/>
                    </a:lnTo>
                    <a:lnTo>
                      <a:pt x="126" y="132"/>
                    </a:lnTo>
                    <a:lnTo>
                      <a:pt x="127" y="124"/>
                    </a:lnTo>
                    <a:lnTo>
                      <a:pt x="129" y="115"/>
                    </a:lnTo>
                    <a:lnTo>
                      <a:pt x="129" y="106"/>
                    </a:lnTo>
                    <a:lnTo>
                      <a:pt x="131" y="99"/>
                    </a:lnTo>
                    <a:lnTo>
                      <a:pt x="133" y="90"/>
                    </a:lnTo>
                    <a:lnTo>
                      <a:pt x="136" y="83"/>
                    </a:lnTo>
                    <a:lnTo>
                      <a:pt x="138" y="74"/>
                    </a:lnTo>
                    <a:lnTo>
                      <a:pt x="140" y="66"/>
                    </a:lnTo>
                    <a:lnTo>
                      <a:pt x="143" y="58"/>
                    </a:lnTo>
                    <a:lnTo>
                      <a:pt x="148" y="52"/>
                    </a:lnTo>
                    <a:lnTo>
                      <a:pt x="151" y="44"/>
                    </a:lnTo>
                    <a:lnTo>
                      <a:pt x="155" y="38"/>
                    </a:lnTo>
                    <a:lnTo>
                      <a:pt x="159" y="32"/>
                    </a:lnTo>
                    <a:lnTo>
                      <a:pt x="165" y="27"/>
                    </a:lnTo>
                    <a:lnTo>
                      <a:pt x="170" y="20"/>
                    </a:lnTo>
                    <a:lnTo>
                      <a:pt x="176" y="16"/>
                    </a:lnTo>
                    <a:lnTo>
                      <a:pt x="182" y="11"/>
                    </a:lnTo>
                    <a:lnTo>
                      <a:pt x="189" y="8"/>
                    </a:lnTo>
                    <a:lnTo>
                      <a:pt x="196" y="5"/>
                    </a:lnTo>
                    <a:lnTo>
                      <a:pt x="204" y="2"/>
                    </a:lnTo>
                    <a:lnTo>
                      <a:pt x="212" y="0"/>
                    </a:lnTo>
                    <a:lnTo>
                      <a:pt x="222"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5" name="Freeform 1264"/>
              <p:cNvSpPr>
                <a:spLocks/>
              </p:cNvSpPr>
              <p:nvPr/>
            </p:nvSpPr>
            <p:spPr bwMode="auto">
              <a:xfrm>
                <a:off x="1971" y="3361"/>
                <a:ext cx="36" cy="45"/>
              </a:xfrm>
              <a:custGeom>
                <a:avLst/>
                <a:gdLst>
                  <a:gd name="T0" fmla="*/ 36 w 73"/>
                  <a:gd name="T1" fmla="*/ 31 h 90"/>
                  <a:gd name="T2" fmla="*/ 33 w 73"/>
                  <a:gd name="T3" fmla="*/ 34 h 90"/>
                  <a:gd name="T4" fmla="*/ 30 w 73"/>
                  <a:gd name="T5" fmla="*/ 36 h 90"/>
                  <a:gd name="T6" fmla="*/ 28 w 73"/>
                  <a:gd name="T7" fmla="*/ 39 h 90"/>
                  <a:gd name="T8" fmla="*/ 25 w 73"/>
                  <a:gd name="T9" fmla="*/ 42 h 90"/>
                  <a:gd name="T10" fmla="*/ 22 w 73"/>
                  <a:gd name="T11" fmla="*/ 44 h 90"/>
                  <a:gd name="T12" fmla="*/ 19 w 73"/>
                  <a:gd name="T13" fmla="*/ 45 h 90"/>
                  <a:gd name="T14" fmla="*/ 15 w 73"/>
                  <a:gd name="T15" fmla="*/ 45 h 90"/>
                  <a:gd name="T16" fmla="*/ 12 w 73"/>
                  <a:gd name="T17" fmla="*/ 45 h 90"/>
                  <a:gd name="T18" fmla="*/ 0 w 73"/>
                  <a:gd name="T19" fmla="*/ 0 h 90"/>
                  <a:gd name="T20" fmla="*/ 3 w 73"/>
                  <a:gd name="T21" fmla="*/ 3 h 90"/>
                  <a:gd name="T22" fmla="*/ 8 w 73"/>
                  <a:gd name="T23" fmla="*/ 8 h 90"/>
                  <a:gd name="T24" fmla="*/ 12 w 73"/>
                  <a:gd name="T25" fmla="*/ 12 h 90"/>
                  <a:gd name="T26" fmla="*/ 16 w 73"/>
                  <a:gd name="T27" fmla="*/ 16 h 90"/>
                  <a:gd name="T28" fmla="*/ 21 w 73"/>
                  <a:gd name="T29" fmla="*/ 21 h 90"/>
                  <a:gd name="T30" fmla="*/ 26 w 73"/>
                  <a:gd name="T31" fmla="*/ 25 h 90"/>
                  <a:gd name="T32" fmla="*/ 31 w 73"/>
                  <a:gd name="T33" fmla="*/ 28 h 90"/>
                  <a:gd name="T34" fmla="*/ 36 w 73"/>
                  <a:gd name="T35" fmla="*/ 31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90">
                    <a:moveTo>
                      <a:pt x="73" y="62"/>
                    </a:moveTo>
                    <a:lnTo>
                      <a:pt x="67" y="67"/>
                    </a:lnTo>
                    <a:lnTo>
                      <a:pt x="61" y="72"/>
                    </a:lnTo>
                    <a:lnTo>
                      <a:pt x="56" y="77"/>
                    </a:lnTo>
                    <a:lnTo>
                      <a:pt x="51" y="83"/>
                    </a:lnTo>
                    <a:lnTo>
                      <a:pt x="45" y="87"/>
                    </a:lnTo>
                    <a:lnTo>
                      <a:pt x="39" y="90"/>
                    </a:lnTo>
                    <a:lnTo>
                      <a:pt x="31" y="90"/>
                    </a:lnTo>
                    <a:lnTo>
                      <a:pt x="25" y="90"/>
                    </a:lnTo>
                    <a:lnTo>
                      <a:pt x="0" y="0"/>
                    </a:lnTo>
                    <a:lnTo>
                      <a:pt x="7" y="6"/>
                    </a:lnTo>
                    <a:lnTo>
                      <a:pt x="16" y="15"/>
                    </a:lnTo>
                    <a:lnTo>
                      <a:pt x="24" y="23"/>
                    </a:lnTo>
                    <a:lnTo>
                      <a:pt x="33" y="32"/>
                    </a:lnTo>
                    <a:lnTo>
                      <a:pt x="43" y="41"/>
                    </a:lnTo>
                    <a:lnTo>
                      <a:pt x="52" y="49"/>
                    </a:lnTo>
                    <a:lnTo>
                      <a:pt x="63" y="55"/>
                    </a:lnTo>
                    <a:lnTo>
                      <a:pt x="73" y="62"/>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6" name="Freeform 1265"/>
              <p:cNvSpPr>
                <a:spLocks/>
              </p:cNvSpPr>
              <p:nvPr/>
            </p:nvSpPr>
            <p:spPr bwMode="auto">
              <a:xfrm>
                <a:off x="1847" y="3376"/>
                <a:ext cx="29" cy="30"/>
              </a:xfrm>
              <a:custGeom>
                <a:avLst/>
                <a:gdLst>
                  <a:gd name="T0" fmla="*/ 29 w 59"/>
                  <a:gd name="T1" fmla="*/ 9 h 60"/>
                  <a:gd name="T2" fmla="*/ 29 w 59"/>
                  <a:gd name="T3" fmla="*/ 12 h 60"/>
                  <a:gd name="T4" fmla="*/ 29 w 59"/>
                  <a:gd name="T5" fmla="*/ 15 h 60"/>
                  <a:gd name="T6" fmla="*/ 27 w 59"/>
                  <a:gd name="T7" fmla="*/ 18 h 60"/>
                  <a:gd name="T8" fmla="*/ 26 w 59"/>
                  <a:gd name="T9" fmla="*/ 20 h 60"/>
                  <a:gd name="T10" fmla="*/ 23 w 59"/>
                  <a:gd name="T11" fmla="*/ 22 h 60"/>
                  <a:gd name="T12" fmla="*/ 20 w 59"/>
                  <a:gd name="T13" fmla="*/ 24 h 60"/>
                  <a:gd name="T14" fmla="*/ 18 w 59"/>
                  <a:gd name="T15" fmla="*/ 26 h 60"/>
                  <a:gd name="T16" fmla="*/ 17 w 59"/>
                  <a:gd name="T17" fmla="*/ 30 h 60"/>
                  <a:gd name="T18" fmla="*/ 12 w 59"/>
                  <a:gd name="T19" fmla="*/ 27 h 60"/>
                  <a:gd name="T20" fmla="*/ 8 w 59"/>
                  <a:gd name="T21" fmla="*/ 26 h 60"/>
                  <a:gd name="T22" fmla="*/ 4 w 59"/>
                  <a:gd name="T23" fmla="*/ 24 h 60"/>
                  <a:gd name="T24" fmla="*/ 2 w 59"/>
                  <a:gd name="T25" fmla="*/ 21 h 60"/>
                  <a:gd name="T26" fmla="*/ 0 w 59"/>
                  <a:gd name="T27" fmla="*/ 17 h 60"/>
                  <a:gd name="T28" fmla="*/ 1 w 59"/>
                  <a:gd name="T29" fmla="*/ 13 h 60"/>
                  <a:gd name="T30" fmla="*/ 1 w 59"/>
                  <a:gd name="T31" fmla="*/ 10 h 60"/>
                  <a:gd name="T32" fmla="*/ 3 w 59"/>
                  <a:gd name="T33" fmla="*/ 8 h 60"/>
                  <a:gd name="T34" fmla="*/ 4 w 59"/>
                  <a:gd name="T35" fmla="*/ 5 h 60"/>
                  <a:gd name="T36" fmla="*/ 7 w 59"/>
                  <a:gd name="T37" fmla="*/ 3 h 60"/>
                  <a:gd name="T38" fmla="*/ 10 w 59"/>
                  <a:gd name="T39" fmla="*/ 1 h 60"/>
                  <a:gd name="T40" fmla="*/ 14 w 59"/>
                  <a:gd name="T41" fmla="*/ 1 h 60"/>
                  <a:gd name="T42" fmla="*/ 18 w 59"/>
                  <a:gd name="T43" fmla="*/ 0 h 60"/>
                  <a:gd name="T44" fmla="*/ 22 w 59"/>
                  <a:gd name="T45" fmla="*/ 2 h 60"/>
                  <a:gd name="T46" fmla="*/ 25 w 59"/>
                  <a:gd name="T47" fmla="*/ 5 h 60"/>
                  <a:gd name="T48" fmla="*/ 29 w 59"/>
                  <a:gd name="T49" fmla="*/ 9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60">
                    <a:moveTo>
                      <a:pt x="59" y="18"/>
                    </a:moveTo>
                    <a:lnTo>
                      <a:pt x="59" y="24"/>
                    </a:lnTo>
                    <a:lnTo>
                      <a:pt x="58" y="30"/>
                    </a:lnTo>
                    <a:lnTo>
                      <a:pt x="55" y="35"/>
                    </a:lnTo>
                    <a:lnTo>
                      <a:pt x="52" y="40"/>
                    </a:lnTo>
                    <a:lnTo>
                      <a:pt x="46" y="43"/>
                    </a:lnTo>
                    <a:lnTo>
                      <a:pt x="41" y="48"/>
                    </a:lnTo>
                    <a:lnTo>
                      <a:pt x="37" y="52"/>
                    </a:lnTo>
                    <a:lnTo>
                      <a:pt x="35" y="60"/>
                    </a:lnTo>
                    <a:lnTo>
                      <a:pt x="24" y="54"/>
                    </a:lnTo>
                    <a:lnTo>
                      <a:pt x="16" y="51"/>
                    </a:lnTo>
                    <a:lnTo>
                      <a:pt x="9" y="47"/>
                    </a:lnTo>
                    <a:lnTo>
                      <a:pt x="4" y="42"/>
                    </a:lnTo>
                    <a:lnTo>
                      <a:pt x="0" y="34"/>
                    </a:lnTo>
                    <a:lnTo>
                      <a:pt x="2" y="26"/>
                    </a:lnTo>
                    <a:lnTo>
                      <a:pt x="3" y="20"/>
                    </a:lnTo>
                    <a:lnTo>
                      <a:pt x="6" y="15"/>
                    </a:lnTo>
                    <a:lnTo>
                      <a:pt x="9" y="9"/>
                    </a:lnTo>
                    <a:lnTo>
                      <a:pt x="15" y="5"/>
                    </a:lnTo>
                    <a:lnTo>
                      <a:pt x="21" y="2"/>
                    </a:lnTo>
                    <a:lnTo>
                      <a:pt x="28" y="1"/>
                    </a:lnTo>
                    <a:lnTo>
                      <a:pt x="36" y="0"/>
                    </a:lnTo>
                    <a:lnTo>
                      <a:pt x="44" y="3"/>
                    </a:lnTo>
                    <a:lnTo>
                      <a:pt x="51" y="10"/>
                    </a:lnTo>
                    <a:lnTo>
                      <a:pt x="59" y="18"/>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7" name="Freeform 1266"/>
              <p:cNvSpPr>
                <a:spLocks/>
              </p:cNvSpPr>
              <p:nvPr/>
            </p:nvSpPr>
            <p:spPr bwMode="auto">
              <a:xfrm>
                <a:off x="1488" y="3392"/>
                <a:ext cx="122" cy="180"/>
              </a:xfrm>
              <a:custGeom>
                <a:avLst/>
                <a:gdLst>
                  <a:gd name="T0" fmla="*/ 120 w 244"/>
                  <a:gd name="T1" fmla="*/ 5 h 360"/>
                  <a:gd name="T2" fmla="*/ 122 w 244"/>
                  <a:gd name="T3" fmla="*/ 16 h 360"/>
                  <a:gd name="T4" fmla="*/ 122 w 244"/>
                  <a:gd name="T5" fmla="*/ 26 h 360"/>
                  <a:gd name="T6" fmla="*/ 120 w 244"/>
                  <a:gd name="T7" fmla="*/ 35 h 360"/>
                  <a:gd name="T8" fmla="*/ 118 w 244"/>
                  <a:gd name="T9" fmla="*/ 45 h 360"/>
                  <a:gd name="T10" fmla="*/ 115 w 244"/>
                  <a:gd name="T11" fmla="*/ 53 h 360"/>
                  <a:gd name="T12" fmla="*/ 111 w 244"/>
                  <a:gd name="T13" fmla="*/ 62 h 360"/>
                  <a:gd name="T14" fmla="*/ 106 w 244"/>
                  <a:gd name="T15" fmla="*/ 70 h 360"/>
                  <a:gd name="T16" fmla="*/ 101 w 244"/>
                  <a:gd name="T17" fmla="*/ 78 h 360"/>
                  <a:gd name="T18" fmla="*/ 96 w 244"/>
                  <a:gd name="T19" fmla="*/ 85 h 360"/>
                  <a:gd name="T20" fmla="*/ 91 w 244"/>
                  <a:gd name="T21" fmla="*/ 93 h 360"/>
                  <a:gd name="T22" fmla="*/ 86 w 244"/>
                  <a:gd name="T23" fmla="*/ 101 h 360"/>
                  <a:gd name="T24" fmla="*/ 80 w 244"/>
                  <a:gd name="T25" fmla="*/ 109 h 360"/>
                  <a:gd name="T26" fmla="*/ 75 w 244"/>
                  <a:gd name="T27" fmla="*/ 117 h 360"/>
                  <a:gd name="T28" fmla="*/ 70 w 244"/>
                  <a:gd name="T29" fmla="*/ 126 h 360"/>
                  <a:gd name="T30" fmla="*/ 66 w 244"/>
                  <a:gd name="T31" fmla="*/ 135 h 360"/>
                  <a:gd name="T32" fmla="*/ 64 w 244"/>
                  <a:gd name="T33" fmla="*/ 144 h 360"/>
                  <a:gd name="T34" fmla="*/ 61 w 244"/>
                  <a:gd name="T35" fmla="*/ 150 h 360"/>
                  <a:gd name="T36" fmla="*/ 55 w 244"/>
                  <a:gd name="T37" fmla="*/ 157 h 360"/>
                  <a:gd name="T38" fmla="*/ 46 w 244"/>
                  <a:gd name="T39" fmla="*/ 163 h 360"/>
                  <a:gd name="T40" fmla="*/ 41 w 244"/>
                  <a:gd name="T41" fmla="*/ 166 h 360"/>
                  <a:gd name="T42" fmla="*/ 35 w 244"/>
                  <a:gd name="T43" fmla="*/ 171 h 360"/>
                  <a:gd name="T44" fmla="*/ 32 w 244"/>
                  <a:gd name="T45" fmla="*/ 176 h 360"/>
                  <a:gd name="T46" fmla="*/ 28 w 244"/>
                  <a:gd name="T47" fmla="*/ 175 h 360"/>
                  <a:gd name="T48" fmla="*/ 21 w 244"/>
                  <a:gd name="T49" fmla="*/ 169 h 360"/>
                  <a:gd name="T50" fmla="*/ 13 w 244"/>
                  <a:gd name="T51" fmla="*/ 165 h 360"/>
                  <a:gd name="T52" fmla="*/ 4 w 244"/>
                  <a:gd name="T53" fmla="*/ 162 h 360"/>
                  <a:gd name="T54" fmla="*/ 0 w 244"/>
                  <a:gd name="T55" fmla="*/ 156 h 360"/>
                  <a:gd name="T56" fmla="*/ 4 w 244"/>
                  <a:gd name="T57" fmla="*/ 146 h 360"/>
                  <a:gd name="T58" fmla="*/ 8 w 244"/>
                  <a:gd name="T59" fmla="*/ 137 h 360"/>
                  <a:gd name="T60" fmla="*/ 14 w 244"/>
                  <a:gd name="T61" fmla="*/ 129 h 360"/>
                  <a:gd name="T62" fmla="*/ 20 w 244"/>
                  <a:gd name="T63" fmla="*/ 122 h 360"/>
                  <a:gd name="T64" fmla="*/ 27 w 244"/>
                  <a:gd name="T65" fmla="*/ 114 h 360"/>
                  <a:gd name="T66" fmla="*/ 34 w 244"/>
                  <a:gd name="T67" fmla="*/ 108 h 360"/>
                  <a:gd name="T68" fmla="*/ 41 w 244"/>
                  <a:gd name="T69" fmla="*/ 100 h 360"/>
                  <a:gd name="T70" fmla="*/ 47 w 244"/>
                  <a:gd name="T71" fmla="*/ 100 h 360"/>
                  <a:gd name="T72" fmla="*/ 54 w 244"/>
                  <a:gd name="T73" fmla="*/ 101 h 360"/>
                  <a:gd name="T74" fmla="*/ 65 w 244"/>
                  <a:gd name="T75" fmla="*/ 94 h 360"/>
                  <a:gd name="T76" fmla="*/ 61 w 244"/>
                  <a:gd name="T77" fmla="*/ 86 h 360"/>
                  <a:gd name="T78" fmla="*/ 60 w 244"/>
                  <a:gd name="T79" fmla="*/ 79 h 360"/>
                  <a:gd name="T80" fmla="*/ 59 w 244"/>
                  <a:gd name="T81" fmla="*/ 72 h 360"/>
                  <a:gd name="T82" fmla="*/ 60 w 244"/>
                  <a:gd name="T83" fmla="*/ 66 h 360"/>
                  <a:gd name="T84" fmla="*/ 60 w 244"/>
                  <a:gd name="T85" fmla="*/ 60 h 360"/>
                  <a:gd name="T86" fmla="*/ 62 w 244"/>
                  <a:gd name="T87" fmla="*/ 53 h 360"/>
                  <a:gd name="T88" fmla="*/ 67 w 244"/>
                  <a:gd name="T89" fmla="*/ 43 h 360"/>
                  <a:gd name="T90" fmla="*/ 74 w 244"/>
                  <a:gd name="T91" fmla="*/ 32 h 360"/>
                  <a:gd name="T92" fmla="*/ 83 w 244"/>
                  <a:gd name="T93" fmla="*/ 22 h 360"/>
                  <a:gd name="T94" fmla="*/ 93 w 244"/>
                  <a:gd name="T95" fmla="*/ 13 h 360"/>
                  <a:gd name="T96" fmla="*/ 104 w 244"/>
                  <a:gd name="T97" fmla="*/ 5 h 360"/>
                  <a:gd name="T98" fmla="*/ 113 w 244"/>
                  <a:gd name="T99" fmla="*/ 2 h 360"/>
                  <a:gd name="T100" fmla="*/ 120 w 244"/>
                  <a:gd name="T101" fmla="*/ 0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360">
                    <a:moveTo>
                      <a:pt x="239" y="0"/>
                    </a:moveTo>
                    <a:lnTo>
                      <a:pt x="240" y="10"/>
                    </a:lnTo>
                    <a:lnTo>
                      <a:pt x="243" y="21"/>
                    </a:lnTo>
                    <a:lnTo>
                      <a:pt x="243" y="32"/>
                    </a:lnTo>
                    <a:lnTo>
                      <a:pt x="244" y="42"/>
                    </a:lnTo>
                    <a:lnTo>
                      <a:pt x="243" y="52"/>
                    </a:lnTo>
                    <a:lnTo>
                      <a:pt x="241" y="61"/>
                    </a:lnTo>
                    <a:lnTo>
                      <a:pt x="239" y="70"/>
                    </a:lnTo>
                    <a:lnTo>
                      <a:pt x="238" y="81"/>
                    </a:lnTo>
                    <a:lnTo>
                      <a:pt x="235" y="89"/>
                    </a:lnTo>
                    <a:lnTo>
                      <a:pt x="232" y="98"/>
                    </a:lnTo>
                    <a:lnTo>
                      <a:pt x="229" y="106"/>
                    </a:lnTo>
                    <a:lnTo>
                      <a:pt x="226" y="115"/>
                    </a:lnTo>
                    <a:lnTo>
                      <a:pt x="221" y="123"/>
                    </a:lnTo>
                    <a:lnTo>
                      <a:pt x="216" y="131"/>
                    </a:lnTo>
                    <a:lnTo>
                      <a:pt x="212" y="139"/>
                    </a:lnTo>
                    <a:lnTo>
                      <a:pt x="208" y="148"/>
                    </a:lnTo>
                    <a:lnTo>
                      <a:pt x="202" y="155"/>
                    </a:lnTo>
                    <a:lnTo>
                      <a:pt x="197" y="162"/>
                    </a:lnTo>
                    <a:lnTo>
                      <a:pt x="191" y="170"/>
                    </a:lnTo>
                    <a:lnTo>
                      <a:pt x="186" y="178"/>
                    </a:lnTo>
                    <a:lnTo>
                      <a:pt x="181" y="185"/>
                    </a:lnTo>
                    <a:lnTo>
                      <a:pt x="176" y="194"/>
                    </a:lnTo>
                    <a:lnTo>
                      <a:pt x="171" y="201"/>
                    </a:lnTo>
                    <a:lnTo>
                      <a:pt x="165" y="209"/>
                    </a:lnTo>
                    <a:lnTo>
                      <a:pt x="159" y="217"/>
                    </a:lnTo>
                    <a:lnTo>
                      <a:pt x="154" y="225"/>
                    </a:lnTo>
                    <a:lnTo>
                      <a:pt x="149" y="233"/>
                    </a:lnTo>
                    <a:lnTo>
                      <a:pt x="144" y="243"/>
                    </a:lnTo>
                    <a:lnTo>
                      <a:pt x="139" y="251"/>
                    </a:lnTo>
                    <a:lnTo>
                      <a:pt x="135" y="260"/>
                    </a:lnTo>
                    <a:lnTo>
                      <a:pt x="132" y="270"/>
                    </a:lnTo>
                    <a:lnTo>
                      <a:pt x="129" y="280"/>
                    </a:lnTo>
                    <a:lnTo>
                      <a:pt x="127" y="287"/>
                    </a:lnTo>
                    <a:lnTo>
                      <a:pt x="125" y="294"/>
                    </a:lnTo>
                    <a:lnTo>
                      <a:pt x="121" y="299"/>
                    </a:lnTo>
                    <a:lnTo>
                      <a:pt x="118" y="304"/>
                    </a:lnTo>
                    <a:lnTo>
                      <a:pt x="109" y="314"/>
                    </a:lnTo>
                    <a:lnTo>
                      <a:pt x="98" y="322"/>
                    </a:lnTo>
                    <a:lnTo>
                      <a:pt x="92" y="325"/>
                    </a:lnTo>
                    <a:lnTo>
                      <a:pt x="87" y="329"/>
                    </a:lnTo>
                    <a:lnTo>
                      <a:pt x="81" y="332"/>
                    </a:lnTo>
                    <a:lnTo>
                      <a:pt x="77" y="338"/>
                    </a:lnTo>
                    <a:lnTo>
                      <a:pt x="70" y="342"/>
                    </a:lnTo>
                    <a:lnTo>
                      <a:pt x="66" y="347"/>
                    </a:lnTo>
                    <a:lnTo>
                      <a:pt x="63" y="352"/>
                    </a:lnTo>
                    <a:lnTo>
                      <a:pt x="60" y="360"/>
                    </a:lnTo>
                    <a:lnTo>
                      <a:pt x="55" y="350"/>
                    </a:lnTo>
                    <a:lnTo>
                      <a:pt x="49" y="344"/>
                    </a:lnTo>
                    <a:lnTo>
                      <a:pt x="42" y="338"/>
                    </a:lnTo>
                    <a:lnTo>
                      <a:pt x="35" y="334"/>
                    </a:lnTo>
                    <a:lnTo>
                      <a:pt x="25" y="329"/>
                    </a:lnTo>
                    <a:lnTo>
                      <a:pt x="17" y="326"/>
                    </a:lnTo>
                    <a:lnTo>
                      <a:pt x="8" y="324"/>
                    </a:lnTo>
                    <a:lnTo>
                      <a:pt x="0" y="322"/>
                    </a:lnTo>
                    <a:lnTo>
                      <a:pt x="0" y="311"/>
                    </a:lnTo>
                    <a:lnTo>
                      <a:pt x="3" y="301"/>
                    </a:lnTo>
                    <a:lnTo>
                      <a:pt x="7" y="292"/>
                    </a:lnTo>
                    <a:lnTo>
                      <a:pt x="12" y="283"/>
                    </a:lnTo>
                    <a:lnTo>
                      <a:pt x="15" y="274"/>
                    </a:lnTo>
                    <a:lnTo>
                      <a:pt x="21" y="267"/>
                    </a:lnTo>
                    <a:lnTo>
                      <a:pt x="28" y="258"/>
                    </a:lnTo>
                    <a:lnTo>
                      <a:pt x="34" y="251"/>
                    </a:lnTo>
                    <a:lnTo>
                      <a:pt x="40" y="243"/>
                    </a:lnTo>
                    <a:lnTo>
                      <a:pt x="46" y="235"/>
                    </a:lnTo>
                    <a:lnTo>
                      <a:pt x="54" y="228"/>
                    </a:lnTo>
                    <a:lnTo>
                      <a:pt x="61" y="222"/>
                    </a:lnTo>
                    <a:lnTo>
                      <a:pt x="67" y="215"/>
                    </a:lnTo>
                    <a:lnTo>
                      <a:pt x="76" y="207"/>
                    </a:lnTo>
                    <a:lnTo>
                      <a:pt x="82" y="200"/>
                    </a:lnTo>
                    <a:lnTo>
                      <a:pt x="90" y="194"/>
                    </a:lnTo>
                    <a:lnTo>
                      <a:pt x="93" y="199"/>
                    </a:lnTo>
                    <a:lnTo>
                      <a:pt x="100" y="201"/>
                    </a:lnTo>
                    <a:lnTo>
                      <a:pt x="107" y="201"/>
                    </a:lnTo>
                    <a:lnTo>
                      <a:pt x="115" y="201"/>
                    </a:lnTo>
                    <a:lnTo>
                      <a:pt x="129" y="187"/>
                    </a:lnTo>
                    <a:lnTo>
                      <a:pt x="126" y="179"/>
                    </a:lnTo>
                    <a:lnTo>
                      <a:pt x="122" y="172"/>
                    </a:lnTo>
                    <a:lnTo>
                      <a:pt x="120" y="163"/>
                    </a:lnTo>
                    <a:lnTo>
                      <a:pt x="120" y="157"/>
                    </a:lnTo>
                    <a:lnTo>
                      <a:pt x="118" y="150"/>
                    </a:lnTo>
                    <a:lnTo>
                      <a:pt x="118" y="144"/>
                    </a:lnTo>
                    <a:lnTo>
                      <a:pt x="118" y="137"/>
                    </a:lnTo>
                    <a:lnTo>
                      <a:pt x="119" y="131"/>
                    </a:lnTo>
                    <a:lnTo>
                      <a:pt x="119" y="125"/>
                    </a:lnTo>
                    <a:lnTo>
                      <a:pt x="120" y="119"/>
                    </a:lnTo>
                    <a:lnTo>
                      <a:pt x="121" y="112"/>
                    </a:lnTo>
                    <a:lnTo>
                      <a:pt x="124" y="106"/>
                    </a:lnTo>
                    <a:lnTo>
                      <a:pt x="128" y="94"/>
                    </a:lnTo>
                    <a:lnTo>
                      <a:pt x="134" y="85"/>
                    </a:lnTo>
                    <a:lnTo>
                      <a:pt x="140" y="74"/>
                    </a:lnTo>
                    <a:lnTo>
                      <a:pt x="148" y="63"/>
                    </a:lnTo>
                    <a:lnTo>
                      <a:pt x="156" y="54"/>
                    </a:lnTo>
                    <a:lnTo>
                      <a:pt x="166" y="44"/>
                    </a:lnTo>
                    <a:lnTo>
                      <a:pt x="176" y="35"/>
                    </a:lnTo>
                    <a:lnTo>
                      <a:pt x="186" y="26"/>
                    </a:lnTo>
                    <a:lnTo>
                      <a:pt x="197" y="17"/>
                    </a:lnTo>
                    <a:lnTo>
                      <a:pt x="208" y="10"/>
                    </a:lnTo>
                    <a:lnTo>
                      <a:pt x="216" y="7"/>
                    </a:lnTo>
                    <a:lnTo>
                      <a:pt x="225" y="3"/>
                    </a:lnTo>
                    <a:lnTo>
                      <a:pt x="231" y="0"/>
                    </a:lnTo>
                    <a:lnTo>
                      <a:pt x="23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8" name="Rectangle 1267"/>
              <p:cNvSpPr>
                <a:spLocks noChangeArrowheads="1"/>
              </p:cNvSpPr>
              <p:nvPr/>
            </p:nvSpPr>
            <p:spPr bwMode="auto">
              <a:xfrm>
                <a:off x="1353" y="3449"/>
                <a:ext cx="9" cy="12"/>
              </a:xfrm>
              <a:prstGeom prst="rect">
                <a:avLst/>
              </a:prstGeom>
              <a:solidFill>
                <a:srgbClr val="FFFF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709" name="Freeform 1268"/>
              <p:cNvSpPr>
                <a:spLocks/>
              </p:cNvSpPr>
              <p:nvPr/>
            </p:nvSpPr>
            <p:spPr bwMode="auto">
              <a:xfrm>
                <a:off x="1317" y="3473"/>
                <a:ext cx="16" cy="19"/>
              </a:xfrm>
              <a:custGeom>
                <a:avLst/>
                <a:gdLst>
                  <a:gd name="T0" fmla="*/ 16 w 31"/>
                  <a:gd name="T1" fmla="*/ 19 h 40"/>
                  <a:gd name="T2" fmla="*/ 12 w 31"/>
                  <a:gd name="T3" fmla="*/ 18 h 40"/>
                  <a:gd name="T4" fmla="*/ 8 w 31"/>
                  <a:gd name="T5" fmla="*/ 15 h 40"/>
                  <a:gd name="T6" fmla="*/ 4 w 31"/>
                  <a:gd name="T7" fmla="*/ 11 h 40"/>
                  <a:gd name="T8" fmla="*/ 0 w 31"/>
                  <a:gd name="T9" fmla="*/ 8 h 40"/>
                  <a:gd name="T10" fmla="*/ 0 w 31"/>
                  <a:gd name="T11" fmla="*/ 4 h 40"/>
                  <a:gd name="T12" fmla="*/ 2 w 31"/>
                  <a:gd name="T13" fmla="*/ 3 h 40"/>
                  <a:gd name="T14" fmla="*/ 3 w 31"/>
                  <a:gd name="T15" fmla="*/ 1 h 40"/>
                  <a:gd name="T16" fmla="*/ 6 w 31"/>
                  <a:gd name="T17" fmla="*/ 0 h 40"/>
                  <a:gd name="T18" fmla="*/ 8 w 31"/>
                  <a:gd name="T19" fmla="*/ 0 h 40"/>
                  <a:gd name="T20" fmla="*/ 11 w 31"/>
                  <a:gd name="T21" fmla="*/ 0 h 40"/>
                  <a:gd name="T22" fmla="*/ 13 w 31"/>
                  <a:gd name="T23" fmla="*/ 0 h 40"/>
                  <a:gd name="T24" fmla="*/ 16 w 31"/>
                  <a:gd name="T25" fmla="*/ 0 h 40"/>
                  <a:gd name="T26" fmla="*/ 16 w 31"/>
                  <a:gd name="T27" fmla="*/ 1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40">
                    <a:moveTo>
                      <a:pt x="31" y="40"/>
                    </a:moveTo>
                    <a:lnTo>
                      <a:pt x="23" y="37"/>
                    </a:lnTo>
                    <a:lnTo>
                      <a:pt x="16" y="32"/>
                    </a:lnTo>
                    <a:lnTo>
                      <a:pt x="7" y="23"/>
                    </a:lnTo>
                    <a:lnTo>
                      <a:pt x="0" y="16"/>
                    </a:lnTo>
                    <a:lnTo>
                      <a:pt x="0" y="9"/>
                    </a:lnTo>
                    <a:lnTo>
                      <a:pt x="3" y="6"/>
                    </a:lnTo>
                    <a:lnTo>
                      <a:pt x="6" y="2"/>
                    </a:lnTo>
                    <a:lnTo>
                      <a:pt x="11" y="1"/>
                    </a:lnTo>
                    <a:lnTo>
                      <a:pt x="16" y="0"/>
                    </a:lnTo>
                    <a:lnTo>
                      <a:pt x="21" y="0"/>
                    </a:lnTo>
                    <a:lnTo>
                      <a:pt x="26" y="0"/>
                    </a:lnTo>
                    <a:lnTo>
                      <a:pt x="31" y="1"/>
                    </a:lnTo>
                    <a:lnTo>
                      <a:pt x="3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0" name="Freeform 1269"/>
              <p:cNvSpPr>
                <a:spLocks/>
              </p:cNvSpPr>
              <p:nvPr/>
            </p:nvSpPr>
            <p:spPr bwMode="auto">
              <a:xfrm>
                <a:off x="1366" y="3476"/>
                <a:ext cx="27" cy="20"/>
              </a:xfrm>
              <a:custGeom>
                <a:avLst/>
                <a:gdLst>
                  <a:gd name="T0" fmla="*/ 27 w 55"/>
                  <a:gd name="T1" fmla="*/ 17 h 40"/>
                  <a:gd name="T2" fmla="*/ 24 w 55"/>
                  <a:gd name="T3" fmla="*/ 19 h 40"/>
                  <a:gd name="T4" fmla="*/ 20 w 55"/>
                  <a:gd name="T5" fmla="*/ 20 h 40"/>
                  <a:gd name="T6" fmla="*/ 16 w 55"/>
                  <a:gd name="T7" fmla="*/ 20 h 40"/>
                  <a:gd name="T8" fmla="*/ 13 w 55"/>
                  <a:gd name="T9" fmla="*/ 19 h 40"/>
                  <a:gd name="T10" fmla="*/ 10 w 55"/>
                  <a:gd name="T11" fmla="*/ 16 h 40"/>
                  <a:gd name="T12" fmla="*/ 6 w 55"/>
                  <a:gd name="T13" fmla="*/ 15 h 40"/>
                  <a:gd name="T14" fmla="*/ 3 w 55"/>
                  <a:gd name="T15" fmla="*/ 13 h 40"/>
                  <a:gd name="T16" fmla="*/ 0 w 55"/>
                  <a:gd name="T17" fmla="*/ 13 h 40"/>
                  <a:gd name="T18" fmla="*/ 0 w 55"/>
                  <a:gd name="T19" fmla="*/ 8 h 40"/>
                  <a:gd name="T20" fmla="*/ 1 w 55"/>
                  <a:gd name="T21" fmla="*/ 5 h 40"/>
                  <a:gd name="T22" fmla="*/ 2 w 55"/>
                  <a:gd name="T23" fmla="*/ 3 h 40"/>
                  <a:gd name="T24" fmla="*/ 5 w 55"/>
                  <a:gd name="T25" fmla="*/ 2 h 40"/>
                  <a:gd name="T26" fmla="*/ 7 w 55"/>
                  <a:gd name="T27" fmla="*/ 0 h 40"/>
                  <a:gd name="T28" fmla="*/ 10 w 55"/>
                  <a:gd name="T29" fmla="*/ 0 h 40"/>
                  <a:gd name="T30" fmla="*/ 13 w 55"/>
                  <a:gd name="T31" fmla="*/ 0 h 40"/>
                  <a:gd name="T32" fmla="*/ 16 w 55"/>
                  <a:gd name="T33" fmla="*/ 1 h 40"/>
                  <a:gd name="T34" fmla="*/ 21 w 55"/>
                  <a:gd name="T35" fmla="*/ 3 h 40"/>
                  <a:gd name="T36" fmla="*/ 25 w 55"/>
                  <a:gd name="T37" fmla="*/ 7 h 40"/>
                  <a:gd name="T38" fmla="*/ 27 w 55"/>
                  <a:gd name="T39" fmla="*/ 12 h 40"/>
                  <a:gd name="T40" fmla="*/ 27 w 55"/>
                  <a:gd name="T41" fmla="*/ 1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40">
                    <a:moveTo>
                      <a:pt x="55" y="33"/>
                    </a:moveTo>
                    <a:lnTo>
                      <a:pt x="48" y="38"/>
                    </a:lnTo>
                    <a:lnTo>
                      <a:pt x="41" y="40"/>
                    </a:lnTo>
                    <a:lnTo>
                      <a:pt x="33" y="39"/>
                    </a:lnTo>
                    <a:lnTo>
                      <a:pt x="27" y="37"/>
                    </a:lnTo>
                    <a:lnTo>
                      <a:pt x="20" y="32"/>
                    </a:lnTo>
                    <a:lnTo>
                      <a:pt x="13" y="29"/>
                    </a:lnTo>
                    <a:lnTo>
                      <a:pt x="6" y="26"/>
                    </a:lnTo>
                    <a:lnTo>
                      <a:pt x="0" y="26"/>
                    </a:lnTo>
                    <a:lnTo>
                      <a:pt x="0" y="16"/>
                    </a:lnTo>
                    <a:lnTo>
                      <a:pt x="2" y="10"/>
                    </a:lnTo>
                    <a:lnTo>
                      <a:pt x="5" y="5"/>
                    </a:lnTo>
                    <a:lnTo>
                      <a:pt x="11" y="3"/>
                    </a:lnTo>
                    <a:lnTo>
                      <a:pt x="15" y="0"/>
                    </a:lnTo>
                    <a:lnTo>
                      <a:pt x="21" y="0"/>
                    </a:lnTo>
                    <a:lnTo>
                      <a:pt x="26" y="0"/>
                    </a:lnTo>
                    <a:lnTo>
                      <a:pt x="32" y="2"/>
                    </a:lnTo>
                    <a:lnTo>
                      <a:pt x="42" y="6"/>
                    </a:lnTo>
                    <a:lnTo>
                      <a:pt x="51" y="14"/>
                    </a:lnTo>
                    <a:lnTo>
                      <a:pt x="55" y="23"/>
                    </a:lnTo>
                    <a:lnTo>
                      <a:pt x="55" y="33"/>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1" name="Freeform 1270"/>
              <p:cNvSpPr>
                <a:spLocks/>
              </p:cNvSpPr>
              <p:nvPr/>
            </p:nvSpPr>
            <p:spPr bwMode="auto">
              <a:xfrm>
                <a:off x="1349" y="3503"/>
                <a:ext cx="20" cy="22"/>
              </a:xfrm>
              <a:custGeom>
                <a:avLst/>
                <a:gdLst>
                  <a:gd name="T0" fmla="*/ 20 w 38"/>
                  <a:gd name="T1" fmla="*/ 13 h 44"/>
                  <a:gd name="T2" fmla="*/ 19 w 38"/>
                  <a:gd name="T3" fmla="*/ 17 h 44"/>
                  <a:gd name="T4" fmla="*/ 17 w 38"/>
                  <a:gd name="T5" fmla="*/ 22 h 44"/>
                  <a:gd name="T6" fmla="*/ 13 w 38"/>
                  <a:gd name="T7" fmla="*/ 21 h 44"/>
                  <a:gd name="T8" fmla="*/ 9 w 38"/>
                  <a:gd name="T9" fmla="*/ 20 h 44"/>
                  <a:gd name="T10" fmla="*/ 6 w 38"/>
                  <a:gd name="T11" fmla="*/ 17 h 44"/>
                  <a:gd name="T12" fmla="*/ 4 w 38"/>
                  <a:gd name="T13" fmla="*/ 15 h 44"/>
                  <a:gd name="T14" fmla="*/ 2 w 38"/>
                  <a:gd name="T15" fmla="*/ 11 h 44"/>
                  <a:gd name="T16" fmla="*/ 1 w 38"/>
                  <a:gd name="T17" fmla="*/ 8 h 44"/>
                  <a:gd name="T18" fmla="*/ 0 w 38"/>
                  <a:gd name="T19" fmla="*/ 4 h 44"/>
                  <a:gd name="T20" fmla="*/ 1 w 38"/>
                  <a:gd name="T21" fmla="*/ 1 h 44"/>
                  <a:gd name="T22" fmla="*/ 4 w 38"/>
                  <a:gd name="T23" fmla="*/ 0 h 44"/>
                  <a:gd name="T24" fmla="*/ 8 w 38"/>
                  <a:gd name="T25" fmla="*/ 0 h 44"/>
                  <a:gd name="T26" fmla="*/ 11 w 38"/>
                  <a:gd name="T27" fmla="*/ 0 h 44"/>
                  <a:gd name="T28" fmla="*/ 14 w 38"/>
                  <a:gd name="T29" fmla="*/ 2 h 44"/>
                  <a:gd name="T30" fmla="*/ 16 w 38"/>
                  <a:gd name="T31" fmla="*/ 3 h 44"/>
                  <a:gd name="T32" fmla="*/ 18 w 38"/>
                  <a:gd name="T33" fmla="*/ 6 h 44"/>
                  <a:gd name="T34" fmla="*/ 19 w 38"/>
                  <a:gd name="T35" fmla="*/ 9 h 44"/>
                  <a:gd name="T36" fmla="*/ 20 w 38"/>
                  <a:gd name="T37" fmla="*/ 13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44">
                    <a:moveTo>
                      <a:pt x="38" y="26"/>
                    </a:moveTo>
                    <a:lnTo>
                      <a:pt x="37" y="34"/>
                    </a:lnTo>
                    <a:lnTo>
                      <a:pt x="32" y="44"/>
                    </a:lnTo>
                    <a:lnTo>
                      <a:pt x="25" y="42"/>
                    </a:lnTo>
                    <a:lnTo>
                      <a:pt x="18" y="40"/>
                    </a:lnTo>
                    <a:lnTo>
                      <a:pt x="12" y="34"/>
                    </a:lnTo>
                    <a:lnTo>
                      <a:pt x="8" y="29"/>
                    </a:lnTo>
                    <a:lnTo>
                      <a:pt x="3" y="22"/>
                    </a:lnTo>
                    <a:lnTo>
                      <a:pt x="1" y="16"/>
                    </a:lnTo>
                    <a:lnTo>
                      <a:pt x="0" y="8"/>
                    </a:lnTo>
                    <a:lnTo>
                      <a:pt x="1" y="2"/>
                    </a:lnTo>
                    <a:lnTo>
                      <a:pt x="8" y="0"/>
                    </a:lnTo>
                    <a:lnTo>
                      <a:pt x="15" y="0"/>
                    </a:lnTo>
                    <a:lnTo>
                      <a:pt x="21" y="0"/>
                    </a:lnTo>
                    <a:lnTo>
                      <a:pt x="27" y="3"/>
                    </a:lnTo>
                    <a:lnTo>
                      <a:pt x="30" y="6"/>
                    </a:lnTo>
                    <a:lnTo>
                      <a:pt x="34" y="11"/>
                    </a:lnTo>
                    <a:lnTo>
                      <a:pt x="36" y="17"/>
                    </a:lnTo>
                    <a:lnTo>
                      <a:pt x="38"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2" name="Freeform 1271"/>
              <p:cNvSpPr>
                <a:spLocks/>
              </p:cNvSpPr>
              <p:nvPr/>
            </p:nvSpPr>
            <p:spPr bwMode="auto">
              <a:xfrm>
                <a:off x="1388" y="3513"/>
                <a:ext cx="24" cy="16"/>
              </a:xfrm>
              <a:custGeom>
                <a:avLst/>
                <a:gdLst>
                  <a:gd name="T0" fmla="*/ 21 w 48"/>
                  <a:gd name="T1" fmla="*/ 1 h 32"/>
                  <a:gd name="T2" fmla="*/ 23 w 48"/>
                  <a:gd name="T3" fmla="*/ 4 h 32"/>
                  <a:gd name="T4" fmla="*/ 24 w 48"/>
                  <a:gd name="T5" fmla="*/ 7 h 32"/>
                  <a:gd name="T6" fmla="*/ 21 w 48"/>
                  <a:gd name="T7" fmla="*/ 8 h 32"/>
                  <a:gd name="T8" fmla="*/ 19 w 48"/>
                  <a:gd name="T9" fmla="*/ 10 h 32"/>
                  <a:gd name="T10" fmla="*/ 16 w 48"/>
                  <a:gd name="T11" fmla="*/ 12 h 32"/>
                  <a:gd name="T12" fmla="*/ 14 w 48"/>
                  <a:gd name="T13" fmla="*/ 14 h 32"/>
                  <a:gd name="T14" fmla="*/ 11 w 48"/>
                  <a:gd name="T15" fmla="*/ 15 h 32"/>
                  <a:gd name="T16" fmla="*/ 8 w 48"/>
                  <a:gd name="T17" fmla="*/ 16 h 32"/>
                  <a:gd name="T18" fmla="*/ 4 w 48"/>
                  <a:gd name="T19" fmla="*/ 15 h 32"/>
                  <a:gd name="T20" fmla="*/ 2 w 48"/>
                  <a:gd name="T21" fmla="*/ 13 h 32"/>
                  <a:gd name="T22" fmla="*/ 0 w 48"/>
                  <a:gd name="T23" fmla="*/ 9 h 32"/>
                  <a:gd name="T24" fmla="*/ 0 w 48"/>
                  <a:gd name="T25" fmla="*/ 7 h 32"/>
                  <a:gd name="T26" fmla="*/ 0 w 48"/>
                  <a:gd name="T27" fmla="*/ 5 h 32"/>
                  <a:gd name="T28" fmla="*/ 1 w 48"/>
                  <a:gd name="T29" fmla="*/ 4 h 32"/>
                  <a:gd name="T30" fmla="*/ 3 w 48"/>
                  <a:gd name="T31" fmla="*/ 2 h 32"/>
                  <a:gd name="T32" fmla="*/ 6 w 48"/>
                  <a:gd name="T33" fmla="*/ 1 h 32"/>
                  <a:gd name="T34" fmla="*/ 10 w 48"/>
                  <a:gd name="T35" fmla="*/ 0 h 32"/>
                  <a:gd name="T36" fmla="*/ 14 w 48"/>
                  <a:gd name="T37" fmla="*/ 0 h 32"/>
                  <a:gd name="T38" fmla="*/ 17 w 48"/>
                  <a:gd name="T39" fmla="*/ 0 h 32"/>
                  <a:gd name="T40" fmla="*/ 21 w 4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32">
                    <a:moveTo>
                      <a:pt x="42" y="1"/>
                    </a:moveTo>
                    <a:lnTo>
                      <a:pt x="45" y="8"/>
                    </a:lnTo>
                    <a:lnTo>
                      <a:pt x="48" y="14"/>
                    </a:lnTo>
                    <a:lnTo>
                      <a:pt x="42" y="15"/>
                    </a:lnTo>
                    <a:lnTo>
                      <a:pt x="38" y="20"/>
                    </a:lnTo>
                    <a:lnTo>
                      <a:pt x="31" y="24"/>
                    </a:lnTo>
                    <a:lnTo>
                      <a:pt x="27" y="28"/>
                    </a:lnTo>
                    <a:lnTo>
                      <a:pt x="21" y="30"/>
                    </a:lnTo>
                    <a:lnTo>
                      <a:pt x="15" y="32"/>
                    </a:lnTo>
                    <a:lnTo>
                      <a:pt x="8" y="30"/>
                    </a:lnTo>
                    <a:lnTo>
                      <a:pt x="3" y="25"/>
                    </a:lnTo>
                    <a:lnTo>
                      <a:pt x="0" y="18"/>
                    </a:lnTo>
                    <a:lnTo>
                      <a:pt x="0" y="14"/>
                    </a:lnTo>
                    <a:lnTo>
                      <a:pt x="0" y="10"/>
                    </a:lnTo>
                    <a:lnTo>
                      <a:pt x="2" y="7"/>
                    </a:lnTo>
                    <a:lnTo>
                      <a:pt x="5" y="3"/>
                    </a:lnTo>
                    <a:lnTo>
                      <a:pt x="12" y="1"/>
                    </a:lnTo>
                    <a:lnTo>
                      <a:pt x="19" y="0"/>
                    </a:lnTo>
                    <a:lnTo>
                      <a:pt x="27" y="0"/>
                    </a:lnTo>
                    <a:lnTo>
                      <a:pt x="34" y="0"/>
                    </a:lnTo>
                    <a:lnTo>
                      <a:pt x="42" y="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3" name="Freeform 1272"/>
              <p:cNvSpPr>
                <a:spLocks/>
              </p:cNvSpPr>
              <p:nvPr/>
            </p:nvSpPr>
            <p:spPr bwMode="auto">
              <a:xfrm>
                <a:off x="1449" y="3520"/>
                <a:ext cx="24" cy="13"/>
              </a:xfrm>
              <a:custGeom>
                <a:avLst/>
                <a:gdLst>
                  <a:gd name="T0" fmla="*/ 24 w 48"/>
                  <a:gd name="T1" fmla="*/ 6 h 25"/>
                  <a:gd name="T2" fmla="*/ 21 w 48"/>
                  <a:gd name="T3" fmla="*/ 7 h 25"/>
                  <a:gd name="T4" fmla="*/ 20 w 48"/>
                  <a:gd name="T5" fmla="*/ 11 h 25"/>
                  <a:gd name="T6" fmla="*/ 19 w 48"/>
                  <a:gd name="T7" fmla="*/ 12 h 25"/>
                  <a:gd name="T8" fmla="*/ 17 w 48"/>
                  <a:gd name="T9" fmla="*/ 13 h 25"/>
                  <a:gd name="T10" fmla="*/ 15 w 48"/>
                  <a:gd name="T11" fmla="*/ 12 h 25"/>
                  <a:gd name="T12" fmla="*/ 12 w 48"/>
                  <a:gd name="T13" fmla="*/ 12 h 25"/>
                  <a:gd name="T14" fmla="*/ 0 w 48"/>
                  <a:gd name="T15" fmla="*/ 12 h 25"/>
                  <a:gd name="T16" fmla="*/ 5 w 48"/>
                  <a:gd name="T17" fmla="*/ 0 h 25"/>
                  <a:gd name="T18" fmla="*/ 24 w 48"/>
                  <a:gd name="T19" fmla="*/ 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5">
                    <a:moveTo>
                      <a:pt x="48" y="11"/>
                    </a:moveTo>
                    <a:lnTo>
                      <a:pt x="41" y="14"/>
                    </a:lnTo>
                    <a:lnTo>
                      <a:pt x="39" y="21"/>
                    </a:lnTo>
                    <a:lnTo>
                      <a:pt x="37" y="23"/>
                    </a:lnTo>
                    <a:lnTo>
                      <a:pt x="34" y="25"/>
                    </a:lnTo>
                    <a:lnTo>
                      <a:pt x="30" y="24"/>
                    </a:lnTo>
                    <a:lnTo>
                      <a:pt x="24" y="24"/>
                    </a:lnTo>
                    <a:lnTo>
                      <a:pt x="0" y="24"/>
                    </a:lnTo>
                    <a:lnTo>
                      <a:pt x="10" y="0"/>
                    </a:lnTo>
                    <a:lnTo>
                      <a:pt x="48" y="1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4" name="Freeform 1273"/>
              <p:cNvSpPr>
                <a:spLocks/>
              </p:cNvSpPr>
              <p:nvPr/>
            </p:nvSpPr>
            <p:spPr bwMode="auto">
              <a:xfrm>
                <a:off x="1350" y="3593"/>
                <a:ext cx="92" cy="34"/>
              </a:xfrm>
              <a:custGeom>
                <a:avLst/>
                <a:gdLst>
                  <a:gd name="T0" fmla="*/ 35 w 183"/>
                  <a:gd name="T1" fmla="*/ 34 h 69"/>
                  <a:gd name="T2" fmla="*/ 32 w 183"/>
                  <a:gd name="T3" fmla="*/ 33 h 69"/>
                  <a:gd name="T4" fmla="*/ 29 w 183"/>
                  <a:gd name="T5" fmla="*/ 32 h 69"/>
                  <a:gd name="T6" fmla="*/ 26 w 183"/>
                  <a:gd name="T7" fmla="*/ 31 h 69"/>
                  <a:gd name="T8" fmla="*/ 24 w 183"/>
                  <a:gd name="T9" fmla="*/ 31 h 69"/>
                  <a:gd name="T10" fmla="*/ 18 w 183"/>
                  <a:gd name="T11" fmla="*/ 30 h 69"/>
                  <a:gd name="T12" fmla="*/ 13 w 183"/>
                  <a:gd name="T13" fmla="*/ 29 h 69"/>
                  <a:gd name="T14" fmla="*/ 7 w 183"/>
                  <a:gd name="T15" fmla="*/ 27 h 69"/>
                  <a:gd name="T16" fmla="*/ 3 w 183"/>
                  <a:gd name="T17" fmla="*/ 25 h 69"/>
                  <a:gd name="T18" fmla="*/ 2 w 183"/>
                  <a:gd name="T19" fmla="*/ 23 h 69"/>
                  <a:gd name="T20" fmla="*/ 1 w 183"/>
                  <a:gd name="T21" fmla="*/ 21 h 69"/>
                  <a:gd name="T22" fmla="*/ 0 w 183"/>
                  <a:gd name="T23" fmla="*/ 18 h 69"/>
                  <a:gd name="T24" fmla="*/ 0 w 183"/>
                  <a:gd name="T25" fmla="*/ 16 h 69"/>
                  <a:gd name="T26" fmla="*/ 3 w 183"/>
                  <a:gd name="T27" fmla="*/ 16 h 69"/>
                  <a:gd name="T28" fmla="*/ 6 w 183"/>
                  <a:gd name="T29" fmla="*/ 17 h 69"/>
                  <a:gd name="T30" fmla="*/ 10 w 183"/>
                  <a:gd name="T31" fmla="*/ 18 h 69"/>
                  <a:gd name="T32" fmla="*/ 13 w 183"/>
                  <a:gd name="T33" fmla="*/ 19 h 69"/>
                  <a:gd name="T34" fmla="*/ 16 w 183"/>
                  <a:gd name="T35" fmla="*/ 19 h 69"/>
                  <a:gd name="T36" fmla="*/ 19 w 183"/>
                  <a:gd name="T37" fmla="*/ 19 h 69"/>
                  <a:gd name="T38" fmla="*/ 23 w 183"/>
                  <a:gd name="T39" fmla="*/ 20 h 69"/>
                  <a:gd name="T40" fmla="*/ 26 w 183"/>
                  <a:gd name="T41" fmla="*/ 20 h 69"/>
                  <a:gd name="T42" fmla="*/ 31 w 183"/>
                  <a:gd name="T43" fmla="*/ 20 h 69"/>
                  <a:gd name="T44" fmla="*/ 37 w 183"/>
                  <a:gd name="T45" fmla="*/ 21 h 69"/>
                  <a:gd name="T46" fmla="*/ 39 w 183"/>
                  <a:gd name="T47" fmla="*/ 20 h 69"/>
                  <a:gd name="T48" fmla="*/ 42 w 183"/>
                  <a:gd name="T49" fmla="*/ 20 h 69"/>
                  <a:gd name="T50" fmla="*/ 45 w 183"/>
                  <a:gd name="T51" fmla="*/ 20 h 69"/>
                  <a:gd name="T52" fmla="*/ 48 w 183"/>
                  <a:gd name="T53" fmla="*/ 20 h 69"/>
                  <a:gd name="T54" fmla="*/ 53 w 183"/>
                  <a:gd name="T55" fmla="*/ 18 h 69"/>
                  <a:gd name="T56" fmla="*/ 59 w 183"/>
                  <a:gd name="T57" fmla="*/ 17 h 69"/>
                  <a:gd name="T58" fmla="*/ 64 w 183"/>
                  <a:gd name="T59" fmla="*/ 15 h 69"/>
                  <a:gd name="T60" fmla="*/ 70 w 183"/>
                  <a:gd name="T61" fmla="*/ 13 h 69"/>
                  <a:gd name="T62" fmla="*/ 75 w 183"/>
                  <a:gd name="T63" fmla="*/ 10 h 69"/>
                  <a:gd name="T64" fmla="*/ 80 w 183"/>
                  <a:gd name="T65" fmla="*/ 7 h 69"/>
                  <a:gd name="T66" fmla="*/ 83 w 183"/>
                  <a:gd name="T67" fmla="*/ 5 h 69"/>
                  <a:gd name="T68" fmla="*/ 86 w 183"/>
                  <a:gd name="T69" fmla="*/ 4 h 69"/>
                  <a:gd name="T70" fmla="*/ 89 w 183"/>
                  <a:gd name="T71" fmla="*/ 2 h 69"/>
                  <a:gd name="T72" fmla="*/ 92 w 183"/>
                  <a:gd name="T73" fmla="*/ 0 h 69"/>
                  <a:gd name="T74" fmla="*/ 91 w 183"/>
                  <a:gd name="T75" fmla="*/ 3 h 69"/>
                  <a:gd name="T76" fmla="*/ 90 w 183"/>
                  <a:gd name="T77" fmla="*/ 6 h 69"/>
                  <a:gd name="T78" fmla="*/ 88 w 183"/>
                  <a:gd name="T79" fmla="*/ 9 h 69"/>
                  <a:gd name="T80" fmla="*/ 86 w 183"/>
                  <a:gd name="T81" fmla="*/ 12 h 69"/>
                  <a:gd name="T82" fmla="*/ 83 w 183"/>
                  <a:gd name="T83" fmla="*/ 14 h 69"/>
                  <a:gd name="T84" fmla="*/ 80 w 183"/>
                  <a:gd name="T85" fmla="*/ 17 h 69"/>
                  <a:gd name="T86" fmla="*/ 76 w 183"/>
                  <a:gd name="T87" fmla="*/ 19 h 69"/>
                  <a:gd name="T88" fmla="*/ 72 w 183"/>
                  <a:gd name="T89" fmla="*/ 22 h 69"/>
                  <a:gd name="T90" fmla="*/ 67 w 183"/>
                  <a:gd name="T91" fmla="*/ 23 h 69"/>
                  <a:gd name="T92" fmla="*/ 62 w 183"/>
                  <a:gd name="T93" fmla="*/ 25 h 69"/>
                  <a:gd name="T94" fmla="*/ 58 w 183"/>
                  <a:gd name="T95" fmla="*/ 27 h 69"/>
                  <a:gd name="T96" fmla="*/ 53 w 183"/>
                  <a:gd name="T97" fmla="*/ 29 h 69"/>
                  <a:gd name="T98" fmla="*/ 48 w 183"/>
                  <a:gd name="T99" fmla="*/ 30 h 69"/>
                  <a:gd name="T100" fmla="*/ 43 w 183"/>
                  <a:gd name="T101" fmla="*/ 31 h 69"/>
                  <a:gd name="T102" fmla="*/ 38 w 183"/>
                  <a:gd name="T103" fmla="*/ 33 h 69"/>
                  <a:gd name="T104" fmla="*/ 35 w 183"/>
                  <a:gd name="T105" fmla="*/ 34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3" h="69">
                    <a:moveTo>
                      <a:pt x="69" y="69"/>
                    </a:moveTo>
                    <a:lnTo>
                      <a:pt x="63" y="66"/>
                    </a:lnTo>
                    <a:lnTo>
                      <a:pt x="58" y="64"/>
                    </a:lnTo>
                    <a:lnTo>
                      <a:pt x="52" y="62"/>
                    </a:lnTo>
                    <a:lnTo>
                      <a:pt x="47" y="62"/>
                    </a:lnTo>
                    <a:lnTo>
                      <a:pt x="35" y="60"/>
                    </a:lnTo>
                    <a:lnTo>
                      <a:pt x="25" y="59"/>
                    </a:lnTo>
                    <a:lnTo>
                      <a:pt x="14" y="55"/>
                    </a:lnTo>
                    <a:lnTo>
                      <a:pt x="6" y="50"/>
                    </a:lnTo>
                    <a:lnTo>
                      <a:pt x="3" y="46"/>
                    </a:lnTo>
                    <a:lnTo>
                      <a:pt x="1" y="42"/>
                    </a:lnTo>
                    <a:lnTo>
                      <a:pt x="0" y="37"/>
                    </a:lnTo>
                    <a:lnTo>
                      <a:pt x="0" y="32"/>
                    </a:lnTo>
                    <a:lnTo>
                      <a:pt x="6" y="33"/>
                    </a:lnTo>
                    <a:lnTo>
                      <a:pt x="12" y="35"/>
                    </a:lnTo>
                    <a:lnTo>
                      <a:pt x="19" y="36"/>
                    </a:lnTo>
                    <a:lnTo>
                      <a:pt x="26" y="38"/>
                    </a:lnTo>
                    <a:lnTo>
                      <a:pt x="32" y="38"/>
                    </a:lnTo>
                    <a:lnTo>
                      <a:pt x="38" y="39"/>
                    </a:lnTo>
                    <a:lnTo>
                      <a:pt x="45" y="40"/>
                    </a:lnTo>
                    <a:lnTo>
                      <a:pt x="51" y="41"/>
                    </a:lnTo>
                    <a:lnTo>
                      <a:pt x="61" y="41"/>
                    </a:lnTo>
                    <a:lnTo>
                      <a:pt x="73" y="42"/>
                    </a:lnTo>
                    <a:lnTo>
                      <a:pt x="78" y="41"/>
                    </a:lnTo>
                    <a:lnTo>
                      <a:pt x="84" y="41"/>
                    </a:lnTo>
                    <a:lnTo>
                      <a:pt x="90" y="40"/>
                    </a:lnTo>
                    <a:lnTo>
                      <a:pt x="96" y="40"/>
                    </a:lnTo>
                    <a:lnTo>
                      <a:pt x="106" y="37"/>
                    </a:lnTo>
                    <a:lnTo>
                      <a:pt x="117" y="35"/>
                    </a:lnTo>
                    <a:lnTo>
                      <a:pt x="127" y="31"/>
                    </a:lnTo>
                    <a:lnTo>
                      <a:pt x="139" y="26"/>
                    </a:lnTo>
                    <a:lnTo>
                      <a:pt x="149" y="20"/>
                    </a:lnTo>
                    <a:lnTo>
                      <a:pt x="160" y="15"/>
                    </a:lnTo>
                    <a:lnTo>
                      <a:pt x="166" y="11"/>
                    </a:lnTo>
                    <a:lnTo>
                      <a:pt x="171" y="8"/>
                    </a:lnTo>
                    <a:lnTo>
                      <a:pt x="177" y="4"/>
                    </a:lnTo>
                    <a:lnTo>
                      <a:pt x="183" y="0"/>
                    </a:lnTo>
                    <a:lnTo>
                      <a:pt x="182" y="7"/>
                    </a:lnTo>
                    <a:lnTo>
                      <a:pt x="180" y="13"/>
                    </a:lnTo>
                    <a:lnTo>
                      <a:pt x="176" y="18"/>
                    </a:lnTo>
                    <a:lnTo>
                      <a:pt x="172" y="24"/>
                    </a:lnTo>
                    <a:lnTo>
                      <a:pt x="166" y="29"/>
                    </a:lnTo>
                    <a:lnTo>
                      <a:pt x="159" y="34"/>
                    </a:lnTo>
                    <a:lnTo>
                      <a:pt x="151" y="39"/>
                    </a:lnTo>
                    <a:lnTo>
                      <a:pt x="144" y="44"/>
                    </a:lnTo>
                    <a:lnTo>
                      <a:pt x="133" y="47"/>
                    </a:lnTo>
                    <a:lnTo>
                      <a:pt x="124" y="50"/>
                    </a:lnTo>
                    <a:lnTo>
                      <a:pt x="115" y="54"/>
                    </a:lnTo>
                    <a:lnTo>
                      <a:pt x="105" y="58"/>
                    </a:lnTo>
                    <a:lnTo>
                      <a:pt x="95" y="60"/>
                    </a:lnTo>
                    <a:lnTo>
                      <a:pt x="85" y="63"/>
                    </a:lnTo>
                    <a:lnTo>
                      <a:pt x="76" y="66"/>
                    </a:lnTo>
                    <a:lnTo>
                      <a:pt x="6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5" name="Freeform 1274"/>
              <p:cNvSpPr>
                <a:spLocks/>
              </p:cNvSpPr>
              <p:nvPr/>
            </p:nvSpPr>
            <p:spPr bwMode="auto">
              <a:xfrm>
                <a:off x="1481" y="3718"/>
                <a:ext cx="92" cy="46"/>
              </a:xfrm>
              <a:custGeom>
                <a:avLst/>
                <a:gdLst>
                  <a:gd name="T0" fmla="*/ 92 w 184"/>
                  <a:gd name="T1" fmla="*/ 1 h 91"/>
                  <a:gd name="T2" fmla="*/ 91 w 184"/>
                  <a:gd name="T3" fmla="*/ 4 h 91"/>
                  <a:gd name="T4" fmla="*/ 90 w 184"/>
                  <a:gd name="T5" fmla="*/ 7 h 91"/>
                  <a:gd name="T6" fmla="*/ 88 w 184"/>
                  <a:gd name="T7" fmla="*/ 10 h 91"/>
                  <a:gd name="T8" fmla="*/ 87 w 184"/>
                  <a:gd name="T9" fmla="*/ 13 h 91"/>
                  <a:gd name="T10" fmla="*/ 84 w 184"/>
                  <a:gd name="T11" fmla="*/ 16 h 91"/>
                  <a:gd name="T12" fmla="*/ 82 w 184"/>
                  <a:gd name="T13" fmla="*/ 19 h 91"/>
                  <a:gd name="T14" fmla="*/ 79 w 184"/>
                  <a:gd name="T15" fmla="*/ 22 h 91"/>
                  <a:gd name="T16" fmla="*/ 77 w 184"/>
                  <a:gd name="T17" fmla="*/ 25 h 91"/>
                  <a:gd name="T18" fmla="*/ 71 w 184"/>
                  <a:gd name="T19" fmla="*/ 29 h 91"/>
                  <a:gd name="T20" fmla="*/ 66 w 184"/>
                  <a:gd name="T21" fmla="*/ 35 h 91"/>
                  <a:gd name="T22" fmla="*/ 64 w 184"/>
                  <a:gd name="T23" fmla="*/ 37 h 91"/>
                  <a:gd name="T24" fmla="*/ 62 w 184"/>
                  <a:gd name="T25" fmla="*/ 39 h 91"/>
                  <a:gd name="T26" fmla="*/ 60 w 184"/>
                  <a:gd name="T27" fmla="*/ 43 h 91"/>
                  <a:gd name="T28" fmla="*/ 59 w 184"/>
                  <a:gd name="T29" fmla="*/ 46 h 91"/>
                  <a:gd name="T30" fmla="*/ 55 w 184"/>
                  <a:gd name="T31" fmla="*/ 44 h 91"/>
                  <a:gd name="T32" fmla="*/ 51 w 184"/>
                  <a:gd name="T33" fmla="*/ 43 h 91"/>
                  <a:gd name="T34" fmla="*/ 47 w 184"/>
                  <a:gd name="T35" fmla="*/ 42 h 91"/>
                  <a:gd name="T36" fmla="*/ 42 w 184"/>
                  <a:gd name="T37" fmla="*/ 42 h 91"/>
                  <a:gd name="T38" fmla="*/ 38 w 184"/>
                  <a:gd name="T39" fmla="*/ 41 h 91"/>
                  <a:gd name="T40" fmla="*/ 33 w 184"/>
                  <a:gd name="T41" fmla="*/ 40 h 91"/>
                  <a:gd name="T42" fmla="*/ 29 w 184"/>
                  <a:gd name="T43" fmla="*/ 40 h 91"/>
                  <a:gd name="T44" fmla="*/ 25 w 184"/>
                  <a:gd name="T45" fmla="*/ 40 h 91"/>
                  <a:gd name="T46" fmla="*/ 20 w 184"/>
                  <a:gd name="T47" fmla="*/ 39 h 91"/>
                  <a:gd name="T48" fmla="*/ 16 w 184"/>
                  <a:gd name="T49" fmla="*/ 38 h 91"/>
                  <a:gd name="T50" fmla="*/ 12 w 184"/>
                  <a:gd name="T51" fmla="*/ 36 h 91"/>
                  <a:gd name="T52" fmla="*/ 9 w 184"/>
                  <a:gd name="T53" fmla="*/ 35 h 91"/>
                  <a:gd name="T54" fmla="*/ 6 w 184"/>
                  <a:gd name="T55" fmla="*/ 33 h 91"/>
                  <a:gd name="T56" fmla="*/ 3 w 184"/>
                  <a:gd name="T57" fmla="*/ 31 h 91"/>
                  <a:gd name="T58" fmla="*/ 1 w 184"/>
                  <a:gd name="T59" fmla="*/ 28 h 91"/>
                  <a:gd name="T60" fmla="*/ 0 w 184"/>
                  <a:gd name="T61" fmla="*/ 25 h 91"/>
                  <a:gd name="T62" fmla="*/ 3 w 184"/>
                  <a:gd name="T63" fmla="*/ 24 h 91"/>
                  <a:gd name="T64" fmla="*/ 6 w 184"/>
                  <a:gd name="T65" fmla="*/ 24 h 91"/>
                  <a:gd name="T66" fmla="*/ 10 w 184"/>
                  <a:gd name="T67" fmla="*/ 24 h 91"/>
                  <a:gd name="T68" fmla="*/ 13 w 184"/>
                  <a:gd name="T69" fmla="*/ 25 h 91"/>
                  <a:gd name="T70" fmla="*/ 18 w 184"/>
                  <a:gd name="T71" fmla="*/ 27 h 91"/>
                  <a:gd name="T72" fmla="*/ 24 w 184"/>
                  <a:gd name="T73" fmla="*/ 30 h 91"/>
                  <a:gd name="T74" fmla="*/ 29 w 184"/>
                  <a:gd name="T75" fmla="*/ 33 h 91"/>
                  <a:gd name="T76" fmla="*/ 34 w 184"/>
                  <a:gd name="T77" fmla="*/ 34 h 91"/>
                  <a:gd name="T78" fmla="*/ 37 w 184"/>
                  <a:gd name="T79" fmla="*/ 34 h 91"/>
                  <a:gd name="T80" fmla="*/ 40 w 184"/>
                  <a:gd name="T81" fmla="*/ 34 h 91"/>
                  <a:gd name="T82" fmla="*/ 43 w 184"/>
                  <a:gd name="T83" fmla="*/ 32 h 91"/>
                  <a:gd name="T84" fmla="*/ 47 w 184"/>
                  <a:gd name="T85" fmla="*/ 31 h 91"/>
                  <a:gd name="T86" fmla="*/ 49 w 184"/>
                  <a:gd name="T87" fmla="*/ 29 h 91"/>
                  <a:gd name="T88" fmla="*/ 52 w 184"/>
                  <a:gd name="T89" fmla="*/ 27 h 91"/>
                  <a:gd name="T90" fmla="*/ 55 w 184"/>
                  <a:gd name="T91" fmla="*/ 25 h 91"/>
                  <a:gd name="T92" fmla="*/ 58 w 184"/>
                  <a:gd name="T93" fmla="*/ 23 h 91"/>
                  <a:gd name="T94" fmla="*/ 63 w 184"/>
                  <a:gd name="T95" fmla="*/ 18 h 91"/>
                  <a:gd name="T96" fmla="*/ 68 w 184"/>
                  <a:gd name="T97" fmla="*/ 13 h 91"/>
                  <a:gd name="T98" fmla="*/ 70 w 184"/>
                  <a:gd name="T99" fmla="*/ 10 h 91"/>
                  <a:gd name="T100" fmla="*/ 73 w 184"/>
                  <a:gd name="T101" fmla="*/ 8 h 91"/>
                  <a:gd name="T102" fmla="*/ 75 w 184"/>
                  <a:gd name="T103" fmla="*/ 5 h 91"/>
                  <a:gd name="T104" fmla="*/ 78 w 184"/>
                  <a:gd name="T105" fmla="*/ 3 h 91"/>
                  <a:gd name="T106" fmla="*/ 81 w 184"/>
                  <a:gd name="T107" fmla="*/ 2 h 91"/>
                  <a:gd name="T108" fmla="*/ 84 w 184"/>
                  <a:gd name="T109" fmla="*/ 1 h 91"/>
                  <a:gd name="T110" fmla="*/ 88 w 184"/>
                  <a:gd name="T111" fmla="*/ 0 h 91"/>
                  <a:gd name="T112" fmla="*/ 92 w 184"/>
                  <a:gd name="T113" fmla="*/ 1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4"/>
                    </a:lnTo>
                    <a:lnTo>
                      <a:pt x="176" y="20"/>
                    </a:lnTo>
                    <a:lnTo>
                      <a:pt x="173" y="26"/>
                    </a:lnTo>
                    <a:lnTo>
                      <a:pt x="168" y="31"/>
                    </a:lnTo>
                    <a:lnTo>
                      <a:pt x="163" y="38"/>
                    </a:lnTo>
                    <a:lnTo>
                      <a:pt x="157" y="43"/>
                    </a:lnTo>
                    <a:lnTo>
                      <a:pt x="153" y="49"/>
                    </a:lnTo>
                    <a:lnTo>
                      <a:pt x="142" y="58"/>
                    </a:lnTo>
                    <a:lnTo>
                      <a:pt x="132" y="69"/>
                    </a:lnTo>
                    <a:lnTo>
                      <a:pt x="127" y="73"/>
                    </a:lnTo>
                    <a:lnTo>
                      <a:pt x="123" y="78"/>
                    </a:lnTo>
                    <a:lnTo>
                      <a:pt x="120" y="85"/>
                    </a:lnTo>
                    <a:lnTo>
                      <a:pt x="118" y="91"/>
                    </a:lnTo>
                    <a:lnTo>
                      <a:pt x="109" y="88"/>
                    </a:lnTo>
                    <a:lnTo>
                      <a:pt x="101" y="86"/>
                    </a:lnTo>
                    <a:lnTo>
                      <a:pt x="93" y="83"/>
                    </a:lnTo>
                    <a:lnTo>
                      <a:pt x="84" y="83"/>
                    </a:lnTo>
                    <a:lnTo>
                      <a:pt x="75" y="81"/>
                    </a:lnTo>
                    <a:lnTo>
                      <a:pt x="66" y="80"/>
                    </a:lnTo>
                    <a:lnTo>
                      <a:pt x="57" y="79"/>
                    </a:lnTo>
                    <a:lnTo>
                      <a:pt x="49" y="79"/>
                    </a:lnTo>
                    <a:lnTo>
                      <a:pt x="39" y="77"/>
                    </a:lnTo>
                    <a:lnTo>
                      <a:pt x="31" y="75"/>
                    </a:lnTo>
                    <a:lnTo>
                      <a:pt x="24" y="72"/>
                    </a:lnTo>
                    <a:lnTo>
                      <a:pt x="18" y="70"/>
                    </a:lnTo>
                    <a:lnTo>
                      <a:pt x="11" y="66"/>
                    </a:lnTo>
                    <a:lnTo>
                      <a:pt x="6" y="62"/>
                    </a:lnTo>
                    <a:lnTo>
                      <a:pt x="2" y="55"/>
                    </a:lnTo>
                    <a:lnTo>
                      <a:pt x="0" y="50"/>
                    </a:lnTo>
                    <a:lnTo>
                      <a:pt x="6" y="47"/>
                    </a:lnTo>
                    <a:lnTo>
                      <a:pt x="12" y="47"/>
                    </a:lnTo>
                    <a:lnTo>
                      <a:pt x="19" y="47"/>
                    </a:lnTo>
                    <a:lnTo>
                      <a:pt x="25" y="49"/>
                    </a:lnTo>
                    <a:lnTo>
                      <a:pt x="35" y="53"/>
                    </a:lnTo>
                    <a:lnTo>
                      <a:pt x="47" y="59"/>
                    </a:lnTo>
                    <a:lnTo>
                      <a:pt x="57" y="65"/>
                    </a:lnTo>
                    <a:lnTo>
                      <a:pt x="68" y="68"/>
                    </a:lnTo>
                    <a:lnTo>
                      <a:pt x="73" y="67"/>
                    </a:lnTo>
                    <a:lnTo>
                      <a:pt x="79" y="67"/>
                    </a:lnTo>
                    <a:lnTo>
                      <a:pt x="85" y="64"/>
                    </a:lnTo>
                    <a:lnTo>
                      <a:pt x="93" y="61"/>
                    </a:lnTo>
                    <a:lnTo>
                      <a:pt x="98" y="57"/>
                    </a:lnTo>
                    <a:lnTo>
                      <a:pt x="104" y="54"/>
                    </a:lnTo>
                    <a:lnTo>
                      <a:pt x="109" y="50"/>
                    </a:lnTo>
                    <a:lnTo>
                      <a:pt x="116" y="46"/>
                    </a:lnTo>
                    <a:lnTo>
                      <a:pt x="125" y="35"/>
                    </a:lnTo>
                    <a:lnTo>
                      <a:pt x="135" y="25"/>
                    </a:lnTo>
                    <a:lnTo>
                      <a:pt x="140" y="19"/>
                    </a:lnTo>
                    <a:lnTo>
                      <a:pt x="145" y="15"/>
                    </a:lnTo>
                    <a:lnTo>
                      <a:pt x="150" y="9"/>
                    </a:lnTo>
                    <a:lnTo>
                      <a:pt x="156" y="6"/>
                    </a:lnTo>
                    <a:lnTo>
                      <a:pt x="162" y="3"/>
                    </a:lnTo>
                    <a:lnTo>
                      <a:pt x="168" y="1"/>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666" name="Group 1275"/>
            <p:cNvGrpSpPr>
              <a:grpSpLocks/>
            </p:cNvGrpSpPr>
            <p:nvPr/>
          </p:nvGrpSpPr>
          <p:grpSpPr bwMode="auto">
            <a:xfrm>
              <a:off x="5027" y="3122"/>
              <a:ext cx="406" cy="323"/>
              <a:chOff x="2566" y="3057"/>
              <a:chExt cx="701" cy="558"/>
            </a:xfrm>
          </p:grpSpPr>
          <p:sp>
            <p:nvSpPr>
              <p:cNvPr id="27667" name="Freeform 1276"/>
              <p:cNvSpPr>
                <a:spLocks/>
              </p:cNvSpPr>
              <p:nvPr/>
            </p:nvSpPr>
            <p:spPr bwMode="auto">
              <a:xfrm>
                <a:off x="2566" y="3057"/>
                <a:ext cx="701" cy="558"/>
              </a:xfrm>
              <a:custGeom>
                <a:avLst/>
                <a:gdLst>
                  <a:gd name="T0" fmla="*/ 669 w 2102"/>
                  <a:gd name="T1" fmla="*/ 205 h 1673"/>
                  <a:gd name="T2" fmla="*/ 550 w 2102"/>
                  <a:gd name="T3" fmla="*/ 268 h 1673"/>
                  <a:gd name="T4" fmla="*/ 465 w 2102"/>
                  <a:gd name="T5" fmla="*/ 297 h 1673"/>
                  <a:gd name="T6" fmla="*/ 459 w 2102"/>
                  <a:gd name="T7" fmla="*/ 354 h 1673"/>
                  <a:gd name="T8" fmla="*/ 435 w 2102"/>
                  <a:gd name="T9" fmla="*/ 461 h 1673"/>
                  <a:gd name="T10" fmla="*/ 376 w 2102"/>
                  <a:gd name="T11" fmla="*/ 432 h 1673"/>
                  <a:gd name="T12" fmla="*/ 375 w 2102"/>
                  <a:gd name="T13" fmla="*/ 405 h 1673"/>
                  <a:gd name="T14" fmla="*/ 369 w 2102"/>
                  <a:gd name="T15" fmla="*/ 402 h 1673"/>
                  <a:gd name="T16" fmla="*/ 299 w 2102"/>
                  <a:gd name="T17" fmla="*/ 437 h 1673"/>
                  <a:gd name="T18" fmla="*/ 229 w 2102"/>
                  <a:gd name="T19" fmla="*/ 514 h 1673"/>
                  <a:gd name="T20" fmla="*/ 160 w 2102"/>
                  <a:gd name="T21" fmla="*/ 533 h 1673"/>
                  <a:gd name="T22" fmla="*/ 224 w 2102"/>
                  <a:gd name="T23" fmla="*/ 457 h 1673"/>
                  <a:gd name="T24" fmla="*/ 245 w 2102"/>
                  <a:gd name="T25" fmla="*/ 397 h 1673"/>
                  <a:gd name="T26" fmla="*/ 181 w 2102"/>
                  <a:gd name="T27" fmla="*/ 488 h 1673"/>
                  <a:gd name="T28" fmla="*/ 142 w 2102"/>
                  <a:gd name="T29" fmla="*/ 509 h 1673"/>
                  <a:gd name="T30" fmla="*/ 107 w 2102"/>
                  <a:gd name="T31" fmla="*/ 496 h 1673"/>
                  <a:gd name="T32" fmla="*/ 184 w 2102"/>
                  <a:gd name="T33" fmla="*/ 420 h 1673"/>
                  <a:gd name="T34" fmla="*/ 200 w 2102"/>
                  <a:gd name="T35" fmla="*/ 387 h 1673"/>
                  <a:gd name="T36" fmla="*/ 140 w 2102"/>
                  <a:gd name="T37" fmla="*/ 451 h 1673"/>
                  <a:gd name="T38" fmla="*/ 65 w 2102"/>
                  <a:gd name="T39" fmla="*/ 456 h 1673"/>
                  <a:gd name="T40" fmla="*/ 71 w 2102"/>
                  <a:gd name="T41" fmla="*/ 427 h 1673"/>
                  <a:gd name="T42" fmla="*/ 128 w 2102"/>
                  <a:gd name="T43" fmla="*/ 393 h 1673"/>
                  <a:gd name="T44" fmla="*/ 176 w 2102"/>
                  <a:gd name="T45" fmla="*/ 334 h 1673"/>
                  <a:gd name="T46" fmla="*/ 140 w 2102"/>
                  <a:gd name="T47" fmla="*/ 365 h 1673"/>
                  <a:gd name="T48" fmla="*/ 72 w 2102"/>
                  <a:gd name="T49" fmla="*/ 380 h 1673"/>
                  <a:gd name="T50" fmla="*/ 17 w 2102"/>
                  <a:gd name="T51" fmla="*/ 361 h 1673"/>
                  <a:gd name="T52" fmla="*/ 66 w 2102"/>
                  <a:gd name="T53" fmla="*/ 340 h 1673"/>
                  <a:gd name="T54" fmla="*/ 121 w 2102"/>
                  <a:gd name="T55" fmla="*/ 317 h 1673"/>
                  <a:gd name="T56" fmla="*/ 177 w 2102"/>
                  <a:gd name="T57" fmla="*/ 262 h 1673"/>
                  <a:gd name="T58" fmla="*/ 238 w 2102"/>
                  <a:gd name="T59" fmla="*/ 215 h 1673"/>
                  <a:gd name="T60" fmla="*/ 285 w 2102"/>
                  <a:gd name="T61" fmla="*/ 186 h 1673"/>
                  <a:gd name="T62" fmla="*/ 338 w 2102"/>
                  <a:gd name="T63" fmla="*/ 146 h 1673"/>
                  <a:gd name="T64" fmla="*/ 502 w 2102"/>
                  <a:gd name="T65" fmla="*/ 62 h 1673"/>
                  <a:gd name="T66" fmla="*/ 645 w 2102"/>
                  <a:gd name="T67" fmla="*/ 2 h 1673"/>
                  <a:gd name="T68" fmla="*/ 589 w 2102"/>
                  <a:gd name="T69" fmla="*/ 17 h 1673"/>
                  <a:gd name="T70" fmla="*/ 399 w 2102"/>
                  <a:gd name="T71" fmla="*/ 90 h 1673"/>
                  <a:gd name="T72" fmla="*/ 275 w 2102"/>
                  <a:gd name="T73" fmla="*/ 171 h 1673"/>
                  <a:gd name="T74" fmla="*/ 236 w 2102"/>
                  <a:gd name="T75" fmla="*/ 197 h 1673"/>
                  <a:gd name="T76" fmla="*/ 160 w 2102"/>
                  <a:gd name="T77" fmla="*/ 257 h 1673"/>
                  <a:gd name="T78" fmla="*/ 84 w 2102"/>
                  <a:gd name="T79" fmla="*/ 323 h 1673"/>
                  <a:gd name="T80" fmla="*/ 13 w 2102"/>
                  <a:gd name="T81" fmla="*/ 343 h 1673"/>
                  <a:gd name="T82" fmla="*/ 13 w 2102"/>
                  <a:gd name="T83" fmla="*/ 383 h 1673"/>
                  <a:gd name="T84" fmla="*/ 87 w 2102"/>
                  <a:gd name="T85" fmla="*/ 388 h 1673"/>
                  <a:gd name="T86" fmla="*/ 129 w 2102"/>
                  <a:gd name="T87" fmla="*/ 376 h 1673"/>
                  <a:gd name="T88" fmla="*/ 129 w 2102"/>
                  <a:gd name="T89" fmla="*/ 382 h 1673"/>
                  <a:gd name="T90" fmla="*/ 49 w 2102"/>
                  <a:gd name="T91" fmla="*/ 427 h 1673"/>
                  <a:gd name="T92" fmla="*/ 67 w 2102"/>
                  <a:gd name="T93" fmla="*/ 475 h 1673"/>
                  <a:gd name="T94" fmla="*/ 108 w 2102"/>
                  <a:gd name="T95" fmla="*/ 475 h 1673"/>
                  <a:gd name="T96" fmla="*/ 100 w 2102"/>
                  <a:gd name="T97" fmla="*/ 514 h 1673"/>
                  <a:gd name="T98" fmla="*/ 141 w 2102"/>
                  <a:gd name="T99" fmla="*/ 520 h 1673"/>
                  <a:gd name="T100" fmla="*/ 147 w 2102"/>
                  <a:gd name="T101" fmla="*/ 550 h 1673"/>
                  <a:gd name="T102" fmla="*/ 202 w 2102"/>
                  <a:gd name="T103" fmla="*/ 555 h 1673"/>
                  <a:gd name="T104" fmla="*/ 255 w 2102"/>
                  <a:gd name="T105" fmla="*/ 508 h 1673"/>
                  <a:gd name="T106" fmla="*/ 312 w 2102"/>
                  <a:gd name="T107" fmla="*/ 444 h 1673"/>
                  <a:gd name="T108" fmla="*/ 340 w 2102"/>
                  <a:gd name="T109" fmla="*/ 429 h 1673"/>
                  <a:gd name="T110" fmla="*/ 375 w 2102"/>
                  <a:gd name="T111" fmla="*/ 457 h 1673"/>
                  <a:gd name="T112" fmla="*/ 432 w 2102"/>
                  <a:gd name="T113" fmla="*/ 502 h 1673"/>
                  <a:gd name="T114" fmla="*/ 452 w 2102"/>
                  <a:gd name="T115" fmla="*/ 446 h 1673"/>
                  <a:gd name="T116" fmla="*/ 474 w 2102"/>
                  <a:gd name="T117" fmla="*/ 363 h 1673"/>
                  <a:gd name="T118" fmla="*/ 475 w 2102"/>
                  <a:gd name="T119" fmla="*/ 311 h 1673"/>
                  <a:gd name="T120" fmla="*/ 521 w 2102"/>
                  <a:gd name="T121" fmla="*/ 292 h 1673"/>
                  <a:gd name="T122" fmla="*/ 628 w 2102"/>
                  <a:gd name="T123" fmla="*/ 243 h 1673"/>
                  <a:gd name="T124" fmla="*/ 700 w 2102"/>
                  <a:gd name="T125" fmla="*/ 187 h 16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02" h="1673">
                    <a:moveTo>
                      <a:pt x="2102" y="559"/>
                    </a:moveTo>
                    <a:lnTo>
                      <a:pt x="2100" y="559"/>
                    </a:lnTo>
                    <a:lnTo>
                      <a:pt x="2098" y="562"/>
                    </a:lnTo>
                    <a:lnTo>
                      <a:pt x="2091" y="565"/>
                    </a:lnTo>
                    <a:lnTo>
                      <a:pt x="2084" y="570"/>
                    </a:lnTo>
                    <a:lnTo>
                      <a:pt x="2073" y="577"/>
                    </a:lnTo>
                    <a:lnTo>
                      <a:pt x="2060" y="584"/>
                    </a:lnTo>
                    <a:lnTo>
                      <a:pt x="2044" y="593"/>
                    </a:lnTo>
                    <a:lnTo>
                      <a:pt x="2026" y="604"/>
                    </a:lnTo>
                    <a:lnTo>
                      <a:pt x="2005" y="616"/>
                    </a:lnTo>
                    <a:lnTo>
                      <a:pt x="1980" y="629"/>
                    </a:lnTo>
                    <a:lnTo>
                      <a:pt x="1953" y="644"/>
                    </a:lnTo>
                    <a:lnTo>
                      <a:pt x="1924" y="660"/>
                    </a:lnTo>
                    <a:lnTo>
                      <a:pt x="1891" y="679"/>
                    </a:lnTo>
                    <a:lnTo>
                      <a:pt x="1855" y="698"/>
                    </a:lnTo>
                    <a:lnTo>
                      <a:pt x="1816" y="720"/>
                    </a:lnTo>
                    <a:lnTo>
                      <a:pt x="1774" y="743"/>
                    </a:lnTo>
                    <a:lnTo>
                      <a:pt x="1731" y="766"/>
                    </a:lnTo>
                    <a:lnTo>
                      <a:pt x="1689" y="784"/>
                    </a:lnTo>
                    <a:lnTo>
                      <a:pt x="1650" y="803"/>
                    </a:lnTo>
                    <a:lnTo>
                      <a:pt x="1614" y="819"/>
                    </a:lnTo>
                    <a:lnTo>
                      <a:pt x="1577" y="833"/>
                    </a:lnTo>
                    <a:lnTo>
                      <a:pt x="1545" y="845"/>
                    </a:lnTo>
                    <a:lnTo>
                      <a:pt x="1515" y="856"/>
                    </a:lnTo>
                    <a:lnTo>
                      <a:pt x="1487" y="864"/>
                    </a:lnTo>
                    <a:lnTo>
                      <a:pt x="1463" y="872"/>
                    </a:lnTo>
                    <a:lnTo>
                      <a:pt x="1440" y="877"/>
                    </a:lnTo>
                    <a:lnTo>
                      <a:pt x="1421" y="883"/>
                    </a:lnTo>
                    <a:lnTo>
                      <a:pt x="1406" y="887"/>
                    </a:lnTo>
                    <a:lnTo>
                      <a:pt x="1393" y="890"/>
                    </a:lnTo>
                    <a:lnTo>
                      <a:pt x="1385" y="891"/>
                    </a:lnTo>
                    <a:lnTo>
                      <a:pt x="1378" y="892"/>
                    </a:lnTo>
                    <a:lnTo>
                      <a:pt x="1377" y="892"/>
                    </a:lnTo>
                    <a:lnTo>
                      <a:pt x="1378" y="896"/>
                    </a:lnTo>
                    <a:lnTo>
                      <a:pt x="1382" y="908"/>
                    </a:lnTo>
                    <a:lnTo>
                      <a:pt x="1386" y="927"/>
                    </a:lnTo>
                    <a:lnTo>
                      <a:pt x="1390" y="953"/>
                    </a:lnTo>
                    <a:lnTo>
                      <a:pt x="1390" y="984"/>
                    </a:lnTo>
                    <a:lnTo>
                      <a:pt x="1386" y="1020"/>
                    </a:lnTo>
                    <a:lnTo>
                      <a:pt x="1377" y="1062"/>
                    </a:lnTo>
                    <a:lnTo>
                      <a:pt x="1358" y="1107"/>
                    </a:lnTo>
                    <a:lnTo>
                      <a:pt x="1337" y="1150"/>
                    </a:lnTo>
                    <a:lnTo>
                      <a:pt x="1324" y="1189"/>
                    </a:lnTo>
                    <a:lnTo>
                      <a:pt x="1313" y="1222"/>
                    </a:lnTo>
                    <a:lnTo>
                      <a:pt x="1308" y="1253"/>
                    </a:lnTo>
                    <a:lnTo>
                      <a:pt x="1304" y="1282"/>
                    </a:lnTo>
                    <a:lnTo>
                      <a:pt x="1304" y="1307"/>
                    </a:lnTo>
                    <a:lnTo>
                      <a:pt x="1305" y="1332"/>
                    </a:lnTo>
                    <a:lnTo>
                      <a:pt x="1306" y="1356"/>
                    </a:lnTo>
                    <a:lnTo>
                      <a:pt x="1305" y="1381"/>
                    </a:lnTo>
                    <a:lnTo>
                      <a:pt x="1298" y="1404"/>
                    </a:lnTo>
                    <a:lnTo>
                      <a:pt x="1286" y="1425"/>
                    </a:lnTo>
                    <a:lnTo>
                      <a:pt x="1270" y="1439"/>
                    </a:lnTo>
                    <a:lnTo>
                      <a:pt x="1251" y="1445"/>
                    </a:lnTo>
                    <a:lnTo>
                      <a:pt x="1230" y="1438"/>
                    </a:lnTo>
                    <a:lnTo>
                      <a:pt x="1207" y="1418"/>
                    </a:lnTo>
                    <a:lnTo>
                      <a:pt x="1182" y="1380"/>
                    </a:lnTo>
                    <a:lnTo>
                      <a:pt x="1162" y="1345"/>
                    </a:lnTo>
                    <a:lnTo>
                      <a:pt x="1143" y="1317"/>
                    </a:lnTo>
                    <a:lnTo>
                      <a:pt x="1126" y="1295"/>
                    </a:lnTo>
                    <a:lnTo>
                      <a:pt x="1110" y="1279"/>
                    </a:lnTo>
                    <a:lnTo>
                      <a:pt x="1092" y="1268"/>
                    </a:lnTo>
                    <a:lnTo>
                      <a:pt x="1076" y="1262"/>
                    </a:lnTo>
                    <a:lnTo>
                      <a:pt x="1060" y="1258"/>
                    </a:lnTo>
                    <a:lnTo>
                      <a:pt x="1044" y="1258"/>
                    </a:lnTo>
                    <a:lnTo>
                      <a:pt x="1064" y="1245"/>
                    </a:lnTo>
                    <a:lnTo>
                      <a:pt x="1081" y="1236"/>
                    </a:lnTo>
                    <a:lnTo>
                      <a:pt x="1099" y="1227"/>
                    </a:lnTo>
                    <a:lnTo>
                      <a:pt x="1114" y="1218"/>
                    </a:lnTo>
                    <a:lnTo>
                      <a:pt x="1124" y="1213"/>
                    </a:lnTo>
                    <a:lnTo>
                      <a:pt x="1134" y="1209"/>
                    </a:lnTo>
                    <a:lnTo>
                      <a:pt x="1141" y="1206"/>
                    </a:lnTo>
                    <a:lnTo>
                      <a:pt x="1142" y="1205"/>
                    </a:lnTo>
                    <a:lnTo>
                      <a:pt x="1141" y="1205"/>
                    </a:lnTo>
                    <a:lnTo>
                      <a:pt x="1139" y="1205"/>
                    </a:lnTo>
                    <a:lnTo>
                      <a:pt x="1135" y="1204"/>
                    </a:lnTo>
                    <a:lnTo>
                      <a:pt x="1130" y="1204"/>
                    </a:lnTo>
                    <a:lnTo>
                      <a:pt x="1123" y="1204"/>
                    </a:lnTo>
                    <a:lnTo>
                      <a:pt x="1115" y="1204"/>
                    </a:lnTo>
                    <a:lnTo>
                      <a:pt x="1106" y="1205"/>
                    </a:lnTo>
                    <a:lnTo>
                      <a:pt x="1093" y="1208"/>
                    </a:lnTo>
                    <a:lnTo>
                      <a:pt x="1080" y="1212"/>
                    </a:lnTo>
                    <a:lnTo>
                      <a:pt x="1064" y="1217"/>
                    </a:lnTo>
                    <a:lnTo>
                      <a:pt x="1046" y="1224"/>
                    </a:lnTo>
                    <a:lnTo>
                      <a:pt x="1026" y="1232"/>
                    </a:lnTo>
                    <a:lnTo>
                      <a:pt x="1004" y="1243"/>
                    </a:lnTo>
                    <a:lnTo>
                      <a:pt x="980" y="1255"/>
                    </a:lnTo>
                    <a:lnTo>
                      <a:pt x="955" y="1271"/>
                    </a:lnTo>
                    <a:lnTo>
                      <a:pt x="926" y="1289"/>
                    </a:lnTo>
                    <a:lnTo>
                      <a:pt x="898" y="1309"/>
                    </a:lnTo>
                    <a:lnTo>
                      <a:pt x="872" y="1332"/>
                    </a:lnTo>
                    <a:lnTo>
                      <a:pt x="848" y="1355"/>
                    </a:lnTo>
                    <a:lnTo>
                      <a:pt x="824" y="1379"/>
                    </a:lnTo>
                    <a:lnTo>
                      <a:pt x="802" y="1403"/>
                    </a:lnTo>
                    <a:lnTo>
                      <a:pt x="782" y="1427"/>
                    </a:lnTo>
                    <a:lnTo>
                      <a:pt x="762" y="1453"/>
                    </a:lnTo>
                    <a:lnTo>
                      <a:pt x="743" y="1476"/>
                    </a:lnTo>
                    <a:lnTo>
                      <a:pt x="724" y="1499"/>
                    </a:lnTo>
                    <a:lnTo>
                      <a:pt x="705" y="1522"/>
                    </a:lnTo>
                    <a:lnTo>
                      <a:pt x="686" y="1542"/>
                    </a:lnTo>
                    <a:lnTo>
                      <a:pt x="669" y="1559"/>
                    </a:lnTo>
                    <a:lnTo>
                      <a:pt x="650" y="1576"/>
                    </a:lnTo>
                    <a:lnTo>
                      <a:pt x="630" y="1589"/>
                    </a:lnTo>
                    <a:lnTo>
                      <a:pt x="611" y="1600"/>
                    </a:lnTo>
                    <a:lnTo>
                      <a:pt x="589" y="1607"/>
                    </a:lnTo>
                    <a:lnTo>
                      <a:pt x="552" y="1615"/>
                    </a:lnTo>
                    <a:lnTo>
                      <a:pt x="522" y="1616"/>
                    </a:lnTo>
                    <a:lnTo>
                      <a:pt x="500" y="1613"/>
                    </a:lnTo>
                    <a:lnTo>
                      <a:pt x="487" y="1607"/>
                    </a:lnTo>
                    <a:lnTo>
                      <a:pt x="479" y="1597"/>
                    </a:lnTo>
                    <a:lnTo>
                      <a:pt x="477" y="1585"/>
                    </a:lnTo>
                    <a:lnTo>
                      <a:pt x="480" y="1573"/>
                    </a:lnTo>
                    <a:lnTo>
                      <a:pt x="485" y="1559"/>
                    </a:lnTo>
                    <a:lnTo>
                      <a:pt x="499" y="1545"/>
                    </a:lnTo>
                    <a:lnTo>
                      <a:pt x="519" y="1528"/>
                    </a:lnTo>
                    <a:lnTo>
                      <a:pt x="546" y="1507"/>
                    </a:lnTo>
                    <a:lnTo>
                      <a:pt x="577" y="1481"/>
                    </a:lnTo>
                    <a:lnTo>
                      <a:pt x="609" y="1450"/>
                    </a:lnTo>
                    <a:lnTo>
                      <a:pt x="643" y="1412"/>
                    </a:lnTo>
                    <a:lnTo>
                      <a:pt x="673" y="1369"/>
                    </a:lnTo>
                    <a:lnTo>
                      <a:pt x="698" y="1317"/>
                    </a:lnTo>
                    <a:lnTo>
                      <a:pt x="709" y="1287"/>
                    </a:lnTo>
                    <a:lnTo>
                      <a:pt x="719" y="1262"/>
                    </a:lnTo>
                    <a:lnTo>
                      <a:pt x="725" y="1239"/>
                    </a:lnTo>
                    <a:lnTo>
                      <a:pt x="731" y="1218"/>
                    </a:lnTo>
                    <a:lnTo>
                      <a:pt x="735" y="1204"/>
                    </a:lnTo>
                    <a:lnTo>
                      <a:pt x="738" y="1191"/>
                    </a:lnTo>
                    <a:lnTo>
                      <a:pt x="739" y="1185"/>
                    </a:lnTo>
                    <a:lnTo>
                      <a:pt x="739" y="1182"/>
                    </a:lnTo>
                    <a:lnTo>
                      <a:pt x="735" y="1190"/>
                    </a:lnTo>
                    <a:lnTo>
                      <a:pt x="725" y="1212"/>
                    </a:lnTo>
                    <a:lnTo>
                      <a:pt x="708" y="1244"/>
                    </a:lnTo>
                    <a:lnTo>
                      <a:pt x="688" y="1283"/>
                    </a:lnTo>
                    <a:lnTo>
                      <a:pt x="662" y="1326"/>
                    </a:lnTo>
                    <a:lnTo>
                      <a:pt x="634" y="1368"/>
                    </a:lnTo>
                    <a:lnTo>
                      <a:pt x="604" y="1407"/>
                    </a:lnTo>
                    <a:lnTo>
                      <a:pt x="573" y="1438"/>
                    </a:lnTo>
                    <a:lnTo>
                      <a:pt x="564" y="1446"/>
                    </a:lnTo>
                    <a:lnTo>
                      <a:pt x="553" y="1454"/>
                    </a:lnTo>
                    <a:lnTo>
                      <a:pt x="543" y="1462"/>
                    </a:lnTo>
                    <a:lnTo>
                      <a:pt x="534" y="1470"/>
                    </a:lnTo>
                    <a:lnTo>
                      <a:pt x="523" y="1479"/>
                    </a:lnTo>
                    <a:lnTo>
                      <a:pt x="515" y="1487"/>
                    </a:lnTo>
                    <a:lnTo>
                      <a:pt x="506" y="1493"/>
                    </a:lnTo>
                    <a:lnTo>
                      <a:pt x="498" y="1501"/>
                    </a:lnTo>
                    <a:lnTo>
                      <a:pt x="484" y="1507"/>
                    </a:lnTo>
                    <a:lnTo>
                      <a:pt x="469" y="1512"/>
                    </a:lnTo>
                    <a:lnTo>
                      <a:pt x="454" y="1518"/>
                    </a:lnTo>
                    <a:lnTo>
                      <a:pt x="441" y="1523"/>
                    </a:lnTo>
                    <a:lnTo>
                      <a:pt x="427" y="1527"/>
                    </a:lnTo>
                    <a:lnTo>
                      <a:pt x="415" y="1530"/>
                    </a:lnTo>
                    <a:lnTo>
                      <a:pt x="405" y="1532"/>
                    </a:lnTo>
                    <a:lnTo>
                      <a:pt x="396" y="1534"/>
                    </a:lnTo>
                    <a:lnTo>
                      <a:pt x="383" y="1534"/>
                    </a:lnTo>
                    <a:lnTo>
                      <a:pt x="370" y="1530"/>
                    </a:lnTo>
                    <a:lnTo>
                      <a:pt x="356" y="1526"/>
                    </a:lnTo>
                    <a:lnTo>
                      <a:pt x="344" y="1518"/>
                    </a:lnTo>
                    <a:lnTo>
                      <a:pt x="333" y="1510"/>
                    </a:lnTo>
                    <a:lnTo>
                      <a:pt x="325" y="1499"/>
                    </a:lnTo>
                    <a:lnTo>
                      <a:pt x="321" y="1488"/>
                    </a:lnTo>
                    <a:lnTo>
                      <a:pt x="322" y="1476"/>
                    </a:lnTo>
                    <a:lnTo>
                      <a:pt x="330" y="1462"/>
                    </a:lnTo>
                    <a:lnTo>
                      <a:pt x="348" y="1445"/>
                    </a:lnTo>
                    <a:lnTo>
                      <a:pt x="372" y="1426"/>
                    </a:lnTo>
                    <a:lnTo>
                      <a:pt x="402" y="1404"/>
                    </a:lnTo>
                    <a:lnTo>
                      <a:pt x="434" y="1380"/>
                    </a:lnTo>
                    <a:lnTo>
                      <a:pt x="467" y="1353"/>
                    </a:lnTo>
                    <a:lnTo>
                      <a:pt x="499" y="1324"/>
                    </a:lnTo>
                    <a:lnTo>
                      <a:pt x="529" y="1291"/>
                    </a:lnTo>
                    <a:lnTo>
                      <a:pt x="553" y="1259"/>
                    </a:lnTo>
                    <a:lnTo>
                      <a:pt x="574" y="1225"/>
                    </a:lnTo>
                    <a:lnTo>
                      <a:pt x="591" y="1196"/>
                    </a:lnTo>
                    <a:lnTo>
                      <a:pt x="605" y="1167"/>
                    </a:lnTo>
                    <a:lnTo>
                      <a:pt x="615" y="1144"/>
                    </a:lnTo>
                    <a:lnTo>
                      <a:pt x="623" y="1125"/>
                    </a:lnTo>
                    <a:lnTo>
                      <a:pt x="627" y="1113"/>
                    </a:lnTo>
                    <a:lnTo>
                      <a:pt x="628" y="1109"/>
                    </a:lnTo>
                    <a:lnTo>
                      <a:pt x="624" y="1116"/>
                    </a:lnTo>
                    <a:lnTo>
                      <a:pt x="615" y="1134"/>
                    </a:lnTo>
                    <a:lnTo>
                      <a:pt x="599" y="1160"/>
                    </a:lnTo>
                    <a:lnTo>
                      <a:pt x="576" y="1194"/>
                    </a:lnTo>
                    <a:lnTo>
                      <a:pt x="549" y="1232"/>
                    </a:lnTo>
                    <a:lnTo>
                      <a:pt x="516" y="1270"/>
                    </a:lnTo>
                    <a:lnTo>
                      <a:pt x="481" y="1307"/>
                    </a:lnTo>
                    <a:lnTo>
                      <a:pt x="441" y="1342"/>
                    </a:lnTo>
                    <a:lnTo>
                      <a:pt x="440" y="1342"/>
                    </a:lnTo>
                    <a:lnTo>
                      <a:pt x="440" y="1344"/>
                    </a:lnTo>
                    <a:lnTo>
                      <a:pt x="438" y="1344"/>
                    </a:lnTo>
                    <a:lnTo>
                      <a:pt x="419" y="1353"/>
                    </a:lnTo>
                    <a:lnTo>
                      <a:pt x="399" y="1361"/>
                    </a:lnTo>
                    <a:lnTo>
                      <a:pt x="376" y="1369"/>
                    </a:lnTo>
                    <a:lnTo>
                      <a:pt x="352" y="1376"/>
                    </a:lnTo>
                    <a:lnTo>
                      <a:pt x="325" y="1380"/>
                    </a:lnTo>
                    <a:lnTo>
                      <a:pt x="297" y="1384"/>
                    </a:lnTo>
                    <a:lnTo>
                      <a:pt x="266" y="1384"/>
                    </a:lnTo>
                    <a:lnTo>
                      <a:pt x="233" y="1381"/>
                    </a:lnTo>
                    <a:lnTo>
                      <a:pt x="221" y="1379"/>
                    </a:lnTo>
                    <a:lnTo>
                      <a:pt x="208" y="1373"/>
                    </a:lnTo>
                    <a:lnTo>
                      <a:pt x="194" y="1367"/>
                    </a:lnTo>
                    <a:lnTo>
                      <a:pt x="183" y="1357"/>
                    </a:lnTo>
                    <a:lnTo>
                      <a:pt x="174" y="1348"/>
                    </a:lnTo>
                    <a:lnTo>
                      <a:pt x="167" y="1336"/>
                    </a:lnTo>
                    <a:lnTo>
                      <a:pt x="166" y="1325"/>
                    </a:lnTo>
                    <a:lnTo>
                      <a:pt x="169" y="1313"/>
                    </a:lnTo>
                    <a:lnTo>
                      <a:pt x="173" y="1307"/>
                    </a:lnTo>
                    <a:lnTo>
                      <a:pt x="179" y="1301"/>
                    </a:lnTo>
                    <a:lnTo>
                      <a:pt x="188" y="1295"/>
                    </a:lnTo>
                    <a:lnTo>
                      <a:pt x="198" y="1289"/>
                    </a:lnTo>
                    <a:lnTo>
                      <a:pt x="212" y="1280"/>
                    </a:lnTo>
                    <a:lnTo>
                      <a:pt x="225" y="1274"/>
                    </a:lnTo>
                    <a:lnTo>
                      <a:pt x="241" y="1266"/>
                    </a:lnTo>
                    <a:lnTo>
                      <a:pt x="258" y="1256"/>
                    </a:lnTo>
                    <a:lnTo>
                      <a:pt x="275" y="1248"/>
                    </a:lnTo>
                    <a:lnTo>
                      <a:pt x="294" y="1237"/>
                    </a:lnTo>
                    <a:lnTo>
                      <a:pt x="312" y="1227"/>
                    </a:lnTo>
                    <a:lnTo>
                      <a:pt x="330" y="1216"/>
                    </a:lnTo>
                    <a:lnTo>
                      <a:pt x="349" y="1204"/>
                    </a:lnTo>
                    <a:lnTo>
                      <a:pt x="367" y="1191"/>
                    </a:lnTo>
                    <a:lnTo>
                      <a:pt x="384" y="1178"/>
                    </a:lnTo>
                    <a:lnTo>
                      <a:pt x="401" y="1163"/>
                    </a:lnTo>
                    <a:lnTo>
                      <a:pt x="430" y="1134"/>
                    </a:lnTo>
                    <a:lnTo>
                      <a:pt x="456" y="1105"/>
                    </a:lnTo>
                    <a:lnTo>
                      <a:pt x="477" y="1077"/>
                    </a:lnTo>
                    <a:lnTo>
                      <a:pt x="496" y="1053"/>
                    </a:lnTo>
                    <a:lnTo>
                      <a:pt x="510" y="1031"/>
                    </a:lnTo>
                    <a:lnTo>
                      <a:pt x="521" y="1014"/>
                    </a:lnTo>
                    <a:lnTo>
                      <a:pt x="526" y="1003"/>
                    </a:lnTo>
                    <a:lnTo>
                      <a:pt x="529" y="999"/>
                    </a:lnTo>
                    <a:lnTo>
                      <a:pt x="527" y="1000"/>
                    </a:lnTo>
                    <a:lnTo>
                      <a:pt x="523" y="1005"/>
                    </a:lnTo>
                    <a:lnTo>
                      <a:pt x="518" y="1014"/>
                    </a:lnTo>
                    <a:lnTo>
                      <a:pt x="508" y="1023"/>
                    </a:lnTo>
                    <a:lnTo>
                      <a:pt x="499" y="1035"/>
                    </a:lnTo>
                    <a:lnTo>
                      <a:pt x="485" y="1050"/>
                    </a:lnTo>
                    <a:lnTo>
                      <a:pt x="472" y="1066"/>
                    </a:lnTo>
                    <a:lnTo>
                      <a:pt x="456" y="1082"/>
                    </a:lnTo>
                    <a:lnTo>
                      <a:pt x="446" y="1085"/>
                    </a:lnTo>
                    <a:lnTo>
                      <a:pt x="436" y="1089"/>
                    </a:lnTo>
                    <a:lnTo>
                      <a:pt x="421" y="1093"/>
                    </a:lnTo>
                    <a:lnTo>
                      <a:pt x="405" y="1098"/>
                    </a:lnTo>
                    <a:lnTo>
                      <a:pt x="387" y="1104"/>
                    </a:lnTo>
                    <a:lnTo>
                      <a:pt x="368" y="1109"/>
                    </a:lnTo>
                    <a:lnTo>
                      <a:pt x="348" y="1115"/>
                    </a:lnTo>
                    <a:lnTo>
                      <a:pt x="326" y="1120"/>
                    </a:lnTo>
                    <a:lnTo>
                      <a:pt x="303" y="1124"/>
                    </a:lnTo>
                    <a:lnTo>
                      <a:pt x="282" y="1129"/>
                    </a:lnTo>
                    <a:lnTo>
                      <a:pt x="259" y="1132"/>
                    </a:lnTo>
                    <a:lnTo>
                      <a:pt x="237" y="1136"/>
                    </a:lnTo>
                    <a:lnTo>
                      <a:pt x="216" y="1138"/>
                    </a:lnTo>
                    <a:lnTo>
                      <a:pt x="196" y="1139"/>
                    </a:lnTo>
                    <a:lnTo>
                      <a:pt x="175" y="1139"/>
                    </a:lnTo>
                    <a:lnTo>
                      <a:pt x="158" y="1138"/>
                    </a:lnTo>
                    <a:lnTo>
                      <a:pt x="123" y="1132"/>
                    </a:lnTo>
                    <a:lnTo>
                      <a:pt x="96" y="1125"/>
                    </a:lnTo>
                    <a:lnTo>
                      <a:pt x="76" y="1119"/>
                    </a:lnTo>
                    <a:lnTo>
                      <a:pt x="61" y="1109"/>
                    </a:lnTo>
                    <a:lnTo>
                      <a:pt x="53" y="1101"/>
                    </a:lnTo>
                    <a:lnTo>
                      <a:pt x="49" y="1092"/>
                    </a:lnTo>
                    <a:lnTo>
                      <a:pt x="50" y="1081"/>
                    </a:lnTo>
                    <a:lnTo>
                      <a:pt x="53" y="1070"/>
                    </a:lnTo>
                    <a:lnTo>
                      <a:pt x="57" y="1061"/>
                    </a:lnTo>
                    <a:lnTo>
                      <a:pt x="62" y="1053"/>
                    </a:lnTo>
                    <a:lnTo>
                      <a:pt x="70" y="1049"/>
                    </a:lnTo>
                    <a:lnTo>
                      <a:pt x="81" y="1045"/>
                    </a:lnTo>
                    <a:lnTo>
                      <a:pt x="96" y="1041"/>
                    </a:lnTo>
                    <a:lnTo>
                      <a:pt x="117" y="1036"/>
                    </a:lnTo>
                    <a:lnTo>
                      <a:pt x="146" y="1031"/>
                    </a:lnTo>
                    <a:lnTo>
                      <a:pt x="183" y="1023"/>
                    </a:lnTo>
                    <a:lnTo>
                      <a:pt x="197" y="1020"/>
                    </a:lnTo>
                    <a:lnTo>
                      <a:pt x="212" y="1016"/>
                    </a:lnTo>
                    <a:lnTo>
                      <a:pt x="228" y="1012"/>
                    </a:lnTo>
                    <a:lnTo>
                      <a:pt x="243" y="1007"/>
                    </a:lnTo>
                    <a:lnTo>
                      <a:pt x="260" y="1001"/>
                    </a:lnTo>
                    <a:lnTo>
                      <a:pt x="277" y="995"/>
                    </a:lnTo>
                    <a:lnTo>
                      <a:pt x="294" y="988"/>
                    </a:lnTo>
                    <a:lnTo>
                      <a:pt x="310" y="980"/>
                    </a:lnTo>
                    <a:lnTo>
                      <a:pt x="328" y="970"/>
                    </a:lnTo>
                    <a:lnTo>
                      <a:pt x="345" y="960"/>
                    </a:lnTo>
                    <a:lnTo>
                      <a:pt x="363" y="949"/>
                    </a:lnTo>
                    <a:lnTo>
                      <a:pt x="380" y="937"/>
                    </a:lnTo>
                    <a:lnTo>
                      <a:pt x="398" y="923"/>
                    </a:lnTo>
                    <a:lnTo>
                      <a:pt x="415" y="908"/>
                    </a:lnTo>
                    <a:lnTo>
                      <a:pt x="433" y="891"/>
                    </a:lnTo>
                    <a:lnTo>
                      <a:pt x="449" y="873"/>
                    </a:lnTo>
                    <a:lnTo>
                      <a:pt x="465" y="855"/>
                    </a:lnTo>
                    <a:lnTo>
                      <a:pt x="481" y="837"/>
                    </a:lnTo>
                    <a:lnTo>
                      <a:pt x="498" y="819"/>
                    </a:lnTo>
                    <a:lnTo>
                      <a:pt x="514" y="802"/>
                    </a:lnTo>
                    <a:lnTo>
                      <a:pt x="531" y="786"/>
                    </a:lnTo>
                    <a:lnTo>
                      <a:pt x="547" y="770"/>
                    </a:lnTo>
                    <a:lnTo>
                      <a:pt x="565" y="755"/>
                    </a:lnTo>
                    <a:lnTo>
                      <a:pt x="583" y="740"/>
                    </a:lnTo>
                    <a:lnTo>
                      <a:pt x="600" y="725"/>
                    </a:lnTo>
                    <a:lnTo>
                      <a:pt x="618" y="710"/>
                    </a:lnTo>
                    <a:lnTo>
                      <a:pt x="636" y="697"/>
                    </a:lnTo>
                    <a:lnTo>
                      <a:pt x="655" y="683"/>
                    </a:lnTo>
                    <a:lnTo>
                      <a:pt x="674" y="670"/>
                    </a:lnTo>
                    <a:lnTo>
                      <a:pt x="694" y="658"/>
                    </a:lnTo>
                    <a:lnTo>
                      <a:pt x="715" y="644"/>
                    </a:lnTo>
                    <a:lnTo>
                      <a:pt x="736" y="632"/>
                    </a:lnTo>
                    <a:lnTo>
                      <a:pt x="774" y="611"/>
                    </a:lnTo>
                    <a:lnTo>
                      <a:pt x="802" y="593"/>
                    </a:lnTo>
                    <a:lnTo>
                      <a:pt x="824" y="580"/>
                    </a:lnTo>
                    <a:lnTo>
                      <a:pt x="837" y="571"/>
                    </a:lnTo>
                    <a:lnTo>
                      <a:pt x="847" y="565"/>
                    </a:lnTo>
                    <a:lnTo>
                      <a:pt x="851" y="562"/>
                    </a:lnTo>
                    <a:lnTo>
                      <a:pt x="853" y="559"/>
                    </a:lnTo>
                    <a:lnTo>
                      <a:pt x="855" y="557"/>
                    </a:lnTo>
                    <a:lnTo>
                      <a:pt x="858" y="554"/>
                    </a:lnTo>
                    <a:lnTo>
                      <a:pt x="863" y="549"/>
                    </a:lnTo>
                    <a:lnTo>
                      <a:pt x="872" y="540"/>
                    </a:lnTo>
                    <a:lnTo>
                      <a:pt x="883" y="531"/>
                    </a:lnTo>
                    <a:lnTo>
                      <a:pt x="897" y="520"/>
                    </a:lnTo>
                    <a:lnTo>
                      <a:pt x="914" y="507"/>
                    </a:lnTo>
                    <a:lnTo>
                      <a:pt x="934" y="492"/>
                    </a:lnTo>
                    <a:lnTo>
                      <a:pt x="957" y="476"/>
                    </a:lnTo>
                    <a:lnTo>
                      <a:pt x="984" y="457"/>
                    </a:lnTo>
                    <a:lnTo>
                      <a:pt x="1014" y="438"/>
                    </a:lnTo>
                    <a:lnTo>
                      <a:pt x="1048" y="416"/>
                    </a:lnTo>
                    <a:lnTo>
                      <a:pt x="1084" y="395"/>
                    </a:lnTo>
                    <a:lnTo>
                      <a:pt x="1124" y="372"/>
                    </a:lnTo>
                    <a:lnTo>
                      <a:pt x="1169" y="346"/>
                    </a:lnTo>
                    <a:lnTo>
                      <a:pt x="1217" y="322"/>
                    </a:lnTo>
                    <a:lnTo>
                      <a:pt x="1270" y="295"/>
                    </a:lnTo>
                    <a:lnTo>
                      <a:pt x="1328" y="267"/>
                    </a:lnTo>
                    <a:lnTo>
                      <a:pt x="1386" y="239"/>
                    </a:lnTo>
                    <a:lnTo>
                      <a:pt x="1445" y="212"/>
                    </a:lnTo>
                    <a:lnTo>
                      <a:pt x="1505" y="186"/>
                    </a:lnTo>
                    <a:lnTo>
                      <a:pt x="1563" y="160"/>
                    </a:lnTo>
                    <a:lnTo>
                      <a:pt x="1619" y="135"/>
                    </a:lnTo>
                    <a:lnTo>
                      <a:pt x="1673" y="112"/>
                    </a:lnTo>
                    <a:lnTo>
                      <a:pt x="1724" y="90"/>
                    </a:lnTo>
                    <a:lnTo>
                      <a:pt x="1773" y="71"/>
                    </a:lnTo>
                    <a:lnTo>
                      <a:pt x="1816" y="54"/>
                    </a:lnTo>
                    <a:lnTo>
                      <a:pt x="1855" y="38"/>
                    </a:lnTo>
                    <a:lnTo>
                      <a:pt x="1889" y="24"/>
                    </a:lnTo>
                    <a:lnTo>
                      <a:pt x="1916" y="15"/>
                    </a:lnTo>
                    <a:lnTo>
                      <a:pt x="1935" y="7"/>
                    </a:lnTo>
                    <a:lnTo>
                      <a:pt x="1948" y="1"/>
                    </a:lnTo>
                    <a:lnTo>
                      <a:pt x="1952" y="0"/>
                    </a:lnTo>
                    <a:lnTo>
                      <a:pt x="1949" y="1"/>
                    </a:lnTo>
                    <a:lnTo>
                      <a:pt x="1939" y="3"/>
                    </a:lnTo>
                    <a:lnTo>
                      <a:pt x="1924" y="7"/>
                    </a:lnTo>
                    <a:lnTo>
                      <a:pt x="1902" y="12"/>
                    </a:lnTo>
                    <a:lnTo>
                      <a:pt x="1875" y="19"/>
                    </a:lnTo>
                    <a:lnTo>
                      <a:pt x="1844" y="27"/>
                    </a:lnTo>
                    <a:lnTo>
                      <a:pt x="1807" y="38"/>
                    </a:lnTo>
                    <a:lnTo>
                      <a:pt x="1766" y="50"/>
                    </a:lnTo>
                    <a:lnTo>
                      <a:pt x="1722" y="63"/>
                    </a:lnTo>
                    <a:lnTo>
                      <a:pt x="1672" y="78"/>
                    </a:lnTo>
                    <a:lnTo>
                      <a:pt x="1619" y="96"/>
                    </a:lnTo>
                    <a:lnTo>
                      <a:pt x="1564" y="116"/>
                    </a:lnTo>
                    <a:lnTo>
                      <a:pt x="1506" y="136"/>
                    </a:lnTo>
                    <a:lnTo>
                      <a:pt x="1445" y="160"/>
                    </a:lnTo>
                    <a:lnTo>
                      <a:pt x="1382" y="186"/>
                    </a:lnTo>
                    <a:lnTo>
                      <a:pt x="1317" y="213"/>
                    </a:lnTo>
                    <a:lnTo>
                      <a:pt x="1254" y="241"/>
                    </a:lnTo>
                    <a:lnTo>
                      <a:pt x="1195" y="271"/>
                    </a:lnTo>
                    <a:lnTo>
                      <a:pt x="1139" y="301"/>
                    </a:lnTo>
                    <a:lnTo>
                      <a:pt x="1088" y="329"/>
                    </a:lnTo>
                    <a:lnTo>
                      <a:pt x="1041" y="357"/>
                    </a:lnTo>
                    <a:lnTo>
                      <a:pt x="998" y="384"/>
                    </a:lnTo>
                    <a:lnTo>
                      <a:pt x="959" y="411"/>
                    </a:lnTo>
                    <a:lnTo>
                      <a:pt x="924" y="435"/>
                    </a:lnTo>
                    <a:lnTo>
                      <a:pt x="893" y="458"/>
                    </a:lnTo>
                    <a:lnTo>
                      <a:pt x="867" y="480"/>
                    </a:lnTo>
                    <a:lnTo>
                      <a:pt x="844" y="499"/>
                    </a:lnTo>
                    <a:lnTo>
                      <a:pt x="825" y="514"/>
                    </a:lnTo>
                    <a:lnTo>
                      <a:pt x="812" y="527"/>
                    </a:lnTo>
                    <a:lnTo>
                      <a:pt x="801" y="536"/>
                    </a:lnTo>
                    <a:lnTo>
                      <a:pt x="796" y="542"/>
                    </a:lnTo>
                    <a:lnTo>
                      <a:pt x="793" y="545"/>
                    </a:lnTo>
                    <a:lnTo>
                      <a:pt x="794" y="545"/>
                    </a:lnTo>
                    <a:lnTo>
                      <a:pt x="779" y="553"/>
                    </a:lnTo>
                    <a:lnTo>
                      <a:pt x="763" y="561"/>
                    </a:lnTo>
                    <a:lnTo>
                      <a:pt x="746" y="570"/>
                    </a:lnTo>
                    <a:lnTo>
                      <a:pt x="727" y="580"/>
                    </a:lnTo>
                    <a:lnTo>
                      <a:pt x="708" y="590"/>
                    </a:lnTo>
                    <a:lnTo>
                      <a:pt x="686" y="602"/>
                    </a:lnTo>
                    <a:lnTo>
                      <a:pt x="666" y="615"/>
                    </a:lnTo>
                    <a:lnTo>
                      <a:pt x="643" y="627"/>
                    </a:lnTo>
                    <a:lnTo>
                      <a:pt x="618" y="643"/>
                    </a:lnTo>
                    <a:lnTo>
                      <a:pt x="593" y="662"/>
                    </a:lnTo>
                    <a:lnTo>
                      <a:pt x="570" y="681"/>
                    </a:lnTo>
                    <a:lnTo>
                      <a:pt x="547" y="702"/>
                    </a:lnTo>
                    <a:lnTo>
                      <a:pt x="525" y="724"/>
                    </a:lnTo>
                    <a:lnTo>
                      <a:pt x="503" y="747"/>
                    </a:lnTo>
                    <a:lnTo>
                      <a:pt x="480" y="771"/>
                    </a:lnTo>
                    <a:lnTo>
                      <a:pt x="458" y="794"/>
                    </a:lnTo>
                    <a:lnTo>
                      <a:pt x="437" y="818"/>
                    </a:lnTo>
                    <a:lnTo>
                      <a:pt x="415" y="841"/>
                    </a:lnTo>
                    <a:lnTo>
                      <a:pt x="394" y="863"/>
                    </a:lnTo>
                    <a:lnTo>
                      <a:pt x="372" y="884"/>
                    </a:lnTo>
                    <a:lnTo>
                      <a:pt x="351" y="904"/>
                    </a:lnTo>
                    <a:lnTo>
                      <a:pt x="328" y="922"/>
                    </a:lnTo>
                    <a:lnTo>
                      <a:pt x="305" y="939"/>
                    </a:lnTo>
                    <a:lnTo>
                      <a:pt x="282" y="953"/>
                    </a:lnTo>
                    <a:lnTo>
                      <a:pt x="251" y="968"/>
                    </a:lnTo>
                    <a:lnTo>
                      <a:pt x="223" y="981"/>
                    </a:lnTo>
                    <a:lnTo>
                      <a:pt x="196" y="991"/>
                    </a:lnTo>
                    <a:lnTo>
                      <a:pt x="170" y="999"/>
                    </a:lnTo>
                    <a:lnTo>
                      <a:pt x="146" y="1005"/>
                    </a:lnTo>
                    <a:lnTo>
                      <a:pt x="123" y="1011"/>
                    </a:lnTo>
                    <a:lnTo>
                      <a:pt x="103" y="1015"/>
                    </a:lnTo>
                    <a:lnTo>
                      <a:pt x="84" y="1019"/>
                    </a:lnTo>
                    <a:lnTo>
                      <a:pt x="66" y="1022"/>
                    </a:lnTo>
                    <a:lnTo>
                      <a:pt x="50" y="1026"/>
                    </a:lnTo>
                    <a:lnTo>
                      <a:pt x="38" y="1028"/>
                    </a:lnTo>
                    <a:lnTo>
                      <a:pt x="26" y="1032"/>
                    </a:lnTo>
                    <a:lnTo>
                      <a:pt x="16" y="1038"/>
                    </a:lnTo>
                    <a:lnTo>
                      <a:pt x="10" y="1043"/>
                    </a:lnTo>
                    <a:lnTo>
                      <a:pt x="4" y="1051"/>
                    </a:lnTo>
                    <a:lnTo>
                      <a:pt x="2" y="1061"/>
                    </a:lnTo>
                    <a:lnTo>
                      <a:pt x="0" y="1081"/>
                    </a:lnTo>
                    <a:lnTo>
                      <a:pt x="2" y="1100"/>
                    </a:lnTo>
                    <a:lnTo>
                      <a:pt x="8" y="1119"/>
                    </a:lnTo>
                    <a:lnTo>
                      <a:pt x="20" y="1134"/>
                    </a:lnTo>
                    <a:lnTo>
                      <a:pt x="38" y="1147"/>
                    </a:lnTo>
                    <a:lnTo>
                      <a:pt x="62" y="1158"/>
                    </a:lnTo>
                    <a:lnTo>
                      <a:pt x="95" y="1163"/>
                    </a:lnTo>
                    <a:lnTo>
                      <a:pt x="135" y="1166"/>
                    </a:lnTo>
                    <a:lnTo>
                      <a:pt x="157" y="1166"/>
                    </a:lnTo>
                    <a:lnTo>
                      <a:pt x="177" y="1166"/>
                    </a:lnTo>
                    <a:lnTo>
                      <a:pt x="196" y="1165"/>
                    </a:lnTo>
                    <a:lnTo>
                      <a:pt x="213" y="1165"/>
                    </a:lnTo>
                    <a:lnTo>
                      <a:pt x="229" y="1163"/>
                    </a:lnTo>
                    <a:lnTo>
                      <a:pt x="246" y="1163"/>
                    </a:lnTo>
                    <a:lnTo>
                      <a:pt x="260" y="1162"/>
                    </a:lnTo>
                    <a:lnTo>
                      <a:pt x="274" y="1159"/>
                    </a:lnTo>
                    <a:lnTo>
                      <a:pt x="287" y="1158"/>
                    </a:lnTo>
                    <a:lnTo>
                      <a:pt x="301" y="1155"/>
                    </a:lnTo>
                    <a:lnTo>
                      <a:pt x="313" y="1152"/>
                    </a:lnTo>
                    <a:lnTo>
                      <a:pt x="326" y="1148"/>
                    </a:lnTo>
                    <a:lnTo>
                      <a:pt x="339" y="1146"/>
                    </a:lnTo>
                    <a:lnTo>
                      <a:pt x="352" y="1140"/>
                    </a:lnTo>
                    <a:lnTo>
                      <a:pt x="364" y="1136"/>
                    </a:lnTo>
                    <a:lnTo>
                      <a:pt x="378" y="1131"/>
                    </a:lnTo>
                    <a:lnTo>
                      <a:pt x="386" y="1127"/>
                    </a:lnTo>
                    <a:lnTo>
                      <a:pt x="394" y="1124"/>
                    </a:lnTo>
                    <a:lnTo>
                      <a:pt x="401" y="1121"/>
                    </a:lnTo>
                    <a:lnTo>
                      <a:pt x="407" y="1119"/>
                    </a:lnTo>
                    <a:lnTo>
                      <a:pt x="413" y="1116"/>
                    </a:lnTo>
                    <a:lnTo>
                      <a:pt x="418" y="1113"/>
                    </a:lnTo>
                    <a:lnTo>
                      <a:pt x="423" y="1112"/>
                    </a:lnTo>
                    <a:lnTo>
                      <a:pt x="427" y="1109"/>
                    </a:lnTo>
                    <a:lnTo>
                      <a:pt x="414" y="1121"/>
                    </a:lnTo>
                    <a:lnTo>
                      <a:pt x="401" y="1134"/>
                    </a:lnTo>
                    <a:lnTo>
                      <a:pt x="386" y="1146"/>
                    </a:lnTo>
                    <a:lnTo>
                      <a:pt x="371" y="1158"/>
                    </a:lnTo>
                    <a:lnTo>
                      <a:pt x="356" y="1170"/>
                    </a:lnTo>
                    <a:lnTo>
                      <a:pt x="340" y="1181"/>
                    </a:lnTo>
                    <a:lnTo>
                      <a:pt x="324" y="1191"/>
                    </a:lnTo>
                    <a:lnTo>
                      <a:pt x="308" y="1201"/>
                    </a:lnTo>
                    <a:lnTo>
                      <a:pt x="264" y="1224"/>
                    </a:lnTo>
                    <a:lnTo>
                      <a:pt x="227" y="1241"/>
                    </a:lnTo>
                    <a:lnTo>
                      <a:pt x="196" y="1255"/>
                    </a:lnTo>
                    <a:lnTo>
                      <a:pt x="169" y="1267"/>
                    </a:lnTo>
                    <a:lnTo>
                      <a:pt x="148" y="1279"/>
                    </a:lnTo>
                    <a:lnTo>
                      <a:pt x="134" y="1291"/>
                    </a:lnTo>
                    <a:lnTo>
                      <a:pt x="124" y="1305"/>
                    </a:lnTo>
                    <a:lnTo>
                      <a:pt x="121" y="1324"/>
                    </a:lnTo>
                    <a:lnTo>
                      <a:pt x="123" y="1344"/>
                    </a:lnTo>
                    <a:lnTo>
                      <a:pt x="128" y="1363"/>
                    </a:lnTo>
                    <a:lnTo>
                      <a:pt x="138" y="1380"/>
                    </a:lnTo>
                    <a:lnTo>
                      <a:pt x="150" y="1394"/>
                    </a:lnTo>
                    <a:lnTo>
                      <a:pt x="165" y="1407"/>
                    </a:lnTo>
                    <a:lnTo>
                      <a:pt x="181" y="1417"/>
                    </a:lnTo>
                    <a:lnTo>
                      <a:pt x="200" y="1425"/>
                    </a:lnTo>
                    <a:lnTo>
                      <a:pt x="219" y="1429"/>
                    </a:lnTo>
                    <a:lnTo>
                      <a:pt x="232" y="1430"/>
                    </a:lnTo>
                    <a:lnTo>
                      <a:pt x="247" y="1430"/>
                    </a:lnTo>
                    <a:lnTo>
                      <a:pt x="263" y="1429"/>
                    </a:lnTo>
                    <a:lnTo>
                      <a:pt x="279" y="1426"/>
                    </a:lnTo>
                    <a:lnTo>
                      <a:pt x="295" y="1423"/>
                    </a:lnTo>
                    <a:lnTo>
                      <a:pt x="310" y="1419"/>
                    </a:lnTo>
                    <a:lnTo>
                      <a:pt x="326" y="1417"/>
                    </a:lnTo>
                    <a:lnTo>
                      <a:pt x="340" y="1412"/>
                    </a:lnTo>
                    <a:lnTo>
                      <a:pt x="324" y="1423"/>
                    </a:lnTo>
                    <a:lnTo>
                      <a:pt x="310" y="1433"/>
                    </a:lnTo>
                    <a:lnTo>
                      <a:pt x="299" y="1442"/>
                    </a:lnTo>
                    <a:lnTo>
                      <a:pt x="291" y="1452"/>
                    </a:lnTo>
                    <a:lnTo>
                      <a:pt x="285" y="1461"/>
                    </a:lnTo>
                    <a:lnTo>
                      <a:pt x="279" y="1470"/>
                    </a:lnTo>
                    <a:lnTo>
                      <a:pt x="278" y="1483"/>
                    </a:lnTo>
                    <a:lnTo>
                      <a:pt x="278" y="1495"/>
                    </a:lnTo>
                    <a:lnTo>
                      <a:pt x="282" y="1514"/>
                    </a:lnTo>
                    <a:lnTo>
                      <a:pt x="289" y="1530"/>
                    </a:lnTo>
                    <a:lnTo>
                      <a:pt x="299" y="1542"/>
                    </a:lnTo>
                    <a:lnTo>
                      <a:pt x="312" y="1551"/>
                    </a:lnTo>
                    <a:lnTo>
                      <a:pt x="326" y="1558"/>
                    </a:lnTo>
                    <a:lnTo>
                      <a:pt x="343" y="1562"/>
                    </a:lnTo>
                    <a:lnTo>
                      <a:pt x="360" y="1565"/>
                    </a:lnTo>
                    <a:lnTo>
                      <a:pt x="380" y="1566"/>
                    </a:lnTo>
                    <a:lnTo>
                      <a:pt x="388" y="1566"/>
                    </a:lnTo>
                    <a:lnTo>
                      <a:pt x="396" y="1565"/>
                    </a:lnTo>
                    <a:lnTo>
                      <a:pt x="405" y="1563"/>
                    </a:lnTo>
                    <a:lnTo>
                      <a:pt x="414" y="1561"/>
                    </a:lnTo>
                    <a:lnTo>
                      <a:pt x="423" y="1558"/>
                    </a:lnTo>
                    <a:lnTo>
                      <a:pt x="432" y="1555"/>
                    </a:lnTo>
                    <a:lnTo>
                      <a:pt x="441" y="1551"/>
                    </a:lnTo>
                    <a:lnTo>
                      <a:pt x="450" y="1547"/>
                    </a:lnTo>
                    <a:lnTo>
                      <a:pt x="436" y="1567"/>
                    </a:lnTo>
                    <a:lnTo>
                      <a:pt x="426" y="1586"/>
                    </a:lnTo>
                    <a:lnTo>
                      <a:pt x="421" y="1604"/>
                    </a:lnTo>
                    <a:lnTo>
                      <a:pt x="421" y="1623"/>
                    </a:lnTo>
                    <a:lnTo>
                      <a:pt x="425" y="1632"/>
                    </a:lnTo>
                    <a:lnTo>
                      <a:pt x="430" y="1642"/>
                    </a:lnTo>
                    <a:lnTo>
                      <a:pt x="440" y="1650"/>
                    </a:lnTo>
                    <a:lnTo>
                      <a:pt x="452" y="1656"/>
                    </a:lnTo>
                    <a:lnTo>
                      <a:pt x="465" y="1662"/>
                    </a:lnTo>
                    <a:lnTo>
                      <a:pt x="480" y="1666"/>
                    </a:lnTo>
                    <a:lnTo>
                      <a:pt x="496" y="1670"/>
                    </a:lnTo>
                    <a:lnTo>
                      <a:pt x="515" y="1671"/>
                    </a:lnTo>
                    <a:lnTo>
                      <a:pt x="533" y="1673"/>
                    </a:lnTo>
                    <a:lnTo>
                      <a:pt x="552" y="1673"/>
                    </a:lnTo>
                    <a:lnTo>
                      <a:pt x="570" y="1671"/>
                    </a:lnTo>
                    <a:lnTo>
                      <a:pt x="589" y="1669"/>
                    </a:lnTo>
                    <a:lnTo>
                      <a:pt x="607" y="1665"/>
                    </a:lnTo>
                    <a:lnTo>
                      <a:pt x="623" y="1659"/>
                    </a:lnTo>
                    <a:lnTo>
                      <a:pt x="639" y="1652"/>
                    </a:lnTo>
                    <a:lnTo>
                      <a:pt x="653" y="1644"/>
                    </a:lnTo>
                    <a:lnTo>
                      <a:pt x="666" y="1634"/>
                    </a:lnTo>
                    <a:lnTo>
                      <a:pt x="680" y="1621"/>
                    </a:lnTo>
                    <a:lnTo>
                      <a:pt x="696" y="1605"/>
                    </a:lnTo>
                    <a:lnTo>
                      <a:pt x="712" y="1588"/>
                    </a:lnTo>
                    <a:lnTo>
                      <a:pt x="729" y="1567"/>
                    </a:lnTo>
                    <a:lnTo>
                      <a:pt x="747" y="1547"/>
                    </a:lnTo>
                    <a:lnTo>
                      <a:pt x="765" y="1524"/>
                    </a:lnTo>
                    <a:lnTo>
                      <a:pt x="783" y="1503"/>
                    </a:lnTo>
                    <a:lnTo>
                      <a:pt x="802" y="1480"/>
                    </a:lnTo>
                    <a:lnTo>
                      <a:pt x="821" y="1456"/>
                    </a:lnTo>
                    <a:lnTo>
                      <a:pt x="840" y="1434"/>
                    </a:lnTo>
                    <a:lnTo>
                      <a:pt x="859" y="1411"/>
                    </a:lnTo>
                    <a:lnTo>
                      <a:pt x="876" y="1391"/>
                    </a:lnTo>
                    <a:lnTo>
                      <a:pt x="895" y="1371"/>
                    </a:lnTo>
                    <a:lnTo>
                      <a:pt x="913" y="1353"/>
                    </a:lnTo>
                    <a:lnTo>
                      <a:pt x="929" y="1337"/>
                    </a:lnTo>
                    <a:lnTo>
                      <a:pt x="937" y="1330"/>
                    </a:lnTo>
                    <a:lnTo>
                      <a:pt x="944" y="1324"/>
                    </a:lnTo>
                    <a:lnTo>
                      <a:pt x="952" y="1318"/>
                    </a:lnTo>
                    <a:lnTo>
                      <a:pt x="960" y="1311"/>
                    </a:lnTo>
                    <a:lnTo>
                      <a:pt x="968" y="1306"/>
                    </a:lnTo>
                    <a:lnTo>
                      <a:pt x="976" y="1299"/>
                    </a:lnTo>
                    <a:lnTo>
                      <a:pt x="986" y="1294"/>
                    </a:lnTo>
                    <a:lnTo>
                      <a:pt x="994" y="1289"/>
                    </a:lnTo>
                    <a:lnTo>
                      <a:pt x="1002" y="1287"/>
                    </a:lnTo>
                    <a:lnTo>
                      <a:pt x="1011" y="1287"/>
                    </a:lnTo>
                    <a:lnTo>
                      <a:pt x="1021" y="1287"/>
                    </a:lnTo>
                    <a:lnTo>
                      <a:pt x="1030" y="1287"/>
                    </a:lnTo>
                    <a:lnTo>
                      <a:pt x="1038" y="1287"/>
                    </a:lnTo>
                    <a:lnTo>
                      <a:pt x="1048" y="1289"/>
                    </a:lnTo>
                    <a:lnTo>
                      <a:pt x="1054" y="1290"/>
                    </a:lnTo>
                    <a:lnTo>
                      <a:pt x="1062" y="1293"/>
                    </a:lnTo>
                    <a:lnTo>
                      <a:pt x="1076" y="1302"/>
                    </a:lnTo>
                    <a:lnTo>
                      <a:pt x="1088" y="1314"/>
                    </a:lnTo>
                    <a:lnTo>
                      <a:pt x="1099" y="1330"/>
                    </a:lnTo>
                    <a:lnTo>
                      <a:pt x="1111" y="1349"/>
                    </a:lnTo>
                    <a:lnTo>
                      <a:pt x="1123" y="1369"/>
                    </a:lnTo>
                    <a:lnTo>
                      <a:pt x="1138" y="1392"/>
                    </a:lnTo>
                    <a:lnTo>
                      <a:pt x="1155" y="1417"/>
                    </a:lnTo>
                    <a:lnTo>
                      <a:pt x="1177" y="1441"/>
                    </a:lnTo>
                    <a:lnTo>
                      <a:pt x="1200" y="1462"/>
                    </a:lnTo>
                    <a:lnTo>
                      <a:pt x="1219" y="1480"/>
                    </a:lnTo>
                    <a:lnTo>
                      <a:pt x="1236" y="1492"/>
                    </a:lnTo>
                    <a:lnTo>
                      <a:pt x="1251" y="1500"/>
                    </a:lnTo>
                    <a:lnTo>
                      <a:pt x="1265" y="1504"/>
                    </a:lnTo>
                    <a:lnTo>
                      <a:pt x="1279" y="1505"/>
                    </a:lnTo>
                    <a:lnTo>
                      <a:pt x="1294" y="1504"/>
                    </a:lnTo>
                    <a:lnTo>
                      <a:pt x="1310" y="1499"/>
                    </a:lnTo>
                    <a:lnTo>
                      <a:pt x="1325" y="1492"/>
                    </a:lnTo>
                    <a:lnTo>
                      <a:pt x="1336" y="1485"/>
                    </a:lnTo>
                    <a:lnTo>
                      <a:pt x="1346" y="1476"/>
                    </a:lnTo>
                    <a:lnTo>
                      <a:pt x="1351" y="1462"/>
                    </a:lnTo>
                    <a:lnTo>
                      <a:pt x="1355" y="1446"/>
                    </a:lnTo>
                    <a:lnTo>
                      <a:pt x="1356" y="1426"/>
                    </a:lnTo>
                    <a:lnTo>
                      <a:pt x="1356" y="1402"/>
                    </a:lnTo>
                    <a:lnTo>
                      <a:pt x="1355" y="1371"/>
                    </a:lnTo>
                    <a:lnTo>
                      <a:pt x="1354" y="1338"/>
                    </a:lnTo>
                    <a:lnTo>
                      <a:pt x="1351" y="1309"/>
                    </a:lnTo>
                    <a:lnTo>
                      <a:pt x="1350" y="1279"/>
                    </a:lnTo>
                    <a:lnTo>
                      <a:pt x="1351" y="1251"/>
                    </a:lnTo>
                    <a:lnTo>
                      <a:pt x="1354" y="1224"/>
                    </a:lnTo>
                    <a:lnTo>
                      <a:pt x="1359" y="1198"/>
                    </a:lnTo>
                    <a:lnTo>
                      <a:pt x="1370" y="1173"/>
                    </a:lnTo>
                    <a:lnTo>
                      <a:pt x="1386" y="1147"/>
                    </a:lnTo>
                    <a:lnTo>
                      <a:pt x="1402" y="1124"/>
                    </a:lnTo>
                    <a:lnTo>
                      <a:pt x="1413" y="1105"/>
                    </a:lnTo>
                    <a:lnTo>
                      <a:pt x="1421" y="1088"/>
                    </a:lnTo>
                    <a:lnTo>
                      <a:pt x="1426" y="1072"/>
                    </a:lnTo>
                    <a:lnTo>
                      <a:pt x="1428" y="1055"/>
                    </a:lnTo>
                    <a:lnTo>
                      <a:pt x="1428" y="1035"/>
                    </a:lnTo>
                    <a:lnTo>
                      <a:pt x="1426" y="1014"/>
                    </a:lnTo>
                    <a:lnTo>
                      <a:pt x="1425" y="985"/>
                    </a:lnTo>
                    <a:lnTo>
                      <a:pt x="1424" y="969"/>
                    </a:lnTo>
                    <a:lnTo>
                      <a:pt x="1422" y="956"/>
                    </a:lnTo>
                    <a:lnTo>
                      <a:pt x="1420" y="945"/>
                    </a:lnTo>
                    <a:lnTo>
                      <a:pt x="1418" y="935"/>
                    </a:lnTo>
                    <a:lnTo>
                      <a:pt x="1425" y="933"/>
                    </a:lnTo>
                    <a:lnTo>
                      <a:pt x="1433" y="929"/>
                    </a:lnTo>
                    <a:lnTo>
                      <a:pt x="1441" y="925"/>
                    </a:lnTo>
                    <a:lnTo>
                      <a:pt x="1452" y="921"/>
                    </a:lnTo>
                    <a:lnTo>
                      <a:pt x="1464" y="915"/>
                    </a:lnTo>
                    <a:lnTo>
                      <a:pt x="1476" y="910"/>
                    </a:lnTo>
                    <a:lnTo>
                      <a:pt x="1491" y="904"/>
                    </a:lnTo>
                    <a:lnTo>
                      <a:pt x="1507" y="898"/>
                    </a:lnTo>
                    <a:lnTo>
                      <a:pt x="1523" y="891"/>
                    </a:lnTo>
                    <a:lnTo>
                      <a:pt x="1542" y="884"/>
                    </a:lnTo>
                    <a:lnTo>
                      <a:pt x="1563" y="876"/>
                    </a:lnTo>
                    <a:lnTo>
                      <a:pt x="1585" y="867"/>
                    </a:lnTo>
                    <a:lnTo>
                      <a:pt x="1608" y="857"/>
                    </a:lnTo>
                    <a:lnTo>
                      <a:pt x="1634" y="848"/>
                    </a:lnTo>
                    <a:lnTo>
                      <a:pt x="1661" y="837"/>
                    </a:lnTo>
                    <a:lnTo>
                      <a:pt x="1689" y="826"/>
                    </a:lnTo>
                    <a:lnTo>
                      <a:pt x="1730" y="810"/>
                    </a:lnTo>
                    <a:lnTo>
                      <a:pt x="1770" y="791"/>
                    </a:lnTo>
                    <a:lnTo>
                      <a:pt x="1809" y="771"/>
                    </a:lnTo>
                    <a:lnTo>
                      <a:pt x="1847" y="749"/>
                    </a:lnTo>
                    <a:lnTo>
                      <a:pt x="1883" y="728"/>
                    </a:lnTo>
                    <a:lnTo>
                      <a:pt x="1917" y="705"/>
                    </a:lnTo>
                    <a:lnTo>
                      <a:pt x="1949" y="683"/>
                    </a:lnTo>
                    <a:lnTo>
                      <a:pt x="1979" y="662"/>
                    </a:lnTo>
                    <a:lnTo>
                      <a:pt x="2006" y="642"/>
                    </a:lnTo>
                    <a:lnTo>
                      <a:pt x="2029" y="621"/>
                    </a:lnTo>
                    <a:lnTo>
                      <a:pt x="2051" y="604"/>
                    </a:lnTo>
                    <a:lnTo>
                      <a:pt x="2068" y="589"/>
                    </a:lnTo>
                    <a:lnTo>
                      <a:pt x="2083" y="577"/>
                    </a:lnTo>
                    <a:lnTo>
                      <a:pt x="2094" y="567"/>
                    </a:lnTo>
                    <a:lnTo>
                      <a:pt x="2099" y="562"/>
                    </a:lnTo>
                    <a:lnTo>
                      <a:pt x="2102"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8" name="Freeform 1277"/>
              <p:cNvSpPr>
                <a:spLocks/>
              </p:cNvSpPr>
              <p:nvPr/>
            </p:nvSpPr>
            <p:spPr bwMode="auto">
              <a:xfrm>
                <a:off x="2755" y="3372"/>
                <a:ext cx="14" cy="5"/>
              </a:xfrm>
              <a:custGeom>
                <a:avLst/>
                <a:gdLst>
                  <a:gd name="T0" fmla="*/ 8 w 41"/>
                  <a:gd name="T1" fmla="*/ 5 h 14"/>
                  <a:gd name="T2" fmla="*/ 10 w 41"/>
                  <a:gd name="T3" fmla="*/ 5 h 14"/>
                  <a:gd name="T4" fmla="*/ 12 w 41"/>
                  <a:gd name="T5" fmla="*/ 4 h 14"/>
                  <a:gd name="T6" fmla="*/ 14 w 41"/>
                  <a:gd name="T7" fmla="*/ 3 h 14"/>
                  <a:gd name="T8" fmla="*/ 14 w 41"/>
                  <a:gd name="T9" fmla="*/ 3 h 14"/>
                  <a:gd name="T10" fmla="*/ 10 w 41"/>
                  <a:gd name="T11" fmla="*/ 0 h 14"/>
                  <a:gd name="T12" fmla="*/ 0 w 41"/>
                  <a:gd name="T13" fmla="*/ 0 h 14"/>
                  <a:gd name="T14" fmla="*/ 1 w 41"/>
                  <a:gd name="T15" fmla="*/ 1 h 14"/>
                  <a:gd name="T16" fmla="*/ 3 w 41"/>
                  <a:gd name="T17" fmla="*/ 2 h 14"/>
                  <a:gd name="T18" fmla="*/ 5 w 41"/>
                  <a:gd name="T19" fmla="*/ 4 h 14"/>
                  <a:gd name="T20" fmla="*/ 8 w 41"/>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14">
                    <a:moveTo>
                      <a:pt x="23" y="14"/>
                    </a:moveTo>
                    <a:lnTo>
                      <a:pt x="29" y="14"/>
                    </a:lnTo>
                    <a:lnTo>
                      <a:pt x="35" y="11"/>
                    </a:lnTo>
                    <a:lnTo>
                      <a:pt x="40" y="8"/>
                    </a:lnTo>
                    <a:lnTo>
                      <a:pt x="41" y="7"/>
                    </a:lnTo>
                    <a:lnTo>
                      <a:pt x="28" y="0"/>
                    </a:lnTo>
                    <a:lnTo>
                      <a:pt x="0" y="0"/>
                    </a:lnTo>
                    <a:lnTo>
                      <a:pt x="2" y="2"/>
                    </a:lnTo>
                    <a:lnTo>
                      <a:pt x="9" y="6"/>
                    </a:lnTo>
                    <a:lnTo>
                      <a:pt x="16" y="11"/>
                    </a:lnTo>
                    <a:lnTo>
                      <a:pt x="2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9" name="Freeform 1278"/>
              <p:cNvSpPr>
                <a:spLocks/>
              </p:cNvSpPr>
              <p:nvPr/>
            </p:nvSpPr>
            <p:spPr bwMode="auto">
              <a:xfrm>
                <a:off x="3013" y="3287"/>
                <a:ext cx="37" cy="43"/>
              </a:xfrm>
              <a:custGeom>
                <a:avLst/>
                <a:gdLst>
                  <a:gd name="T0" fmla="*/ 0 w 112"/>
                  <a:gd name="T1" fmla="*/ 0 h 130"/>
                  <a:gd name="T2" fmla="*/ 1 w 112"/>
                  <a:gd name="T3" fmla="*/ 0 h 130"/>
                  <a:gd name="T4" fmla="*/ 2 w 112"/>
                  <a:gd name="T5" fmla="*/ 3 h 130"/>
                  <a:gd name="T6" fmla="*/ 5 w 112"/>
                  <a:gd name="T7" fmla="*/ 6 h 130"/>
                  <a:gd name="T8" fmla="*/ 8 w 112"/>
                  <a:gd name="T9" fmla="*/ 11 h 130"/>
                  <a:gd name="T10" fmla="*/ 13 w 112"/>
                  <a:gd name="T11" fmla="*/ 17 h 130"/>
                  <a:gd name="T12" fmla="*/ 18 w 112"/>
                  <a:gd name="T13" fmla="*/ 24 h 130"/>
                  <a:gd name="T14" fmla="*/ 23 w 112"/>
                  <a:gd name="T15" fmla="*/ 33 h 130"/>
                  <a:gd name="T16" fmla="*/ 29 w 112"/>
                  <a:gd name="T17" fmla="*/ 43 h 130"/>
                  <a:gd name="T18" fmla="*/ 31 w 112"/>
                  <a:gd name="T19" fmla="*/ 43 h 130"/>
                  <a:gd name="T20" fmla="*/ 33 w 112"/>
                  <a:gd name="T21" fmla="*/ 42 h 130"/>
                  <a:gd name="T22" fmla="*/ 35 w 112"/>
                  <a:gd name="T23" fmla="*/ 41 h 130"/>
                  <a:gd name="T24" fmla="*/ 37 w 112"/>
                  <a:gd name="T25" fmla="*/ 41 h 130"/>
                  <a:gd name="T26" fmla="*/ 30 w 112"/>
                  <a:gd name="T27" fmla="*/ 31 h 130"/>
                  <a:gd name="T28" fmla="*/ 23 w 112"/>
                  <a:gd name="T29" fmla="*/ 22 h 130"/>
                  <a:gd name="T30" fmla="*/ 17 w 112"/>
                  <a:gd name="T31" fmla="*/ 15 h 130"/>
                  <a:gd name="T32" fmla="*/ 12 w 112"/>
                  <a:gd name="T33" fmla="*/ 9 h 130"/>
                  <a:gd name="T34" fmla="*/ 7 w 112"/>
                  <a:gd name="T35" fmla="*/ 5 h 130"/>
                  <a:gd name="T36" fmla="*/ 3 w 112"/>
                  <a:gd name="T37" fmla="*/ 2 h 130"/>
                  <a:gd name="T38" fmla="*/ 1 w 112"/>
                  <a:gd name="T39" fmla="*/ 0 h 130"/>
                  <a:gd name="T40" fmla="*/ 0 w 112"/>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30">
                    <a:moveTo>
                      <a:pt x="0" y="0"/>
                    </a:moveTo>
                    <a:lnTo>
                      <a:pt x="2" y="1"/>
                    </a:lnTo>
                    <a:lnTo>
                      <a:pt x="7" y="8"/>
                    </a:lnTo>
                    <a:lnTo>
                      <a:pt x="15" y="17"/>
                    </a:lnTo>
                    <a:lnTo>
                      <a:pt x="25" y="32"/>
                    </a:lnTo>
                    <a:lnTo>
                      <a:pt x="38" y="50"/>
                    </a:lnTo>
                    <a:lnTo>
                      <a:pt x="53" y="73"/>
                    </a:lnTo>
                    <a:lnTo>
                      <a:pt x="69" y="99"/>
                    </a:lnTo>
                    <a:lnTo>
                      <a:pt x="88" y="130"/>
                    </a:lnTo>
                    <a:lnTo>
                      <a:pt x="95" y="129"/>
                    </a:lnTo>
                    <a:lnTo>
                      <a:pt x="100" y="126"/>
                    </a:lnTo>
                    <a:lnTo>
                      <a:pt x="107" y="125"/>
                    </a:lnTo>
                    <a:lnTo>
                      <a:pt x="112" y="124"/>
                    </a:lnTo>
                    <a:lnTo>
                      <a:pt x="91" y="93"/>
                    </a:lnTo>
                    <a:lnTo>
                      <a:pt x="71" y="66"/>
                    </a:lnTo>
                    <a:lnTo>
                      <a:pt x="52" y="44"/>
                    </a:lnTo>
                    <a:lnTo>
                      <a:pt x="36" y="28"/>
                    </a:lnTo>
                    <a:lnTo>
                      <a:pt x="21" y="15"/>
                    </a:lnTo>
                    <a:lnTo>
                      <a:pt x="10" y="6"/>
                    </a:lnTo>
                    <a:lnTo>
                      <a:pt x="3"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0" name="Freeform 1279"/>
              <p:cNvSpPr>
                <a:spLocks/>
              </p:cNvSpPr>
              <p:nvPr/>
            </p:nvSpPr>
            <p:spPr bwMode="auto">
              <a:xfrm>
                <a:off x="3040" y="3282"/>
                <a:ext cx="36" cy="41"/>
              </a:xfrm>
              <a:custGeom>
                <a:avLst/>
                <a:gdLst>
                  <a:gd name="T0" fmla="*/ 36 w 108"/>
                  <a:gd name="T1" fmla="*/ 39 h 124"/>
                  <a:gd name="T2" fmla="*/ 29 w 108"/>
                  <a:gd name="T3" fmla="*/ 29 h 124"/>
                  <a:gd name="T4" fmla="*/ 23 w 108"/>
                  <a:gd name="T5" fmla="*/ 21 h 124"/>
                  <a:gd name="T6" fmla="*/ 17 w 108"/>
                  <a:gd name="T7" fmla="*/ 14 h 124"/>
                  <a:gd name="T8" fmla="*/ 11 w 108"/>
                  <a:gd name="T9" fmla="*/ 9 h 124"/>
                  <a:gd name="T10" fmla="*/ 7 w 108"/>
                  <a:gd name="T11" fmla="*/ 5 h 124"/>
                  <a:gd name="T12" fmla="*/ 3 w 108"/>
                  <a:gd name="T13" fmla="*/ 2 h 124"/>
                  <a:gd name="T14" fmla="*/ 1 w 108"/>
                  <a:gd name="T15" fmla="*/ 1 h 124"/>
                  <a:gd name="T16" fmla="*/ 0 w 108"/>
                  <a:gd name="T17" fmla="*/ 0 h 124"/>
                  <a:gd name="T18" fmla="*/ 1 w 108"/>
                  <a:gd name="T19" fmla="*/ 1 h 124"/>
                  <a:gd name="T20" fmla="*/ 2 w 108"/>
                  <a:gd name="T21" fmla="*/ 3 h 124"/>
                  <a:gd name="T22" fmla="*/ 5 w 108"/>
                  <a:gd name="T23" fmla="*/ 5 h 124"/>
                  <a:gd name="T24" fmla="*/ 8 w 108"/>
                  <a:gd name="T25" fmla="*/ 10 h 124"/>
                  <a:gd name="T26" fmla="*/ 12 w 108"/>
                  <a:gd name="T27" fmla="*/ 16 h 124"/>
                  <a:gd name="T28" fmla="*/ 17 w 108"/>
                  <a:gd name="T29" fmla="*/ 23 h 124"/>
                  <a:gd name="T30" fmla="*/ 22 w 108"/>
                  <a:gd name="T31" fmla="*/ 31 h 124"/>
                  <a:gd name="T32" fmla="*/ 28 w 108"/>
                  <a:gd name="T33" fmla="*/ 41 h 124"/>
                  <a:gd name="T34" fmla="*/ 30 w 108"/>
                  <a:gd name="T35" fmla="*/ 41 h 124"/>
                  <a:gd name="T36" fmla="*/ 32 w 108"/>
                  <a:gd name="T37" fmla="*/ 40 h 124"/>
                  <a:gd name="T38" fmla="*/ 34 w 108"/>
                  <a:gd name="T39" fmla="*/ 39 h 124"/>
                  <a:gd name="T40" fmla="*/ 36 w 108"/>
                  <a:gd name="T41" fmla="*/ 39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124">
                    <a:moveTo>
                      <a:pt x="108" y="118"/>
                    </a:moveTo>
                    <a:lnTo>
                      <a:pt x="88" y="88"/>
                    </a:lnTo>
                    <a:lnTo>
                      <a:pt x="68" y="64"/>
                    </a:lnTo>
                    <a:lnTo>
                      <a:pt x="50" y="43"/>
                    </a:lnTo>
                    <a:lnTo>
                      <a:pt x="34" y="27"/>
                    </a:lnTo>
                    <a:lnTo>
                      <a:pt x="21" y="15"/>
                    </a:lnTo>
                    <a:lnTo>
                      <a:pt x="10" y="7"/>
                    </a:lnTo>
                    <a:lnTo>
                      <a:pt x="3" y="2"/>
                    </a:lnTo>
                    <a:lnTo>
                      <a:pt x="0" y="0"/>
                    </a:lnTo>
                    <a:lnTo>
                      <a:pt x="2" y="2"/>
                    </a:lnTo>
                    <a:lnTo>
                      <a:pt x="7" y="8"/>
                    </a:lnTo>
                    <a:lnTo>
                      <a:pt x="14" y="16"/>
                    </a:lnTo>
                    <a:lnTo>
                      <a:pt x="25" y="30"/>
                    </a:lnTo>
                    <a:lnTo>
                      <a:pt x="37" y="47"/>
                    </a:lnTo>
                    <a:lnTo>
                      <a:pt x="50" y="69"/>
                    </a:lnTo>
                    <a:lnTo>
                      <a:pt x="66" y="95"/>
                    </a:lnTo>
                    <a:lnTo>
                      <a:pt x="84" y="124"/>
                    </a:lnTo>
                    <a:lnTo>
                      <a:pt x="91" y="123"/>
                    </a:lnTo>
                    <a:lnTo>
                      <a:pt x="96" y="122"/>
                    </a:lnTo>
                    <a:lnTo>
                      <a:pt x="103" y="119"/>
                    </a:lnTo>
                    <a:lnTo>
                      <a:pt x="108"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1" name="Freeform 1280"/>
              <p:cNvSpPr>
                <a:spLocks/>
              </p:cNvSpPr>
              <p:nvPr/>
            </p:nvSpPr>
            <p:spPr bwMode="auto">
              <a:xfrm>
                <a:off x="3067" y="3278"/>
                <a:ext cx="33" cy="38"/>
              </a:xfrm>
              <a:custGeom>
                <a:avLst/>
                <a:gdLst>
                  <a:gd name="T0" fmla="*/ 33 w 100"/>
                  <a:gd name="T1" fmla="*/ 36 h 113"/>
                  <a:gd name="T2" fmla="*/ 27 w 100"/>
                  <a:gd name="T3" fmla="*/ 27 h 113"/>
                  <a:gd name="T4" fmla="*/ 20 w 100"/>
                  <a:gd name="T5" fmla="*/ 19 h 113"/>
                  <a:gd name="T6" fmla="*/ 15 w 100"/>
                  <a:gd name="T7" fmla="*/ 13 h 113"/>
                  <a:gd name="T8" fmla="*/ 10 w 100"/>
                  <a:gd name="T9" fmla="*/ 8 h 113"/>
                  <a:gd name="T10" fmla="*/ 6 w 100"/>
                  <a:gd name="T11" fmla="*/ 5 h 113"/>
                  <a:gd name="T12" fmla="*/ 3 w 100"/>
                  <a:gd name="T13" fmla="*/ 2 h 113"/>
                  <a:gd name="T14" fmla="*/ 1 w 100"/>
                  <a:gd name="T15" fmla="*/ 0 h 113"/>
                  <a:gd name="T16" fmla="*/ 0 w 100"/>
                  <a:gd name="T17" fmla="*/ 0 h 113"/>
                  <a:gd name="T18" fmla="*/ 1 w 100"/>
                  <a:gd name="T19" fmla="*/ 0 h 113"/>
                  <a:gd name="T20" fmla="*/ 2 w 100"/>
                  <a:gd name="T21" fmla="*/ 2 h 113"/>
                  <a:gd name="T22" fmla="*/ 4 w 100"/>
                  <a:gd name="T23" fmla="*/ 5 h 113"/>
                  <a:gd name="T24" fmla="*/ 7 w 100"/>
                  <a:gd name="T25" fmla="*/ 9 h 113"/>
                  <a:gd name="T26" fmla="*/ 11 w 100"/>
                  <a:gd name="T27" fmla="*/ 14 h 113"/>
                  <a:gd name="T28" fmla="*/ 16 w 100"/>
                  <a:gd name="T29" fmla="*/ 21 h 113"/>
                  <a:gd name="T30" fmla="*/ 20 w 100"/>
                  <a:gd name="T31" fmla="*/ 29 h 113"/>
                  <a:gd name="T32" fmla="*/ 26 w 100"/>
                  <a:gd name="T33" fmla="*/ 38 h 113"/>
                  <a:gd name="T34" fmla="*/ 28 w 100"/>
                  <a:gd name="T35" fmla="*/ 38 h 113"/>
                  <a:gd name="T36" fmla="*/ 29 w 100"/>
                  <a:gd name="T37" fmla="*/ 37 h 113"/>
                  <a:gd name="T38" fmla="*/ 31 w 100"/>
                  <a:gd name="T39" fmla="*/ 36 h 113"/>
                  <a:gd name="T40" fmla="*/ 33 w 100"/>
                  <a:gd name="T41" fmla="*/ 36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13">
                    <a:moveTo>
                      <a:pt x="100" y="107"/>
                    </a:moveTo>
                    <a:lnTo>
                      <a:pt x="81" y="80"/>
                    </a:lnTo>
                    <a:lnTo>
                      <a:pt x="62" y="57"/>
                    </a:lnTo>
                    <a:lnTo>
                      <a:pt x="46" y="39"/>
                    </a:lnTo>
                    <a:lnTo>
                      <a:pt x="31" y="24"/>
                    </a:lnTo>
                    <a:lnTo>
                      <a:pt x="18" y="14"/>
                    </a:lnTo>
                    <a:lnTo>
                      <a:pt x="8" y="6"/>
                    </a:lnTo>
                    <a:lnTo>
                      <a:pt x="3" y="1"/>
                    </a:lnTo>
                    <a:lnTo>
                      <a:pt x="0" y="0"/>
                    </a:lnTo>
                    <a:lnTo>
                      <a:pt x="2" y="1"/>
                    </a:lnTo>
                    <a:lnTo>
                      <a:pt x="6" y="7"/>
                    </a:lnTo>
                    <a:lnTo>
                      <a:pt x="12" y="16"/>
                    </a:lnTo>
                    <a:lnTo>
                      <a:pt x="22" y="28"/>
                    </a:lnTo>
                    <a:lnTo>
                      <a:pt x="34" y="43"/>
                    </a:lnTo>
                    <a:lnTo>
                      <a:pt x="47" y="63"/>
                    </a:lnTo>
                    <a:lnTo>
                      <a:pt x="62" y="86"/>
                    </a:lnTo>
                    <a:lnTo>
                      <a:pt x="78" y="113"/>
                    </a:lnTo>
                    <a:lnTo>
                      <a:pt x="84" y="112"/>
                    </a:lnTo>
                    <a:lnTo>
                      <a:pt x="89" y="111"/>
                    </a:lnTo>
                    <a:lnTo>
                      <a:pt x="95" y="108"/>
                    </a:lnTo>
                    <a:lnTo>
                      <a:pt x="10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2" name="Freeform 1281"/>
              <p:cNvSpPr>
                <a:spLocks/>
              </p:cNvSpPr>
              <p:nvPr/>
            </p:nvSpPr>
            <p:spPr bwMode="auto">
              <a:xfrm>
                <a:off x="3094" y="3274"/>
                <a:ext cx="30" cy="33"/>
              </a:xfrm>
              <a:custGeom>
                <a:avLst/>
                <a:gdLst>
                  <a:gd name="T0" fmla="*/ 30 w 91"/>
                  <a:gd name="T1" fmla="*/ 30 h 101"/>
                  <a:gd name="T2" fmla="*/ 24 w 91"/>
                  <a:gd name="T3" fmla="*/ 23 h 101"/>
                  <a:gd name="T4" fmla="*/ 18 w 91"/>
                  <a:gd name="T5" fmla="*/ 16 h 101"/>
                  <a:gd name="T6" fmla="*/ 14 w 91"/>
                  <a:gd name="T7" fmla="*/ 11 h 101"/>
                  <a:gd name="T8" fmla="*/ 9 w 91"/>
                  <a:gd name="T9" fmla="*/ 7 h 101"/>
                  <a:gd name="T10" fmla="*/ 5 w 91"/>
                  <a:gd name="T11" fmla="*/ 4 h 101"/>
                  <a:gd name="T12" fmla="*/ 3 w 91"/>
                  <a:gd name="T13" fmla="*/ 2 h 101"/>
                  <a:gd name="T14" fmla="*/ 0 w 91"/>
                  <a:gd name="T15" fmla="*/ 0 h 101"/>
                  <a:gd name="T16" fmla="*/ 0 w 91"/>
                  <a:gd name="T17" fmla="*/ 0 h 101"/>
                  <a:gd name="T18" fmla="*/ 0 w 91"/>
                  <a:gd name="T19" fmla="*/ 0 h 101"/>
                  <a:gd name="T20" fmla="*/ 2 w 91"/>
                  <a:gd name="T21" fmla="*/ 2 h 101"/>
                  <a:gd name="T22" fmla="*/ 4 w 91"/>
                  <a:gd name="T23" fmla="*/ 4 h 101"/>
                  <a:gd name="T24" fmla="*/ 7 w 91"/>
                  <a:gd name="T25" fmla="*/ 8 h 101"/>
                  <a:gd name="T26" fmla="*/ 10 w 91"/>
                  <a:gd name="T27" fmla="*/ 13 h 101"/>
                  <a:gd name="T28" fmla="*/ 14 w 91"/>
                  <a:gd name="T29" fmla="*/ 18 h 101"/>
                  <a:gd name="T30" fmla="*/ 18 w 91"/>
                  <a:gd name="T31" fmla="*/ 25 h 101"/>
                  <a:gd name="T32" fmla="*/ 23 w 91"/>
                  <a:gd name="T33" fmla="*/ 33 h 101"/>
                  <a:gd name="T34" fmla="*/ 25 w 91"/>
                  <a:gd name="T35" fmla="*/ 32 h 101"/>
                  <a:gd name="T36" fmla="*/ 27 w 91"/>
                  <a:gd name="T37" fmla="*/ 32 h 101"/>
                  <a:gd name="T38" fmla="*/ 28 w 91"/>
                  <a:gd name="T39" fmla="*/ 31 h 101"/>
                  <a:gd name="T40" fmla="*/ 30 w 91"/>
                  <a:gd name="T41" fmla="*/ 3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01">
                    <a:moveTo>
                      <a:pt x="91" y="93"/>
                    </a:moveTo>
                    <a:lnTo>
                      <a:pt x="74" y="70"/>
                    </a:lnTo>
                    <a:lnTo>
                      <a:pt x="56" y="50"/>
                    </a:lnTo>
                    <a:lnTo>
                      <a:pt x="42" y="33"/>
                    </a:lnTo>
                    <a:lnTo>
                      <a:pt x="28" y="21"/>
                    </a:lnTo>
                    <a:lnTo>
                      <a:pt x="16" y="12"/>
                    </a:lnTo>
                    <a:lnTo>
                      <a:pt x="8" y="5"/>
                    </a:lnTo>
                    <a:lnTo>
                      <a:pt x="1" y="1"/>
                    </a:lnTo>
                    <a:lnTo>
                      <a:pt x="0" y="0"/>
                    </a:lnTo>
                    <a:lnTo>
                      <a:pt x="1" y="1"/>
                    </a:lnTo>
                    <a:lnTo>
                      <a:pt x="5" y="6"/>
                    </a:lnTo>
                    <a:lnTo>
                      <a:pt x="12" y="13"/>
                    </a:lnTo>
                    <a:lnTo>
                      <a:pt x="20" y="24"/>
                    </a:lnTo>
                    <a:lnTo>
                      <a:pt x="31" y="39"/>
                    </a:lnTo>
                    <a:lnTo>
                      <a:pt x="43" y="56"/>
                    </a:lnTo>
                    <a:lnTo>
                      <a:pt x="56" y="76"/>
                    </a:lnTo>
                    <a:lnTo>
                      <a:pt x="71" y="101"/>
                    </a:lnTo>
                    <a:lnTo>
                      <a:pt x="77" y="98"/>
                    </a:lnTo>
                    <a:lnTo>
                      <a:pt x="82" y="97"/>
                    </a:lnTo>
                    <a:lnTo>
                      <a:pt x="86" y="94"/>
                    </a:lnTo>
                    <a:lnTo>
                      <a:pt x="91"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3" name="Freeform 1282"/>
              <p:cNvSpPr>
                <a:spLocks/>
              </p:cNvSpPr>
              <p:nvPr/>
            </p:nvSpPr>
            <p:spPr bwMode="auto">
              <a:xfrm>
                <a:off x="3121" y="3269"/>
                <a:ext cx="25" cy="28"/>
              </a:xfrm>
              <a:custGeom>
                <a:avLst/>
                <a:gdLst>
                  <a:gd name="T0" fmla="*/ 25 w 76"/>
                  <a:gd name="T1" fmla="*/ 25 h 84"/>
                  <a:gd name="T2" fmla="*/ 20 w 76"/>
                  <a:gd name="T3" fmla="*/ 18 h 84"/>
                  <a:gd name="T4" fmla="*/ 15 w 76"/>
                  <a:gd name="T5" fmla="*/ 14 h 84"/>
                  <a:gd name="T6" fmla="*/ 11 w 76"/>
                  <a:gd name="T7" fmla="*/ 9 h 84"/>
                  <a:gd name="T8" fmla="*/ 8 w 76"/>
                  <a:gd name="T9" fmla="*/ 6 h 84"/>
                  <a:gd name="T10" fmla="*/ 4 w 76"/>
                  <a:gd name="T11" fmla="*/ 3 h 84"/>
                  <a:gd name="T12" fmla="*/ 2 w 76"/>
                  <a:gd name="T13" fmla="*/ 1 h 84"/>
                  <a:gd name="T14" fmla="*/ 0 w 76"/>
                  <a:gd name="T15" fmla="*/ 1 h 84"/>
                  <a:gd name="T16" fmla="*/ 0 w 76"/>
                  <a:gd name="T17" fmla="*/ 0 h 84"/>
                  <a:gd name="T18" fmla="*/ 0 w 76"/>
                  <a:gd name="T19" fmla="*/ 1 h 84"/>
                  <a:gd name="T20" fmla="*/ 1 w 76"/>
                  <a:gd name="T21" fmla="*/ 2 h 84"/>
                  <a:gd name="T22" fmla="*/ 3 w 76"/>
                  <a:gd name="T23" fmla="*/ 4 h 84"/>
                  <a:gd name="T24" fmla="*/ 5 w 76"/>
                  <a:gd name="T25" fmla="*/ 7 h 84"/>
                  <a:gd name="T26" fmla="*/ 8 w 76"/>
                  <a:gd name="T27" fmla="*/ 11 h 84"/>
                  <a:gd name="T28" fmla="*/ 12 w 76"/>
                  <a:gd name="T29" fmla="*/ 16 h 84"/>
                  <a:gd name="T30" fmla="*/ 15 w 76"/>
                  <a:gd name="T31" fmla="*/ 21 h 84"/>
                  <a:gd name="T32" fmla="*/ 19 w 76"/>
                  <a:gd name="T33" fmla="*/ 28 h 84"/>
                  <a:gd name="T34" fmla="*/ 21 w 76"/>
                  <a:gd name="T35" fmla="*/ 27 h 84"/>
                  <a:gd name="T36" fmla="*/ 22 w 76"/>
                  <a:gd name="T37" fmla="*/ 27 h 84"/>
                  <a:gd name="T38" fmla="*/ 24 w 76"/>
                  <a:gd name="T39" fmla="*/ 26 h 84"/>
                  <a:gd name="T40" fmla="*/ 25 w 76"/>
                  <a:gd name="T41" fmla="*/ 25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84">
                    <a:moveTo>
                      <a:pt x="76" y="74"/>
                    </a:moveTo>
                    <a:lnTo>
                      <a:pt x="62" y="55"/>
                    </a:lnTo>
                    <a:lnTo>
                      <a:pt x="47" y="41"/>
                    </a:lnTo>
                    <a:lnTo>
                      <a:pt x="33" y="27"/>
                    </a:lnTo>
                    <a:lnTo>
                      <a:pt x="23" y="18"/>
                    </a:lnTo>
                    <a:lnTo>
                      <a:pt x="13" y="10"/>
                    </a:lnTo>
                    <a:lnTo>
                      <a:pt x="6" y="4"/>
                    </a:lnTo>
                    <a:lnTo>
                      <a:pt x="1" y="2"/>
                    </a:lnTo>
                    <a:lnTo>
                      <a:pt x="0" y="0"/>
                    </a:lnTo>
                    <a:lnTo>
                      <a:pt x="1" y="2"/>
                    </a:lnTo>
                    <a:lnTo>
                      <a:pt x="4" y="6"/>
                    </a:lnTo>
                    <a:lnTo>
                      <a:pt x="9" y="12"/>
                    </a:lnTo>
                    <a:lnTo>
                      <a:pt x="16" y="20"/>
                    </a:lnTo>
                    <a:lnTo>
                      <a:pt x="25" y="33"/>
                    </a:lnTo>
                    <a:lnTo>
                      <a:pt x="35" y="47"/>
                    </a:lnTo>
                    <a:lnTo>
                      <a:pt x="47" y="64"/>
                    </a:lnTo>
                    <a:lnTo>
                      <a:pt x="59" y="84"/>
                    </a:lnTo>
                    <a:lnTo>
                      <a:pt x="64" y="81"/>
                    </a:lnTo>
                    <a:lnTo>
                      <a:pt x="68" y="80"/>
                    </a:lnTo>
                    <a:lnTo>
                      <a:pt x="72" y="77"/>
                    </a:lnTo>
                    <a:lnTo>
                      <a:pt x="7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4" name="Freeform 1283"/>
              <p:cNvSpPr>
                <a:spLocks/>
              </p:cNvSpPr>
              <p:nvPr/>
            </p:nvSpPr>
            <p:spPr bwMode="auto">
              <a:xfrm>
                <a:off x="3148" y="3265"/>
                <a:ext cx="19" cy="20"/>
              </a:xfrm>
              <a:custGeom>
                <a:avLst/>
                <a:gdLst>
                  <a:gd name="T0" fmla="*/ 14 w 58"/>
                  <a:gd name="T1" fmla="*/ 20 h 59"/>
                  <a:gd name="T2" fmla="*/ 16 w 58"/>
                  <a:gd name="T3" fmla="*/ 19 h 59"/>
                  <a:gd name="T4" fmla="*/ 17 w 58"/>
                  <a:gd name="T5" fmla="*/ 19 h 59"/>
                  <a:gd name="T6" fmla="*/ 18 w 58"/>
                  <a:gd name="T7" fmla="*/ 18 h 59"/>
                  <a:gd name="T8" fmla="*/ 19 w 58"/>
                  <a:gd name="T9" fmla="*/ 17 h 59"/>
                  <a:gd name="T10" fmla="*/ 15 w 58"/>
                  <a:gd name="T11" fmla="*/ 13 h 59"/>
                  <a:gd name="T12" fmla="*/ 11 w 58"/>
                  <a:gd name="T13" fmla="*/ 9 h 59"/>
                  <a:gd name="T14" fmla="*/ 8 w 58"/>
                  <a:gd name="T15" fmla="*/ 6 h 59"/>
                  <a:gd name="T16" fmla="*/ 6 w 58"/>
                  <a:gd name="T17" fmla="*/ 4 h 59"/>
                  <a:gd name="T18" fmla="*/ 3 w 58"/>
                  <a:gd name="T19" fmla="*/ 2 h 59"/>
                  <a:gd name="T20" fmla="*/ 1 w 58"/>
                  <a:gd name="T21" fmla="*/ 1 h 59"/>
                  <a:gd name="T22" fmla="*/ 0 w 58"/>
                  <a:gd name="T23" fmla="*/ 0 h 59"/>
                  <a:gd name="T24" fmla="*/ 0 w 58"/>
                  <a:gd name="T25" fmla="*/ 0 h 59"/>
                  <a:gd name="T26" fmla="*/ 0 w 58"/>
                  <a:gd name="T27" fmla="*/ 0 h 59"/>
                  <a:gd name="T28" fmla="*/ 1 w 58"/>
                  <a:gd name="T29" fmla="*/ 1 h 59"/>
                  <a:gd name="T30" fmla="*/ 2 w 58"/>
                  <a:gd name="T31" fmla="*/ 3 h 59"/>
                  <a:gd name="T32" fmla="*/ 4 w 58"/>
                  <a:gd name="T33" fmla="*/ 5 h 59"/>
                  <a:gd name="T34" fmla="*/ 6 w 58"/>
                  <a:gd name="T35" fmla="*/ 8 h 59"/>
                  <a:gd name="T36" fmla="*/ 8 w 58"/>
                  <a:gd name="T37" fmla="*/ 11 h 59"/>
                  <a:gd name="T38" fmla="*/ 11 w 58"/>
                  <a:gd name="T39" fmla="*/ 15 h 59"/>
                  <a:gd name="T40" fmla="*/ 14 w 58"/>
                  <a:gd name="T41" fmla="*/ 2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9">
                    <a:moveTo>
                      <a:pt x="44" y="59"/>
                    </a:moveTo>
                    <a:lnTo>
                      <a:pt x="48" y="57"/>
                    </a:lnTo>
                    <a:lnTo>
                      <a:pt x="51" y="55"/>
                    </a:lnTo>
                    <a:lnTo>
                      <a:pt x="55" y="53"/>
                    </a:lnTo>
                    <a:lnTo>
                      <a:pt x="58" y="51"/>
                    </a:lnTo>
                    <a:lnTo>
                      <a:pt x="45" y="39"/>
                    </a:lnTo>
                    <a:lnTo>
                      <a:pt x="35" y="28"/>
                    </a:lnTo>
                    <a:lnTo>
                      <a:pt x="25" y="19"/>
                    </a:lnTo>
                    <a:lnTo>
                      <a:pt x="17" y="12"/>
                    </a:lnTo>
                    <a:lnTo>
                      <a:pt x="9" y="7"/>
                    </a:lnTo>
                    <a:lnTo>
                      <a:pt x="4" y="3"/>
                    </a:lnTo>
                    <a:lnTo>
                      <a:pt x="1" y="1"/>
                    </a:lnTo>
                    <a:lnTo>
                      <a:pt x="0" y="0"/>
                    </a:lnTo>
                    <a:lnTo>
                      <a:pt x="1" y="1"/>
                    </a:lnTo>
                    <a:lnTo>
                      <a:pt x="2" y="4"/>
                    </a:lnTo>
                    <a:lnTo>
                      <a:pt x="6" y="8"/>
                    </a:lnTo>
                    <a:lnTo>
                      <a:pt x="12" y="15"/>
                    </a:lnTo>
                    <a:lnTo>
                      <a:pt x="18" y="23"/>
                    </a:lnTo>
                    <a:lnTo>
                      <a:pt x="25" y="32"/>
                    </a:lnTo>
                    <a:lnTo>
                      <a:pt x="35" y="45"/>
                    </a:lnTo>
                    <a:lnTo>
                      <a:pt x="4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5" name="Freeform 1284"/>
              <p:cNvSpPr>
                <a:spLocks/>
              </p:cNvSpPr>
              <p:nvPr/>
            </p:nvSpPr>
            <p:spPr bwMode="auto">
              <a:xfrm>
                <a:off x="3174" y="3261"/>
                <a:ext cx="12" cy="11"/>
              </a:xfrm>
              <a:custGeom>
                <a:avLst/>
                <a:gdLst>
                  <a:gd name="T0" fmla="*/ 12 w 35"/>
                  <a:gd name="T1" fmla="*/ 9 h 33"/>
                  <a:gd name="T2" fmla="*/ 7 w 35"/>
                  <a:gd name="T3" fmla="*/ 5 h 33"/>
                  <a:gd name="T4" fmla="*/ 3 w 35"/>
                  <a:gd name="T5" fmla="*/ 2 h 33"/>
                  <a:gd name="T6" fmla="*/ 1 w 35"/>
                  <a:gd name="T7" fmla="*/ 0 h 33"/>
                  <a:gd name="T8" fmla="*/ 0 w 35"/>
                  <a:gd name="T9" fmla="*/ 0 h 33"/>
                  <a:gd name="T10" fmla="*/ 1 w 35"/>
                  <a:gd name="T11" fmla="*/ 1 h 33"/>
                  <a:gd name="T12" fmla="*/ 2 w 35"/>
                  <a:gd name="T13" fmla="*/ 3 h 33"/>
                  <a:gd name="T14" fmla="*/ 5 w 35"/>
                  <a:gd name="T15" fmla="*/ 6 h 33"/>
                  <a:gd name="T16" fmla="*/ 9 w 35"/>
                  <a:gd name="T17" fmla="*/ 11 h 33"/>
                  <a:gd name="T18" fmla="*/ 10 w 35"/>
                  <a:gd name="T19" fmla="*/ 11 h 33"/>
                  <a:gd name="T20" fmla="*/ 11 w 35"/>
                  <a:gd name="T21" fmla="*/ 10 h 33"/>
                  <a:gd name="T22" fmla="*/ 12 w 35"/>
                  <a:gd name="T23" fmla="*/ 10 h 33"/>
                  <a:gd name="T24" fmla="*/ 12 w 35"/>
                  <a:gd name="T25" fmla="*/ 9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3">
                    <a:moveTo>
                      <a:pt x="35" y="28"/>
                    </a:moveTo>
                    <a:lnTo>
                      <a:pt x="21" y="16"/>
                    </a:lnTo>
                    <a:lnTo>
                      <a:pt x="10" y="6"/>
                    </a:lnTo>
                    <a:lnTo>
                      <a:pt x="3" y="1"/>
                    </a:lnTo>
                    <a:lnTo>
                      <a:pt x="0" y="0"/>
                    </a:lnTo>
                    <a:lnTo>
                      <a:pt x="2" y="2"/>
                    </a:lnTo>
                    <a:lnTo>
                      <a:pt x="7" y="8"/>
                    </a:lnTo>
                    <a:lnTo>
                      <a:pt x="15" y="18"/>
                    </a:lnTo>
                    <a:lnTo>
                      <a:pt x="27" y="33"/>
                    </a:lnTo>
                    <a:lnTo>
                      <a:pt x="30" y="32"/>
                    </a:lnTo>
                    <a:lnTo>
                      <a:pt x="31" y="31"/>
                    </a:lnTo>
                    <a:lnTo>
                      <a:pt x="34" y="29"/>
                    </a:lnTo>
                    <a:lnTo>
                      <a:pt x="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7655" name="Group 1285" descr="ED = C* IR*CF*EF/ BW"/>
          <p:cNvGrpSpPr>
            <a:grpSpLocks/>
          </p:cNvGrpSpPr>
          <p:nvPr/>
        </p:nvGrpSpPr>
        <p:grpSpPr bwMode="auto">
          <a:xfrm>
            <a:off x="2247900" y="2389188"/>
            <a:ext cx="4540250" cy="828675"/>
            <a:chOff x="384" y="1366"/>
            <a:chExt cx="2192" cy="522"/>
          </a:xfrm>
        </p:grpSpPr>
        <p:sp>
          <p:nvSpPr>
            <p:cNvPr id="27657" name="Text Box 1286"/>
            <p:cNvSpPr txBox="1">
              <a:spLocks noChangeArrowheads="1"/>
            </p:cNvSpPr>
            <p:nvPr/>
          </p:nvSpPr>
          <p:spPr bwMode="auto">
            <a:xfrm>
              <a:off x="384" y="1449"/>
              <a:ext cx="520"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200" b="1">
                  <a:solidFill>
                    <a:schemeClr val="bg1"/>
                  </a:solidFill>
                  <a:latin typeface="Arial" panose="020B0604020202020204" pitchFamily="34" charset="0"/>
                </a:rPr>
                <a:t>ED =</a:t>
              </a:r>
            </a:p>
          </p:txBody>
        </p:sp>
        <p:sp>
          <p:nvSpPr>
            <p:cNvPr id="27658" name="Text Box 1287"/>
            <p:cNvSpPr txBox="1">
              <a:spLocks noChangeArrowheads="1"/>
            </p:cNvSpPr>
            <p:nvPr/>
          </p:nvSpPr>
          <p:spPr bwMode="auto">
            <a:xfrm>
              <a:off x="760" y="1366"/>
              <a:ext cx="1816"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60000"/>
                </a:lnSpc>
                <a:spcBef>
                  <a:spcPct val="50000"/>
                </a:spcBef>
              </a:pPr>
              <a:r>
                <a:rPr lang="es-ES" altLang="en-US" sz="3200" b="1">
                  <a:solidFill>
                    <a:srgbClr val="FF0000"/>
                  </a:solidFill>
                  <a:latin typeface="Arial" panose="020B0604020202020204" pitchFamily="34" charset="0"/>
                </a:rPr>
                <a:t>C</a:t>
              </a:r>
              <a:r>
                <a:rPr lang="es-ES" altLang="en-US" sz="3200" b="1">
                  <a:solidFill>
                    <a:schemeClr val="bg1"/>
                  </a:solidFill>
                  <a:latin typeface="Arial" panose="020B0604020202020204" pitchFamily="34" charset="0"/>
                </a:rPr>
                <a:t> x </a:t>
              </a:r>
              <a:r>
                <a:rPr lang="es-ES" altLang="en-US" sz="3200" b="1">
                  <a:solidFill>
                    <a:srgbClr val="FF0000"/>
                  </a:solidFill>
                  <a:latin typeface="Arial" panose="020B0604020202020204" pitchFamily="34" charset="0"/>
                </a:rPr>
                <a:t>IR</a:t>
              </a:r>
              <a:r>
                <a:rPr lang="es-ES" altLang="en-US" sz="3200" b="1">
                  <a:solidFill>
                    <a:schemeClr val="bg1"/>
                  </a:solidFill>
                  <a:latin typeface="Arial" panose="020B0604020202020204" pitchFamily="34" charset="0"/>
                </a:rPr>
                <a:t> x </a:t>
              </a:r>
              <a:r>
                <a:rPr lang="es-ES" altLang="en-US" sz="3200" b="1">
                  <a:solidFill>
                    <a:srgbClr val="FF0000"/>
                  </a:solidFill>
                  <a:latin typeface="Arial" panose="020B0604020202020204" pitchFamily="34" charset="0"/>
                </a:rPr>
                <a:t>CF</a:t>
              </a:r>
              <a:r>
                <a:rPr lang="es-ES" altLang="en-US" sz="3200" b="1">
                  <a:solidFill>
                    <a:schemeClr val="bg1"/>
                  </a:solidFill>
                  <a:latin typeface="Arial" panose="020B0604020202020204" pitchFamily="34" charset="0"/>
                </a:rPr>
                <a:t> x EF</a:t>
              </a:r>
            </a:p>
            <a:p>
              <a:pPr algn="ctr" eaLnBrk="1" hangingPunct="1">
                <a:lnSpc>
                  <a:spcPct val="60000"/>
                </a:lnSpc>
                <a:spcBef>
                  <a:spcPct val="50000"/>
                </a:spcBef>
              </a:pPr>
              <a:r>
                <a:rPr lang="es-ES" altLang="en-US" sz="3200" b="1">
                  <a:solidFill>
                    <a:schemeClr val="bg1"/>
                  </a:solidFill>
                  <a:latin typeface="Arial" panose="020B0604020202020204" pitchFamily="34" charset="0"/>
                </a:rPr>
                <a:t>BW</a:t>
              </a:r>
            </a:p>
          </p:txBody>
        </p:sp>
        <p:sp>
          <p:nvSpPr>
            <p:cNvPr id="27659" name="Line 1288"/>
            <p:cNvSpPr>
              <a:spLocks noChangeShapeType="1"/>
            </p:cNvSpPr>
            <p:nvPr/>
          </p:nvSpPr>
          <p:spPr bwMode="auto">
            <a:xfrm>
              <a:off x="948" y="1603"/>
              <a:ext cx="1440" cy="0"/>
            </a:xfrm>
            <a:prstGeom prst="line">
              <a:avLst/>
            </a:prstGeom>
            <a:noFill/>
            <a:ln w="1905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7656" name="Text Box 1289"/>
          <p:cNvSpPr txBox="1">
            <a:spLocks noChangeArrowheads="1"/>
          </p:cNvSpPr>
          <p:nvPr/>
        </p:nvSpPr>
        <p:spPr bwMode="auto">
          <a:xfrm>
            <a:off x="0" y="3236913"/>
            <a:ext cx="9042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l"/>
                <a:tab pos="4343400" algn="l"/>
              </a:tabLst>
              <a:defRPr sz="2400">
                <a:solidFill>
                  <a:schemeClr val="tx1"/>
                </a:solidFill>
                <a:latin typeface="Times New Roman" panose="02020603050405020304" pitchFamily="18" charset="0"/>
              </a:defRPr>
            </a:lvl1pPr>
            <a:lvl2pPr marL="742950" indent="-285750">
              <a:tabLst>
                <a:tab pos="800100" algn="l"/>
                <a:tab pos="4343400" algn="l"/>
              </a:tabLst>
              <a:defRPr sz="2400">
                <a:solidFill>
                  <a:schemeClr val="tx1"/>
                </a:solidFill>
                <a:latin typeface="Times New Roman" panose="02020603050405020304" pitchFamily="18" charset="0"/>
              </a:defRPr>
            </a:lvl2pPr>
            <a:lvl3pPr marL="1143000" indent="-228600">
              <a:tabLst>
                <a:tab pos="800100" algn="l"/>
                <a:tab pos="4343400" algn="l"/>
              </a:tabLst>
              <a:defRPr sz="2400">
                <a:solidFill>
                  <a:schemeClr val="tx1"/>
                </a:solidFill>
                <a:latin typeface="Times New Roman" panose="02020603050405020304" pitchFamily="18" charset="0"/>
              </a:defRPr>
            </a:lvl3pPr>
            <a:lvl4pPr marL="1600200" indent="-228600">
              <a:tabLst>
                <a:tab pos="800100" algn="l"/>
                <a:tab pos="4343400" algn="l"/>
              </a:tabLst>
              <a:defRPr sz="2400">
                <a:solidFill>
                  <a:schemeClr val="tx1"/>
                </a:solidFill>
                <a:latin typeface="Times New Roman" panose="02020603050405020304" pitchFamily="18" charset="0"/>
              </a:defRPr>
            </a:lvl4pPr>
            <a:lvl5pPr marL="2057400" indent="-228600">
              <a:tabLst>
                <a:tab pos="800100" algn="l"/>
                <a:tab pos="43434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00100" algn="l"/>
                <a:tab pos="43434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00100" algn="l"/>
                <a:tab pos="43434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00100" algn="l"/>
                <a:tab pos="43434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00100" algn="l"/>
                <a:tab pos="4343400" algn="l"/>
              </a:tabLst>
              <a:defRPr sz="2400">
                <a:solidFill>
                  <a:schemeClr val="tx1"/>
                </a:solidFill>
                <a:latin typeface="Times New Roman" panose="02020603050405020304" pitchFamily="18" charset="0"/>
              </a:defRPr>
            </a:lvl9pPr>
          </a:lstStyle>
          <a:p>
            <a:pPr eaLnBrk="1" hangingPunct="1">
              <a:spcBef>
                <a:spcPct val="50000"/>
              </a:spcBef>
            </a:pPr>
            <a:r>
              <a:rPr lang="es-ES" altLang="en-US" sz="1800">
                <a:solidFill>
                  <a:schemeClr val="bg2"/>
                </a:solidFill>
                <a:latin typeface="Arial" panose="020B0604020202020204" pitchFamily="34" charset="0"/>
              </a:rPr>
              <a:t>Donde:	ED=dosis e. exposición (mg/kg/día)   CF=factor conver. (=1 kg/1.000.000 mg)</a:t>
            </a:r>
            <a:br>
              <a:rPr lang="es-ES" altLang="en-US" sz="1800">
                <a:solidFill>
                  <a:schemeClr val="bg2"/>
                </a:solidFill>
                <a:latin typeface="Arial" panose="020B0604020202020204" pitchFamily="34" charset="0"/>
              </a:rPr>
            </a:br>
            <a:r>
              <a:rPr lang="es-ES" altLang="en-US" sz="1800">
                <a:solidFill>
                  <a:schemeClr val="bg2"/>
                </a:solidFill>
                <a:latin typeface="Arial" panose="020B0604020202020204" pitchFamily="34" charset="0"/>
              </a:rPr>
              <a:t>	C=concentración exposición (mg/kg)	EF=factor exposición (frecuencia) </a:t>
            </a:r>
            <a:br>
              <a:rPr lang="es-ES" altLang="en-US" sz="1800">
                <a:solidFill>
                  <a:schemeClr val="bg2"/>
                </a:solidFill>
                <a:latin typeface="Arial" panose="020B0604020202020204" pitchFamily="34" charset="0"/>
              </a:rPr>
            </a:br>
            <a:r>
              <a:rPr lang="es-ES" altLang="en-US" sz="1800">
                <a:solidFill>
                  <a:schemeClr val="bg2"/>
                </a:solidFill>
                <a:latin typeface="Arial" panose="020B0604020202020204" pitchFamily="34" charset="0"/>
              </a:rPr>
              <a:t>	IR=tasa ingestión (mg/día)	    BW=peso corporal (kg)</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81" name="Slide Number Placeholder 4"/>
          <p:cNvSpPr>
            <a:spLocks noGrp="1"/>
          </p:cNvSpPr>
          <p:nvPr>
            <p:ph type="sldNum" sz="quarter" idx="11"/>
          </p:nvPr>
        </p:nvSpPr>
        <p:spPr/>
        <p:txBody>
          <a:bodyPr/>
          <a:lstStyle/>
          <a:p>
            <a:pPr>
              <a:defRPr/>
            </a:pPr>
            <a:fld id="{C5B28E07-480C-42C2-91AA-94175F1FD001}" type="slidenum">
              <a:rPr lang="en-US" altLang="en-US"/>
              <a:pPr>
                <a:defRPr/>
              </a:pPr>
              <a:t>23</a:t>
            </a:fld>
            <a:endParaRPr lang="en-US" altLang="en-US"/>
          </a:p>
        </p:txBody>
      </p:sp>
      <p:sp>
        <p:nvSpPr>
          <p:cNvPr id="28676" name="Rectangle 1036"/>
          <p:cNvSpPr>
            <a:spLocks noGrp="1" noChangeArrowheads="1"/>
          </p:cNvSpPr>
          <p:nvPr>
            <p:ph type="title"/>
          </p:nvPr>
        </p:nvSpPr>
        <p:spPr/>
        <p:txBody>
          <a:bodyPr/>
          <a:lstStyle/>
          <a:p>
            <a:pPr eaLnBrk="1" hangingPunct="1"/>
            <a:r>
              <a:rPr lang="es-ES" altLang="en-US" smtClean="0"/>
              <a:t>Exposición por contacto cutáneo</a:t>
            </a:r>
          </a:p>
        </p:txBody>
      </p:sp>
      <p:sp>
        <p:nvSpPr>
          <p:cNvPr id="28677" name="Rectangle 1037"/>
          <p:cNvSpPr>
            <a:spLocks noGrp="1" noChangeArrowheads="1"/>
          </p:cNvSpPr>
          <p:nvPr>
            <p:ph type="body" idx="1"/>
          </p:nvPr>
        </p:nvSpPr>
        <p:spPr/>
        <p:txBody>
          <a:bodyPr/>
          <a:lstStyle/>
          <a:p>
            <a:pPr eaLnBrk="1" hangingPunct="1"/>
            <a:r>
              <a:rPr lang="es-ES" altLang="en-US" sz="2600" smtClean="0"/>
              <a:t>Contacto con suelo o agua contaminada</a:t>
            </a:r>
            <a:br>
              <a:rPr lang="es-ES" altLang="en-US" sz="2600" smtClean="0"/>
            </a:br>
            <a:endParaRPr lang="es-ES" altLang="en-US" sz="2600" smtClean="0"/>
          </a:p>
          <a:p>
            <a:pPr eaLnBrk="1" hangingPunct="1"/>
            <a:endParaRPr lang="es-ES" altLang="en-US" sz="2600" smtClean="0"/>
          </a:p>
          <a:p>
            <a:pPr eaLnBrk="1" hangingPunct="1"/>
            <a:endParaRPr lang="es-ES" altLang="en-US" sz="2600" smtClean="0"/>
          </a:p>
          <a:p>
            <a:pPr eaLnBrk="1" hangingPunct="1">
              <a:buFont typeface="Wingdings 2" panose="05020102010507070707" pitchFamily="18" charset="2"/>
              <a:buNone/>
            </a:pPr>
            <a:r>
              <a:rPr lang="es-ES" altLang="en-US" sz="2600" smtClean="0"/>
              <a:t>	</a:t>
            </a:r>
          </a:p>
          <a:p>
            <a:pPr eaLnBrk="1" hangingPunct="1"/>
            <a:endParaRPr lang="es-ES" altLang="en-US" sz="2600" smtClean="0"/>
          </a:p>
          <a:p>
            <a:pPr eaLnBrk="1" hangingPunct="1"/>
            <a:r>
              <a:rPr lang="es-ES" altLang="en-US" sz="2600" smtClean="0"/>
              <a:t>La absorción varía con el contaminante </a:t>
            </a:r>
            <a:br>
              <a:rPr lang="es-ES" altLang="en-US" sz="2600" smtClean="0"/>
            </a:br>
            <a:r>
              <a:rPr lang="es-ES" altLang="en-US" sz="2600" smtClean="0"/>
              <a:t>y el medio.</a:t>
            </a:r>
          </a:p>
          <a:p>
            <a:pPr eaLnBrk="1" hangingPunct="1">
              <a:lnSpc>
                <a:spcPct val="50000"/>
              </a:lnSpc>
              <a:spcBef>
                <a:spcPct val="50000"/>
              </a:spcBef>
            </a:pPr>
            <a:r>
              <a:rPr lang="es-ES" altLang="en-US" sz="2600" smtClean="0"/>
              <a:t>La </a:t>
            </a:r>
            <a:r>
              <a:rPr lang="es-ES" altLang="en-US" sz="2600" smtClean="0">
                <a:cs typeface="Arial" panose="020B0604020202020204" pitchFamily="34" charset="0"/>
              </a:rPr>
              <a:t>«</a:t>
            </a:r>
            <a:r>
              <a:rPr lang="es-ES" altLang="en-US" sz="2600" i="1" smtClean="0"/>
              <a:t>Guía de evaluación de riesgos</a:t>
            </a:r>
            <a:r>
              <a:rPr lang="es-ES" altLang="en-US" sz="2600" smtClean="0">
                <a:cs typeface="Arial" panose="020B0604020202020204" pitchFamily="34" charset="0"/>
              </a:rPr>
              <a:t>»</a:t>
            </a:r>
          </a:p>
          <a:p>
            <a:pPr eaLnBrk="1" hangingPunct="1">
              <a:lnSpc>
                <a:spcPct val="50000"/>
              </a:lnSpc>
              <a:spcBef>
                <a:spcPct val="50000"/>
              </a:spcBef>
              <a:buFont typeface="Wingdings 2" panose="05020102010507070707" pitchFamily="18" charset="2"/>
              <a:buNone/>
            </a:pPr>
            <a:r>
              <a:rPr lang="es-ES" altLang="en-US" sz="2600" smtClean="0">
                <a:cs typeface="Arial" panose="020B0604020202020204" pitchFamily="34" charset="0"/>
              </a:rPr>
              <a:t>	d</a:t>
            </a:r>
            <a:r>
              <a:rPr lang="es-ES" altLang="en-US" sz="2600" smtClean="0"/>
              <a:t>e la </a:t>
            </a:r>
            <a:r>
              <a:rPr lang="es-ES" altLang="en-US" sz="2600" i="1" smtClean="0"/>
              <a:t>EPA</a:t>
            </a:r>
            <a:r>
              <a:rPr lang="es-ES" altLang="en-US" sz="2600" smtClean="0"/>
              <a:t> aporta más detalles.</a:t>
            </a:r>
          </a:p>
        </p:txBody>
      </p:sp>
      <p:grpSp>
        <p:nvGrpSpPr>
          <p:cNvPr id="28678" name="Group 1034" descr="ED = C* AR*CF*EF/ BW"/>
          <p:cNvGrpSpPr>
            <a:grpSpLocks/>
          </p:cNvGrpSpPr>
          <p:nvPr/>
        </p:nvGrpSpPr>
        <p:grpSpPr bwMode="auto">
          <a:xfrm>
            <a:off x="2070100" y="2397125"/>
            <a:ext cx="4889500" cy="828675"/>
            <a:chOff x="296" y="1366"/>
            <a:chExt cx="3080" cy="522"/>
          </a:xfrm>
        </p:grpSpPr>
        <p:sp>
          <p:nvSpPr>
            <p:cNvPr id="28751" name="Text Box 1031"/>
            <p:cNvSpPr txBox="1">
              <a:spLocks noChangeArrowheads="1"/>
            </p:cNvSpPr>
            <p:nvPr/>
          </p:nvSpPr>
          <p:spPr bwMode="auto">
            <a:xfrm>
              <a:off x="296" y="1449"/>
              <a:ext cx="736"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200" b="1">
                  <a:solidFill>
                    <a:schemeClr val="bg1"/>
                  </a:solidFill>
                  <a:latin typeface="Arial" panose="020B0604020202020204" pitchFamily="34" charset="0"/>
                </a:rPr>
                <a:t>ED =</a:t>
              </a:r>
            </a:p>
          </p:txBody>
        </p:sp>
        <p:sp>
          <p:nvSpPr>
            <p:cNvPr id="28752" name="Text Box 1032"/>
            <p:cNvSpPr txBox="1">
              <a:spLocks noChangeArrowheads="1"/>
            </p:cNvSpPr>
            <p:nvPr/>
          </p:nvSpPr>
          <p:spPr bwMode="auto">
            <a:xfrm>
              <a:off x="888" y="1366"/>
              <a:ext cx="2488"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60000"/>
                </a:lnSpc>
                <a:spcBef>
                  <a:spcPct val="50000"/>
                </a:spcBef>
              </a:pPr>
              <a:r>
                <a:rPr lang="es-ES" altLang="en-US" sz="3200" b="1">
                  <a:solidFill>
                    <a:srgbClr val="FF0000"/>
                  </a:solidFill>
                  <a:latin typeface="Arial" panose="020B0604020202020204" pitchFamily="34" charset="0"/>
                </a:rPr>
                <a:t>C</a:t>
              </a:r>
              <a:r>
                <a:rPr lang="es-ES" altLang="en-US" sz="3200" b="1">
                  <a:solidFill>
                    <a:schemeClr val="bg1"/>
                  </a:solidFill>
                  <a:latin typeface="Arial" panose="020B0604020202020204" pitchFamily="34" charset="0"/>
                </a:rPr>
                <a:t> x </a:t>
              </a:r>
              <a:r>
                <a:rPr lang="es-ES" altLang="en-US" sz="3200" b="1">
                  <a:solidFill>
                    <a:srgbClr val="FF0000"/>
                  </a:solidFill>
                  <a:latin typeface="Arial" panose="020B0604020202020204" pitchFamily="34" charset="0"/>
                </a:rPr>
                <a:t>AR</a:t>
              </a:r>
              <a:r>
                <a:rPr lang="es-ES" altLang="en-US" sz="3200" b="1">
                  <a:solidFill>
                    <a:schemeClr val="bg1"/>
                  </a:solidFill>
                  <a:latin typeface="Arial" panose="020B0604020202020204" pitchFamily="34" charset="0"/>
                </a:rPr>
                <a:t> x </a:t>
              </a:r>
              <a:r>
                <a:rPr lang="es-ES" altLang="en-US" sz="3200" b="1">
                  <a:solidFill>
                    <a:srgbClr val="FF0000"/>
                  </a:solidFill>
                  <a:latin typeface="Arial" panose="020B0604020202020204" pitchFamily="34" charset="0"/>
                </a:rPr>
                <a:t>CF</a:t>
              </a:r>
              <a:r>
                <a:rPr lang="es-ES" altLang="en-US" sz="3200" b="1">
                  <a:solidFill>
                    <a:schemeClr val="bg1"/>
                  </a:solidFill>
                  <a:latin typeface="Arial" panose="020B0604020202020204" pitchFamily="34" charset="0"/>
                </a:rPr>
                <a:t> x EF</a:t>
              </a:r>
            </a:p>
            <a:p>
              <a:pPr algn="ctr" eaLnBrk="1" hangingPunct="1">
                <a:lnSpc>
                  <a:spcPct val="60000"/>
                </a:lnSpc>
                <a:spcBef>
                  <a:spcPct val="50000"/>
                </a:spcBef>
              </a:pPr>
              <a:r>
                <a:rPr lang="es-ES" altLang="en-US" sz="3200" b="1">
                  <a:solidFill>
                    <a:schemeClr val="bg1"/>
                  </a:solidFill>
                  <a:latin typeface="Arial" panose="020B0604020202020204" pitchFamily="34" charset="0"/>
                </a:rPr>
                <a:t>BW</a:t>
              </a:r>
            </a:p>
          </p:txBody>
        </p:sp>
        <p:sp>
          <p:nvSpPr>
            <p:cNvPr id="28753" name="Line 1033"/>
            <p:cNvSpPr>
              <a:spLocks noChangeShapeType="1"/>
            </p:cNvSpPr>
            <p:nvPr/>
          </p:nvSpPr>
          <p:spPr bwMode="auto">
            <a:xfrm>
              <a:off x="1056" y="1603"/>
              <a:ext cx="2136" cy="0"/>
            </a:xfrm>
            <a:prstGeom prst="line">
              <a:avLst/>
            </a:prstGeom>
            <a:noFill/>
            <a:ln w="1905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8679" name="Text Box 1035"/>
          <p:cNvSpPr txBox="1">
            <a:spLocks noChangeArrowheads="1"/>
          </p:cNvSpPr>
          <p:nvPr/>
        </p:nvSpPr>
        <p:spPr bwMode="auto">
          <a:xfrm>
            <a:off x="152400" y="3390900"/>
            <a:ext cx="88090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l"/>
                <a:tab pos="4572000" algn="l"/>
              </a:tabLst>
              <a:defRPr sz="2400">
                <a:solidFill>
                  <a:schemeClr val="tx1"/>
                </a:solidFill>
                <a:latin typeface="Times New Roman" panose="02020603050405020304" pitchFamily="18" charset="0"/>
              </a:defRPr>
            </a:lvl1pPr>
            <a:lvl2pPr marL="742950" indent="-285750">
              <a:tabLst>
                <a:tab pos="800100" algn="l"/>
                <a:tab pos="4572000" algn="l"/>
              </a:tabLst>
              <a:defRPr sz="2400">
                <a:solidFill>
                  <a:schemeClr val="tx1"/>
                </a:solidFill>
                <a:latin typeface="Times New Roman" panose="02020603050405020304" pitchFamily="18" charset="0"/>
              </a:defRPr>
            </a:lvl2pPr>
            <a:lvl3pPr marL="1143000" indent="-228600">
              <a:tabLst>
                <a:tab pos="800100" algn="l"/>
                <a:tab pos="4572000" algn="l"/>
              </a:tabLst>
              <a:defRPr sz="2400">
                <a:solidFill>
                  <a:schemeClr val="tx1"/>
                </a:solidFill>
                <a:latin typeface="Times New Roman" panose="02020603050405020304" pitchFamily="18" charset="0"/>
              </a:defRPr>
            </a:lvl3pPr>
            <a:lvl4pPr marL="1600200" indent="-228600">
              <a:tabLst>
                <a:tab pos="800100" algn="l"/>
                <a:tab pos="4572000" algn="l"/>
              </a:tabLst>
              <a:defRPr sz="2400">
                <a:solidFill>
                  <a:schemeClr val="tx1"/>
                </a:solidFill>
                <a:latin typeface="Times New Roman" panose="02020603050405020304" pitchFamily="18" charset="0"/>
              </a:defRPr>
            </a:lvl4pPr>
            <a:lvl5pPr marL="2057400" indent="-228600">
              <a:tabLst>
                <a:tab pos="800100" algn="l"/>
                <a:tab pos="45720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00100" algn="l"/>
                <a:tab pos="45720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00100" algn="l"/>
                <a:tab pos="45720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00100" algn="l"/>
                <a:tab pos="45720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00100" algn="l"/>
                <a:tab pos="4572000" algn="l"/>
              </a:tabLst>
              <a:defRPr sz="2400">
                <a:solidFill>
                  <a:schemeClr val="tx1"/>
                </a:solidFill>
                <a:latin typeface="Times New Roman" panose="02020603050405020304" pitchFamily="18" charset="0"/>
              </a:defRPr>
            </a:lvl9pPr>
          </a:lstStyle>
          <a:p>
            <a:pPr eaLnBrk="1" hangingPunct="1">
              <a:spcBef>
                <a:spcPct val="50000"/>
              </a:spcBef>
            </a:pPr>
            <a:r>
              <a:rPr lang="es-ES" altLang="en-US" sz="1800">
                <a:solidFill>
                  <a:schemeClr val="bg2"/>
                </a:solidFill>
                <a:latin typeface="Arial" panose="020B0604020202020204" pitchFamily="34" charset="0"/>
              </a:rPr>
              <a:t>Donde:	ED=dosis e. exposición (mg/kg/día)	CF=factor conversión (depende)</a:t>
            </a:r>
            <a:br>
              <a:rPr lang="es-ES" altLang="en-US" sz="1800">
                <a:solidFill>
                  <a:schemeClr val="bg2"/>
                </a:solidFill>
                <a:latin typeface="Arial" panose="020B0604020202020204" pitchFamily="34" charset="0"/>
              </a:rPr>
            </a:br>
            <a:r>
              <a:rPr lang="es-ES" altLang="en-US" sz="1800">
                <a:solidFill>
                  <a:schemeClr val="bg2"/>
                </a:solidFill>
                <a:latin typeface="Arial" panose="020B0604020202020204" pitchFamily="34" charset="0"/>
              </a:rPr>
              <a:t>	C=conce. exposición (mg/kg o µg/L)	EF=factor exposición (frecuencia) </a:t>
            </a:r>
            <a:br>
              <a:rPr lang="es-ES" altLang="en-US" sz="1800">
                <a:solidFill>
                  <a:schemeClr val="bg2"/>
                </a:solidFill>
                <a:latin typeface="Arial" panose="020B0604020202020204" pitchFamily="34" charset="0"/>
              </a:rPr>
            </a:br>
            <a:r>
              <a:rPr lang="es-ES" altLang="en-US" sz="1800">
                <a:solidFill>
                  <a:schemeClr val="bg2"/>
                </a:solidFill>
                <a:latin typeface="Arial" panose="020B0604020202020204" pitchFamily="34" charset="0"/>
              </a:rPr>
              <a:t>	IR=tasa absorción dérmica (µg/día)	BW=peso corporal (kg)</a:t>
            </a:r>
          </a:p>
        </p:txBody>
      </p:sp>
      <p:grpSp>
        <p:nvGrpSpPr>
          <p:cNvPr id="28680" name="Group 1038" descr="manos"/>
          <p:cNvGrpSpPr>
            <a:grpSpLocks/>
          </p:cNvGrpSpPr>
          <p:nvPr/>
        </p:nvGrpSpPr>
        <p:grpSpPr bwMode="auto">
          <a:xfrm>
            <a:off x="6815138" y="4398963"/>
            <a:ext cx="2012950" cy="1846262"/>
            <a:chOff x="4208" y="2667"/>
            <a:chExt cx="1268" cy="1163"/>
          </a:xfrm>
        </p:grpSpPr>
        <p:sp>
          <p:nvSpPr>
            <p:cNvPr id="28681" name="Freeform 1039"/>
            <p:cNvSpPr>
              <a:spLocks/>
            </p:cNvSpPr>
            <p:nvPr/>
          </p:nvSpPr>
          <p:spPr bwMode="auto">
            <a:xfrm>
              <a:off x="4269" y="2721"/>
              <a:ext cx="1121" cy="1109"/>
            </a:xfrm>
            <a:custGeom>
              <a:avLst/>
              <a:gdLst>
                <a:gd name="T0" fmla="*/ 989 w 2242"/>
                <a:gd name="T1" fmla="*/ 0 h 2217"/>
                <a:gd name="T2" fmla="*/ 0 w 2242"/>
                <a:gd name="T3" fmla="*/ 106 h 2217"/>
                <a:gd name="T4" fmla="*/ 90 w 2242"/>
                <a:gd name="T5" fmla="*/ 1109 h 2217"/>
                <a:gd name="T6" fmla="*/ 1121 w 2242"/>
                <a:gd name="T7" fmla="*/ 963 h 2217"/>
                <a:gd name="T8" fmla="*/ 989 w 2242"/>
                <a:gd name="T9" fmla="*/ 0 h 2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 h="2217">
                  <a:moveTo>
                    <a:pt x="1978" y="0"/>
                  </a:moveTo>
                  <a:lnTo>
                    <a:pt x="0" y="211"/>
                  </a:lnTo>
                  <a:lnTo>
                    <a:pt x="180" y="2217"/>
                  </a:lnTo>
                  <a:lnTo>
                    <a:pt x="2242" y="1926"/>
                  </a:lnTo>
                  <a:lnTo>
                    <a:pt x="1978" y="0"/>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2" name="Freeform 1040"/>
            <p:cNvSpPr>
              <a:spLocks/>
            </p:cNvSpPr>
            <p:nvPr/>
          </p:nvSpPr>
          <p:spPr bwMode="auto">
            <a:xfrm>
              <a:off x="4249" y="2736"/>
              <a:ext cx="1126" cy="1040"/>
            </a:xfrm>
            <a:custGeom>
              <a:avLst/>
              <a:gdLst>
                <a:gd name="T0" fmla="*/ 400 w 2107"/>
                <a:gd name="T1" fmla="*/ 0 h 2080"/>
                <a:gd name="T2" fmla="*/ 0 w 2107"/>
                <a:gd name="T3" fmla="*/ 636 h 2080"/>
                <a:gd name="T4" fmla="*/ 748 w 2107"/>
                <a:gd name="T5" fmla="*/ 1040 h 2080"/>
                <a:gd name="T6" fmla="*/ 1126 w 2107"/>
                <a:gd name="T7" fmla="*/ 377 h 2080"/>
                <a:gd name="T8" fmla="*/ 400 w 2107"/>
                <a:gd name="T9" fmla="*/ 0 h 2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7" h="2080">
                  <a:moveTo>
                    <a:pt x="749" y="0"/>
                  </a:moveTo>
                  <a:lnTo>
                    <a:pt x="0" y="1271"/>
                  </a:lnTo>
                  <a:lnTo>
                    <a:pt x="1400" y="2080"/>
                  </a:lnTo>
                  <a:lnTo>
                    <a:pt x="2107" y="754"/>
                  </a:lnTo>
                  <a:lnTo>
                    <a:pt x="74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3" name="Freeform 1041"/>
            <p:cNvSpPr>
              <a:spLocks/>
            </p:cNvSpPr>
            <p:nvPr/>
          </p:nvSpPr>
          <p:spPr bwMode="auto">
            <a:xfrm>
              <a:off x="4984" y="3135"/>
              <a:ext cx="492" cy="319"/>
            </a:xfrm>
            <a:custGeom>
              <a:avLst/>
              <a:gdLst>
                <a:gd name="T0" fmla="*/ 0 w 581"/>
                <a:gd name="T1" fmla="*/ 312 h 385"/>
                <a:gd name="T2" fmla="*/ 17 w 581"/>
                <a:gd name="T3" fmla="*/ 169 h 385"/>
                <a:gd name="T4" fmla="*/ 459 w 581"/>
                <a:gd name="T5" fmla="*/ 0 h 385"/>
                <a:gd name="T6" fmla="*/ 492 w 581"/>
                <a:gd name="T7" fmla="*/ 319 h 385"/>
                <a:gd name="T8" fmla="*/ 0 w 581"/>
                <a:gd name="T9" fmla="*/ 31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 h="385">
                  <a:moveTo>
                    <a:pt x="0" y="376"/>
                  </a:moveTo>
                  <a:lnTo>
                    <a:pt x="20" y="204"/>
                  </a:lnTo>
                  <a:lnTo>
                    <a:pt x="542" y="0"/>
                  </a:lnTo>
                  <a:lnTo>
                    <a:pt x="581" y="385"/>
                  </a:lnTo>
                  <a:lnTo>
                    <a:pt x="0" y="376"/>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1042"/>
            <p:cNvSpPr>
              <a:spLocks/>
            </p:cNvSpPr>
            <p:nvPr/>
          </p:nvSpPr>
          <p:spPr bwMode="auto">
            <a:xfrm flipH="1" flipV="1">
              <a:off x="4803" y="3220"/>
              <a:ext cx="361" cy="34"/>
            </a:xfrm>
            <a:custGeom>
              <a:avLst/>
              <a:gdLst>
                <a:gd name="T0" fmla="*/ 0 w 813"/>
                <a:gd name="T1" fmla="*/ 10 h 25"/>
                <a:gd name="T2" fmla="*/ 361 w 813"/>
                <a:gd name="T3" fmla="*/ 0 h 25"/>
                <a:gd name="T4" fmla="*/ 361 w 813"/>
                <a:gd name="T5" fmla="*/ 34 h 25"/>
                <a:gd name="T6" fmla="*/ 0 w 813"/>
                <a:gd name="T7" fmla="*/ 1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3" h="25">
                  <a:moveTo>
                    <a:pt x="0" y="7"/>
                  </a:moveTo>
                  <a:lnTo>
                    <a:pt x="812" y="0"/>
                  </a:lnTo>
                  <a:lnTo>
                    <a:pt x="813" y="25"/>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85" name="Group 1043"/>
            <p:cNvGrpSpPr>
              <a:grpSpLocks/>
            </p:cNvGrpSpPr>
            <p:nvPr/>
          </p:nvGrpSpPr>
          <p:grpSpPr bwMode="auto">
            <a:xfrm>
              <a:off x="4488" y="3454"/>
              <a:ext cx="832" cy="236"/>
              <a:chOff x="1900" y="3520"/>
              <a:chExt cx="857" cy="357"/>
            </a:xfrm>
          </p:grpSpPr>
          <p:sp>
            <p:nvSpPr>
              <p:cNvPr id="28737" name="Freeform 1044"/>
              <p:cNvSpPr>
                <a:spLocks/>
              </p:cNvSpPr>
              <p:nvPr/>
            </p:nvSpPr>
            <p:spPr bwMode="auto">
              <a:xfrm>
                <a:off x="1900" y="3520"/>
                <a:ext cx="857" cy="357"/>
              </a:xfrm>
              <a:custGeom>
                <a:avLst/>
                <a:gdLst>
                  <a:gd name="T0" fmla="*/ 0 w 1714"/>
                  <a:gd name="T1" fmla="*/ 87 h 713"/>
                  <a:gd name="T2" fmla="*/ 166 w 1714"/>
                  <a:gd name="T3" fmla="*/ 4 h 713"/>
                  <a:gd name="T4" fmla="*/ 267 w 1714"/>
                  <a:gd name="T5" fmla="*/ 73 h 713"/>
                  <a:gd name="T6" fmla="*/ 371 w 1714"/>
                  <a:gd name="T7" fmla="*/ 14 h 713"/>
                  <a:gd name="T8" fmla="*/ 513 w 1714"/>
                  <a:gd name="T9" fmla="*/ 11 h 713"/>
                  <a:gd name="T10" fmla="*/ 609 w 1714"/>
                  <a:gd name="T11" fmla="*/ 0 h 713"/>
                  <a:gd name="T12" fmla="*/ 857 w 1714"/>
                  <a:gd name="T13" fmla="*/ 38 h 713"/>
                  <a:gd name="T14" fmla="*/ 835 w 1714"/>
                  <a:gd name="T15" fmla="*/ 329 h 713"/>
                  <a:gd name="T16" fmla="*/ 609 w 1714"/>
                  <a:gd name="T17" fmla="*/ 301 h 713"/>
                  <a:gd name="T18" fmla="*/ 520 w 1714"/>
                  <a:gd name="T19" fmla="*/ 357 h 713"/>
                  <a:gd name="T20" fmla="*/ 392 w 1714"/>
                  <a:gd name="T21" fmla="*/ 277 h 713"/>
                  <a:gd name="T22" fmla="*/ 295 w 1714"/>
                  <a:gd name="T23" fmla="*/ 346 h 713"/>
                  <a:gd name="T24" fmla="*/ 139 w 1714"/>
                  <a:gd name="T25" fmla="*/ 291 h 713"/>
                  <a:gd name="T26" fmla="*/ 70 w 1714"/>
                  <a:gd name="T27" fmla="*/ 325 h 713"/>
                  <a:gd name="T28" fmla="*/ 0 w 1714"/>
                  <a:gd name="T29" fmla="*/ 87 h 7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14" h="713">
                    <a:moveTo>
                      <a:pt x="0" y="173"/>
                    </a:moveTo>
                    <a:lnTo>
                      <a:pt x="332" y="7"/>
                    </a:lnTo>
                    <a:lnTo>
                      <a:pt x="534" y="145"/>
                    </a:lnTo>
                    <a:lnTo>
                      <a:pt x="741" y="27"/>
                    </a:lnTo>
                    <a:lnTo>
                      <a:pt x="1025" y="21"/>
                    </a:lnTo>
                    <a:lnTo>
                      <a:pt x="1218" y="0"/>
                    </a:lnTo>
                    <a:lnTo>
                      <a:pt x="1714" y="76"/>
                    </a:lnTo>
                    <a:lnTo>
                      <a:pt x="1669" y="658"/>
                    </a:lnTo>
                    <a:lnTo>
                      <a:pt x="1218" y="602"/>
                    </a:lnTo>
                    <a:lnTo>
                      <a:pt x="1039" y="713"/>
                    </a:lnTo>
                    <a:lnTo>
                      <a:pt x="783" y="554"/>
                    </a:lnTo>
                    <a:lnTo>
                      <a:pt x="589" y="692"/>
                    </a:lnTo>
                    <a:lnTo>
                      <a:pt x="277" y="582"/>
                    </a:lnTo>
                    <a:lnTo>
                      <a:pt x="139" y="650"/>
                    </a:lnTo>
                    <a:lnTo>
                      <a:pt x="0" y="17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8" name="Freeform 1045"/>
              <p:cNvSpPr>
                <a:spLocks/>
              </p:cNvSpPr>
              <p:nvPr/>
            </p:nvSpPr>
            <p:spPr bwMode="auto">
              <a:xfrm>
                <a:off x="1966" y="3525"/>
                <a:ext cx="791" cy="76"/>
              </a:xfrm>
              <a:custGeom>
                <a:avLst/>
                <a:gdLst>
                  <a:gd name="T0" fmla="*/ 177 w 1580"/>
                  <a:gd name="T1" fmla="*/ 38 h 151"/>
                  <a:gd name="T2" fmla="*/ 208 w 1580"/>
                  <a:gd name="T3" fmla="*/ 34 h 151"/>
                  <a:gd name="T4" fmla="*/ 239 w 1580"/>
                  <a:gd name="T5" fmla="*/ 25 h 151"/>
                  <a:gd name="T6" fmla="*/ 269 w 1580"/>
                  <a:gd name="T7" fmla="*/ 13 h 151"/>
                  <a:gd name="T8" fmla="*/ 299 w 1580"/>
                  <a:gd name="T9" fmla="*/ 7 h 151"/>
                  <a:gd name="T10" fmla="*/ 326 w 1580"/>
                  <a:gd name="T11" fmla="*/ 9 h 151"/>
                  <a:gd name="T12" fmla="*/ 355 w 1580"/>
                  <a:gd name="T13" fmla="*/ 15 h 151"/>
                  <a:gd name="T14" fmla="*/ 382 w 1580"/>
                  <a:gd name="T15" fmla="*/ 19 h 151"/>
                  <a:gd name="T16" fmla="*/ 410 w 1580"/>
                  <a:gd name="T17" fmla="*/ 24 h 151"/>
                  <a:gd name="T18" fmla="*/ 436 w 1580"/>
                  <a:gd name="T19" fmla="*/ 26 h 151"/>
                  <a:gd name="T20" fmla="*/ 463 w 1580"/>
                  <a:gd name="T21" fmla="*/ 26 h 151"/>
                  <a:gd name="T22" fmla="*/ 489 w 1580"/>
                  <a:gd name="T23" fmla="*/ 21 h 151"/>
                  <a:gd name="T24" fmla="*/ 514 w 1580"/>
                  <a:gd name="T25" fmla="*/ 13 h 151"/>
                  <a:gd name="T26" fmla="*/ 540 w 1580"/>
                  <a:gd name="T27" fmla="*/ 0 h 151"/>
                  <a:gd name="T28" fmla="*/ 567 w 1580"/>
                  <a:gd name="T29" fmla="*/ 1 h 151"/>
                  <a:gd name="T30" fmla="*/ 595 w 1580"/>
                  <a:gd name="T31" fmla="*/ 4 h 151"/>
                  <a:gd name="T32" fmla="*/ 622 w 1580"/>
                  <a:gd name="T33" fmla="*/ 7 h 151"/>
                  <a:gd name="T34" fmla="*/ 648 w 1580"/>
                  <a:gd name="T35" fmla="*/ 11 h 151"/>
                  <a:gd name="T36" fmla="*/ 675 w 1580"/>
                  <a:gd name="T37" fmla="*/ 16 h 151"/>
                  <a:gd name="T38" fmla="*/ 702 w 1580"/>
                  <a:gd name="T39" fmla="*/ 19 h 151"/>
                  <a:gd name="T40" fmla="*/ 729 w 1580"/>
                  <a:gd name="T41" fmla="*/ 21 h 151"/>
                  <a:gd name="T42" fmla="*/ 756 w 1580"/>
                  <a:gd name="T43" fmla="*/ 22 h 151"/>
                  <a:gd name="T44" fmla="*/ 784 w 1580"/>
                  <a:gd name="T45" fmla="*/ 22 h 151"/>
                  <a:gd name="T46" fmla="*/ 754 w 1580"/>
                  <a:gd name="T47" fmla="*/ 49 h 151"/>
                  <a:gd name="T48" fmla="*/ 731 w 1580"/>
                  <a:gd name="T49" fmla="*/ 48 h 151"/>
                  <a:gd name="T50" fmla="*/ 709 w 1580"/>
                  <a:gd name="T51" fmla="*/ 46 h 151"/>
                  <a:gd name="T52" fmla="*/ 687 w 1580"/>
                  <a:gd name="T53" fmla="*/ 44 h 151"/>
                  <a:gd name="T54" fmla="*/ 667 w 1580"/>
                  <a:gd name="T55" fmla="*/ 43 h 151"/>
                  <a:gd name="T56" fmla="*/ 646 w 1580"/>
                  <a:gd name="T57" fmla="*/ 40 h 151"/>
                  <a:gd name="T58" fmla="*/ 624 w 1580"/>
                  <a:gd name="T59" fmla="*/ 37 h 151"/>
                  <a:gd name="T60" fmla="*/ 603 w 1580"/>
                  <a:gd name="T61" fmla="*/ 33 h 151"/>
                  <a:gd name="T62" fmla="*/ 582 w 1580"/>
                  <a:gd name="T63" fmla="*/ 29 h 151"/>
                  <a:gd name="T64" fmla="*/ 556 w 1580"/>
                  <a:gd name="T65" fmla="*/ 28 h 151"/>
                  <a:gd name="T66" fmla="*/ 529 w 1580"/>
                  <a:gd name="T67" fmla="*/ 32 h 151"/>
                  <a:gd name="T68" fmla="*/ 504 w 1580"/>
                  <a:gd name="T69" fmla="*/ 39 h 151"/>
                  <a:gd name="T70" fmla="*/ 480 w 1580"/>
                  <a:gd name="T71" fmla="*/ 48 h 151"/>
                  <a:gd name="T72" fmla="*/ 457 w 1580"/>
                  <a:gd name="T73" fmla="*/ 59 h 151"/>
                  <a:gd name="T74" fmla="*/ 429 w 1580"/>
                  <a:gd name="T75" fmla="*/ 53 h 151"/>
                  <a:gd name="T76" fmla="*/ 402 w 1580"/>
                  <a:gd name="T77" fmla="*/ 48 h 151"/>
                  <a:gd name="T78" fmla="*/ 373 w 1580"/>
                  <a:gd name="T79" fmla="*/ 42 h 151"/>
                  <a:gd name="T80" fmla="*/ 346 w 1580"/>
                  <a:gd name="T81" fmla="*/ 39 h 151"/>
                  <a:gd name="T82" fmla="*/ 318 w 1580"/>
                  <a:gd name="T83" fmla="*/ 37 h 151"/>
                  <a:gd name="T84" fmla="*/ 291 w 1580"/>
                  <a:gd name="T85" fmla="*/ 38 h 151"/>
                  <a:gd name="T86" fmla="*/ 264 w 1580"/>
                  <a:gd name="T87" fmla="*/ 42 h 151"/>
                  <a:gd name="T88" fmla="*/ 239 w 1580"/>
                  <a:gd name="T89" fmla="*/ 51 h 151"/>
                  <a:gd name="T90" fmla="*/ 215 w 1580"/>
                  <a:gd name="T91" fmla="*/ 64 h 151"/>
                  <a:gd name="T92" fmla="*/ 183 w 1580"/>
                  <a:gd name="T93" fmla="*/ 65 h 151"/>
                  <a:gd name="T94" fmla="*/ 149 w 1580"/>
                  <a:gd name="T95" fmla="*/ 54 h 151"/>
                  <a:gd name="T96" fmla="*/ 115 w 1580"/>
                  <a:gd name="T97" fmla="*/ 43 h 151"/>
                  <a:gd name="T98" fmla="*/ 82 w 1580"/>
                  <a:gd name="T99" fmla="*/ 44 h 151"/>
                  <a:gd name="T100" fmla="*/ 54 w 1580"/>
                  <a:gd name="T101" fmla="*/ 62 h 151"/>
                  <a:gd name="T102" fmla="*/ 32 w 1580"/>
                  <a:gd name="T103" fmla="*/ 74 h 151"/>
                  <a:gd name="T104" fmla="*/ 10 w 1580"/>
                  <a:gd name="T105" fmla="*/ 71 h 151"/>
                  <a:gd name="T106" fmla="*/ 4 w 1580"/>
                  <a:gd name="T107" fmla="*/ 48 h 151"/>
                  <a:gd name="T108" fmla="*/ 26 w 1580"/>
                  <a:gd name="T109" fmla="*/ 36 h 151"/>
                  <a:gd name="T110" fmla="*/ 50 w 1580"/>
                  <a:gd name="T111" fmla="*/ 22 h 151"/>
                  <a:gd name="T112" fmla="*/ 73 w 1580"/>
                  <a:gd name="T113" fmla="*/ 11 h 151"/>
                  <a:gd name="T114" fmla="*/ 98 w 1580"/>
                  <a:gd name="T115" fmla="*/ 2 h 151"/>
                  <a:gd name="T116" fmla="*/ 130 w 1580"/>
                  <a:gd name="T117" fmla="*/ 13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80" h="151">
                    <a:moveTo>
                      <a:pt x="299" y="62"/>
                    </a:moveTo>
                    <a:lnTo>
                      <a:pt x="308" y="65"/>
                    </a:lnTo>
                    <a:lnTo>
                      <a:pt x="317" y="68"/>
                    </a:lnTo>
                    <a:lnTo>
                      <a:pt x="326" y="71"/>
                    </a:lnTo>
                    <a:lnTo>
                      <a:pt x="336" y="73"/>
                    </a:lnTo>
                    <a:lnTo>
                      <a:pt x="344" y="74"/>
                    </a:lnTo>
                    <a:lnTo>
                      <a:pt x="354" y="75"/>
                    </a:lnTo>
                    <a:lnTo>
                      <a:pt x="363" y="75"/>
                    </a:lnTo>
                    <a:lnTo>
                      <a:pt x="372" y="76"/>
                    </a:lnTo>
                    <a:lnTo>
                      <a:pt x="381" y="75"/>
                    </a:lnTo>
                    <a:lnTo>
                      <a:pt x="389" y="74"/>
                    </a:lnTo>
                    <a:lnTo>
                      <a:pt x="399" y="72"/>
                    </a:lnTo>
                    <a:lnTo>
                      <a:pt x="408" y="71"/>
                    </a:lnTo>
                    <a:lnTo>
                      <a:pt x="416" y="68"/>
                    </a:lnTo>
                    <a:lnTo>
                      <a:pt x="425" y="66"/>
                    </a:lnTo>
                    <a:lnTo>
                      <a:pt x="434" y="64"/>
                    </a:lnTo>
                    <a:lnTo>
                      <a:pt x="443" y="62"/>
                    </a:lnTo>
                    <a:lnTo>
                      <a:pt x="452" y="58"/>
                    </a:lnTo>
                    <a:lnTo>
                      <a:pt x="460" y="55"/>
                    </a:lnTo>
                    <a:lnTo>
                      <a:pt x="468" y="52"/>
                    </a:lnTo>
                    <a:lnTo>
                      <a:pt x="478" y="49"/>
                    </a:lnTo>
                    <a:lnTo>
                      <a:pt x="486" y="44"/>
                    </a:lnTo>
                    <a:lnTo>
                      <a:pt x="495" y="41"/>
                    </a:lnTo>
                    <a:lnTo>
                      <a:pt x="503" y="38"/>
                    </a:lnTo>
                    <a:lnTo>
                      <a:pt x="512" y="35"/>
                    </a:lnTo>
                    <a:lnTo>
                      <a:pt x="521" y="32"/>
                    </a:lnTo>
                    <a:lnTo>
                      <a:pt x="529" y="29"/>
                    </a:lnTo>
                    <a:lnTo>
                      <a:pt x="537" y="26"/>
                    </a:lnTo>
                    <a:lnTo>
                      <a:pt x="547" y="22"/>
                    </a:lnTo>
                    <a:lnTo>
                      <a:pt x="555" y="19"/>
                    </a:lnTo>
                    <a:lnTo>
                      <a:pt x="563" y="16"/>
                    </a:lnTo>
                    <a:lnTo>
                      <a:pt x="573" y="14"/>
                    </a:lnTo>
                    <a:lnTo>
                      <a:pt x="582" y="13"/>
                    </a:lnTo>
                    <a:lnTo>
                      <a:pt x="590" y="13"/>
                    </a:lnTo>
                    <a:lnTo>
                      <a:pt x="598" y="13"/>
                    </a:lnTo>
                    <a:lnTo>
                      <a:pt x="605" y="13"/>
                    </a:lnTo>
                    <a:lnTo>
                      <a:pt x="614" y="14"/>
                    </a:lnTo>
                    <a:lnTo>
                      <a:pt x="621" y="14"/>
                    </a:lnTo>
                    <a:lnTo>
                      <a:pt x="629" y="15"/>
                    </a:lnTo>
                    <a:lnTo>
                      <a:pt x="637" y="16"/>
                    </a:lnTo>
                    <a:lnTo>
                      <a:pt x="645" y="18"/>
                    </a:lnTo>
                    <a:lnTo>
                      <a:pt x="652" y="18"/>
                    </a:lnTo>
                    <a:lnTo>
                      <a:pt x="661" y="20"/>
                    </a:lnTo>
                    <a:lnTo>
                      <a:pt x="668" y="20"/>
                    </a:lnTo>
                    <a:lnTo>
                      <a:pt x="676" y="22"/>
                    </a:lnTo>
                    <a:lnTo>
                      <a:pt x="683" y="24"/>
                    </a:lnTo>
                    <a:lnTo>
                      <a:pt x="692" y="26"/>
                    </a:lnTo>
                    <a:lnTo>
                      <a:pt x="700" y="27"/>
                    </a:lnTo>
                    <a:lnTo>
                      <a:pt x="709" y="29"/>
                    </a:lnTo>
                    <a:lnTo>
                      <a:pt x="716" y="29"/>
                    </a:lnTo>
                    <a:lnTo>
                      <a:pt x="724" y="31"/>
                    </a:lnTo>
                    <a:lnTo>
                      <a:pt x="731" y="32"/>
                    </a:lnTo>
                    <a:lnTo>
                      <a:pt x="740" y="34"/>
                    </a:lnTo>
                    <a:lnTo>
                      <a:pt x="747" y="34"/>
                    </a:lnTo>
                    <a:lnTo>
                      <a:pt x="755" y="36"/>
                    </a:lnTo>
                    <a:lnTo>
                      <a:pt x="763" y="37"/>
                    </a:lnTo>
                    <a:lnTo>
                      <a:pt x="771" y="39"/>
                    </a:lnTo>
                    <a:lnTo>
                      <a:pt x="778" y="40"/>
                    </a:lnTo>
                    <a:lnTo>
                      <a:pt x="787" y="41"/>
                    </a:lnTo>
                    <a:lnTo>
                      <a:pt x="794" y="42"/>
                    </a:lnTo>
                    <a:lnTo>
                      <a:pt x="802" y="44"/>
                    </a:lnTo>
                    <a:lnTo>
                      <a:pt x="810" y="45"/>
                    </a:lnTo>
                    <a:lnTo>
                      <a:pt x="818" y="47"/>
                    </a:lnTo>
                    <a:lnTo>
                      <a:pt x="825" y="48"/>
                    </a:lnTo>
                    <a:lnTo>
                      <a:pt x="834" y="50"/>
                    </a:lnTo>
                    <a:lnTo>
                      <a:pt x="840" y="50"/>
                    </a:lnTo>
                    <a:lnTo>
                      <a:pt x="848" y="51"/>
                    </a:lnTo>
                    <a:lnTo>
                      <a:pt x="856" y="51"/>
                    </a:lnTo>
                    <a:lnTo>
                      <a:pt x="864" y="52"/>
                    </a:lnTo>
                    <a:lnTo>
                      <a:pt x="870" y="52"/>
                    </a:lnTo>
                    <a:lnTo>
                      <a:pt x="879" y="53"/>
                    </a:lnTo>
                    <a:lnTo>
                      <a:pt x="886" y="53"/>
                    </a:lnTo>
                    <a:lnTo>
                      <a:pt x="894" y="54"/>
                    </a:lnTo>
                    <a:lnTo>
                      <a:pt x="901" y="53"/>
                    </a:lnTo>
                    <a:lnTo>
                      <a:pt x="909" y="53"/>
                    </a:lnTo>
                    <a:lnTo>
                      <a:pt x="916" y="52"/>
                    </a:lnTo>
                    <a:lnTo>
                      <a:pt x="925" y="52"/>
                    </a:lnTo>
                    <a:lnTo>
                      <a:pt x="931" y="51"/>
                    </a:lnTo>
                    <a:lnTo>
                      <a:pt x="939" y="50"/>
                    </a:lnTo>
                    <a:lnTo>
                      <a:pt x="947" y="49"/>
                    </a:lnTo>
                    <a:lnTo>
                      <a:pt x="955" y="49"/>
                    </a:lnTo>
                    <a:lnTo>
                      <a:pt x="961" y="47"/>
                    </a:lnTo>
                    <a:lnTo>
                      <a:pt x="968" y="44"/>
                    </a:lnTo>
                    <a:lnTo>
                      <a:pt x="976" y="42"/>
                    </a:lnTo>
                    <a:lnTo>
                      <a:pt x="984" y="41"/>
                    </a:lnTo>
                    <a:lnTo>
                      <a:pt x="990" y="38"/>
                    </a:lnTo>
                    <a:lnTo>
                      <a:pt x="998" y="36"/>
                    </a:lnTo>
                    <a:lnTo>
                      <a:pt x="1005" y="34"/>
                    </a:lnTo>
                    <a:lnTo>
                      <a:pt x="1013" y="32"/>
                    </a:lnTo>
                    <a:lnTo>
                      <a:pt x="1020" y="28"/>
                    </a:lnTo>
                    <a:lnTo>
                      <a:pt x="1027" y="25"/>
                    </a:lnTo>
                    <a:lnTo>
                      <a:pt x="1034" y="20"/>
                    </a:lnTo>
                    <a:lnTo>
                      <a:pt x="1042" y="17"/>
                    </a:lnTo>
                    <a:lnTo>
                      <a:pt x="1048" y="12"/>
                    </a:lnTo>
                    <a:lnTo>
                      <a:pt x="1056" y="8"/>
                    </a:lnTo>
                    <a:lnTo>
                      <a:pt x="1062" y="4"/>
                    </a:lnTo>
                    <a:lnTo>
                      <a:pt x="1071" y="0"/>
                    </a:lnTo>
                    <a:lnTo>
                      <a:pt x="1078" y="0"/>
                    </a:lnTo>
                    <a:lnTo>
                      <a:pt x="1086" y="0"/>
                    </a:lnTo>
                    <a:lnTo>
                      <a:pt x="1094" y="0"/>
                    </a:lnTo>
                    <a:lnTo>
                      <a:pt x="1102" y="0"/>
                    </a:lnTo>
                    <a:lnTo>
                      <a:pt x="1109" y="0"/>
                    </a:lnTo>
                    <a:lnTo>
                      <a:pt x="1118" y="1"/>
                    </a:lnTo>
                    <a:lnTo>
                      <a:pt x="1125" y="1"/>
                    </a:lnTo>
                    <a:lnTo>
                      <a:pt x="1133" y="2"/>
                    </a:lnTo>
                    <a:lnTo>
                      <a:pt x="1141" y="2"/>
                    </a:lnTo>
                    <a:lnTo>
                      <a:pt x="1149" y="3"/>
                    </a:lnTo>
                    <a:lnTo>
                      <a:pt x="1156" y="4"/>
                    </a:lnTo>
                    <a:lnTo>
                      <a:pt x="1165" y="5"/>
                    </a:lnTo>
                    <a:lnTo>
                      <a:pt x="1172" y="5"/>
                    </a:lnTo>
                    <a:lnTo>
                      <a:pt x="1180" y="6"/>
                    </a:lnTo>
                    <a:lnTo>
                      <a:pt x="1188" y="7"/>
                    </a:lnTo>
                    <a:lnTo>
                      <a:pt x="1196" y="8"/>
                    </a:lnTo>
                    <a:lnTo>
                      <a:pt x="1202" y="8"/>
                    </a:lnTo>
                    <a:lnTo>
                      <a:pt x="1211" y="9"/>
                    </a:lnTo>
                    <a:lnTo>
                      <a:pt x="1218" y="10"/>
                    </a:lnTo>
                    <a:lnTo>
                      <a:pt x="1226" y="11"/>
                    </a:lnTo>
                    <a:lnTo>
                      <a:pt x="1234" y="12"/>
                    </a:lnTo>
                    <a:lnTo>
                      <a:pt x="1242" y="13"/>
                    </a:lnTo>
                    <a:lnTo>
                      <a:pt x="1249" y="14"/>
                    </a:lnTo>
                    <a:lnTo>
                      <a:pt x="1258" y="16"/>
                    </a:lnTo>
                    <a:lnTo>
                      <a:pt x="1264" y="16"/>
                    </a:lnTo>
                    <a:lnTo>
                      <a:pt x="1272" y="18"/>
                    </a:lnTo>
                    <a:lnTo>
                      <a:pt x="1279" y="19"/>
                    </a:lnTo>
                    <a:lnTo>
                      <a:pt x="1288" y="21"/>
                    </a:lnTo>
                    <a:lnTo>
                      <a:pt x="1295" y="21"/>
                    </a:lnTo>
                    <a:lnTo>
                      <a:pt x="1304" y="24"/>
                    </a:lnTo>
                    <a:lnTo>
                      <a:pt x="1311" y="25"/>
                    </a:lnTo>
                    <a:lnTo>
                      <a:pt x="1319" y="27"/>
                    </a:lnTo>
                    <a:lnTo>
                      <a:pt x="1325" y="27"/>
                    </a:lnTo>
                    <a:lnTo>
                      <a:pt x="1334" y="28"/>
                    </a:lnTo>
                    <a:lnTo>
                      <a:pt x="1341" y="29"/>
                    </a:lnTo>
                    <a:lnTo>
                      <a:pt x="1349" y="31"/>
                    </a:lnTo>
                    <a:lnTo>
                      <a:pt x="1356" y="31"/>
                    </a:lnTo>
                    <a:lnTo>
                      <a:pt x="1364" y="32"/>
                    </a:lnTo>
                    <a:lnTo>
                      <a:pt x="1371" y="33"/>
                    </a:lnTo>
                    <a:lnTo>
                      <a:pt x="1380" y="35"/>
                    </a:lnTo>
                    <a:lnTo>
                      <a:pt x="1387" y="35"/>
                    </a:lnTo>
                    <a:lnTo>
                      <a:pt x="1394" y="36"/>
                    </a:lnTo>
                    <a:lnTo>
                      <a:pt x="1402" y="37"/>
                    </a:lnTo>
                    <a:lnTo>
                      <a:pt x="1410" y="38"/>
                    </a:lnTo>
                    <a:lnTo>
                      <a:pt x="1417" y="38"/>
                    </a:lnTo>
                    <a:lnTo>
                      <a:pt x="1426" y="39"/>
                    </a:lnTo>
                    <a:lnTo>
                      <a:pt x="1433" y="40"/>
                    </a:lnTo>
                    <a:lnTo>
                      <a:pt x="1441" y="41"/>
                    </a:lnTo>
                    <a:lnTo>
                      <a:pt x="1448" y="41"/>
                    </a:lnTo>
                    <a:lnTo>
                      <a:pt x="1456" y="42"/>
                    </a:lnTo>
                    <a:lnTo>
                      <a:pt x="1463" y="42"/>
                    </a:lnTo>
                    <a:lnTo>
                      <a:pt x="1472" y="43"/>
                    </a:lnTo>
                    <a:lnTo>
                      <a:pt x="1479" y="43"/>
                    </a:lnTo>
                    <a:lnTo>
                      <a:pt x="1487" y="43"/>
                    </a:lnTo>
                    <a:lnTo>
                      <a:pt x="1495" y="43"/>
                    </a:lnTo>
                    <a:lnTo>
                      <a:pt x="1503" y="44"/>
                    </a:lnTo>
                    <a:lnTo>
                      <a:pt x="1510" y="44"/>
                    </a:lnTo>
                    <a:lnTo>
                      <a:pt x="1519" y="44"/>
                    </a:lnTo>
                    <a:lnTo>
                      <a:pt x="1526" y="44"/>
                    </a:lnTo>
                    <a:lnTo>
                      <a:pt x="1534" y="44"/>
                    </a:lnTo>
                    <a:lnTo>
                      <a:pt x="1541" y="44"/>
                    </a:lnTo>
                    <a:lnTo>
                      <a:pt x="1550" y="44"/>
                    </a:lnTo>
                    <a:lnTo>
                      <a:pt x="1557" y="44"/>
                    </a:lnTo>
                    <a:lnTo>
                      <a:pt x="1566" y="44"/>
                    </a:lnTo>
                    <a:lnTo>
                      <a:pt x="1580" y="62"/>
                    </a:lnTo>
                    <a:lnTo>
                      <a:pt x="1541" y="100"/>
                    </a:lnTo>
                    <a:lnTo>
                      <a:pt x="1534" y="99"/>
                    </a:lnTo>
                    <a:lnTo>
                      <a:pt x="1527" y="99"/>
                    </a:lnTo>
                    <a:lnTo>
                      <a:pt x="1520" y="98"/>
                    </a:lnTo>
                    <a:lnTo>
                      <a:pt x="1513" y="98"/>
                    </a:lnTo>
                    <a:lnTo>
                      <a:pt x="1506" y="97"/>
                    </a:lnTo>
                    <a:lnTo>
                      <a:pt x="1500" y="97"/>
                    </a:lnTo>
                    <a:lnTo>
                      <a:pt x="1493" y="97"/>
                    </a:lnTo>
                    <a:lnTo>
                      <a:pt x="1487" y="97"/>
                    </a:lnTo>
                    <a:lnTo>
                      <a:pt x="1480" y="96"/>
                    </a:lnTo>
                    <a:lnTo>
                      <a:pt x="1474" y="96"/>
                    </a:lnTo>
                    <a:lnTo>
                      <a:pt x="1467" y="95"/>
                    </a:lnTo>
                    <a:lnTo>
                      <a:pt x="1461" y="95"/>
                    </a:lnTo>
                    <a:lnTo>
                      <a:pt x="1455" y="93"/>
                    </a:lnTo>
                    <a:lnTo>
                      <a:pt x="1449" y="93"/>
                    </a:lnTo>
                    <a:lnTo>
                      <a:pt x="1442" y="93"/>
                    </a:lnTo>
                    <a:lnTo>
                      <a:pt x="1436" y="93"/>
                    </a:lnTo>
                    <a:lnTo>
                      <a:pt x="1430" y="92"/>
                    </a:lnTo>
                    <a:lnTo>
                      <a:pt x="1424" y="92"/>
                    </a:lnTo>
                    <a:lnTo>
                      <a:pt x="1417" y="91"/>
                    </a:lnTo>
                    <a:lnTo>
                      <a:pt x="1411" y="91"/>
                    </a:lnTo>
                    <a:lnTo>
                      <a:pt x="1405" y="90"/>
                    </a:lnTo>
                    <a:lnTo>
                      <a:pt x="1398" y="90"/>
                    </a:lnTo>
                    <a:lnTo>
                      <a:pt x="1392" y="89"/>
                    </a:lnTo>
                    <a:lnTo>
                      <a:pt x="1386" y="89"/>
                    </a:lnTo>
                    <a:lnTo>
                      <a:pt x="1380" y="88"/>
                    </a:lnTo>
                    <a:lnTo>
                      <a:pt x="1373" y="88"/>
                    </a:lnTo>
                    <a:lnTo>
                      <a:pt x="1367" y="87"/>
                    </a:lnTo>
                    <a:lnTo>
                      <a:pt x="1362" y="87"/>
                    </a:lnTo>
                    <a:lnTo>
                      <a:pt x="1356" y="86"/>
                    </a:lnTo>
                    <a:lnTo>
                      <a:pt x="1349" y="86"/>
                    </a:lnTo>
                    <a:lnTo>
                      <a:pt x="1343" y="86"/>
                    </a:lnTo>
                    <a:lnTo>
                      <a:pt x="1338" y="86"/>
                    </a:lnTo>
                    <a:lnTo>
                      <a:pt x="1332" y="85"/>
                    </a:lnTo>
                    <a:lnTo>
                      <a:pt x="1325" y="84"/>
                    </a:lnTo>
                    <a:lnTo>
                      <a:pt x="1319" y="83"/>
                    </a:lnTo>
                    <a:lnTo>
                      <a:pt x="1313" y="83"/>
                    </a:lnTo>
                    <a:lnTo>
                      <a:pt x="1307" y="82"/>
                    </a:lnTo>
                    <a:lnTo>
                      <a:pt x="1301" y="81"/>
                    </a:lnTo>
                    <a:lnTo>
                      <a:pt x="1295" y="80"/>
                    </a:lnTo>
                    <a:lnTo>
                      <a:pt x="1290" y="80"/>
                    </a:lnTo>
                    <a:lnTo>
                      <a:pt x="1284" y="79"/>
                    </a:lnTo>
                    <a:lnTo>
                      <a:pt x="1277" y="78"/>
                    </a:lnTo>
                    <a:lnTo>
                      <a:pt x="1271" y="77"/>
                    </a:lnTo>
                    <a:lnTo>
                      <a:pt x="1265" y="77"/>
                    </a:lnTo>
                    <a:lnTo>
                      <a:pt x="1259" y="76"/>
                    </a:lnTo>
                    <a:lnTo>
                      <a:pt x="1253" y="75"/>
                    </a:lnTo>
                    <a:lnTo>
                      <a:pt x="1247" y="74"/>
                    </a:lnTo>
                    <a:lnTo>
                      <a:pt x="1242" y="74"/>
                    </a:lnTo>
                    <a:lnTo>
                      <a:pt x="1236" y="72"/>
                    </a:lnTo>
                    <a:lnTo>
                      <a:pt x="1229" y="71"/>
                    </a:lnTo>
                    <a:lnTo>
                      <a:pt x="1223" y="69"/>
                    </a:lnTo>
                    <a:lnTo>
                      <a:pt x="1217" y="68"/>
                    </a:lnTo>
                    <a:lnTo>
                      <a:pt x="1211" y="66"/>
                    </a:lnTo>
                    <a:lnTo>
                      <a:pt x="1204" y="66"/>
                    </a:lnTo>
                    <a:lnTo>
                      <a:pt x="1198" y="64"/>
                    </a:lnTo>
                    <a:lnTo>
                      <a:pt x="1193" y="64"/>
                    </a:lnTo>
                    <a:lnTo>
                      <a:pt x="1187" y="62"/>
                    </a:lnTo>
                    <a:lnTo>
                      <a:pt x="1180" y="61"/>
                    </a:lnTo>
                    <a:lnTo>
                      <a:pt x="1174" y="60"/>
                    </a:lnTo>
                    <a:lnTo>
                      <a:pt x="1168" y="59"/>
                    </a:lnTo>
                    <a:lnTo>
                      <a:pt x="1162" y="57"/>
                    </a:lnTo>
                    <a:lnTo>
                      <a:pt x="1155" y="57"/>
                    </a:lnTo>
                    <a:lnTo>
                      <a:pt x="1149" y="55"/>
                    </a:lnTo>
                    <a:lnTo>
                      <a:pt x="1144" y="55"/>
                    </a:lnTo>
                    <a:lnTo>
                      <a:pt x="1134" y="55"/>
                    </a:lnTo>
                    <a:lnTo>
                      <a:pt x="1127" y="55"/>
                    </a:lnTo>
                    <a:lnTo>
                      <a:pt x="1119" y="55"/>
                    </a:lnTo>
                    <a:lnTo>
                      <a:pt x="1111" y="56"/>
                    </a:lnTo>
                    <a:lnTo>
                      <a:pt x="1103" y="56"/>
                    </a:lnTo>
                    <a:lnTo>
                      <a:pt x="1096" y="57"/>
                    </a:lnTo>
                    <a:lnTo>
                      <a:pt x="1087" y="58"/>
                    </a:lnTo>
                    <a:lnTo>
                      <a:pt x="1080" y="60"/>
                    </a:lnTo>
                    <a:lnTo>
                      <a:pt x="1072" y="60"/>
                    </a:lnTo>
                    <a:lnTo>
                      <a:pt x="1064" y="62"/>
                    </a:lnTo>
                    <a:lnTo>
                      <a:pt x="1057" y="63"/>
                    </a:lnTo>
                    <a:lnTo>
                      <a:pt x="1050" y="65"/>
                    </a:lnTo>
                    <a:lnTo>
                      <a:pt x="1043" y="66"/>
                    </a:lnTo>
                    <a:lnTo>
                      <a:pt x="1035" y="69"/>
                    </a:lnTo>
                    <a:lnTo>
                      <a:pt x="1028" y="71"/>
                    </a:lnTo>
                    <a:lnTo>
                      <a:pt x="1022" y="74"/>
                    </a:lnTo>
                    <a:lnTo>
                      <a:pt x="1014" y="75"/>
                    </a:lnTo>
                    <a:lnTo>
                      <a:pt x="1007" y="77"/>
                    </a:lnTo>
                    <a:lnTo>
                      <a:pt x="1000" y="79"/>
                    </a:lnTo>
                    <a:lnTo>
                      <a:pt x="993" y="82"/>
                    </a:lnTo>
                    <a:lnTo>
                      <a:pt x="986" y="84"/>
                    </a:lnTo>
                    <a:lnTo>
                      <a:pt x="979" y="86"/>
                    </a:lnTo>
                    <a:lnTo>
                      <a:pt x="972" y="89"/>
                    </a:lnTo>
                    <a:lnTo>
                      <a:pt x="965" y="92"/>
                    </a:lnTo>
                    <a:lnTo>
                      <a:pt x="958" y="95"/>
                    </a:lnTo>
                    <a:lnTo>
                      <a:pt x="952" y="98"/>
                    </a:lnTo>
                    <a:lnTo>
                      <a:pt x="944" y="101"/>
                    </a:lnTo>
                    <a:lnTo>
                      <a:pt x="938" y="104"/>
                    </a:lnTo>
                    <a:lnTo>
                      <a:pt x="931" y="107"/>
                    </a:lnTo>
                    <a:lnTo>
                      <a:pt x="925" y="110"/>
                    </a:lnTo>
                    <a:lnTo>
                      <a:pt x="918" y="113"/>
                    </a:lnTo>
                    <a:lnTo>
                      <a:pt x="912" y="117"/>
                    </a:lnTo>
                    <a:lnTo>
                      <a:pt x="904" y="115"/>
                    </a:lnTo>
                    <a:lnTo>
                      <a:pt x="896" y="114"/>
                    </a:lnTo>
                    <a:lnTo>
                      <a:pt x="888" y="112"/>
                    </a:lnTo>
                    <a:lnTo>
                      <a:pt x="881" y="111"/>
                    </a:lnTo>
                    <a:lnTo>
                      <a:pt x="872" y="109"/>
                    </a:lnTo>
                    <a:lnTo>
                      <a:pt x="865" y="108"/>
                    </a:lnTo>
                    <a:lnTo>
                      <a:pt x="857" y="106"/>
                    </a:lnTo>
                    <a:lnTo>
                      <a:pt x="849" y="105"/>
                    </a:lnTo>
                    <a:lnTo>
                      <a:pt x="841" y="103"/>
                    </a:lnTo>
                    <a:lnTo>
                      <a:pt x="834" y="102"/>
                    </a:lnTo>
                    <a:lnTo>
                      <a:pt x="825" y="100"/>
                    </a:lnTo>
                    <a:lnTo>
                      <a:pt x="818" y="99"/>
                    </a:lnTo>
                    <a:lnTo>
                      <a:pt x="810" y="97"/>
                    </a:lnTo>
                    <a:lnTo>
                      <a:pt x="802" y="96"/>
                    </a:lnTo>
                    <a:lnTo>
                      <a:pt x="795" y="93"/>
                    </a:lnTo>
                    <a:lnTo>
                      <a:pt x="788" y="92"/>
                    </a:lnTo>
                    <a:lnTo>
                      <a:pt x="778" y="90"/>
                    </a:lnTo>
                    <a:lnTo>
                      <a:pt x="771" y="89"/>
                    </a:lnTo>
                    <a:lnTo>
                      <a:pt x="763" y="87"/>
                    </a:lnTo>
                    <a:lnTo>
                      <a:pt x="755" y="86"/>
                    </a:lnTo>
                    <a:lnTo>
                      <a:pt x="746" y="84"/>
                    </a:lnTo>
                    <a:lnTo>
                      <a:pt x="739" y="84"/>
                    </a:lnTo>
                    <a:lnTo>
                      <a:pt x="730" y="82"/>
                    </a:lnTo>
                    <a:lnTo>
                      <a:pt x="723" y="82"/>
                    </a:lnTo>
                    <a:lnTo>
                      <a:pt x="715" y="80"/>
                    </a:lnTo>
                    <a:lnTo>
                      <a:pt x="707" y="79"/>
                    </a:lnTo>
                    <a:lnTo>
                      <a:pt x="699" y="78"/>
                    </a:lnTo>
                    <a:lnTo>
                      <a:pt x="692" y="78"/>
                    </a:lnTo>
                    <a:lnTo>
                      <a:pt x="683" y="77"/>
                    </a:lnTo>
                    <a:lnTo>
                      <a:pt x="676" y="76"/>
                    </a:lnTo>
                    <a:lnTo>
                      <a:pt x="668" y="76"/>
                    </a:lnTo>
                    <a:lnTo>
                      <a:pt x="661" y="76"/>
                    </a:lnTo>
                    <a:lnTo>
                      <a:pt x="651" y="75"/>
                    </a:lnTo>
                    <a:lnTo>
                      <a:pt x="644" y="74"/>
                    </a:lnTo>
                    <a:lnTo>
                      <a:pt x="635" y="74"/>
                    </a:lnTo>
                    <a:lnTo>
                      <a:pt x="628" y="74"/>
                    </a:lnTo>
                    <a:lnTo>
                      <a:pt x="620" y="74"/>
                    </a:lnTo>
                    <a:lnTo>
                      <a:pt x="612" y="74"/>
                    </a:lnTo>
                    <a:lnTo>
                      <a:pt x="604" y="74"/>
                    </a:lnTo>
                    <a:lnTo>
                      <a:pt x="597" y="75"/>
                    </a:lnTo>
                    <a:lnTo>
                      <a:pt x="588" y="75"/>
                    </a:lnTo>
                    <a:lnTo>
                      <a:pt x="581" y="75"/>
                    </a:lnTo>
                    <a:lnTo>
                      <a:pt x="573" y="76"/>
                    </a:lnTo>
                    <a:lnTo>
                      <a:pt x="566" y="77"/>
                    </a:lnTo>
                    <a:lnTo>
                      <a:pt x="557" y="78"/>
                    </a:lnTo>
                    <a:lnTo>
                      <a:pt x="551" y="80"/>
                    </a:lnTo>
                    <a:lnTo>
                      <a:pt x="543" y="81"/>
                    </a:lnTo>
                    <a:lnTo>
                      <a:pt x="536" y="83"/>
                    </a:lnTo>
                    <a:lnTo>
                      <a:pt x="528" y="84"/>
                    </a:lnTo>
                    <a:lnTo>
                      <a:pt x="521" y="86"/>
                    </a:lnTo>
                    <a:lnTo>
                      <a:pt x="513" y="87"/>
                    </a:lnTo>
                    <a:lnTo>
                      <a:pt x="506" y="90"/>
                    </a:lnTo>
                    <a:lnTo>
                      <a:pt x="499" y="92"/>
                    </a:lnTo>
                    <a:lnTo>
                      <a:pt x="491" y="96"/>
                    </a:lnTo>
                    <a:lnTo>
                      <a:pt x="484" y="99"/>
                    </a:lnTo>
                    <a:lnTo>
                      <a:pt x="478" y="102"/>
                    </a:lnTo>
                    <a:lnTo>
                      <a:pt x="471" y="105"/>
                    </a:lnTo>
                    <a:lnTo>
                      <a:pt x="463" y="108"/>
                    </a:lnTo>
                    <a:lnTo>
                      <a:pt x="456" y="111"/>
                    </a:lnTo>
                    <a:lnTo>
                      <a:pt x="450" y="115"/>
                    </a:lnTo>
                    <a:lnTo>
                      <a:pt x="442" y="119"/>
                    </a:lnTo>
                    <a:lnTo>
                      <a:pt x="436" y="124"/>
                    </a:lnTo>
                    <a:lnTo>
                      <a:pt x="430" y="128"/>
                    </a:lnTo>
                    <a:lnTo>
                      <a:pt x="424" y="134"/>
                    </a:lnTo>
                    <a:lnTo>
                      <a:pt x="413" y="134"/>
                    </a:lnTo>
                    <a:lnTo>
                      <a:pt x="404" y="135"/>
                    </a:lnTo>
                    <a:lnTo>
                      <a:pt x="394" y="134"/>
                    </a:lnTo>
                    <a:lnTo>
                      <a:pt x="385" y="134"/>
                    </a:lnTo>
                    <a:lnTo>
                      <a:pt x="375" y="132"/>
                    </a:lnTo>
                    <a:lnTo>
                      <a:pt x="365" y="130"/>
                    </a:lnTo>
                    <a:lnTo>
                      <a:pt x="356" y="127"/>
                    </a:lnTo>
                    <a:lnTo>
                      <a:pt x="346" y="125"/>
                    </a:lnTo>
                    <a:lnTo>
                      <a:pt x="336" y="121"/>
                    </a:lnTo>
                    <a:lnTo>
                      <a:pt x="326" y="117"/>
                    </a:lnTo>
                    <a:lnTo>
                      <a:pt x="316" y="114"/>
                    </a:lnTo>
                    <a:lnTo>
                      <a:pt x="307" y="111"/>
                    </a:lnTo>
                    <a:lnTo>
                      <a:pt x="297" y="107"/>
                    </a:lnTo>
                    <a:lnTo>
                      <a:pt x="288" y="104"/>
                    </a:lnTo>
                    <a:lnTo>
                      <a:pt x="278" y="101"/>
                    </a:lnTo>
                    <a:lnTo>
                      <a:pt x="269" y="98"/>
                    </a:lnTo>
                    <a:lnTo>
                      <a:pt x="259" y="93"/>
                    </a:lnTo>
                    <a:lnTo>
                      <a:pt x="249" y="90"/>
                    </a:lnTo>
                    <a:lnTo>
                      <a:pt x="239" y="87"/>
                    </a:lnTo>
                    <a:lnTo>
                      <a:pt x="229" y="86"/>
                    </a:lnTo>
                    <a:lnTo>
                      <a:pt x="220" y="83"/>
                    </a:lnTo>
                    <a:lnTo>
                      <a:pt x="211" y="83"/>
                    </a:lnTo>
                    <a:lnTo>
                      <a:pt x="201" y="82"/>
                    </a:lnTo>
                    <a:lnTo>
                      <a:pt x="192" y="83"/>
                    </a:lnTo>
                    <a:lnTo>
                      <a:pt x="182" y="83"/>
                    </a:lnTo>
                    <a:lnTo>
                      <a:pt x="173" y="85"/>
                    </a:lnTo>
                    <a:lnTo>
                      <a:pt x="164" y="88"/>
                    </a:lnTo>
                    <a:lnTo>
                      <a:pt x="155" y="92"/>
                    </a:lnTo>
                    <a:lnTo>
                      <a:pt x="146" y="96"/>
                    </a:lnTo>
                    <a:lnTo>
                      <a:pt x="138" y="102"/>
                    </a:lnTo>
                    <a:lnTo>
                      <a:pt x="129" y="108"/>
                    </a:lnTo>
                    <a:lnTo>
                      <a:pt x="122" y="117"/>
                    </a:lnTo>
                    <a:lnTo>
                      <a:pt x="115" y="120"/>
                    </a:lnTo>
                    <a:lnTo>
                      <a:pt x="108" y="123"/>
                    </a:lnTo>
                    <a:lnTo>
                      <a:pt x="102" y="126"/>
                    </a:lnTo>
                    <a:lnTo>
                      <a:pt x="96" y="130"/>
                    </a:lnTo>
                    <a:lnTo>
                      <a:pt x="90" y="133"/>
                    </a:lnTo>
                    <a:lnTo>
                      <a:pt x="83" y="137"/>
                    </a:lnTo>
                    <a:lnTo>
                      <a:pt x="77" y="140"/>
                    </a:lnTo>
                    <a:lnTo>
                      <a:pt x="71" y="145"/>
                    </a:lnTo>
                    <a:lnTo>
                      <a:pt x="63" y="147"/>
                    </a:lnTo>
                    <a:lnTo>
                      <a:pt x="57" y="149"/>
                    </a:lnTo>
                    <a:lnTo>
                      <a:pt x="51" y="150"/>
                    </a:lnTo>
                    <a:lnTo>
                      <a:pt x="45" y="151"/>
                    </a:lnTo>
                    <a:lnTo>
                      <a:pt x="37" y="150"/>
                    </a:lnTo>
                    <a:lnTo>
                      <a:pt x="31" y="148"/>
                    </a:lnTo>
                    <a:lnTo>
                      <a:pt x="25" y="145"/>
                    </a:lnTo>
                    <a:lnTo>
                      <a:pt x="19" y="141"/>
                    </a:lnTo>
                    <a:lnTo>
                      <a:pt x="11" y="131"/>
                    </a:lnTo>
                    <a:lnTo>
                      <a:pt x="5" y="123"/>
                    </a:lnTo>
                    <a:lnTo>
                      <a:pt x="2" y="117"/>
                    </a:lnTo>
                    <a:lnTo>
                      <a:pt x="1" y="112"/>
                    </a:lnTo>
                    <a:lnTo>
                      <a:pt x="0" y="106"/>
                    </a:lnTo>
                    <a:lnTo>
                      <a:pt x="1" y="100"/>
                    </a:lnTo>
                    <a:lnTo>
                      <a:pt x="7" y="96"/>
                    </a:lnTo>
                    <a:lnTo>
                      <a:pt x="13" y="91"/>
                    </a:lnTo>
                    <a:lnTo>
                      <a:pt x="20" y="88"/>
                    </a:lnTo>
                    <a:lnTo>
                      <a:pt x="26" y="85"/>
                    </a:lnTo>
                    <a:lnTo>
                      <a:pt x="32" y="81"/>
                    </a:lnTo>
                    <a:lnTo>
                      <a:pt x="38" y="77"/>
                    </a:lnTo>
                    <a:lnTo>
                      <a:pt x="45" y="74"/>
                    </a:lnTo>
                    <a:lnTo>
                      <a:pt x="52" y="71"/>
                    </a:lnTo>
                    <a:lnTo>
                      <a:pt x="58" y="66"/>
                    </a:lnTo>
                    <a:lnTo>
                      <a:pt x="64" y="62"/>
                    </a:lnTo>
                    <a:lnTo>
                      <a:pt x="71" y="58"/>
                    </a:lnTo>
                    <a:lnTo>
                      <a:pt x="78" y="55"/>
                    </a:lnTo>
                    <a:lnTo>
                      <a:pt x="84" y="51"/>
                    </a:lnTo>
                    <a:lnTo>
                      <a:pt x="92" y="48"/>
                    </a:lnTo>
                    <a:lnTo>
                      <a:pt x="99" y="44"/>
                    </a:lnTo>
                    <a:lnTo>
                      <a:pt x="106" y="41"/>
                    </a:lnTo>
                    <a:lnTo>
                      <a:pt x="113" y="37"/>
                    </a:lnTo>
                    <a:lnTo>
                      <a:pt x="119" y="34"/>
                    </a:lnTo>
                    <a:lnTo>
                      <a:pt x="125" y="31"/>
                    </a:lnTo>
                    <a:lnTo>
                      <a:pt x="132" y="28"/>
                    </a:lnTo>
                    <a:lnTo>
                      <a:pt x="139" y="25"/>
                    </a:lnTo>
                    <a:lnTo>
                      <a:pt x="146" y="21"/>
                    </a:lnTo>
                    <a:lnTo>
                      <a:pt x="153" y="18"/>
                    </a:lnTo>
                    <a:lnTo>
                      <a:pt x="161" y="16"/>
                    </a:lnTo>
                    <a:lnTo>
                      <a:pt x="167" y="13"/>
                    </a:lnTo>
                    <a:lnTo>
                      <a:pt x="174" y="10"/>
                    </a:lnTo>
                    <a:lnTo>
                      <a:pt x="181" y="8"/>
                    </a:lnTo>
                    <a:lnTo>
                      <a:pt x="189" y="6"/>
                    </a:lnTo>
                    <a:lnTo>
                      <a:pt x="196" y="4"/>
                    </a:lnTo>
                    <a:lnTo>
                      <a:pt x="203" y="3"/>
                    </a:lnTo>
                    <a:lnTo>
                      <a:pt x="211" y="1"/>
                    </a:lnTo>
                    <a:lnTo>
                      <a:pt x="219" y="0"/>
                    </a:lnTo>
                    <a:lnTo>
                      <a:pt x="228" y="8"/>
                    </a:lnTo>
                    <a:lnTo>
                      <a:pt x="239" y="14"/>
                    </a:lnTo>
                    <a:lnTo>
                      <a:pt x="249" y="19"/>
                    </a:lnTo>
                    <a:lnTo>
                      <a:pt x="260" y="26"/>
                    </a:lnTo>
                    <a:lnTo>
                      <a:pt x="269" y="32"/>
                    </a:lnTo>
                    <a:lnTo>
                      <a:pt x="280" y="39"/>
                    </a:lnTo>
                    <a:lnTo>
                      <a:pt x="284" y="42"/>
                    </a:lnTo>
                    <a:lnTo>
                      <a:pt x="289" y="49"/>
                    </a:lnTo>
                    <a:lnTo>
                      <a:pt x="294" y="54"/>
                    </a:lnTo>
                    <a:lnTo>
                      <a:pt x="29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9" name="Freeform 1046"/>
              <p:cNvSpPr>
                <a:spLocks/>
              </p:cNvSpPr>
              <p:nvPr/>
            </p:nvSpPr>
            <p:spPr bwMode="auto">
              <a:xfrm>
                <a:off x="2560" y="3587"/>
                <a:ext cx="43" cy="45"/>
              </a:xfrm>
              <a:custGeom>
                <a:avLst/>
                <a:gdLst>
                  <a:gd name="T0" fmla="*/ 42 w 85"/>
                  <a:gd name="T1" fmla="*/ 12 h 90"/>
                  <a:gd name="T2" fmla="*/ 41 w 85"/>
                  <a:gd name="T3" fmla="*/ 16 h 90"/>
                  <a:gd name="T4" fmla="*/ 42 w 85"/>
                  <a:gd name="T5" fmla="*/ 21 h 90"/>
                  <a:gd name="T6" fmla="*/ 42 w 85"/>
                  <a:gd name="T7" fmla="*/ 26 h 90"/>
                  <a:gd name="T8" fmla="*/ 43 w 85"/>
                  <a:gd name="T9" fmla="*/ 30 h 90"/>
                  <a:gd name="T10" fmla="*/ 42 w 85"/>
                  <a:gd name="T11" fmla="*/ 34 h 90"/>
                  <a:gd name="T12" fmla="*/ 41 w 85"/>
                  <a:gd name="T13" fmla="*/ 38 h 90"/>
                  <a:gd name="T14" fmla="*/ 38 w 85"/>
                  <a:gd name="T15" fmla="*/ 41 h 90"/>
                  <a:gd name="T16" fmla="*/ 34 w 85"/>
                  <a:gd name="T17" fmla="*/ 45 h 90"/>
                  <a:gd name="T18" fmla="*/ 30 w 85"/>
                  <a:gd name="T19" fmla="*/ 45 h 90"/>
                  <a:gd name="T20" fmla="*/ 27 w 85"/>
                  <a:gd name="T21" fmla="*/ 45 h 90"/>
                  <a:gd name="T22" fmla="*/ 25 w 85"/>
                  <a:gd name="T23" fmla="*/ 45 h 90"/>
                  <a:gd name="T24" fmla="*/ 22 w 85"/>
                  <a:gd name="T25" fmla="*/ 45 h 90"/>
                  <a:gd name="T26" fmla="*/ 17 w 85"/>
                  <a:gd name="T27" fmla="*/ 44 h 90"/>
                  <a:gd name="T28" fmla="*/ 14 w 85"/>
                  <a:gd name="T29" fmla="*/ 43 h 90"/>
                  <a:gd name="T30" fmla="*/ 9 w 85"/>
                  <a:gd name="T31" fmla="*/ 40 h 90"/>
                  <a:gd name="T32" fmla="*/ 6 w 85"/>
                  <a:gd name="T33" fmla="*/ 37 h 90"/>
                  <a:gd name="T34" fmla="*/ 3 w 85"/>
                  <a:gd name="T35" fmla="*/ 32 h 90"/>
                  <a:gd name="T36" fmla="*/ 1 w 85"/>
                  <a:gd name="T37" fmla="*/ 28 h 90"/>
                  <a:gd name="T38" fmla="*/ 0 w 85"/>
                  <a:gd name="T39" fmla="*/ 25 h 90"/>
                  <a:gd name="T40" fmla="*/ 0 w 85"/>
                  <a:gd name="T41" fmla="*/ 22 h 90"/>
                  <a:gd name="T42" fmla="*/ 0 w 85"/>
                  <a:gd name="T43" fmla="*/ 19 h 90"/>
                  <a:gd name="T44" fmla="*/ 1 w 85"/>
                  <a:gd name="T45" fmla="*/ 18 h 90"/>
                  <a:gd name="T46" fmla="*/ 2 w 85"/>
                  <a:gd name="T47" fmla="*/ 14 h 90"/>
                  <a:gd name="T48" fmla="*/ 5 w 85"/>
                  <a:gd name="T49" fmla="*/ 12 h 90"/>
                  <a:gd name="T50" fmla="*/ 7 w 85"/>
                  <a:gd name="T51" fmla="*/ 8 h 90"/>
                  <a:gd name="T52" fmla="*/ 11 w 85"/>
                  <a:gd name="T53" fmla="*/ 6 h 90"/>
                  <a:gd name="T54" fmla="*/ 14 w 85"/>
                  <a:gd name="T55" fmla="*/ 3 h 90"/>
                  <a:gd name="T56" fmla="*/ 18 w 85"/>
                  <a:gd name="T57" fmla="*/ 0 h 90"/>
                  <a:gd name="T58" fmla="*/ 22 w 85"/>
                  <a:gd name="T59" fmla="*/ 0 h 90"/>
                  <a:gd name="T60" fmla="*/ 26 w 85"/>
                  <a:gd name="T61" fmla="*/ 0 h 90"/>
                  <a:gd name="T62" fmla="*/ 29 w 85"/>
                  <a:gd name="T63" fmla="*/ 0 h 90"/>
                  <a:gd name="T64" fmla="*/ 33 w 85"/>
                  <a:gd name="T65" fmla="*/ 1 h 90"/>
                  <a:gd name="T66" fmla="*/ 36 w 85"/>
                  <a:gd name="T67" fmla="*/ 2 h 90"/>
                  <a:gd name="T68" fmla="*/ 39 w 85"/>
                  <a:gd name="T69" fmla="*/ 5 h 90"/>
                  <a:gd name="T70" fmla="*/ 41 w 85"/>
                  <a:gd name="T71" fmla="*/ 7 h 90"/>
                  <a:gd name="T72" fmla="*/ 42 w 85"/>
                  <a:gd name="T73" fmla="*/ 12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5" h="90">
                    <a:moveTo>
                      <a:pt x="84" y="24"/>
                    </a:moveTo>
                    <a:lnTo>
                      <a:pt x="82" y="32"/>
                    </a:lnTo>
                    <a:lnTo>
                      <a:pt x="83" y="42"/>
                    </a:lnTo>
                    <a:lnTo>
                      <a:pt x="83" y="51"/>
                    </a:lnTo>
                    <a:lnTo>
                      <a:pt x="85" y="60"/>
                    </a:lnTo>
                    <a:lnTo>
                      <a:pt x="84" y="68"/>
                    </a:lnTo>
                    <a:lnTo>
                      <a:pt x="82" y="76"/>
                    </a:lnTo>
                    <a:lnTo>
                      <a:pt x="76" y="82"/>
                    </a:lnTo>
                    <a:lnTo>
                      <a:pt x="67" y="90"/>
                    </a:lnTo>
                    <a:lnTo>
                      <a:pt x="60" y="90"/>
                    </a:lnTo>
                    <a:lnTo>
                      <a:pt x="54" y="90"/>
                    </a:lnTo>
                    <a:lnTo>
                      <a:pt x="49" y="90"/>
                    </a:lnTo>
                    <a:lnTo>
                      <a:pt x="43" y="90"/>
                    </a:lnTo>
                    <a:lnTo>
                      <a:pt x="34" y="87"/>
                    </a:lnTo>
                    <a:lnTo>
                      <a:pt x="27" y="85"/>
                    </a:lnTo>
                    <a:lnTo>
                      <a:pt x="18" y="80"/>
                    </a:lnTo>
                    <a:lnTo>
                      <a:pt x="12" y="74"/>
                    </a:lnTo>
                    <a:lnTo>
                      <a:pt x="6" y="64"/>
                    </a:lnTo>
                    <a:lnTo>
                      <a:pt x="2" y="55"/>
                    </a:lnTo>
                    <a:lnTo>
                      <a:pt x="0" y="49"/>
                    </a:lnTo>
                    <a:lnTo>
                      <a:pt x="0" y="44"/>
                    </a:lnTo>
                    <a:lnTo>
                      <a:pt x="0" y="38"/>
                    </a:lnTo>
                    <a:lnTo>
                      <a:pt x="1" y="35"/>
                    </a:lnTo>
                    <a:lnTo>
                      <a:pt x="3" y="28"/>
                    </a:lnTo>
                    <a:lnTo>
                      <a:pt x="9" y="23"/>
                    </a:lnTo>
                    <a:lnTo>
                      <a:pt x="14" y="16"/>
                    </a:lnTo>
                    <a:lnTo>
                      <a:pt x="22" y="12"/>
                    </a:lnTo>
                    <a:lnTo>
                      <a:pt x="28" y="6"/>
                    </a:lnTo>
                    <a:lnTo>
                      <a:pt x="36" y="0"/>
                    </a:lnTo>
                    <a:lnTo>
                      <a:pt x="43" y="0"/>
                    </a:lnTo>
                    <a:lnTo>
                      <a:pt x="51" y="0"/>
                    </a:lnTo>
                    <a:lnTo>
                      <a:pt x="58" y="0"/>
                    </a:lnTo>
                    <a:lnTo>
                      <a:pt x="66" y="2"/>
                    </a:lnTo>
                    <a:lnTo>
                      <a:pt x="72" y="4"/>
                    </a:lnTo>
                    <a:lnTo>
                      <a:pt x="78" y="9"/>
                    </a:lnTo>
                    <a:lnTo>
                      <a:pt x="81" y="14"/>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0" name="Freeform 1047"/>
              <p:cNvSpPr>
                <a:spLocks/>
              </p:cNvSpPr>
              <p:nvPr/>
            </p:nvSpPr>
            <p:spPr bwMode="auto">
              <a:xfrm>
                <a:off x="2330" y="3594"/>
                <a:ext cx="44" cy="42"/>
              </a:xfrm>
              <a:custGeom>
                <a:avLst/>
                <a:gdLst>
                  <a:gd name="T0" fmla="*/ 44 w 88"/>
                  <a:gd name="T1" fmla="*/ 18 h 84"/>
                  <a:gd name="T2" fmla="*/ 44 w 88"/>
                  <a:gd name="T3" fmla="*/ 22 h 84"/>
                  <a:gd name="T4" fmla="*/ 42 w 88"/>
                  <a:gd name="T5" fmla="*/ 26 h 84"/>
                  <a:gd name="T6" fmla="*/ 40 w 88"/>
                  <a:gd name="T7" fmla="*/ 30 h 84"/>
                  <a:gd name="T8" fmla="*/ 37 w 88"/>
                  <a:gd name="T9" fmla="*/ 33 h 84"/>
                  <a:gd name="T10" fmla="*/ 34 w 88"/>
                  <a:gd name="T11" fmla="*/ 35 h 84"/>
                  <a:gd name="T12" fmla="*/ 31 w 88"/>
                  <a:gd name="T13" fmla="*/ 38 h 84"/>
                  <a:gd name="T14" fmla="*/ 28 w 88"/>
                  <a:gd name="T15" fmla="*/ 40 h 84"/>
                  <a:gd name="T16" fmla="*/ 25 w 88"/>
                  <a:gd name="T17" fmla="*/ 42 h 84"/>
                  <a:gd name="T18" fmla="*/ 22 w 88"/>
                  <a:gd name="T19" fmla="*/ 41 h 84"/>
                  <a:gd name="T20" fmla="*/ 19 w 88"/>
                  <a:gd name="T21" fmla="*/ 41 h 84"/>
                  <a:gd name="T22" fmla="*/ 17 w 88"/>
                  <a:gd name="T23" fmla="*/ 40 h 84"/>
                  <a:gd name="T24" fmla="*/ 14 w 88"/>
                  <a:gd name="T25" fmla="*/ 39 h 84"/>
                  <a:gd name="T26" fmla="*/ 10 w 88"/>
                  <a:gd name="T27" fmla="*/ 37 h 84"/>
                  <a:gd name="T28" fmla="*/ 7 w 88"/>
                  <a:gd name="T29" fmla="*/ 34 h 84"/>
                  <a:gd name="T30" fmla="*/ 4 w 88"/>
                  <a:gd name="T31" fmla="*/ 31 h 84"/>
                  <a:gd name="T32" fmla="*/ 2 w 88"/>
                  <a:gd name="T33" fmla="*/ 27 h 84"/>
                  <a:gd name="T34" fmla="*/ 1 w 88"/>
                  <a:gd name="T35" fmla="*/ 22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1 h 84"/>
                  <a:gd name="T50" fmla="*/ 16 w 88"/>
                  <a:gd name="T51" fmla="*/ 0 h 84"/>
                  <a:gd name="T52" fmla="*/ 20 w 88"/>
                  <a:gd name="T53" fmla="*/ 1 h 84"/>
                  <a:gd name="T54" fmla="*/ 23 w 88"/>
                  <a:gd name="T55" fmla="*/ 1 h 84"/>
                  <a:gd name="T56" fmla="*/ 27 w 88"/>
                  <a:gd name="T57" fmla="*/ 2 h 84"/>
                  <a:gd name="T58" fmla="*/ 31 w 88"/>
                  <a:gd name="T59" fmla="*/ 4 h 84"/>
                  <a:gd name="T60" fmla="*/ 35 w 88"/>
                  <a:gd name="T61" fmla="*/ 6 h 84"/>
                  <a:gd name="T62" fmla="*/ 37 w 88"/>
                  <a:gd name="T63" fmla="*/ 8 h 84"/>
                  <a:gd name="T64" fmla="*/ 40 w 88"/>
                  <a:gd name="T65" fmla="*/ 11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1"/>
                    </a:lnTo>
                    <a:lnTo>
                      <a:pt x="80" y="59"/>
                    </a:lnTo>
                    <a:lnTo>
                      <a:pt x="74" y="66"/>
                    </a:lnTo>
                    <a:lnTo>
                      <a:pt x="67" y="70"/>
                    </a:lnTo>
                    <a:lnTo>
                      <a:pt x="61" y="75"/>
                    </a:lnTo>
                    <a:lnTo>
                      <a:pt x="55" y="80"/>
                    </a:lnTo>
                    <a:lnTo>
                      <a:pt x="49" y="84"/>
                    </a:lnTo>
                    <a:lnTo>
                      <a:pt x="43" y="82"/>
                    </a:lnTo>
                    <a:lnTo>
                      <a:pt x="38" y="81"/>
                    </a:lnTo>
                    <a:lnTo>
                      <a:pt x="33" y="79"/>
                    </a:lnTo>
                    <a:lnTo>
                      <a:pt x="28" y="78"/>
                    </a:lnTo>
                    <a:lnTo>
                      <a:pt x="20" y="73"/>
                    </a:lnTo>
                    <a:lnTo>
                      <a:pt x="14" y="68"/>
                    </a:lnTo>
                    <a:lnTo>
                      <a:pt x="8" y="61"/>
                    </a:lnTo>
                    <a:lnTo>
                      <a:pt x="4" y="54"/>
                    </a:lnTo>
                    <a:lnTo>
                      <a:pt x="1" y="44"/>
                    </a:lnTo>
                    <a:lnTo>
                      <a:pt x="1" y="36"/>
                    </a:lnTo>
                    <a:lnTo>
                      <a:pt x="0" y="25"/>
                    </a:lnTo>
                    <a:lnTo>
                      <a:pt x="2" y="18"/>
                    </a:lnTo>
                    <a:lnTo>
                      <a:pt x="6" y="12"/>
                    </a:lnTo>
                    <a:lnTo>
                      <a:pt x="11" y="8"/>
                    </a:lnTo>
                    <a:lnTo>
                      <a:pt x="16" y="3"/>
                    </a:lnTo>
                    <a:lnTo>
                      <a:pt x="23" y="1"/>
                    </a:lnTo>
                    <a:lnTo>
                      <a:pt x="31" y="0"/>
                    </a:lnTo>
                    <a:lnTo>
                      <a:pt x="39" y="1"/>
                    </a:lnTo>
                    <a:lnTo>
                      <a:pt x="46" y="1"/>
                    </a:lnTo>
                    <a:lnTo>
                      <a:pt x="54" y="4"/>
                    </a:lnTo>
                    <a:lnTo>
                      <a:pt x="61" y="7"/>
                    </a:lnTo>
                    <a:lnTo>
                      <a:pt x="69" y="12"/>
                    </a:lnTo>
                    <a:lnTo>
                      <a:pt x="74" y="15"/>
                    </a:lnTo>
                    <a:lnTo>
                      <a:pt x="80" y="21"/>
                    </a:lnTo>
                    <a:lnTo>
                      <a:pt x="84" y="27"/>
                    </a:lnTo>
                    <a:lnTo>
                      <a:pt x="8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1" name="Freeform 1048"/>
              <p:cNvSpPr>
                <a:spLocks/>
              </p:cNvSpPr>
              <p:nvPr/>
            </p:nvSpPr>
            <p:spPr bwMode="auto">
              <a:xfrm>
                <a:off x="1908" y="3643"/>
                <a:ext cx="817" cy="69"/>
              </a:xfrm>
              <a:custGeom>
                <a:avLst/>
                <a:gdLst>
                  <a:gd name="T0" fmla="*/ 453 w 1634"/>
                  <a:gd name="T1" fmla="*/ 16 h 139"/>
                  <a:gd name="T2" fmla="*/ 477 w 1634"/>
                  <a:gd name="T3" fmla="*/ 11 h 139"/>
                  <a:gd name="T4" fmla="*/ 502 w 1634"/>
                  <a:gd name="T5" fmla="*/ 7 h 139"/>
                  <a:gd name="T6" fmla="*/ 527 w 1634"/>
                  <a:gd name="T7" fmla="*/ 5 h 139"/>
                  <a:gd name="T8" fmla="*/ 551 w 1634"/>
                  <a:gd name="T9" fmla="*/ 4 h 139"/>
                  <a:gd name="T10" fmla="*/ 575 w 1634"/>
                  <a:gd name="T11" fmla="*/ 7 h 139"/>
                  <a:gd name="T12" fmla="*/ 599 w 1634"/>
                  <a:gd name="T13" fmla="*/ 13 h 139"/>
                  <a:gd name="T14" fmla="*/ 622 w 1634"/>
                  <a:gd name="T15" fmla="*/ 24 h 139"/>
                  <a:gd name="T16" fmla="*/ 650 w 1634"/>
                  <a:gd name="T17" fmla="*/ 28 h 139"/>
                  <a:gd name="T18" fmla="*/ 673 w 1634"/>
                  <a:gd name="T19" fmla="*/ 29 h 139"/>
                  <a:gd name="T20" fmla="*/ 697 w 1634"/>
                  <a:gd name="T21" fmla="*/ 29 h 139"/>
                  <a:gd name="T22" fmla="*/ 723 w 1634"/>
                  <a:gd name="T23" fmla="*/ 27 h 139"/>
                  <a:gd name="T24" fmla="*/ 754 w 1634"/>
                  <a:gd name="T25" fmla="*/ 24 h 139"/>
                  <a:gd name="T26" fmla="*/ 783 w 1634"/>
                  <a:gd name="T27" fmla="*/ 20 h 139"/>
                  <a:gd name="T28" fmla="*/ 813 w 1634"/>
                  <a:gd name="T29" fmla="*/ 21 h 139"/>
                  <a:gd name="T30" fmla="*/ 807 w 1634"/>
                  <a:gd name="T31" fmla="*/ 43 h 139"/>
                  <a:gd name="T32" fmla="*/ 779 w 1634"/>
                  <a:gd name="T33" fmla="*/ 53 h 139"/>
                  <a:gd name="T34" fmla="*/ 750 w 1634"/>
                  <a:gd name="T35" fmla="*/ 58 h 139"/>
                  <a:gd name="T36" fmla="*/ 720 w 1634"/>
                  <a:gd name="T37" fmla="*/ 64 h 139"/>
                  <a:gd name="T38" fmla="*/ 693 w 1634"/>
                  <a:gd name="T39" fmla="*/ 69 h 139"/>
                  <a:gd name="T40" fmla="*/ 664 w 1634"/>
                  <a:gd name="T41" fmla="*/ 67 h 139"/>
                  <a:gd name="T42" fmla="*/ 640 w 1634"/>
                  <a:gd name="T43" fmla="*/ 64 h 139"/>
                  <a:gd name="T44" fmla="*/ 615 w 1634"/>
                  <a:gd name="T45" fmla="*/ 61 h 139"/>
                  <a:gd name="T46" fmla="*/ 589 w 1634"/>
                  <a:gd name="T47" fmla="*/ 58 h 139"/>
                  <a:gd name="T48" fmla="*/ 564 w 1634"/>
                  <a:gd name="T49" fmla="*/ 55 h 139"/>
                  <a:gd name="T50" fmla="*/ 539 w 1634"/>
                  <a:gd name="T51" fmla="*/ 54 h 139"/>
                  <a:gd name="T52" fmla="*/ 514 w 1634"/>
                  <a:gd name="T53" fmla="*/ 53 h 139"/>
                  <a:gd name="T54" fmla="*/ 481 w 1634"/>
                  <a:gd name="T55" fmla="*/ 62 h 139"/>
                  <a:gd name="T56" fmla="*/ 439 w 1634"/>
                  <a:gd name="T57" fmla="*/ 68 h 139"/>
                  <a:gd name="T58" fmla="*/ 397 w 1634"/>
                  <a:gd name="T59" fmla="*/ 66 h 139"/>
                  <a:gd name="T60" fmla="*/ 357 w 1634"/>
                  <a:gd name="T61" fmla="*/ 55 h 139"/>
                  <a:gd name="T62" fmla="*/ 322 w 1634"/>
                  <a:gd name="T63" fmla="*/ 38 h 139"/>
                  <a:gd name="T64" fmla="*/ 281 w 1634"/>
                  <a:gd name="T65" fmla="*/ 37 h 139"/>
                  <a:gd name="T66" fmla="*/ 243 w 1634"/>
                  <a:gd name="T67" fmla="*/ 39 h 139"/>
                  <a:gd name="T68" fmla="*/ 205 w 1634"/>
                  <a:gd name="T69" fmla="*/ 44 h 139"/>
                  <a:gd name="T70" fmla="*/ 168 w 1634"/>
                  <a:gd name="T71" fmla="*/ 52 h 139"/>
                  <a:gd name="T72" fmla="*/ 142 w 1634"/>
                  <a:gd name="T73" fmla="*/ 39 h 139"/>
                  <a:gd name="T74" fmla="*/ 114 w 1634"/>
                  <a:gd name="T75" fmla="*/ 33 h 139"/>
                  <a:gd name="T76" fmla="*/ 86 w 1634"/>
                  <a:gd name="T77" fmla="*/ 35 h 139"/>
                  <a:gd name="T78" fmla="*/ 58 w 1634"/>
                  <a:gd name="T79" fmla="*/ 44 h 139"/>
                  <a:gd name="T80" fmla="*/ 30 w 1634"/>
                  <a:gd name="T81" fmla="*/ 50 h 139"/>
                  <a:gd name="T82" fmla="*/ 2 w 1634"/>
                  <a:gd name="T83" fmla="*/ 48 h 139"/>
                  <a:gd name="T84" fmla="*/ 13 w 1634"/>
                  <a:gd name="T85" fmla="*/ 23 h 139"/>
                  <a:gd name="T86" fmla="*/ 43 w 1634"/>
                  <a:gd name="T87" fmla="*/ 12 h 139"/>
                  <a:gd name="T88" fmla="*/ 70 w 1634"/>
                  <a:gd name="T89" fmla="*/ 9 h 139"/>
                  <a:gd name="T90" fmla="*/ 97 w 1634"/>
                  <a:gd name="T91" fmla="*/ 2 h 139"/>
                  <a:gd name="T92" fmla="*/ 122 w 1634"/>
                  <a:gd name="T93" fmla="*/ 2 h 139"/>
                  <a:gd name="T94" fmla="*/ 146 w 1634"/>
                  <a:gd name="T95" fmla="*/ 18 h 139"/>
                  <a:gd name="T96" fmla="*/ 177 w 1634"/>
                  <a:gd name="T97" fmla="*/ 18 h 139"/>
                  <a:gd name="T98" fmla="*/ 208 w 1634"/>
                  <a:gd name="T99" fmla="*/ 15 h 139"/>
                  <a:gd name="T100" fmla="*/ 241 w 1634"/>
                  <a:gd name="T101" fmla="*/ 9 h 139"/>
                  <a:gd name="T102" fmla="*/ 274 w 1634"/>
                  <a:gd name="T103" fmla="*/ 4 h 139"/>
                  <a:gd name="T104" fmla="*/ 307 w 1634"/>
                  <a:gd name="T105" fmla="*/ 0 h 139"/>
                  <a:gd name="T106" fmla="*/ 339 w 1634"/>
                  <a:gd name="T107" fmla="*/ 1 h 139"/>
                  <a:gd name="T108" fmla="*/ 369 w 1634"/>
                  <a:gd name="T109" fmla="*/ 8 h 139"/>
                  <a:gd name="T110" fmla="*/ 431 w 1634"/>
                  <a:gd name="T111" fmla="*/ 21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4" h="139">
                    <a:moveTo>
                      <a:pt x="862" y="42"/>
                    </a:moveTo>
                    <a:lnTo>
                      <a:pt x="867" y="40"/>
                    </a:lnTo>
                    <a:lnTo>
                      <a:pt x="874" y="39"/>
                    </a:lnTo>
                    <a:lnTo>
                      <a:pt x="880" y="37"/>
                    </a:lnTo>
                    <a:lnTo>
                      <a:pt x="886" y="37"/>
                    </a:lnTo>
                    <a:lnTo>
                      <a:pt x="892" y="35"/>
                    </a:lnTo>
                    <a:lnTo>
                      <a:pt x="899" y="34"/>
                    </a:lnTo>
                    <a:lnTo>
                      <a:pt x="905" y="32"/>
                    </a:lnTo>
                    <a:lnTo>
                      <a:pt x="911" y="32"/>
                    </a:lnTo>
                    <a:lnTo>
                      <a:pt x="916" y="30"/>
                    </a:lnTo>
                    <a:lnTo>
                      <a:pt x="923" y="29"/>
                    </a:lnTo>
                    <a:lnTo>
                      <a:pt x="929" y="28"/>
                    </a:lnTo>
                    <a:lnTo>
                      <a:pt x="935" y="26"/>
                    </a:lnTo>
                    <a:lnTo>
                      <a:pt x="941" y="24"/>
                    </a:lnTo>
                    <a:lnTo>
                      <a:pt x="948" y="24"/>
                    </a:lnTo>
                    <a:lnTo>
                      <a:pt x="954" y="22"/>
                    </a:lnTo>
                    <a:lnTo>
                      <a:pt x="960" y="22"/>
                    </a:lnTo>
                    <a:lnTo>
                      <a:pt x="965" y="20"/>
                    </a:lnTo>
                    <a:lnTo>
                      <a:pt x="972" y="19"/>
                    </a:lnTo>
                    <a:lnTo>
                      <a:pt x="978" y="18"/>
                    </a:lnTo>
                    <a:lnTo>
                      <a:pt x="984" y="18"/>
                    </a:lnTo>
                    <a:lnTo>
                      <a:pt x="990" y="17"/>
                    </a:lnTo>
                    <a:lnTo>
                      <a:pt x="997" y="16"/>
                    </a:lnTo>
                    <a:lnTo>
                      <a:pt x="1003" y="15"/>
                    </a:lnTo>
                    <a:lnTo>
                      <a:pt x="1009" y="15"/>
                    </a:lnTo>
                    <a:lnTo>
                      <a:pt x="1015" y="14"/>
                    </a:lnTo>
                    <a:lnTo>
                      <a:pt x="1022" y="13"/>
                    </a:lnTo>
                    <a:lnTo>
                      <a:pt x="1028" y="12"/>
                    </a:lnTo>
                    <a:lnTo>
                      <a:pt x="1034" y="12"/>
                    </a:lnTo>
                    <a:lnTo>
                      <a:pt x="1041" y="11"/>
                    </a:lnTo>
                    <a:lnTo>
                      <a:pt x="1047" y="11"/>
                    </a:lnTo>
                    <a:lnTo>
                      <a:pt x="1053" y="11"/>
                    </a:lnTo>
                    <a:lnTo>
                      <a:pt x="1059" y="11"/>
                    </a:lnTo>
                    <a:lnTo>
                      <a:pt x="1065" y="10"/>
                    </a:lnTo>
                    <a:lnTo>
                      <a:pt x="1071" y="10"/>
                    </a:lnTo>
                    <a:lnTo>
                      <a:pt x="1077" y="9"/>
                    </a:lnTo>
                    <a:lnTo>
                      <a:pt x="1083" y="9"/>
                    </a:lnTo>
                    <a:lnTo>
                      <a:pt x="1089" y="9"/>
                    </a:lnTo>
                    <a:lnTo>
                      <a:pt x="1095" y="9"/>
                    </a:lnTo>
                    <a:lnTo>
                      <a:pt x="1101" y="9"/>
                    </a:lnTo>
                    <a:lnTo>
                      <a:pt x="1107" y="10"/>
                    </a:lnTo>
                    <a:lnTo>
                      <a:pt x="1113" y="10"/>
                    </a:lnTo>
                    <a:lnTo>
                      <a:pt x="1119" y="10"/>
                    </a:lnTo>
                    <a:lnTo>
                      <a:pt x="1125" y="11"/>
                    </a:lnTo>
                    <a:lnTo>
                      <a:pt x="1131" y="12"/>
                    </a:lnTo>
                    <a:lnTo>
                      <a:pt x="1138" y="12"/>
                    </a:lnTo>
                    <a:lnTo>
                      <a:pt x="1144" y="13"/>
                    </a:lnTo>
                    <a:lnTo>
                      <a:pt x="1150" y="14"/>
                    </a:lnTo>
                    <a:lnTo>
                      <a:pt x="1156" y="16"/>
                    </a:lnTo>
                    <a:lnTo>
                      <a:pt x="1162" y="16"/>
                    </a:lnTo>
                    <a:lnTo>
                      <a:pt x="1168" y="18"/>
                    </a:lnTo>
                    <a:lnTo>
                      <a:pt x="1173" y="19"/>
                    </a:lnTo>
                    <a:lnTo>
                      <a:pt x="1179" y="21"/>
                    </a:lnTo>
                    <a:lnTo>
                      <a:pt x="1185" y="22"/>
                    </a:lnTo>
                    <a:lnTo>
                      <a:pt x="1191" y="24"/>
                    </a:lnTo>
                    <a:lnTo>
                      <a:pt x="1197" y="26"/>
                    </a:lnTo>
                    <a:lnTo>
                      <a:pt x="1203" y="30"/>
                    </a:lnTo>
                    <a:lnTo>
                      <a:pt x="1209" y="31"/>
                    </a:lnTo>
                    <a:lnTo>
                      <a:pt x="1215" y="33"/>
                    </a:lnTo>
                    <a:lnTo>
                      <a:pt x="1220" y="36"/>
                    </a:lnTo>
                    <a:lnTo>
                      <a:pt x="1226" y="39"/>
                    </a:lnTo>
                    <a:lnTo>
                      <a:pt x="1232" y="42"/>
                    </a:lnTo>
                    <a:lnTo>
                      <a:pt x="1238" y="45"/>
                    </a:lnTo>
                    <a:lnTo>
                      <a:pt x="1244" y="48"/>
                    </a:lnTo>
                    <a:lnTo>
                      <a:pt x="1250" y="53"/>
                    </a:lnTo>
                    <a:lnTo>
                      <a:pt x="1261" y="54"/>
                    </a:lnTo>
                    <a:lnTo>
                      <a:pt x="1272" y="55"/>
                    </a:lnTo>
                    <a:lnTo>
                      <a:pt x="1277" y="55"/>
                    </a:lnTo>
                    <a:lnTo>
                      <a:pt x="1284" y="56"/>
                    </a:lnTo>
                    <a:lnTo>
                      <a:pt x="1289" y="56"/>
                    </a:lnTo>
                    <a:lnTo>
                      <a:pt x="1295" y="57"/>
                    </a:lnTo>
                    <a:lnTo>
                      <a:pt x="1300" y="57"/>
                    </a:lnTo>
                    <a:lnTo>
                      <a:pt x="1306" y="57"/>
                    </a:lnTo>
                    <a:lnTo>
                      <a:pt x="1312" y="57"/>
                    </a:lnTo>
                    <a:lnTo>
                      <a:pt x="1318" y="58"/>
                    </a:lnTo>
                    <a:lnTo>
                      <a:pt x="1323" y="58"/>
                    </a:lnTo>
                    <a:lnTo>
                      <a:pt x="1329" y="58"/>
                    </a:lnTo>
                    <a:lnTo>
                      <a:pt x="1335" y="58"/>
                    </a:lnTo>
                    <a:lnTo>
                      <a:pt x="1341" y="59"/>
                    </a:lnTo>
                    <a:lnTo>
                      <a:pt x="1346" y="59"/>
                    </a:lnTo>
                    <a:lnTo>
                      <a:pt x="1353" y="59"/>
                    </a:lnTo>
                    <a:lnTo>
                      <a:pt x="1358" y="59"/>
                    </a:lnTo>
                    <a:lnTo>
                      <a:pt x="1364" y="59"/>
                    </a:lnTo>
                    <a:lnTo>
                      <a:pt x="1369" y="59"/>
                    </a:lnTo>
                    <a:lnTo>
                      <a:pt x="1376" y="59"/>
                    </a:lnTo>
                    <a:lnTo>
                      <a:pt x="1382" y="59"/>
                    </a:lnTo>
                    <a:lnTo>
                      <a:pt x="1388" y="59"/>
                    </a:lnTo>
                    <a:lnTo>
                      <a:pt x="1393" y="58"/>
                    </a:lnTo>
                    <a:lnTo>
                      <a:pt x="1400" y="58"/>
                    </a:lnTo>
                    <a:lnTo>
                      <a:pt x="1405" y="58"/>
                    </a:lnTo>
                    <a:lnTo>
                      <a:pt x="1411" y="58"/>
                    </a:lnTo>
                    <a:lnTo>
                      <a:pt x="1416" y="57"/>
                    </a:lnTo>
                    <a:lnTo>
                      <a:pt x="1423" y="57"/>
                    </a:lnTo>
                    <a:lnTo>
                      <a:pt x="1429" y="57"/>
                    </a:lnTo>
                    <a:lnTo>
                      <a:pt x="1435" y="57"/>
                    </a:lnTo>
                    <a:lnTo>
                      <a:pt x="1446" y="55"/>
                    </a:lnTo>
                    <a:lnTo>
                      <a:pt x="1457" y="55"/>
                    </a:lnTo>
                    <a:lnTo>
                      <a:pt x="1462" y="54"/>
                    </a:lnTo>
                    <a:lnTo>
                      <a:pt x="1469" y="53"/>
                    </a:lnTo>
                    <a:lnTo>
                      <a:pt x="1475" y="53"/>
                    </a:lnTo>
                    <a:lnTo>
                      <a:pt x="1481" y="53"/>
                    </a:lnTo>
                    <a:lnTo>
                      <a:pt x="1491" y="51"/>
                    </a:lnTo>
                    <a:lnTo>
                      <a:pt x="1503" y="49"/>
                    </a:lnTo>
                    <a:lnTo>
                      <a:pt x="1508" y="48"/>
                    </a:lnTo>
                    <a:lnTo>
                      <a:pt x="1514" y="48"/>
                    </a:lnTo>
                    <a:lnTo>
                      <a:pt x="1521" y="47"/>
                    </a:lnTo>
                    <a:lnTo>
                      <a:pt x="1527" y="47"/>
                    </a:lnTo>
                    <a:lnTo>
                      <a:pt x="1537" y="45"/>
                    </a:lnTo>
                    <a:lnTo>
                      <a:pt x="1549" y="44"/>
                    </a:lnTo>
                    <a:lnTo>
                      <a:pt x="1554" y="43"/>
                    </a:lnTo>
                    <a:lnTo>
                      <a:pt x="1560" y="42"/>
                    </a:lnTo>
                    <a:lnTo>
                      <a:pt x="1566" y="41"/>
                    </a:lnTo>
                    <a:lnTo>
                      <a:pt x="1572" y="41"/>
                    </a:lnTo>
                    <a:lnTo>
                      <a:pt x="1582" y="39"/>
                    </a:lnTo>
                    <a:lnTo>
                      <a:pt x="1594" y="38"/>
                    </a:lnTo>
                    <a:lnTo>
                      <a:pt x="1599" y="37"/>
                    </a:lnTo>
                    <a:lnTo>
                      <a:pt x="1605" y="37"/>
                    </a:lnTo>
                    <a:lnTo>
                      <a:pt x="1610" y="36"/>
                    </a:lnTo>
                    <a:lnTo>
                      <a:pt x="1617" y="36"/>
                    </a:lnTo>
                    <a:lnTo>
                      <a:pt x="1625" y="43"/>
                    </a:lnTo>
                    <a:lnTo>
                      <a:pt x="1631" y="53"/>
                    </a:lnTo>
                    <a:lnTo>
                      <a:pt x="1632" y="58"/>
                    </a:lnTo>
                    <a:lnTo>
                      <a:pt x="1634" y="64"/>
                    </a:lnTo>
                    <a:lnTo>
                      <a:pt x="1634" y="70"/>
                    </a:lnTo>
                    <a:lnTo>
                      <a:pt x="1634" y="77"/>
                    </a:lnTo>
                    <a:lnTo>
                      <a:pt x="1627" y="80"/>
                    </a:lnTo>
                    <a:lnTo>
                      <a:pt x="1621" y="83"/>
                    </a:lnTo>
                    <a:lnTo>
                      <a:pt x="1614" y="86"/>
                    </a:lnTo>
                    <a:lnTo>
                      <a:pt x="1607" y="90"/>
                    </a:lnTo>
                    <a:lnTo>
                      <a:pt x="1600" y="92"/>
                    </a:lnTo>
                    <a:lnTo>
                      <a:pt x="1593" y="95"/>
                    </a:lnTo>
                    <a:lnTo>
                      <a:pt x="1585" y="97"/>
                    </a:lnTo>
                    <a:lnTo>
                      <a:pt x="1579" y="101"/>
                    </a:lnTo>
                    <a:lnTo>
                      <a:pt x="1572" y="102"/>
                    </a:lnTo>
                    <a:lnTo>
                      <a:pt x="1565" y="104"/>
                    </a:lnTo>
                    <a:lnTo>
                      <a:pt x="1557" y="106"/>
                    </a:lnTo>
                    <a:lnTo>
                      <a:pt x="1550" y="108"/>
                    </a:lnTo>
                    <a:lnTo>
                      <a:pt x="1543" y="109"/>
                    </a:lnTo>
                    <a:lnTo>
                      <a:pt x="1535" y="111"/>
                    </a:lnTo>
                    <a:lnTo>
                      <a:pt x="1528" y="113"/>
                    </a:lnTo>
                    <a:lnTo>
                      <a:pt x="1522" y="115"/>
                    </a:lnTo>
                    <a:lnTo>
                      <a:pt x="1513" y="115"/>
                    </a:lnTo>
                    <a:lnTo>
                      <a:pt x="1506" y="117"/>
                    </a:lnTo>
                    <a:lnTo>
                      <a:pt x="1499" y="117"/>
                    </a:lnTo>
                    <a:lnTo>
                      <a:pt x="1491" y="119"/>
                    </a:lnTo>
                    <a:lnTo>
                      <a:pt x="1483" y="120"/>
                    </a:lnTo>
                    <a:lnTo>
                      <a:pt x="1477" y="121"/>
                    </a:lnTo>
                    <a:lnTo>
                      <a:pt x="1469" y="123"/>
                    </a:lnTo>
                    <a:lnTo>
                      <a:pt x="1462" y="125"/>
                    </a:lnTo>
                    <a:lnTo>
                      <a:pt x="1454" y="126"/>
                    </a:lnTo>
                    <a:lnTo>
                      <a:pt x="1447" y="128"/>
                    </a:lnTo>
                    <a:lnTo>
                      <a:pt x="1439" y="129"/>
                    </a:lnTo>
                    <a:lnTo>
                      <a:pt x="1432" y="131"/>
                    </a:lnTo>
                    <a:lnTo>
                      <a:pt x="1424" y="132"/>
                    </a:lnTo>
                    <a:lnTo>
                      <a:pt x="1417" y="134"/>
                    </a:lnTo>
                    <a:lnTo>
                      <a:pt x="1409" y="136"/>
                    </a:lnTo>
                    <a:lnTo>
                      <a:pt x="1403" y="139"/>
                    </a:lnTo>
                    <a:lnTo>
                      <a:pt x="1396" y="138"/>
                    </a:lnTo>
                    <a:lnTo>
                      <a:pt x="1391" y="138"/>
                    </a:lnTo>
                    <a:lnTo>
                      <a:pt x="1385" y="138"/>
                    </a:lnTo>
                    <a:lnTo>
                      <a:pt x="1380" y="138"/>
                    </a:lnTo>
                    <a:lnTo>
                      <a:pt x="1368" y="137"/>
                    </a:lnTo>
                    <a:lnTo>
                      <a:pt x="1358" y="137"/>
                    </a:lnTo>
                    <a:lnTo>
                      <a:pt x="1352" y="136"/>
                    </a:lnTo>
                    <a:lnTo>
                      <a:pt x="1345" y="135"/>
                    </a:lnTo>
                    <a:lnTo>
                      <a:pt x="1339" y="135"/>
                    </a:lnTo>
                    <a:lnTo>
                      <a:pt x="1334" y="135"/>
                    </a:lnTo>
                    <a:lnTo>
                      <a:pt x="1328" y="134"/>
                    </a:lnTo>
                    <a:lnTo>
                      <a:pt x="1322" y="133"/>
                    </a:lnTo>
                    <a:lnTo>
                      <a:pt x="1316" y="133"/>
                    </a:lnTo>
                    <a:lnTo>
                      <a:pt x="1311" y="133"/>
                    </a:lnTo>
                    <a:lnTo>
                      <a:pt x="1305" y="132"/>
                    </a:lnTo>
                    <a:lnTo>
                      <a:pt x="1298" y="131"/>
                    </a:lnTo>
                    <a:lnTo>
                      <a:pt x="1292" y="130"/>
                    </a:lnTo>
                    <a:lnTo>
                      <a:pt x="1286" y="130"/>
                    </a:lnTo>
                    <a:lnTo>
                      <a:pt x="1280" y="129"/>
                    </a:lnTo>
                    <a:lnTo>
                      <a:pt x="1273" y="128"/>
                    </a:lnTo>
                    <a:lnTo>
                      <a:pt x="1267" y="127"/>
                    </a:lnTo>
                    <a:lnTo>
                      <a:pt x="1261" y="127"/>
                    </a:lnTo>
                    <a:lnTo>
                      <a:pt x="1255" y="126"/>
                    </a:lnTo>
                    <a:lnTo>
                      <a:pt x="1248" y="125"/>
                    </a:lnTo>
                    <a:lnTo>
                      <a:pt x="1242" y="124"/>
                    </a:lnTo>
                    <a:lnTo>
                      <a:pt x="1236" y="124"/>
                    </a:lnTo>
                    <a:lnTo>
                      <a:pt x="1229" y="123"/>
                    </a:lnTo>
                    <a:lnTo>
                      <a:pt x="1223" y="123"/>
                    </a:lnTo>
                    <a:lnTo>
                      <a:pt x="1217" y="121"/>
                    </a:lnTo>
                    <a:lnTo>
                      <a:pt x="1212" y="121"/>
                    </a:lnTo>
                    <a:lnTo>
                      <a:pt x="1204" y="120"/>
                    </a:lnTo>
                    <a:lnTo>
                      <a:pt x="1198" y="119"/>
                    </a:lnTo>
                    <a:lnTo>
                      <a:pt x="1192" y="118"/>
                    </a:lnTo>
                    <a:lnTo>
                      <a:pt x="1186" y="118"/>
                    </a:lnTo>
                    <a:lnTo>
                      <a:pt x="1178" y="117"/>
                    </a:lnTo>
                    <a:lnTo>
                      <a:pt x="1172" y="116"/>
                    </a:lnTo>
                    <a:lnTo>
                      <a:pt x="1166" y="115"/>
                    </a:lnTo>
                    <a:lnTo>
                      <a:pt x="1160" y="115"/>
                    </a:lnTo>
                    <a:lnTo>
                      <a:pt x="1153" y="114"/>
                    </a:lnTo>
                    <a:lnTo>
                      <a:pt x="1147" y="113"/>
                    </a:lnTo>
                    <a:lnTo>
                      <a:pt x="1141" y="112"/>
                    </a:lnTo>
                    <a:lnTo>
                      <a:pt x="1134" y="112"/>
                    </a:lnTo>
                    <a:lnTo>
                      <a:pt x="1128" y="111"/>
                    </a:lnTo>
                    <a:lnTo>
                      <a:pt x="1122" y="111"/>
                    </a:lnTo>
                    <a:lnTo>
                      <a:pt x="1116" y="111"/>
                    </a:lnTo>
                    <a:lnTo>
                      <a:pt x="1109" y="111"/>
                    </a:lnTo>
                    <a:lnTo>
                      <a:pt x="1103" y="110"/>
                    </a:lnTo>
                    <a:lnTo>
                      <a:pt x="1097" y="109"/>
                    </a:lnTo>
                    <a:lnTo>
                      <a:pt x="1091" y="108"/>
                    </a:lnTo>
                    <a:lnTo>
                      <a:pt x="1084" y="108"/>
                    </a:lnTo>
                    <a:lnTo>
                      <a:pt x="1078" y="108"/>
                    </a:lnTo>
                    <a:lnTo>
                      <a:pt x="1072" y="108"/>
                    </a:lnTo>
                    <a:lnTo>
                      <a:pt x="1066" y="108"/>
                    </a:lnTo>
                    <a:lnTo>
                      <a:pt x="1059" y="108"/>
                    </a:lnTo>
                    <a:lnTo>
                      <a:pt x="1053" y="107"/>
                    </a:lnTo>
                    <a:lnTo>
                      <a:pt x="1047" y="107"/>
                    </a:lnTo>
                    <a:lnTo>
                      <a:pt x="1041" y="107"/>
                    </a:lnTo>
                    <a:lnTo>
                      <a:pt x="1034" y="107"/>
                    </a:lnTo>
                    <a:lnTo>
                      <a:pt x="1028" y="107"/>
                    </a:lnTo>
                    <a:lnTo>
                      <a:pt x="1023" y="107"/>
                    </a:lnTo>
                    <a:lnTo>
                      <a:pt x="1017" y="107"/>
                    </a:lnTo>
                    <a:lnTo>
                      <a:pt x="1011" y="108"/>
                    </a:lnTo>
                    <a:lnTo>
                      <a:pt x="1000" y="106"/>
                    </a:lnTo>
                    <a:lnTo>
                      <a:pt x="990" y="108"/>
                    </a:lnTo>
                    <a:lnTo>
                      <a:pt x="981" y="112"/>
                    </a:lnTo>
                    <a:lnTo>
                      <a:pt x="973" y="121"/>
                    </a:lnTo>
                    <a:lnTo>
                      <a:pt x="961" y="124"/>
                    </a:lnTo>
                    <a:lnTo>
                      <a:pt x="952" y="127"/>
                    </a:lnTo>
                    <a:lnTo>
                      <a:pt x="940" y="129"/>
                    </a:lnTo>
                    <a:lnTo>
                      <a:pt x="931" y="131"/>
                    </a:lnTo>
                    <a:lnTo>
                      <a:pt x="919" y="132"/>
                    </a:lnTo>
                    <a:lnTo>
                      <a:pt x="910" y="134"/>
                    </a:lnTo>
                    <a:lnTo>
                      <a:pt x="899" y="135"/>
                    </a:lnTo>
                    <a:lnTo>
                      <a:pt x="889" y="137"/>
                    </a:lnTo>
                    <a:lnTo>
                      <a:pt x="878" y="137"/>
                    </a:lnTo>
                    <a:lnTo>
                      <a:pt x="867" y="138"/>
                    </a:lnTo>
                    <a:lnTo>
                      <a:pt x="856" y="138"/>
                    </a:lnTo>
                    <a:lnTo>
                      <a:pt x="846" y="138"/>
                    </a:lnTo>
                    <a:lnTo>
                      <a:pt x="835" y="137"/>
                    </a:lnTo>
                    <a:lnTo>
                      <a:pt x="824" y="137"/>
                    </a:lnTo>
                    <a:lnTo>
                      <a:pt x="814" y="136"/>
                    </a:lnTo>
                    <a:lnTo>
                      <a:pt x="805" y="135"/>
                    </a:lnTo>
                    <a:lnTo>
                      <a:pt x="793" y="133"/>
                    </a:lnTo>
                    <a:lnTo>
                      <a:pt x="783" y="131"/>
                    </a:lnTo>
                    <a:lnTo>
                      <a:pt x="772" y="129"/>
                    </a:lnTo>
                    <a:lnTo>
                      <a:pt x="763" y="127"/>
                    </a:lnTo>
                    <a:lnTo>
                      <a:pt x="752" y="124"/>
                    </a:lnTo>
                    <a:lnTo>
                      <a:pt x="742" y="120"/>
                    </a:lnTo>
                    <a:lnTo>
                      <a:pt x="733" y="117"/>
                    </a:lnTo>
                    <a:lnTo>
                      <a:pt x="723" y="114"/>
                    </a:lnTo>
                    <a:lnTo>
                      <a:pt x="714" y="110"/>
                    </a:lnTo>
                    <a:lnTo>
                      <a:pt x="704" y="106"/>
                    </a:lnTo>
                    <a:lnTo>
                      <a:pt x="695" y="102"/>
                    </a:lnTo>
                    <a:lnTo>
                      <a:pt x="687" y="97"/>
                    </a:lnTo>
                    <a:lnTo>
                      <a:pt x="677" y="92"/>
                    </a:lnTo>
                    <a:lnTo>
                      <a:pt x="670" y="87"/>
                    </a:lnTo>
                    <a:lnTo>
                      <a:pt x="662" y="82"/>
                    </a:lnTo>
                    <a:lnTo>
                      <a:pt x="654" y="77"/>
                    </a:lnTo>
                    <a:lnTo>
                      <a:pt x="643" y="76"/>
                    </a:lnTo>
                    <a:lnTo>
                      <a:pt x="632" y="76"/>
                    </a:lnTo>
                    <a:lnTo>
                      <a:pt x="622" y="75"/>
                    </a:lnTo>
                    <a:lnTo>
                      <a:pt x="613" y="75"/>
                    </a:lnTo>
                    <a:lnTo>
                      <a:pt x="602" y="75"/>
                    </a:lnTo>
                    <a:lnTo>
                      <a:pt x="592" y="75"/>
                    </a:lnTo>
                    <a:lnTo>
                      <a:pt x="582" y="75"/>
                    </a:lnTo>
                    <a:lnTo>
                      <a:pt x="573" y="75"/>
                    </a:lnTo>
                    <a:lnTo>
                      <a:pt x="562" y="75"/>
                    </a:lnTo>
                    <a:lnTo>
                      <a:pt x="553" y="75"/>
                    </a:lnTo>
                    <a:lnTo>
                      <a:pt x="543" y="75"/>
                    </a:lnTo>
                    <a:lnTo>
                      <a:pt x="533" y="76"/>
                    </a:lnTo>
                    <a:lnTo>
                      <a:pt x="524" y="76"/>
                    </a:lnTo>
                    <a:lnTo>
                      <a:pt x="514" y="77"/>
                    </a:lnTo>
                    <a:lnTo>
                      <a:pt x="505" y="78"/>
                    </a:lnTo>
                    <a:lnTo>
                      <a:pt x="496" y="79"/>
                    </a:lnTo>
                    <a:lnTo>
                      <a:pt x="485" y="79"/>
                    </a:lnTo>
                    <a:lnTo>
                      <a:pt x="476" y="80"/>
                    </a:lnTo>
                    <a:lnTo>
                      <a:pt x="466" y="81"/>
                    </a:lnTo>
                    <a:lnTo>
                      <a:pt x="457" y="82"/>
                    </a:lnTo>
                    <a:lnTo>
                      <a:pt x="448" y="83"/>
                    </a:lnTo>
                    <a:lnTo>
                      <a:pt x="438" y="85"/>
                    </a:lnTo>
                    <a:lnTo>
                      <a:pt x="429" y="86"/>
                    </a:lnTo>
                    <a:lnTo>
                      <a:pt x="419" y="88"/>
                    </a:lnTo>
                    <a:lnTo>
                      <a:pt x="409" y="89"/>
                    </a:lnTo>
                    <a:lnTo>
                      <a:pt x="400" y="91"/>
                    </a:lnTo>
                    <a:lnTo>
                      <a:pt x="390" y="93"/>
                    </a:lnTo>
                    <a:lnTo>
                      <a:pt x="381" y="96"/>
                    </a:lnTo>
                    <a:lnTo>
                      <a:pt x="371" y="99"/>
                    </a:lnTo>
                    <a:lnTo>
                      <a:pt x="362" y="102"/>
                    </a:lnTo>
                    <a:lnTo>
                      <a:pt x="353" y="105"/>
                    </a:lnTo>
                    <a:lnTo>
                      <a:pt x="343" y="108"/>
                    </a:lnTo>
                    <a:lnTo>
                      <a:pt x="336" y="104"/>
                    </a:lnTo>
                    <a:lnTo>
                      <a:pt x="330" y="100"/>
                    </a:lnTo>
                    <a:lnTo>
                      <a:pt x="322" y="96"/>
                    </a:lnTo>
                    <a:lnTo>
                      <a:pt x="316" y="93"/>
                    </a:lnTo>
                    <a:lnTo>
                      <a:pt x="309" y="89"/>
                    </a:lnTo>
                    <a:lnTo>
                      <a:pt x="303" y="86"/>
                    </a:lnTo>
                    <a:lnTo>
                      <a:pt x="296" y="84"/>
                    </a:lnTo>
                    <a:lnTo>
                      <a:pt x="290" y="82"/>
                    </a:lnTo>
                    <a:lnTo>
                      <a:pt x="283" y="79"/>
                    </a:lnTo>
                    <a:lnTo>
                      <a:pt x="275" y="76"/>
                    </a:lnTo>
                    <a:lnTo>
                      <a:pt x="269" y="73"/>
                    </a:lnTo>
                    <a:lnTo>
                      <a:pt x="263" y="72"/>
                    </a:lnTo>
                    <a:lnTo>
                      <a:pt x="256" y="70"/>
                    </a:lnTo>
                    <a:lnTo>
                      <a:pt x="248" y="69"/>
                    </a:lnTo>
                    <a:lnTo>
                      <a:pt x="242" y="68"/>
                    </a:lnTo>
                    <a:lnTo>
                      <a:pt x="236" y="68"/>
                    </a:lnTo>
                    <a:lnTo>
                      <a:pt x="228" y="67"/>
                    </a:lnTo>
                    <a:lnTo>
                      <a:pt x="221" y="66"/>
                    </a:lnTo>
                    <a:lnTo>
                      <a:pt x="214" y="66"/>
                    </a:lnTo>
                    <a:lnTo>
                      <a:pt x="208" y="66"/>
                    </a:lnTo>
                    <a:lnTo>
                      <a:pt x="200" y="66"/>
                    </a:lnTo>
                    <a:lnTo>
                      <a:pt x="193" y="67"/>
                    </a:lnTo>
                    <a:lnTo>
                      <a:pt x="186" y="68"/>
                    </a:lnTo>
                    <a:lnTo>
                      <a:pt x="179" y="70"/>
                    </a:lnTo>
                    <a:lnTo>
                      <a:pt x="172" y="70"/>
                    </a:lnTo>
                    <a:lnTo>
                      <a:pt x="165" y="72"/>
                    </a:lnTo>
                    <a:lnTo>
                      <a:pt x="159" y="75"/>
                    </a:lnTo>
                    <a:lnTo>
                      <a:pt x="152" y="78"/>
                    </a:lnTo>
                    <a:lnTo>
                      <a:pt x="145" y="80"/>
                    </a:lnTo>
                    <a:lnTo>
                      <a:pt x="138" y="83"/>
                    </a:lnTo>
                    <a:lnTo>
                      <a:pt x="131" y="87"/>
                    </a:lnTo>
                    <a:lnTo>
                      <a:pt x="125" y="91"/>
                    </a:lnTo>
                    <a:lnTo>
                      <a:pt x="116" y="88"/>
                    </a:lnTo>
                    <a:lnTo>
                      <a:pt x="108" y="87"/>
                    </a:lnTo>
                    <a:lnTo>
                      <a:pt x="100" y="87"/>
                    </a:lnTo>
                    <a:lnTo>
                      <a:pt x="94" y="89"/>
                    </a:lnTo>
                    <a:lnTo>
                      <a:pt x="86" y="90"/>
                    </a:lnTo>
                    <a:lnTo>
                      <a:pt x="80" y="92"/>
                    </a:lnTo>
                    <a:lnTo>
                      <a:pt x="74" y="95"/>
                    </a:lnTo>
                    <a:lnTo>
                      <a:pt x="68" y="99"/>
                    </a:lnTo>
                    <a:lnTo>
                      <a:pt x="60" y="101"/>
                    </a:lnTo>
                    <a:lnTo>
                      <a:pt x="53" y="104"/>
                    </a:lnTo>
                    <a:lnTo>
                      <a:pt x="46" y="106"/>
                    </a:lnTo>
                    <a:lnTo>
                      <a:pt x="40" y="108"/>
                    </a:lnTo>
                    <a:lnTo>
                      <a:pt x="31" y="108"/>
                    </a:lnTo>
                    <a:lnTo>
                      <a:pt x="23" y="109"/>
                    </a:lnTo>
                    <a:lnTo>
                      <a:pt x="14" y="109"/>
                    </a:lnTo>
                    <a:lnTo>
                      <a:pt x="7" y="108"/>
                    </a:lnTo>
                    <a:lnTo>
                      <a:pt x="3" y="97"/>
                    </a:lnTo>
                    <a:lnTo>
                      <a:pt x="1" y="89"/>
                    </a:lnTo>
                    <a:lnTo>
                      <a:pt x="0" y="81"/>
                    </a:lnTo>
                    <a:lnTo>
                      <a:pt x="2" y="75"/>
                    </a:lnTo>
                    <a:lnTo>
                      <a:pt x="4" y="68"/>
                    </a:lnTo>
                    <a:lnTo>
                      <a:pt x="8" y="62"/>
                    </a:lnTo>
                    <a:lnTo>
                      <a:pt x="13" y="57"/>
                    </a:lnTo>
                    <a:lnTo>
                      <a:pt x="20" y="53"/>
                    </a:lnTo>
                    <a:lnTo>
                      <a:pt x="26" y="47"/>
                    </a:lnTo>
                    <a:lnTo>
                      <a:pt x="32" y="44"/>
                    </a:lnTo>
                    <a:lnTo>
                      <a:pt x="40" y="40"/>
                    </a:lnTo>
                    <a:lnTo>
                      <a:pt x="48" y="37"/>
                    </a:lnTo>
                    <a:lnTo>
                      <a:pt x="55" y="34"/>
                    </a:lnTo>
                    <a:lnTo>
                      <a:pt x="64" y="31"/>
                    </a:lnTo>
                    <a:lnTo>
                      <a:pt x="72" y="28"/>
                    </a:lnTo>
                    <a:lnTo>
                      <a:pt x="80" y="25"/>
                    </a:lnTo>
                    <a:lnTo>
                      <a:pt x="86" y="25"/>
                    </a:lnTo>
                    <a:lnTo>
                      <a:pt x="93" y="25"/>
                    </a:lnTo>
                    <a:lnTo>
                      <a:pt x="99" y="25"/>
                    </a:lnTo>
                    <a:lnTo>
                      <a:pt x="105" y="25"/>
                    </a:lnTo>
                    <a:lnTo>
                      <a:pt x="112" y="23"/>
                    </a:lnTo>
                    <a:lnTo>
                      <a:pt x="119" y="22"/>
                    </a:lnTo>
                    <a:lnTo>
                      <a:pt x="125" y="21"/>
                    </a:lnTo>
                    <a:lnTo>
                      <a:pt x="132" y="20"/>
                    </a:lnTo>
                    <a:lnTo>
                      <a:pt x="139" y="18"/>
                    </a:lnTo>
                    <a:lnTo>
                      <a:pt x="145" y="16"/>
                    </a:lnTo>
                    <a:lnTo>
                      <a:pt x="152" y="14"/>
                    </a:lnTo>
                    <a:lnTo>
                      <a:pt x="160" y="13"/>
                    </a:lnTo>
                    <a:lnTo>
                      <a:pt x="166" y="11"/>
                    </a:lnTo>
                    <a:lnTo>
                      <a:pt x="172" y="10"/>
                    </a:lnTo>
                    <a:lnTo>
                      <a:pt x="179" y="8"/>
                    </a:lnTo>
                    <a:lnTo>
                      <a:pt x="187" y="7"/>
                    </a:lnTo>
                    <a:lnTo>
                      <a:pt x="193" y="5"/>
                    </a:lnTo>
                    <a:lnTo>
                      <a:pt x="199" y="4"/>
                    </a:lnTo>
                    <a:lnTo>
                      <a:pt x="205" y="2"/>
                    </a:lnTo>
                    <a:lnTo>
                      <a:pt x="212" y="2"/>
                    </a:lnTo>
                    <a:lnTo>
                      <a:pt x="218" y="1"/>
                    </a:lnTo>
                    <a:lnTo>
                      <a:pt x="224" y="1"/>
                    </a:lnTo>
                    <a:lnTo>
                      <a:pt x="231" y="2"/>
                    </a:lnTo>
                    <a:lnTo>
                      <a:pt x="238" y="5"/>
                    </a:lnTo>
                    <a:lnTo>
                      <a:pt x="243" y="5"/>
                    </a:lnTo>
                    <a:lnTo>
                      <a:pt x="249" y="8"/>
                    </a:lnTo>
                    <a:lnTo>
                      <a:pt x="256" y="10"/>
                    </a:lnTo>
                    <a:lnTo>
                      <a:pt x="262" y="14"/>
                    </a:lnTo>
                    <a:lnTo>
                      <a:pt x="267" y="17"/>
                    </a:lnTo>
                    <a:lnTo>
                      <a:pt x="273" y="23"/>
                    </a:lnTo>
                    <a:lnTo>
                      <a:pt x="279" y="29"/>
                    </a:lnTo>
                    <a:lnTo>
                      <a:pt x="285" y="36"/>
                    </a:lnTo>
                    <a:lnTo>
                      <a:pt x="291" y="36"/>
                    </a:lnTo>
                    <a:lnTo>
                      <a:pt x="299" y="37"/>
                    </a:lnTo>
                    <a:lnTo>
                      <a:pt x="306" y="37"/>
                    </a:lnTo>
                    <a:lnTo>
                      <a:pt x="314" y="38"/>
                    </a:lnTo>
                    <a:lnTo>
                      <a:pt x="321" y="38"/>
                    </a:lnTo>
                    <a:lnTo>
                      <a:pt x="330" y="38"/>
                    </a:lnTo>
                    <a:lnTo>
                      <a:pt x="337" y="38"/>
                    </a:lnTo>
                    <a:lnTo>
                      <a:pt x="345" y="38"/>
                    </a:lnTo>
                    <a:lnTo>
                      <a:pt x="353" y="37"/>
                    </a:lnTo>
                    <a:lnTo>
                      <a:pt x="361" y="36"/>
                    </a:lnTo>
                    <a:lnTo>
                      <a:pt x="368" y="35"/>
                    </a:lnTo>
                    <a:lnTo>
                      <a:pt x="377" y="35"/>
                    </a:lnTo>
                    <a:lnTo>
                      <a:pt x="384" y="34"/>
                    </a:lnTo>
                    <a:lnTo>
                      <a:pt x="392" y="34"/>
                    </a:lnTo>
                    <a:lnTo>
                      <a:pt x="400" y="33"/>
                    </a:lnTo>
                    <a:lnTo>
                      <a:pt x="409" y="33"/>
                    </a:lnTo>
                    <a:lnTo>
                      <a:pt x="416" y="31"/>
                    </a:lnTo>
                    <a:lnTo>
                      <a:pt x="425" y="30"/>
                    </a:lnTo>
                    <a:lnTo>
                      <a:pt x="432" y="28"/>
                    </a:lnTo>
                    <a:lnTo>
                      <a:pt x="440" y="26"/>
                    </a:lnTo>
                    <a:lnTo>
                      <a:pt x="448" y="24"/>
                    </a:lnTo>
                    <a:lnTo>
                      <a:pt x="457" y="23"/>
                    </a:lnTo>
                    <a:lnTo>
                      <a:pt x="464" y="22"/>
                    </a:lnTo>
                    <a:lnTo>
                      <a:pt x="474" y="21"/>
                    </a:lnTo>
                    <a:lnTo>
                      <a:pt x="481" y="19"/>
                    </a:lnTo>
                    <a:lnTo>
                      <a:pt x="489" y="18"/>
                    </a:lnTo>
                    <a:lnTo>
                      <a:pt x="498" y="16"/>
                    </a:lnTo>
                    <a:lnTo>
                      <a:pt x="507" y="15"/>
                    </a:lnTo>
                    <a:lnTo>
                      <a:pt x="514" y="13"/>
                    </a:lnTo>
                    <a:lnTo>
                      <a:pt x="523" y="13"/>
                    </a:lnTo>
                    <a:lnTo>
                      <a:pt x="531" y="11"/>
                    </a:lnTo>
                    <a:lnTo>
                      <a:pt x="541" y="11"/>
                    </a:lnTo>
                    <a:lnTo>
                      <a:pt x="548" y="9"/>
                    </a:lnTo>
                    <a:lnTo>
                      <a:pt x="556" y="8"/>
                    </a:lnTo>
                    <a:lnTo>
                      <a:pt x="564" y="6"/>
                    </a:lnTo>
                    <a:lnTo>
                      <a:pt x="573" y="5"/>
                    </a:lnTo>
                    <a:lnTo>
                      <a:pt x="580" y="4"/>
                    </a:lnTo>
                    <a:lnTo>
                      <a:pt x="589" y="2"/>
                    </a:lnTo>
                    <a:lnTo>
                      <a:pt x="596" y="2"/>
                    </a:lnTo>
                    <a:lnTo>
                      <a:pt x="605" y="2"/>
                    </a:lnTo>
                    <a:lnTo>
                      <a:pt x="613" y="1"/>
                    </a:lnTo>
                    <a:lnTo>
                      <a:pt x="621" y="0"/>
                    </a:lnTo>
                    <a:lnTo>
                      <a:pt x="628" y="0"/>
                    </a:lnTo>
                    <a:lnTo>
                      <a:pt x="638" y="0"/>
                    </a:lnTo>
                    <a:lnTo>
                      <a:pt x="645" y="0"/>
                    </a:lnTo>
                    <a:lnTo>
                      <a:pt x="653" y="0"/>
                    </a:lnTo>
                    <a:lnTo>
                      <a:pt x="661" y="1"/>
                    </a:lnTo>
                    <a:lnTo>
                      <a:pt x="670" y="2"/>
                    </a:lnTo>
                    <a:lnTo>
                      <a:pt x="677" y="2"/>
                    </a:lnTo>
                    <a:lnTo>
                      <a:pt x="685" y="2"/>
                    </a:lnTo>
                    <a:lnTo>
                      <a:pt x="692" y="4"/>
                    </a:lnTo>
                    <a:lnTo>
                      <a:pt x="700" y="6"/>
                    </a:lnTo>
                    <a:lnTo>
                      <a:pt x="708" y="7"/>
                    </a:lnTo>
                    <a:lnTo>
                      <a:pt x="716" y="9"/>
                    </a:lnTo>
                    <a:lnTo>
                      <a:pt x="723" y="11"/>
                    </a:lnTo>
                    <a:lnTo>
                      <a:pt x="732" y="14"/>
                    </a:lnTo>
                    <a:lnTo>
                      <a:pt x="738" y="16"/>
                    </a:lnTo>
                    <a:lnTo>
                      <a:pt x="746" y="18"/>
                    </a:lnTo>
                    <a:lnTo>
                      <a:pt x="752" y="21"/>
                    </a:lnTo>
                    <a:lnTo>
                      <a:pt x="761" y="25"/>
                    </a:lnTo>
                    <a:lnTo>
                      <a:pt x="767" y="29"/>
                    </a:lnTo>
                    <a:lnTo>
                      <a:pt x="775" y="33"/>
                    </a:lnTo>
                    <a:lnTo>
                      <a:pt x="782" y="37"/>
                    </a:lnTo>
                    <a:lnTo>
                      <a:pt x="790" y="42"/>
                    </a:lnTo>
                    <a:lnTo>
                      <a:pt x="86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2" name="Freeform 1049"/>
              <p:cNvSpPr>
                <a:spLocks/>
              </p:cNvSpPr>
              <p:nvPr/>
            </p:nvSpPr>
            <p:spPr bwMode="auto">
              <a:xfrm>
                <a:off x="2174" y="3723"/>
                <a:ext cx="41" cy="41"/>
              </a:xfrm>
              <a:custGeom>
                <a:avLst/>
                <a:gdLst>
                  <a:gd name="T0" fmla="*/ 41 w 83"/>
                  <a:gd name="T1" fmla="*/ 13 h 82"/>
                  <a:gd name="T2" fmla="*/ 41 w 83"/>
                  <a:gd name="T3" fmla="*/ 18 h 82"/>
                  <a:gd name="T4" fmla="*/ 41 w 83"/>
                  <a:gd name="T5" fmla="*/ 22 h 82"/>
                  <a:gd name="T6" fmla="*/ 39 w 83"/>
                  <a:gd name="T7" fmla="*/ 26 h 82"/>
                  <a:gd name="T8" fmla="*/ 38 w 83"/>
                  <a:gd name="T9" fmla="*/ 31 h 82"/>
                  <a:gd name="T10" fmla="*/ 35 w 83"/>
                  <a:gd name="T11" fmla="*/ 34 h 82"/>
                  <a:gd name="T12" fmla="*/ 32 w 83"/>
                  <a:gd name="T13" fmla="*/ 37 h 82"/>
                  <a:gd name="T14" fmla="*/ 29 w 83"/>
                  <a:gd name="T15" fmla="*/ 39 h 82"/>
                  <a:gd name="T16" fmla="*/ 25 w 83"/>
                  <a:gd name="T17" fmla="*/ 41 h 82"/>
                  <a:gd name="T18" fmla="*/ 20 w 83"/>
                  <a:gd name="T19" fmla="*/ 41 h 82"/>
                  <a:gd name="T20" fmla="*/ 15 w 83"/>
                  <a:gd name="T21" fmla="*/ 41 h 82"/>
                  <a:gd name="T22" fmla="*/ 11 w 83"/>
                  <a:gd name="T23" fmla="*/ 39 h 82"/>
                  <a:gd name="T24" fmla="*/ 8 w 83"/>
                  <a:gd name="T25" fmla="*/ 38 h 82"/>
                  <a:gd name="T26" fmla="*/ 5 w 83"/>
                  <a:gd name="T27" fmla="*/ 36 h 82"/>
                  <a:gd name="T28" fmla="*/ 3 w 83"/>
                  <a:gd name="T29" fmla="*/ 33 h 82"/>
                  <a:gd name="T30" fmla="*/ 1 w 83"/>
                  <a:gd name="T31" fmla="*/ 30 h 82"/>
                  <a:gd name="T32" fmla="*/ 1 w 83"/>
                  <a:gd name="T33" fmla="*/ 26 h 82"/>
                  <a:gd name="T34" fmla="*/ 0 w 83"/>
                  <a:gd name="T35" fmla="*/ 21 h 82"/>
                  <a:gd name="T36" fmla="*/ 0 w 83"/>
                  <a:gd name="T37" fmla="*/ 18 h 82"/>
                  <a:gd name="T38" fmla="*/ 1 w 83"/>
                  <a:gd name="T39" fmla="*/ 14 h 82"/>
                  <a:gd name="T40" fmla="*/ 3 w 83"/>
                  <a:gd name="T41" fmla="*/ 11 h 82"/>
                  <a:gd name="T42" fmla="*/ 7 w 83"/>
                  <a:gd name="T43" fmla="*/ 6 h 82"/>
                  <a:gd name="T44" fmla="*/ 10 w 83"/>
                  <a:gd name="T45" fmla="*/ 1 h 82"/>
                  <a:gd name="T46" fmla="*/ 14 w 83"/>
                  <a:gd name="T47" fmla="*/ 0 h 82"/>
                  <a:gd name="T48" fmla="*/ 18 w 83"/>
                  <a:gd name="T49" fmla="*/ 0 h 82"/>
                  <a:gd name="T50" fmla="*/ 22 w 83"/>
                  <a:gd name="T51" fmla="*/ 0 h 82"/>
                  <a:gd name="T52" fmla="*/ 27 w 83"/>
                  <a:gd name="T53" fmla="*/ 2 h 82"/>
                  <a:gd name="T54" fmla="*/ 31 w 83"/>
                  <a:gd name="T55" fmla="*/ 3 h 82"/>
                  <a:gd name="T56" fmla="*/ 34 w 83"/>
                  <a:gd name="T57" fmla="*/ 6 h 82"/>
                  <a:gd name="T58" fmla="*/ 37 w 83"/>
                  <a:gd name="T59" fmla="*/ 9 h 82"/>
                  <a:gd name="T60" fmla="*/ 41 w 83"/>
                  <a:gd name="T61" fmla="*/ 13 h 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 h="82">
                    <a:moveTo>
                      <a:pt x="83" y="26"/>
                    </a:moveTo>
                    <a:lnTo>
                      <a:pt x="83" y="35"/>
                    </a:lnTo>
                    <a:lnTo>
                      <a:pt x="83" y="44"/>
                    </a:lnTo>
                    <a:lnTo>
                      <a:pt x="79" y="52"/>
                    </a:lnTo>
                    <a:lnTo>
                      <a:pt x="76" y="61"/>
                    </a:lnTo>
                    <a:lnTo>
                      <a:pt x="71" y="67"/>
                    </a:lnTo>
                    <a:lnTo>
                      <a:pt x="65" y="73"/>
                    </a:lnTo>
                    <a:lnTo>
                      <a:pt x="58" y="77"/>
                    </a:lnTo>
                    <a:lnTo>
                      <a:pt x="51" y="82"/>
                    </a:lnTo>
                    <a:lnTo>
                      <a:pt x="40" y="82"/>
                    </a:lnTo>
                    <a:lnTo>
                      <a:pt x="31" y="82"/>
                    </a:lnTo>
                    <a:lnTo>
                      <a:pt x="23" y="78"/>
                    </a:lnTo>
                    <a:lnTo>
                      <a:pt x="17" y="76"/>
                    </a:lnTo>
                    <a:lnTo>
                      <a:pt x="11" y="71"/>
                    </a:lnTo>
                    <a:lnTo>
                      <a:pt x="7" y="66"/>
                    </a:lnTo>
                    <a:lnTo>
                      <a:pt x="3" y="59"/>
                    </a:lnTo>
                    <a:lnTo>
                      <a:pt x="2" y="51"/>
                    </a:lnTo>
                    <a:lnTo>
                      <a:pt x="0" y="42"/>
                    </a:lnTo>
                    <a:lnTo>
                      <a:pt x="1" y="35"/>
                    </a:lnTo>
                    <a:lnTo>
                      <a:pt x="3" y="27"/>
                    </a:lnTo>
                    <a:lnTo>
                      <a:pt x="7" y="22"/>
                    </a:lnTo>
                    <a:lnTo>
                      <a:pt x="14" y="12"/>
                    </a:lnTo>
                    <a:lnTo>
                      <a:pt x="20" y="2"/>
                    </a:lnTo>
                    <a:lnTo>
                      <a:pt x="28" y="0"/>
                    </a:lnTo>
                    <a:lnTo>
                      <a:pt x="37" y="0"/>
                    </a:lnTo>
                    <a:lnTo>
                      <a:pt x="45" y="0"/>
                    </a:lnTo>
                    <a:lnTo>
                      <a:pt x="54" y="3"/>
                    </a:lnTo>
                    <a:lnTo>
                      <a:pt x="62" y="6"/>
                    </a:lnTo>
                    <a:lnTo>
                      <a:pt x="69" y="12"/>
                    </a:lnTo>
                    <a:lnTo>
                      <a:pt x="75" y="17"/>
                    </a:lnTo>
                    <a:lnTo>
                      <a:pt x="8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3" name="Freeform 1050"/>
              <p:cNvSpPr>
                <a:spLocks/>
              </p:cNvSpPr>
              <p:nvPr/>
            </p:nvSpPr>
            <p:spPr bwMode="auto">
              <a:xfrm>
                <a:off x="2673" y="3735"/>
                <a:ext cx="41" cy="41"/>
              </a:xfrm>
              <a:custGeom>
                <a:avLst/>
                <a:gdLst>
                  <a:gd name="T0" fmla="*/ 40 w 83"/>
                  <a:gd name="T1" fmla="*/ 21 h 84"/>
                  <a:gd name="T2" fmla="*/ 41 w 83"/>
                  <a:gd name="T3" fmla="*/ 25 h 84"/>
                  <a:gd name="T4" fmla="*/ 41 w 83"/>
                  <a:gd name="T5" fmla="*/ 29 h 84"/>
                  <a:gd name="T6" fmla="*/ 39 w 83"/>
                  <a:gd name="T7" fmla="*/ 31 h 84"/>
                  <a:gd name="T8" fmla="*/ 37 w 83"/>
                  <a:gd name="T9" fmla="*/ 34 h 84"/>
                  <a:gd name="T10" fmla="*/ 34 w 83"/>
                  <a:gd name="T11" fmla="*/ 35 h 84"/>
                  <a:gd name="T12" fmla="*/ 31 w 83"/>
                  <a:gd name="T13" fmla="*/ 36 h 84"/>
                  <a:gd name="T14" fmla="*/ 27 w 83"/>
                  <a:gd name="T15" fmla="*/ 38 h 84"/>
                  <a:gd name="T16" fmla="*/ 25 w 83"/>
                  <a:gd name="T17" fmla="*/ 41 h 84"/>
                  <a:gd name="T18" fmla="*/ 21 w 83"/>
                  <a:gd name="T19" fmla="*/ 41 h 84"/>
                  <a:gd name="T20" fmla="*/ 18 w 83"/>
                  <a:gd name="T21" fmla="*/ 41 h 84"/>
                  <a:gd name="T22" fmla="*/ 14 w 83"/>
                  <a:gd name="T23" fmla="*/ 41 h 84"/>
                  <a:gd name="T24" fmla="*/ 11 w 83"/>
                  <a:gd name="T25" fmla="*/ 41 h 84"/>
                  <a:gd name="T26" fmla="*/ 8 w 83"/>
                  <a:gd name="T27" fmla="*/ 39 h 84"/>
                  <a:gd name="T28" fmla="*/ 4 w 83"/>
                  <a:gd name="T29" fmla="*/ 38 h 84"/>
                  <a:gd name="T30" fmla="*/ 2 w 83"/>
                  <a:gd name="T31" fmla="*/ 35 h 84"/>
                  <a:gd name="T32" fmla="*/ 0 w 83"/>
                  <a:gd name="T33" fmla="*/ 32 h 84"/>
                  <a:gd name="T34" fmla="*/ 0 w 83"/>
                  <a:gd name="T35" fmla="*/ 27 h 84"/>
                  <a:gd name="T36" fmla="*/ 0 w 83"/>
                  <a:gd name="T37" fmla="*/ 22 h 84"/>
                  <a:gd name="T38" fmla="*/ 0 w 83"/>
                  <a:gd name="T39" fmla="*/ 18 h 84"/>
                  <a:gd name="T40" fmla="*/ 0 w 83"/>
                  <a:gd name="T41" fmla="*/ 13 h 84"/>
                  <a:gd name="T42" fmla="*/ 1 w 83"/>
                  <a:gd name="T43" fmla="*/ 8 h 84"/>
                  <a:gd name="T44" fmla="*/ 3 w 83"/>
                  <a:gd name="T45" fmla="*/ 5 h 84"/>
                  <a:gd name="T46" fmla="*/ 5 w 83"/>
                  <a:gd name="T47" fmla="*/ 3 h 84"/>
                  <a:gd name="T48" fmla="*/ 7 w 83"/>
                  <a:gd name="T49" fmla="*/ 2 h 84"/>
                  <a:gd name="T50" fmla="*/ 9 w 83"/>
                  <a:gd name="T51" fmla="*/ 1 h 84"/>
                  <a:gd name="T52" fmla="*/ 13 w 83"/>
                  <a:gd name="T53" fmla="*/ 1 h 84"/>
                  <a:gd name="T54" fmla="*/ 15 w 83"/>
                  <a:gd name="T55" fmla="*/ 0 h 84"/>
                  <a:gd name="T56" fmla="*/ 18 w 83"/>
                  <a:gd name="T57" fmla="*/ 0 h 84"/>
                  <a:gd name="T58" fmla="*/ 20 w 83"/>
                  <a:gd name="T59" fmla="*/ 0 h 84"/>
                  <a:gd name="T60" fmla="*/ 23 w 83"/>
                  <a:gd name="T61" fmla="*/ 0 h 84"/>
                  <a:gd name="T62" fmla="*/ 26 w 83"/>
                  <a:gd name="T63" fmla="*/ 2 h 84"/>
                  <a:gd name="T64" fmla="*/ 30 w 83"/>
                  <a:gd name="T65" fmla="*/ 5 h 84"/>
                  <a:gd name="T66" fmla="*/ 32 w 83"/>
                  <a:gd name="T67" fmla="*/ 8 h 84"/>
                  <a:gd name="T68" fmla="*/ 34 w 83"/>
                  <a:gd name="T69" fmla="*/ 12 h 84"/>
                  <a:gd name="T70" fmla="*/ 37 w 83"/>
                  <a:gd name="T71" fmla="*/ 17 h 84"/>
                  <a:gd name="T72" fmla="*/ 40 w 83"/>
                  <a:gd name="T73" fmla="*/ 21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4">
                    <a:moveTo>
                      <a:pt x="81" y="42"/>
                    </a:moveTo>
                    <a:lnTo>
                      <a:pt x="83" y="51"/>
                    </a:lnTo>
                    <a:lnTo>
                      <a:pt x="83" y="59"/>
                    </a:lnTo>
                    <a:lnTo>
                      <a:pt x="78" y="64"/>
                    </a:lnTo>
                    <a:lnTo>
                      <a:pt x="74" y="69"/>
                    </a:lnTo>
                    <a:lnTo>
                      <a:pt x="68" y="71"/>
                    </a:lnTo>
                    <a:lnTo>
                      <a:pt x="62" y="74"/>
                    </a:lnTo>
                    <a:lnTo>
                      <a:pt x="55" y="78"/>
                    </a:lnTo>
                    <a:lnTo>
                      <a:pt x="50" y="84"/>
                    </a:lnTo>
                    <a:lnTo>
                      <a:pt x="43" y="83"/>
                    </a:lnTo>
                    <a:lnTo>
                      <a:pt x="36" y="83"/>
                    </a:lnTo>
                    <a:lnTo>
                      <a:pt x="28" y="83"/>
                    </a:lnTo>
                    <a:lnTo>
                      <a:pt x="22" y="83"/>
                    </a:lnTo>
                    <a:lnTo>
                      <a:pt x="16" y="79"/>
                    </a:lnTo>
                    <a:lnTo>
                      <a:pt x="9" y="77"/>
                    </a:lnTo>
                    <a:lnTo>
                      <a:pt x="4" y="72"/>
                    </a:lnTo>
                    <a:lnTo>
                      <a:pt x="1" y="66"/>
                    </a:lnTo>
                    <a:lnTo>
                      <a:pt x="1" y="55"/>
                    </a:lnTo>
                    <a:lnTo>
                      <a:pt x="1" y="46"/>
                    </a:lnTo>
                    <a:lnTo>
                      <a:pt x="0" y="36"/>
                    </a:lnTo>
                    <a:lnTo>
                      <a:pt x="1" y="26"/>
                    </a:lnTo>
                    <a:lnTo>
                      <a:pt x="2" y="17"/>
                    </a:lnTo>
                    <a:lnTo>
                      <a:pt x="7" y="11"/>
                    </a:lnTo>
                    <a:lnTo>
                      <a:pt x="10" y="7"/>
                    </a:lnTo>
                    <a:lnTo>
                      <a:pt x="15" y="5"/>
                    </a:lnTo>
                    <a:lnTo>
                      <a:pt x="19" y="3"/>
                    </a:lnTo>
                    <a:lnTo>
                      <a:pt x="26" y="3"/>
                    </a:lnTo>
                    <a:lnTo>
                      <a:pt x="31" y="0"/>
                    </a:lnTo>
                    <a:lnTo>
                      <a:pt x="37" y="0"/>
                    </a:lnTo>
                    <a:lnTo>
                      <a:pt x="41" y="0"/>
                    </a:lnTo>
                    <a:lnTo>
                      <a:pt x="46" y="1"/>
                    </a:lnTo>
                    <a:lnTo>
                      <a:pt x="52" y="4"/>
                    </a:lnTo>
                    <a:lnTo>
                      <a:pt x="60" y="11"/>
                    </a:lnTo>
                    <a:lnTo>
                      <a:pt x="64" y="17"/>
                    </a:lnTo>
                    <a:lnTo>
                      <a:pt x="69" y="25"/>
                    </a:lnTo>
                    <a:lnTo>
                      <a:pt x="74" y="34"/>
                    </a:lnTo>
                    <a:lnTo>
                      <a:pt x="8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4" name="Freeform 1051"/>
              <p:cNvSpPr>
                <a:spLocks/>
              </p:cNvSpPr>
              <p:nvPr/>
            </p:nvSpPr>
            <p:spPr bwMode="auto">
              <a:xfrm>
                <a:off x="2453" y="3738"/>
                <a:ext cx="38" cy="41"/>
              </a:xfrm>
              <a:custGeom>
                <a:avLst/>
                <a:gdLst>
                  <a:gd name="T0" fmla="*/ 37 w 76"/>
                  <a:gd name="T1" fmla="*/ 14 h 83"/>
                  <a:gd name="T2" fmla="*/ 38 w 76"/>
                  <a:gd name="T3" fmla="*/ 17 h 83"/>
                  <a:gd name="T4" fmla="*/ 38 w 76"/>
                  <a:gd name="T5" fmla="*/ 21 h 83"/>
                  <a:gd name="T6" fmla="*/ 37 w 76"/>
                  <a:gd name="T7" fmla="*/ 25 h 83"/>
                  <a:gd name="T8" fmla="*/ 35 w 76"/>
                  <a:gd name="T9" fmla="*/ 29 h 83"/>
                  <a:gd name="T10" fmla="*/ 31 w 76"/>
                  <a:gd name="T11" fmla="*/ 33 h 83"/>
                  <a:gd name="T12" fmla="*/ 28 w 76"/>
                  <a:gd name="T13" fmla="*/ 36 h 83"/>
                  <a:gd name="T14" fmla="*/ 25 w 76"/>
                  <a:gd name="T15" fmla="*/ 39 h 83"/>
                  <a:gd name="T16" fmla="*/ 21 w 76"/>
                  <a:gd name="T17" fmla="*/ 41 h 83"/>
                  <a:gd name="T18" fmla="*/ 18 w 76"/>
                  <a:gd name="T19" fmla="*/ 39 h 83"/>
                  <a:gd name="T20" fmla="*/ 15 w 76"/>
                  <a:gd name="T21" fmla="*/ 38 h 83"/>
                  <a:gd name="T22" fmla="*/ 12 w 76"/>
                  <a:gd name="T23" fmla="*/ 37 h 83"/>
                  <a:gd name="T24" fmla="*/ 8 w 76"/>
                  <a:gd name="T25" fmla="*/ 37 h 83"/>
                  <a:gd name="T26" fmla="*/ 5 w 76"/>
                  <a:gd name="T27" fmla="*/ 36 h 83"/>
                  <a:gd name="T28" fmla="*/ 2 w 76"/>
                  <a:gd name="T29" fmla="*/ 35 h 83"/>
                  <a:gd name="T30" fmla="*/ 0 w 76"/>
                  <a:gd name="T31" fmla="*/ 33 h 83"/>
                  <a:gd name="T32" fmla="*/ 0 w 76"/>
                  <a:gd name="T33" fmla="*/ 29 h 83"/>
                  <a:gd name="T34" fmla="*/ 0 w 76"/>
                  <a:gd name="T35" fmla="*/ 25 h 83"/>
                  <a:gd name="T36" fmla="*/ 0 w 76"/>
                  <a:gd name="T37" fmla="*/ 21 h 83"/>
                  <a:gd name="T38" fmla="*/ 0 w 76"/>
                  <a:gd name="T39" fmla="*/ 17 h 83"/>
                  <a:gd name="T40" fmla="*/ 1 w 76"/>
                  <a:gd name="T41" fmla="*/ 13 h 83"/>
                  <a:gd name="T42" fmla="*/ 1 w 76"/>
                  <a:gd name="T43" fmla="*/ 9 h 83"/>
                  <a:gd name="T44" fmla="*/ 2 w 76"/>
                  <a:gd name="T45" fmla="*/ 6 h 83"/>
                  <a:gd name="T46" fmla="*/ 5 w 76"/>
                  <a:gd name="T47" fmla="*/ 3 h 83"/>
                  <a:gd name="T48" fmla="*/ 9 w 76"/>
                  <a:gd name="T49" fmla="*/ 2 h 83"/>
                  <a:gd name="T50" fmla="*/ 14 w 76"/>
                  <a:gd name="T51" fmla="*/ 0 h 83"/>
                  <a:gd name="T52" fmla="*/ 18 w 76"/>
                  <a:gd name="T53" fmla="*/ 0 h 83"/>
                  <a:gd name="T54" fmla="*/ 21 w 76"/>
                  <a:gd name="T55" fmla="*/ 1 h 83"/>
                  <a:gd name="T56" fmla="*/ 25 w 76"/>
                  <a:gd name="T57" fmla="*/ 3 h 83"/>
                  <a:gd name="T58" fmla="*/ 27 w 76"/>
                  <a:gd name="T59" fmla="*/ 4 h 83"/>
                  <a:gd name="T60" fmla="*/ 30 w 76"/>
                  <a:gd name="T61" fmla="*/ 7 h 83"/>
                  <a:gd name="T62" fmla="*/ 33 w 76"/>
                  <a:gd name="T63" fmla="*/ 10 h 83"/>
                  <a:gd name="T64" fmla="*/ 37 w 76"/>
                  <a:gd name="T65" fmla="*/ 14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83">
                    <a:moveTo>
                      <a:pt x="73" y="28"/>
                    </a:moveTo>
                    <a:lnTo>
                      <a:pt x="76" y="34"/>
                    </a:lnTo>
                    <a:lnTo>
                      <a:pt x="76" y="42"/>
                    </a:lnTo>
                    <a:lnTo>
                      <a:pt x="73" y="51"/>
                    </a:lnTo>
                    <a:lnTo>
                      <a:pt x="70" y="59"/>
                    </a:lnTo>
                    <a:lnTo>
                      <a:pt x="62" y="66"/>
                    </a:lnTo>
                    <a:lnTo>
                      <a:pt x="56" y="73"/>
                    </a:lnTo>
                    <a:lnTo>
                      <a:pt x="49" y="79"/>
                    </a:lnTo>
                    <a:lnTo>
                      <a:pt x="41" y="83"/>
                    </a:lnTo>
                    <a:lnTo>
                      <a:pt x="35" y="78"/>
                    </a:lnTo>
                    <a:lnTo>
                      <a:pt x="30" y="76"/>
                    </a:lnTo>
                    <a:lnTo>
                      <a:pt x="23" y="75"/>
                    </a:lnTo>
                    <a:lnTo>
                      <a:pt x="16" y="75"/>
                    </a:lnTo>
                    <a:lnTo>
                      <a:pt x="9" y="73"/>
                    </a:lnTo>
                    <a:lnTo>
                      <a:pt x="4" y="71"/>
                    </a:lnTo>
                    <a:lnTo>
                      <a:pt x="0" y="66"/>
                    </a:lnTo>
                    <a:lnTo>
                      <a:pt x="0" y="59"/>
                    </a:lnTo>
                    <a:lnTo>
                      <a:pt x="0" y="51"/>
                    </a:lnTo>
                    <a:lnTo>
                      <a:pt x="0" y="42"/>
                    </a:lnTo>
                    <a:lnTo>
                      <a:pt x="0" y="34"/>
                    </a:lnTo>
                    <a:lnTo>
                      <a:pt x="1" y="27"/>
                    </a:lnTo>
                    <a:lnTo>
                      <a:pt x="1" y="19"/>
                    </a:lnTo>
                    <a:lnTo>
                      <a:pt x="4" y="13"/>
                    </a:lnTo>
                    <a:lnTo>
                      <a:pt x="9" y="7"/>
                    </a:lnTo>
                    <a:lnTo>
                      <a:pt x="17" y="4"/>
                    </a:lnTo>
                    <a:lnTo>
                      <a:pt x="27" y="0"/>
                    </a:lnTo>
                    <a:lnTo>
                      <a:pt x="36" y="1"/>
                    </a:lnTo>
                    <a:lnTo>
                      <a:pt x="42" y="3"/>
                    </a:lnTo>
                    <a:lnTo>
                      <a:pt x="50" y="6"/>
                    </a:lnTo>
                    <a:lnTo>
                      <a:pt x="54" y="9"/>
                    </a:lnTo>
                    <a:lnTo>
                      <a:pt x="60" y="15"/>
                    </a:lnTo>
                    <a:lnTo>
                      <a:pt x="65" y="21"/>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5" name="Freeform 1052"/>
              <p:cNvSpPr>
                <a:spLocks/>
              </p:cNvSpPr>
              <p:nvPr/>
            </p:nvSpPr>
            <p:spPr bwMode="auto">
              <a:xfrm>
                <a:off x="1947" y="3761"/>
                <a:ext cx="782" cy="83"/>
              </a:xfrm>
              <a:custGeom>
                <a:avLst/>
                <a:gdLst>
                  <a:gd name="T0" fmla="*/ 306 w 1565"/>
                  <a:gd name="T1" fmla="*/ 20 h 166"/>
                  <a:gd name="T2" fmla="*/ 336 w 1565"/>
                  <a:gd name="T3" fmla="*/ 11 h 166"/>
                  <a:gd name="T4" fmla="*/ 355 w 1565"/>
                  <a:gd name="T5" fmla="*/ 9 h 166"/>
                  <a:gd name="T6" fmla="*/ 377 w 1565"/>
                  <a:gd name="T7" fmla="*/ 13 h 166"/>
                  <a:gd name="T8" fmla="*/ 406 w 1565"/>
                  <a:gd name="T9" fmla="*/ 30 h 166"/>
                  <a:gd name="T10" fmla="*/ 437 w 1565"/>
                  <a:gd name="T11" fmla="*/ 46 h 166"/>
                  <a:gd name="T12" fmla="*/ 470 w 1565"/>
                  <a:gd name="T13" fmla="*/ 56 h 166"/>
                  <a:gd name="T14" fmla="*/ 495 w 1565"/>
                  <a:gd name="T15" fmla="*/ 59 h 166"/>
                  <a:gd name="T16" fmla="*/ 517 w 1565"/>
                  <a:gd name="T17" fmla="*/ 57 h 166"/>
                  <a:gd name="T18" fmla="*/ 534 w 1565"/>
                  <a:gd name="T19" fmla="*/ 51 h 166"/>
                  <a:gd name="T20" fmla="*/ 558 w 1565"/>
                  <a:gd name="T21" fmla="*/ 40 h 166"/>
                  <a:gd name="T22" fmla="*/ 591 w 1565"/>
                  <a:gd name="T23" fmla="*/ 35 h 166"/>
                  <a:gd name="T24" fmla="*/ 624 w 1565"/>
                  <a:gd name="T25" fmla="*/ 39 h 166"/>
                  <a:gd name="T26" fmla="*/ 657 w 1565"/>
                  <a:gd name="T27" fmla="*/ 46 h 166"/>
                  <a:gd name="T28" fmla="*/ 690 w 1565"/>
                  <a:gd name="T29" fmla="*/ 53 h 166"/>
                  <a:gd name="T30" fmla="*/ 715 w 1565"/>
                  <a:gd name="T31" fmla="*/ 55 h 166"/>
                  <a:gd name="T32" fmla="*/ 738 w 1565"/>
                  <a:gd name="T33" fmla="*/ 53 h 166"/>
                  <a:gd name="T34" fmla="*/ 761 w 1565"/>
                  <a:gd name="T35" fmla="*/ 55 h 166"/>
                  <a:gd name="T36" fmla="*/ 782 w 1565"/>
                  <a:gd name="T37" fmla="*/ 80 h 166"/>
                  <a:gd name="T38" fmla="*/ 754 w 1565"/>
                  <a:gd name="T39" fmla="*/ 81 h 166"/>
                  <a:gd name="T40" fmla="*/ 727 w 1565"/>
                  <a:gd name="T41" fmla="*/ 80 h 166"/>
                  <a:gd name="T42" fmla="*/ 700 w 1565"/>
                  <a:gd name="T43" fmla="*/ 77 h 166"/>
                  <a:gd name="T44" fmla="*/ 674 w 1565"/>
                  <a:gd name="T45" fmla="*/ 73 h 166"/>
                  <a:gd name="T46" fmla="*/ 647 w 1565"/>
                  <a:gd name="T47" fmla="*/ 69 h 166"/>
                  <a:gd name="T48" fmla="*/ 621 w 1565"/>
                  <a:gd name="T49" fmla="*/ 65 h 166"/>
                  <a:gd name="T50" fmla="*/ 595 w 1565"/>
                  <a:gd name="T51" fmla="*/ 63 h 166"/>
                  <a:gd name="T52" fmla="*/ 570 w 1565"/>
                  <a:gd name="T53" fmla="*/ 64 h 166"/>
                  <a:gd name="T54" fmla="*/ 544 w 1565"/>
                  <a:gd name="T55" fmla="*/ 67 h 166"/>
                  <a:gd name="T56" fmla="*/ 520 w 1565"/>
                  <a:gd name="T57" fmla="*/ 75 h 166"/>
                  <a:gd name="T58" fmla="*/ 494 w 1565"/>
                  <a:gd name="T59" fmla="*/ 83 h 166"/>
                  <a:gd name="T60" fmla="*/ 467 w 1565"/>
                  <a:gd name="T61" fmla="*/ 82 h 166"/>
                  <a:gd name="T62" fmla="*/ 441 w 1565"/>
                  <a:gd name="T63" fmla="*/ 75 h 166"/>
                  <a:gd name="T64" fmla="*/ 416 w 1565"/>
                  <a:gd name="T65" fmla="*/ 64 h 166"/>
                  <a:gd name="T66" fmla="*/ 392 w 1565"/>
                  <a:gd name="T67" fmla="*/ 52 h 166"/>
                  <a:gd name="T68" fmla="*/ 368 w 1565"/>
                  <a:gd name="T69" fmla="*/ 40 h 166"/>
                  <a:gd name="T70" fmla="*/ 346 w 1565"/>
                  <a:gd name="T71" fmla="*/ 39 h 166"/>
                  <a:gd name="T72" fmla="*/ 313 w 1565"/>
                  <a:gd name="T73" fmla="*/ 45 h 166"/>
                  <a:gd name="T74" fmla="*/ 282 w 1565"/>
                  <a:gd name="T75" fmla="*/ 57 h 166"/>
                  <a:gd name="T76" fmla="*/ 250 w 1565"/>
                  <a:gd name="T77" fmla="*/ 66 h 166"/>
                  <a:gd name="T78" fmla="*/ 218 w 1565"/>
                  <a:gd name="T79" fmla="*/ 67 h 166"/>
                  <a:gd name="T80" fmla="*/ 189 w 1565"/>
                  <a:gd name="T81" fmla="*/ 58 h 166"/>
                  <a:gd name="T82" fmla="*/ 170 w 1565"/>
                  <a:gd name="T83" fmla="*/ 52 h 166"/>
                  <a:gd name="T84" fmla="*/ 151 w 1565"/>
                  <a:gd name="T85" fmla="*/ 42 h 166"/>
                  <a:gd name="T86" fmla="*/ 132 w 1565"/>
                  <a:gd name="T87" fmla="*/ 33 h 166"/>
                  <a:gd name="T88" fmla="*/ 113 w 1565"/>
                  <a:gd name="T89" fmla="*/ 25 h 166"/>
                  <a:gd name="T90" fmla="*/ 93 w 1565"/>
                  <a:gd name="T91" fmla="*/ 23 h 166"/>
                  <a:gd name="T92" fmla="*/ 1 w 1565"/>
                  <a:gd name="T93" fmla="*/ 44 h 166"/>
                  <a:gd name="T94" fmla="*/ 15 w 1565"/>
                  <a:gd name="T95" fmla="*/ 29 h 166"/>
                  <a:gd name="T96" fmla="*/ 45 w 1565"/>
                  <a:gd name="T97" fmla="*/ 17 h 166"/>
                  <a:gd name="T98" fmla="*/ 75 w 1565"/>
                  <a:gd name="T99" fmla="*/ 7 h 166"/>
                  <a:gd name="T100" fmla="*/ 105 w 1565"/>
                  <a:gd name="T101" fmla="*/ 0 h 166"/>
                  <a:gd name="T102" fmla="*/ 135 w 1565"/>
                  <a:gd name="T103" fmla="*/ 5 h 166"/>
                  <a:gd name="T104" fmla="*/ 164 w 1565"/>
                  <a:gd name="T105" fmla="*/ 20 h 166"/>
                  <a:gd name="T106" fmla="*/ 184 w 1565"/>
                  <a:gd name="T107" fmla="*/ 30 h 166"/>
                  <a:gd name="T108" fmla="*/ 206 w 1565"/>
                  <a:gd name="T109" fmla="*/ 37 h 166"/>
                  <a:gd name="T110" fmla="*/ 230 w 1565"/>
                  <a:gd name="T111" fmla="*/ 42 h 166"/>
                  <a:gd name="T112" fmla="*/ 253 w 1565"/>
                  <a:gd name="T113" fmla="*/ 41 h 166"/>
                  <a:gd name="T114" fmla="*/ 276 w 1565"/>
                  <a:gd name="T115" fmla="*/ 33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65" h="166">
                    <a:moveTo>
                      <a:pt x="561" y="63"/>
                    </a:moveTo>
                    <a:lnTo>
                      <a:pt x="570" y="58"/>
                    </a:lnTo>
                    <a:lnTo>
                      <a:pt x="580" y="53"/>
                    </a:lnTo>
                    <a:lnTo>
                      <a:pt x="591" y="47"/>
                    </a:lnTo>
                    <a:lnTo>
                      <a:pt x="601" y="44"/>
                    </a:lnTo>
                    <a:lnTo>
                      <a:pt x="612" y="39"/>
                    </a:lnTo>
                    <a:lnTo>
                      <a:pt x="623" y="35"/>
                    </a:lnTo>
                    <a:lnTo>
                      <a:pt x="634" y="32"/>
                    </a:lnTo>
                    <a:lnTo>
                      <a:pt x="645" y="28"/>
                    </a:lnTo>
                    <a:lnTo>
                      <a:pt x="656" y="25"/>
                    </a:lnTo>
                    <a:lnTo>
                      <a:pt x="667" y="22"/>
                    </a:lnTo>
                    <a:lnTo>
                      <a:pt x="673" y="21"/>
                    </a:lnTo>
                    <a:lnTo>
                      <a:pt x="680" y="20"/>
                    </a:lnTo>
                    <a:lnTo>
                      <a:pt x="686" y="19"/>
                    </a:lnTo>
                    <a:lnTo>
                      <a:pt x="692" y="19"/>
                    </a:lnTo>
                    <a:lnTo>
                      <a:pt x="698" y="18"/>
                    </a:lnTo>
                    <a:lnTo>
                      <a:pt x="705" y="18"/>
                    </a:lnTo>
                    <a:lnTo>
                      <a:pt x="711" y="18"/>
                    </a:lnTo>
                    <a:lnTo>
                      <a:pt x="717" y="18"/>
                    </a:lnTo>
                    <a:lnTo>
                      <a:pt x="723" y="18"/>
                    </a:lnTo>
                    <a:lnTo>
                      <a:pt x="730" y="18"/>
                    </a:lnTo>
                    <a:lnTo>
                      <a:pt x="737" y="19"/>
                    </a:lnTo>
                    <a:lnTo>
                      <a:pt x="744" y="21"/>
                    </a:lnTo>
                    <a:lnTo>
                      <a:pt x="754" y="26"/>
                    </a:lnTo>
                    <a:lnTo>
                      <a:pt x="763" y="32"/>
                    </a:lnTo>
                    <a:lnTo>
                      <a:pt x="773" y="37"/>
                    </a:lnTo>
                    <a:lnTo>
                      <a:pt x="782" y="43"/>
                    </a:lnTo>
                    <a:lnTo>
                      <a:pt x="791" y="48"/>
                    </a:lnTo>
                    <a:lnTo>
                      <a:pt x="802" y="55"/>
                    </a:lnTo>
                    <a:lnTo>
                      <a:pt x="812" y="60"/>
                    </a:lnTo>
                    <a:lnTo>
                      <a:pt x="823" y="66"/>
                    </a:lnTo>
                    <a:lnTo>
                      <a:pt x="832" y="71"/>
                    </a:lnTo>
                    <a:lnTo>
                      <a:pt x="842" y="77"/>
                    </a:lnTo>
                    <a:lnTo>
                      <a:pt x="853" y="82"/>
                    </a:lnTo>
                    <a:lnTo>
                      <a:pt x="863" y="87"/>
                    </a:lnTo>
                    <a:lnTo>
                      <a:pt x="874" y="91"/>
                    </a:lnTo>
                    <a:lnTo>
                      <a:pt x="885" y="96"/>
                    </a:lnTo>
                    <a:lnTo>
                      <a:pt x="896" y="101"/>
                    </a:lnTo>
                    <a:lnTo>
                      <a:pt x="907" y="105"/>
                    </a:lnTo>
                    <a:lnTo>
                      <a:pt x="918" y="107"/>
                    </a:lnTo>
                    <a:lnTo>
                      <a:pt x="929" y="110"/>
                    </a:lnTo>
                    <a:lnTo>
                      <a:pt x="940" y="112"/>
                    </a:lnTo>
                    <a:lnTo>
                      <a:pt x="951" y="115"/>
                    </a:lnTo>
                    <a:lnTo>
                      <a:pt x="961" y="116"/>
                    </a:lnTo>
                    <a:lnTo>
                      <a:pt x="973" y="118"/>
                    </a:lnTo>
                    <a:lnTo>
                      <a:pt x="978" y="118"/>
                    </a:lnTo>
                    <a:lnTo>
                      <a:pt x="983" y="118"/>
                    </a:lnTo>
                    <a:lnTo>
                      <a:pt x="990" y="118"/>
                    </a:lnTo>
                    <a:lnTo>
                      <a:pt x="996" y="119"/>
                    </a:lnTo>
                    <a:lnTo>
                      <a:pt x="1006" y="117"/>
                    </a:lnTo>
                    <a:lnTo>
                      <a:pt x="1018" y="116"/>
                    </a:lnTo>
                    <a:lnTo>
                      <a:pt x="1023" y="115"/>
                    </a:lnTo>
                    <a:lnTo>
                      <a:pt x="1029" y="114"/>
                    </a:lnTo>
                    <a:lnTo>
                      <a:pt x="1035" y="113"/>
                    </a:lnTo>
                    <a:lnTo>
                      <a:pt x="1041" y="112"/>
                    </a:lnTo>
                    <a:lnTo>
                      <a:pt x="1046" y="110"/>
                    </a:lnTo>
                    <a:lnTo>
                      <a:pt x="1051" y="108"/>
                    </a:lnTo>
                    <a:lnTo>
                      <a:pt x="1057" y="106"/>
                    </a:lnTo>
                    <a:lnTo>
                      <a:pt x="1064" y="104"/>
                    </a:lnTo>
                    <a:lnTo>
                      <a:pt x="1069" y="101"/>
                    </a:lnTo>
                    <a:lnTo>
                      <a:pt x="1074" y="98"/>
                    </a:lnTo>
                    <a:lnTo>
                      <a:pt x="1080" y="95"/>
                    </a:lnTo>
                    <a:lnTo>
                      <a:pt x="1087" y="93"/>
                    </a:lnTo>
                    <a:lnTo>
                      <a:pt x="1096" y="87"/>
                    </a:lnTo>
                    <a:lnTo>
                      <a:pt x="1108" y="83"/>
                    </a:lnTo>
                    <a:lnTo>
                      <a:pt x="1117" y="80"/>
                    </a:lnTo>
                    <a:lnTo>
                      <a:pt x="1128" y="77"/>
                    </a:lnTo>
                    <a:lnTo>
                      <a:pt x="1139" y="73"/>
                    </a:lnTo>
                    <a:lnTo>
                      <a:pt x="1150" y="72"/>
                    </a:lnTo>
                    <a:lnTo>
                      <a:pt x="1161" y="71"/>
                    </a:lnTo>
                    <a:lnTo>
                      <a:pt x="1172" y="71"/>
                    </a:lnTo>
                    <a:lnTo>
                      <a:pt x="1183" y="70"/>
                    </a:lnTo>
                    <a:lnTo>
                      <a:pt x="1194" y="70"/>
                    </a:lnTo>
                    <a:lnTo>
                      <a:pt x="1205" y="71"/>
                    </a:lnTo>
                    <a:lnTo>
                      <a:pt x="1216" y="72"/>
                    </a:lnTo>
                    <a:lnTo>
                      <a:pt x="1227" y="73"/>
                    </a:lnTo>
                    <a:lnTo>
                      <a:pt x="1238" y="75"/>
                    </a:lnTo>
                    <a:lnTo>
                      <a:pt x="1249" y="78"/>
                    </a:lnTo>
                    <a:lnTo>
                      <a:pt x="1260" y="81"/>
                    </a:lnTo>
                    <a:lnTo>
                      <a:pt x="1270" y="82"/>
                    </a:lnTo>
                    <a:lnTo>
                      <a:pt x="1282" y="84"/>
                    </a:lnTo>
                    <a:lnTo>
                      <a:pt x="1292" y="86"/>
                    </a:lnTo>
                    <a:lnTo>
                      <a:pt x="1304" y="89"/>
                    </a:lnTo>
                    <a:lnTo>
                      <a:pt x="1314" y="91"/>
                    </a:lnTo>
                    <a:lnTo>
                      <a:pt x="1326" y="94"/>
                    </a:lnTo>
                    <a:lnTo>
                      <a:pt x="1336" y="96"/>
                    </a:lnTo>
                    <a:lnTo>
                      <a:pt x="1348" y="99"/>
                    </a:lnTo>
                    <a:lnTo>
                      <a:pt x="1358" y="101"/>
                    </a:lnTo>
                    <a:lnTo>
                      <a:pt x="1370" y="103"/>
                    </a:lnTo>
                    <a:lnTo>
                      <a:pt x="1380" y="105"/>
                    </a:lnTo>
                    <a:lnTo>
                      <a:pt x="1392" y="107"/>
                    </a:lnTo>
                    <a:lnTo>
                      <a:pt x="1402" y="108"/>
                    </a:lnTo>
                    <a:lnTo>
                      <a:pt x="1413" y="109"/>
                    </a:lnTo>
                    <a:lnTo>
                      <a:pt x="1419" y="109"/>
                    </a:lnTo>
                    <a:lnTo>
                      <a:pt x="1424" y="110"/>
                    </a:lnTo>
                    <a:lnTo>
                      <a:pt x="1430" y="110"/>
                    </a:lnTo>
                    <a:lnTo>
                      <a:pt x="1436" y="111"/>
                    </a:lnTo>
                    <a:lnTo>
                      <a:pt x="1445" y="108"/>
                    </a:lnTo>
                    <a:lnTo>
                      <a:pt x="1453" y="107"/>
                    </a:lnTo>
                    <a:lnTo>
                      <a:pt x="1461" y="106"/>
                    </a:lnTo>
                    <a:lnTo>
                      <a:pt x="1470" y="106"/>
                    </a:lnTo>
                    <a:lnTo>
                      <a:pt x="1477" y="106"/>
                    </a:lnTo>
                    <a:lnTo>
                      <a:pt x="1485" y="106"/>
                    </a:lnTo>
                    <a:lnTo>
                      <a:pt x="1493" y="107"/>
                    </a:lnTo>
                    <a:lnTo>
                      <a:pt x="1501" y="108"/>
                    </a:lnTo>
                    <a:lnTo>
                      <a:pt x="1507" y="108"/>
                    </a:lnTo>
                    <a:lnTo>
                      <a:pt x="1516" y="109"/>
                    </a:lnTo>
                    <a:lnTo>
                      <a:pt x="1523" y="110"/>
                    </a:lnTo>
                    <a:lnTo>
                      <a:pt x="1531" y="112"/>
                    </a:lnTo>
                    <a:lnTo>
                      <a:pt x="1539" y="113"/>
                    </a:lnTo>
                    <a:lnTo>
                      <a:pt x="1547" y="115"/>
                    </a:lnTo>
                    <a:lnTo>
                      <a:pt x="1555" y="116"/>
                    </a:lnTo>
                    <a:lnTo>
                      <a:pt x="1565" y="118"/>
                    </a:lnTo>
                    <a:lnTo>
                      <a:pt x="1565" y="159"/>
                    </a:lnTo>
                    <a:lnTo>
                      <a:pt x="1555" y="159"/>
                    </a:lnTo>
                    <a:lnTo>
                      <a:pt x="1546" y="160"/>
                    </a:lnTo>
                    <a:lnTo>
                      <a:pt x="1537" y="160"/>
                    </a:lnTo>
                    <a:lnTo>
                      <a:pt x="1527" y="161"/>
                    </a:lnTo>
                    <a:lnTo>
                      <a:pt x="1518" y="161"/>
                    </a:lnTo>
                    <a:lnTo>
                      <a:pt x="1509" y="161"/>
                    </a:lnTo>
                    <a:lnTo>
                      <a:pt x="1500" y="161"/>
                    </a:lnTo>
                    <a:lnTo>
                      <a:pt x="1492" y="162"/>
                    </a:lnTo>
                    <a:lnTo>
                      <a:pt x="1482" y="161"/>
                    </a:lnTo>
                    <a:lnTo>
                      <a:pt x="1473" y="160"/>
                    </a:lnTo>
                    <a:lnTo>
                      <a:pt x="1464" y="159"/>
                    </a:lnTo>
                    <a:lnTo>
                      <a:pt x="1455" y="159"/>
                    </a:lnTo>
                    <a:lnTo>
                      <a:pt x="1446" y="158"/>
                    </a:lnTo>
                    <a:lnTo>
                      <a:pt x="1437" y="157"/>
                    </a:lnTo>
                    <a:lnTo>
                      <a:pt x="1428" y="156"/>
                    </a:lnTo>
                    <a:lnTo>
                      <a:pt x="1420" y="156"/>
                    </a:lnTo>
                    <a:lnTo>
                      <a:pt x="1410" y="154"/>
                    </a:lnTo>
                    <a:lnTo>
                      <a:pt x="1401" y="153"/>
                    </a:lnTo>
                    <a:lnTo>
                      <a:pt x="1392" y="152"/>
                    </a:lnTo>
                    <a:lnTo>
                      <a:pt x="1383" y="151"/>
                    </a:lnTo>
                    <a:lnTo>
                      <a:pt x="1374" y="149"/>
                    </a:lnTo>
                    <a:lnTo>
                      <a:pt x="1365" y="147"/>
                    </a:lnTo>
                    <a:lnTo>
                      <a:pt x="1356" y="146"/>
                    </a:lnTo>
                    <a:lnTo>
                      <a:pt x="1348" y="145"/>
                    </a:lnTo>
                    <a:lnTo>
                      <a:pt x="1338" y="143"/>
                    </a:lnTo>
                    <a:lnTo>
                      <a:pt x="1330" y="142"/>
                    </a:lnTo>
                    <a:lnTo>
                      <a:pt x="1322" y="140"/>
                    </a:lnTo>
                    <a:lnTo>
                      <a:pt x="1313" y="139"/>
                    </a:lnTo>
                    <a:lnTo>
                      <a:pt x="1304" y="137"/>
                    </a:lnTo>
                    <a:lnTo>
                      <a:pt x="1295" y="137"/>
                    </a:lnTo>
                    <a:lnTo>
                      <a:pt x="1287" y="135"/>
                    </a:lnTo>
                    <a:lnTo>
                      <a:pt x="1279" y="135"/>
                    </a:lnTo>
                    <a:lnTo>
                      <a:pt x="1269" y="133"/>
                    </a:lnTo>
                    <a:lnTo>
                      <a:pt x="1260" y="132"/>
                    </a:lnTo>
                    <a:lnTo>
                      <a:pt x="1252" y="130"/>
                    </a:lnTo>
                    <a:lnTo>
                      <a:pt x="1243" y="129"/>
                    </a:lnTo>
                    <a:lnTo>
                      <a:pt x="1234" y="128"/>
                    </a:lnTo>
                    <a:lnTo>
                      <a:pt x="1226" y="127"/>
                    </a:lnTo>
                    <a:lnTo>
                      <a:pt x="1217" y="127"/>
                    </a:lnTo>
                    <a:lnTo>
                      <a:pt x="1209" y="127"/>
                    </a:lnTo>
                    <a:lnTo>
                      <a:pt x="1199" y="126"/>
                    </a:lnTo>
                    <a:lnTo>
                      <a:pt x="1191" y="125"/>
                    </a:lnTo>
                    <a:lnTo>
                      <a:pt x="1183" y="125"/>
                    </a:lnTo>
                    <a:lnTo>
                      <a:pt x="1174" y="125"/>
                    </a:lnTo>
                    <a:lnTo>
                      <a:pt x="1165" y="125"/>
                    </a:lnTo>
                    <a:lnTo>
                      <a:pt x="1157" y="125"/>
                    </a:lnTo>
                    <a:lnTo>
                      <a:pt x="1148" y="126"/>
                    </a:lnTo>
                    <a:lnTo>
                      <a:pt x="1141" y="127"/>
                    </a:lnTo>
                    <a:lnTo>
                      <a:pt x="1132" y="127"/>
                    </a:lnTo>
                    <a:lnTo>
                      <a:pt x="1123" y="127"/>
                    </a:lnTo>
                    <a:lnTo>
                      <a:pt x="1115" y="128"/>
                    </a:lnTo>
                    <a:lnTo>
                      <a:pt x="1107" y="130"/>
                    </a:lnTo>
                    <a:lnTo>
                      <a:pt x="1097" y="131"/>
                    </a:lnTo>
                    <a:lnTo>
                      <a:pt x="1089" y="133"/>
                    </a:lnTo>
                    <a:lnTo>
                      <a:pt x="1080" y="135"/>
                    </a:lnTo>
                    <a:lnTo>
                      <a:pt x="1073" y="138"/>
                    </a:lnTo>
                    <a:lnTo>
                      <a:pt x="1064" y="140"/>
                    </a:lnTo>
                    <a:lnTo>
                      <a:pt x="1056" y="142"/>
                    </a:lnTo>
                    <a:lnTo>
                      <a:pt x="1047" y="145"/>
                    </a:lnTo>
                    <a:lnTo>
                      <a:pt x="1040" y="150"/>
                    </a:lnTo>
                    <a:lnTo>
                      <a:pt x="1031" y="153"/>
                    </a:lnTo>
                    <a:lnTo>
                      <a:pt x="1023" y="157"/>
                    </a:lnTo>
                    <a:lnTo>
                      <a:pt x="1015" y="161"/>
                    </a:lnTo>
                    <a:lnTo>
                      <a:pt x="1007" y="166"/>
                    </a:lnTo>
                    <a:lnTo>
                      <a:pt x="998" y="166"/>
                    </a:lnTo>
                    <a:lnTo>
                      <a:pt x="989" y="166"/>
                    </a:lnTo>
                    <a:lnTo>
                      <a:pt x="979" y="166"/>
                    </a:lnTo>
                    <a:lnTo>
                      <a:pt x="970" y="166"/>
                    </a:lnTo>
                    <a:lnTo>
                      <a:pt x="960" y="165"/>
                    </a:lnTo>
                    <a:lnTo>
                      <a:pt x="952" y="165"/>
                    </a:lnTo>
                    <a:lnTo>
                      <a:pt x="944" y="164"/>
                    </a:lnTo>
                    <a:lnTo>
                      <a:pt x="935" y="163"/>
                    </a:lnTo>
                    <a:lnTo>
                      <a:pt x="926" y="161"/>
                    </a:lnTo>
                    <a:lnTo>
                      <a:pt x="917" y="159"/>
                    </a:lnTo>
                    <a:lnTo>
                      <a:pt x="908" y="157"/>
                    </a:lnTo>
                    <a:lnTo>
                      <a:pt x="900" y="155"/>
                    </a:lnTo>
                    <a:lnTo>
                      <a:pt x="890" y="152"/>
                    </a:lnTo>
                    <a:lnTo>
                      <a:pt x="882" y="149"/>
                    </a:lnTo>
                    <a:lnTo>
                      <a:pt x="874" y="145"/>
                    </a:lnTo>
                    <a:lnTo>
                      <a:pt x="866" y="143"/>
                    </a:lnTo>
                    <a:lnTo>
                      <a:pt x="857" y="139"/>
                    </a:lnTo>
                    <a:lnTo>
                      <a:pt x="849" y="135"/>
                    </a:lnTo>
                    <a:lnTo>
                      <a:pt x="840" y="131"/>
                    </a:lnTo>
                    <a:lnTo>
                      <a:pt x="832" y="128"/>
                    </a:lnTo>
                    <a:lnTo>
                      <a:pt x="824" y="123"/>
                    </a:lnTo>
                    <a:lnTo>
                      <a:pt x="815" y="120"/>
                    </a:lnTo>
                    <a:lnTo>
                      <a:pt x="807" y="116"/>
                    </a:lnTo>
                    <a:lnTo>
                      <a:pt x="800" y="113"/>
                    </a:lnTo>
                    <a:lnTo>
                      <a:pt x="791" y="108"/>
                    </a:lnTo>
                    <a:lnTo>
                      <a:pt x="784" y="104"/>
                    </a:lnTo>
                    <a:lnTo>
                      <a:pt x="776" y="99"/>
                    </a:lnTo>
                    <a:lnTo>
                      <a:pt x="768" y="95"/>
                    </a:lnTo>
                    <a:lnTo>
                      <a:pt x="760" y="91"/>
                    </a:lnTo>
                    <a:lnTo>
                      <a:pt x="753" y="87"/>
                    </a:lnTo>
                    <a:lnTo>
                      <a:pt x="744" y="83"/>
                    </a:lnTo>
                    <a:lnTo>
                      <a:pt x="737" y="80"/>
                    </a:lnTo>
                    <a:lnTo>
                      <a:pt x="731" y="78"/>
                    </a:lnTo>
                    <a:lnTo>
                      <a:pt x="725" y="77"/>
                    </a:lnTo>
                    <a:lnTo>
                      <a:pt x="719" y="77"/>
                    </a:lnTo>
                    <a:lnTo>
                      <a:pt x="714" y="77"/>
                    </a:lnTo>
                    <a:lnTo>
                      <a:pt x="703" y="77"/>
                    </a:lnTo>
                    <a:lnTo>
                      <a:pt x="692" y="78"/>
                    </a:lnTo>
                    <a:lnTo>
                      <a:pt x="681" y="78"/>
                    </a:lnTo>
                    <a:lnTo>
                      <a:pt x="670" y="80"/>
                    </a:lnTo>
                    <a:lnTo>
                      <a:pt x="659" y="82"/>
                    </a:lnTo>
                    <a:lnTo>
                      <a:pt x="648" y="85"/>
                    </a:lnTo>
                    <a:lnTo>
                      <a:pt x="637" y="87"/>
                    </a:lnTo>
                    <a:lnTo>
                      <a:pt x="626" y="90"/>
                    </a:lnTo>
                    <a:lnTo>
                      <a:pt x="616" y="93"/>
                    </a:lnTo>
                    <a:lnTo>
                      <a:pt x="606" y="97"/>
                    </a:lnTo>
                    <a:lnTo>
                      <a:pt x="594" y="101"/>
                    </a:lnTo>
                    <a:lnTo>
                      <a:pt x="585" y="106"/>
                    </a:lnTo>
                    <a:lnTo>
                      <a:pt x="573" y="109"/>
                    </a:lnTo>
                    <a:lnTo>
                      <a:pt x="564" y="114"/>
                    </a:lnTo>
                    <a:lnTo>
                      <a:pt x="552" y="117"/>
                    </a:lnTo>
                    <a:lnTo>
                      <a:pt x="542" y="120"/>
                    </a:lnTo>
                    <a:lnTo>
                      <a:pt x="531" y="123"/>
                    </a:lnTo>
                    <a:lnTo>
                      <a:pt x="521" y="127"/>
                    </a:lnTo>
                    <a:lnTo>
                      <a:pt x="509" y="129"/>
                    </a:lnTo>
                    <a:lnTo>
                      <a:pt x="500" y="131"/>
                    </a:lnTo>
                    <a:lnTo>
                      <a:pt x="489" y="133"/>
                    </a:lnTo>
                    <a:lnTo>
                      <a:pt x="479" y="135"/>
                    </a:lnTo>
                    <a:lnTo>
                      <a:pt x="468" y="135"/>
                    </a:lnTo>
                    <a:lnTo>
                      <a:pt x="457" y="135"/>
                    </a:lnTo>
                    <a:lnTo>
                      <a:pt x="447" y="134"/>
                    </a:lnTo>
                    <a:lnTo>
                      <a:pt x="436" y="133"/>
                    </a:lnTo>
                    <a:lnTo>
                      <a:pt x="425" y="130"/>
                    </a:lnTo>
                    <a:lnTo>
                      <a:pt x="416" y="127"/>
                    </a:lnTo>
                    <a:lnTo>
                      <a:pt x="404" y="122"/>
                    </a:lnTo>
                    <a:lnTo>
                      <a:pt x="395" y="118"/>
                    </a:lnTo>
                    <a:lnTo>
                      <a:pt x="386" y="116"/>
                    </a:lnTo>
                    <a:lnTo>
                      <a:pt x="379" y="115"/>
                    </a:lnTo>
                    <a:lnTo>
                      <a:pt x="372" y="113"/>
                    </a:lnTo>
                    <a:lnTo>
                      <a:pt x="365" y="112"/>
                    </a:lnTo>
                    <a:lnTo>
                      <a:pt x="359" y="109"/>
                    </a:lnTo>
                    <a:lnTo>
                      <a:pt x="353" y="107"/>
                    </a:lnTo>
                    <a:lnTo>
                      <a:pt x="347" y="105"/>
                    </a:lnTo>
                    <a:lnTo>
                      <a:pt x="340" y="103"/>
                    </a:lnTo>
                    <a:lnTo>
                      <a:pt x="333" y="99"/>
                    </a:lnTo>
                    <a:lnTo>
                      <a:pt x="327" y="96"/>
                    </a:lnTo>
                    <a:lnTo>
                      <a:pt x="321" y="93"/>
                    </a:lnTo>
                    <a:lnTo>
                      <a:pt x="314" y="90"/>
                    </a:lnTo>
                    <a:lnTo>
                      <a:pt x="308" y="87"/>
                    </a:lnTo>
                    <a:lnTo>
                      <a:pt x="302" y="84"/>
                    </a:lnTo>
                    <a:lnTo>
                      <a:pt x="296" y="81"/>
                    </a:lnTo>
                    <a:lnTo>
                      <a:pt x="290" y="79"/>
                    </a:lnTo>
                    <a:lnTo>
                      <a:pt x="284" y="75"/>
                    </a:lnTo>
                    <a:lnTo>
                      <a:pt x="278" y="72"/>
                    </a:lnTo>
                    <a:lnTo>
                      <a:pt x="271" y="69"/>
                    </a:lnTo>
                    <a:lnTo>
                      <a:pt x="265" y="66"/>
                    </a:lnTo>
                    <a:lnTo>
                      <a:pt x="259" y="63"/>
                    </a:lnTo>
                    <a:lnTo>
                      <a:pt x="253" y="60"/>
                    </a:lnTo>
                    <a:lnTo>
                      <a:pt x="246" y="58"/>
                    </a:lnTo>
                    <a:lnTo>
                      <a:pt x="240" y="56"/>
                    </a:lnTo>
                    <a:lnTo>
                      <a:pt x="233" y="53"/>
                    </a:lnTo>
                    <a:lnTo>
                      <a:pt x="227" y="50"/>
                    </a:lnTo>
                    <a:lnTo>
                      <a:pt x="220" y="48"/>
                    </a:lnTo>
                    <a:lnTo>
                      <a:pt x="214" y="47"/>
                    </a:lnTo>
                    <a:lnTo>
                      <a:pt x="207" y="46"/>
                    </a:lnTo>
                    <a:lnTo>
                      <a:pt x="201" y="45"/>
                    </a:lnTo>
                    <a:lnTo>
                      <a:pt x="193" y="45"/>
                    </a:lnTo>
                    <a:lnTo>
                      <a:pt x="187" y="45"/>
                    </a:lnTo>
                    <a:lnTo>
                      <a:pt x="27" y="111"/>
                    </a:lnTo>
                    <a:lnTo>
                      <a:pt x="22" y="105"/>
                    </a:lnTo>
                    <a:lnTo>
                      <a:pt x="17" y="101"/>
                    </a:lnTo>
                    <a:lnTo>
                      <a:pt x="12" y="96"/>
                    </a:lnTo>
                    <a:lnTo>
                      <a:pt x="7" y="92"/>
                    </a:lnTo>
                    <a:lnTo>
                      <a:pt x="2" y="87"/>
                    </a:lnTo>
                    <a:lnTo>
                      <a:pt x="0" y="82"/>
                    </a:lnTo>
                    <a:lnTo>
                      <a:pt x="0" y="75"/>
                    </a:lnTo>
                    <a:lnTo>
                      <a:pt x="3" y="69"/>
                    </a:lnTo>
                    <a:lnTo>
                      <a:pt x="13" y="65"/>
                    </a:lnTo>
                    <a:lnTo>
                      <a:pt x="22" y="62"/>
                    </a:lnTo>
                    <a:lnTo>
                      <a:pt x="31" y="58"/>
                    </a:lnTo>
                    <a:lnTo>
                      <a:pt x="41" y="55"/>
                    </a:lnTo>
                    <a:lnTo>
                      <a:pt x="50" y="50"/>
                    </a:lnTo>
                    <a:lnTo>
                      <a:pt x="61" y="46"/>
                    </a:lnTo>
                    <a:lnTo>
                      <a:pt x="70" y="42"/>
                    </a:lnTo>
                    <a:lnTo>
                      <a:pt x="80" y="39"/>
                    </a:lnTo>
                    <a:lnTo>
                      <a:pt x="90" y="34"/>
                    </a:lnTo>
                    <a:lnTo>
                      <a:pt x="100" y="30"/>
                    </a:lnTo>
                    <a:lnTo>
                      <a:pt x="110" y="25"/>
                    </a:lnTo>
                    <a:lnTo>
                      <a:pt x="120" y="22"/>
                    </a:lnTo>
                    <a:lnTo>
                      <a:pt x="130" y="19"/>
                    </a:lnTo>
                    <a:lnTo>
                      <a:pt x="140" y="16"/>
                    </a:lnTo>
                    <a:lnTo>
                      <a:pt x="150" y="13"/>
                    </a:lnTo>
                    <a:lnTo>
                      <a:pt x="161" y="11"/>
                    </a:lnTo>
                    <a:lnTo>
                      <a:pt x="170" y="8"/>
                    </a:lnTo>
                    <a:lnTo>
                      <a:pt x="180" y="4"/>
                    </a:lnTo>
                    <a:lnTo>
                      <a:pt x="190" y="2"/>
                    </a:lnTo>
                    <a:lnTo>
                      <a:pt x="201" y="2"/>
                    </a:lnTo>
                    <a:lnTo>
                      <a:pt x="210" y="0"/>
                    </a:lnTo>
                    <a:lnTo>
                      <a:pt x="219" y="0"/>
                    </a:lnTo>
                    <a:lnTo>
                      <a:pt x="230" y="0"/>
                    </a:lnTo>
                    <a:lnTo>
                      <a:pt x="240" y="2"/>
                    </a:lnTo>
                    <a:lnTo>
                      <a:pt x="250" y="3"/>
                    </a:lnTo>
                    <a:lnTo>
                      <a:pt x="260" y="7"/>
                    </a:lnTo>
                    <a:lnTo>
                      <a:pt x="270" y="9"/>
                    </a:lnTo>
                    <a:lnTo>
                      <a:pt x="281" y="14"/>
                    </a:lnTo>
                    <a:lnTo>
                      <a:pt x="290" y="17"/>
                    </a:lnTo>
                    <a:lnTo>
                      <a:pt x="301" y="23"/>
                    </a:lnTo>
                    <a:lnTo>
                      <a:pt x="311" y="30"/>
                    </a:lnTo>
                    <a:lnTo>
                      <a:pt x="322" y="38"/>
                    </a:lnTo>
                    <a:lnTo>
                      <a:pt x="328" y="40"/>
                    </a:lnTo>
                    <a:lnTo>
                      <a:pt x="334" y="43"/>
                    </a:lnTo>
                    <a:lnTo>
                      <a:pt x="340" y="46"/>
                    </a:lnTo>
                    <a:lnTo>
                      <a:pt x="348" y="49"/>
                    </a:lnTo>
                    <a:lnTo>
                      <a:pt x="354" y="53"/>
                    </a:lnTo>
                    <a:lnTo>
                      <a:pt x="361" y="56"/>
                    </a:lnTo>
                    <a:lnTo>
                      <a:pt x="369" y="59"/>
                    </a:lnTo>
                    <a:lnTo>
                      <a:pt x="377" y="62"/>
                    </a:lnTo>
                    <a:lnTo>
                      <a:pt x="383" y="64"/>
                    </a:lnTo>
                    <a:lnTo>
                      <a:pt x="392" y="67"/>
                    </a:lnTo>
                    <a:lnTo>
                      <a:pt x="398" y="69"/>
                    </a:lnTo>
                    <a:lnTo>
                      <a:pt x="406" y="72"/>
                    </a:lnTo>
                    <a:lnTo>
                      <a:pt x="413" y="74"/>
                    </a:lnTo>
                    <a:lnTo>
                      <a:pt x="422" y="77"/>
                    </a:lnTo>
                    <a:lnTo>
                      <a:pt x="429" y="79"/>
                    </a:lnTo>
                    <a:lnTo>
                      <a:pt x="437" y="81"/>
                    </a:lnTo>
                    <a:lnTo>
                      <a:pt x="445" y="82"/>
                    </a:lnTo>
                    <a:lnTo>
                      <a:pt x="453" y="83"/>
                    </a:lnTo>
                    <a:lnTo>
                      <a:pt x="460" y="84"/>
                    </a:lnTo>
                    <a:lnTo>
                      <a:pt x="469" y="85"/>
                    </a:lnTo>
                    <a:lnTo>
                      <a:pt x="476" y="84"/>
                    </a:lnTo>
                    <a:lnTo>
                      <a:pt x="484" y="84"/>
                    </a:lnTo>
                    <a:lnTo>
                      <a:pt x="492" y="84"/>
                    </a:lnTo>
                    <a:lnTo>
                      <a:pt x="500" y="84"/>
                    </a:lnTo>
                    <a:lnTo>
                      <a:pt x="507" y="82"/>
                    </a:lnTo>
                    <a:lnTo>
                      <a:pt x="515" y="81"/>
                    </a:lnTo>
                    <a:lnTo>
                      <a:pt x="522" y="79"/>
                    </a:lnTo>
                    <a:lnTo>
                      <a:pt x="530" y="77"/>
                    </a:lnTo>
                    <a:lnTo>
                      <a:pt x="538" y="73"/>
                    </a:lnTo>
                    <a:lnTo>
                      <a:pt x="545" y="70"/>
                    </a:lnTo>
                    <a:lnTo>
                      <a:pt x="552" y="66"/>
                    </a:lnTo>
                    <a:lnTo>
                      <a:pt x="56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6" name="Freeform 1053"/>
              <p:cNvSpPr>
                <a:spLocks/>
              </p:cNvSpPr>
              <p:nvPr/>
            </p:nvSpPr>
            <p:spPr bwMode="auto">
              <a:xfrm>
                <a:off x="2560" y="3590"/>
                <a:ext cx="42" cy="44"/>
              </a:xfrm>
              <a:custGeom>
                <a:avLst/>
                <a:gdLst>
                  <a:gd name="T0" fmla="*/ 41 w 84"/>
                  <a:gd name="T1" fmla="*/ 13 h 89"/>
                  <a:gd name="T2" fmla="*/ 40 w 84"/>
                  <a:gd name="T3" fmla="*/ 16 h 89"/>
                  <a:gd name="T4" fmla="*/ 41 w 84"/>
                  <a:gd name="T5" fmla="*/ 21 h 89"/>
                  <a:gd name="T6" fmla="*/ 41 w 84"/>
                  <a:gd name="T7" fmla="*/ 25 h 89"/>
                  <a:gd name="T8" fmla="*/ 42 w 84"/>
                  <a:gd name="T9" fmla="*/ 29 h 89"/>
                  <a:gd name="T10" fmla="*/ 42 w 84"/>
                  <a:gd name="T11" fmla="*/ 33 h 89"/>
                  <a:gd name="T12" fmla="*/ 41 w 84"/>
                  <a:gd name="T13" fmla="*/ 37 h 89"/>
                  <a:gd name="T14" fmla="*/ 38 w 84"/>
                  <a:gd name="T15" fmla="*/ 40 h 89"/>
                  <a:gd name="T16" fmla="*/ 34 w 84"/>
                  <a:gd name="T17" fmla="*/ 44 h 89"/>
                  <a:gd name="T18" fmla="*/ 30 w 84"/>
                  <a:gd name="T19" fmla="*/ 44 h 89"/>
                  <a:gd name="T20" fmla="*/ 27 w 84"/>
                  <a:gd name="T21" fmla="*/ 44 h 89"/>
                  <a:gd name="T22" fmla="*/ 25 w 84"/>
                  <a:gd name="T23" fmla="*/ 44 h 89"/>
                  <a:gd name="T24" fmla="*/ 22 w 84"/>
                  <a:gd name="T25" fmla="*/ 44 h 89"/>
                  <a:gd name="T26" fmla="*/ 17 w 84"/>
                  <a:gd name="T27" fmla="*/ 43 h 89"/>
                  <a:gd name="T28" fmla="*/ 14 w 84"/>
                  <a:gd name="T29" fmla="*/ 41 h 89"/>
                  <a:gd name="T30" fmla="*/ 9 w 84"/>
                  <a:gd name="T31" fmla="*/ 39 h 89"/>
                  <a:gd name="T32" fmla="*/ 6 w 84"/>
                  <a:gd name="T33" fmla="*/ 36 h 89"/>
                  <a:gd name="T34" fmla="*/ 3 w 84"/>
                  <a:gd name="T35" fmla="*/ 33 h 89"/>
                  <a:gd name="T36" fmla="*/ 1 w 84"/>
                  <a:gd name="T37" fmla="*/ 28 h 89"/>
                  <a:gd name="T38" fmla="*/ 0 w 84"/>
                  <a:gd name="T39" fmla="*/ 25 h 89"/>
                  <a:gd name="T40" fmla="*/ 0 w 84"/>
                  <a:gd name="T41" fmla="*/ 23 h 89"/>
                  <a:gd name="T42" fmla="*/ 0 w 84"/>
                  <a:gd name="T43" fmla="*/ 20 h 89"/>
                  <a:gd name="T44" fmla="*/ 1 w 84"/>
                  <a:gd name="T45" fmla="*/ 19 h 89"/>
                  <a:gd name="T46" fmla="*/ 2 w 84"/>
                  <a:gd name="T47" fmla="*/ 14 h 89"/>
                  <a:gd name="T48" fmla="*/ 5 w 84"/>
                  <a:gd name="T49" fmla="*/ 12 h 89"/>
                  <a:gd name="T50" fmla="*/ 7 w 84"/>
                  <a:gd name="T51" fmla="*/ 9 h 89"/>
                  <a:gd name="T52" fmla="*/ 11 w 84"/>
                  <a:gd name="T53" fmla="*/ 6 h 89"/>
                  <a:gd name="T54" fmla="*/ 14 w 84"/>
                  <a:gd name="T55" fmla="*/ 3 h 89"/>
                  <a:gd name="T56" fmla="*/ 18 w 84"/>
                  <a:gd name="T57" fmla="*/ 1 h 89"/>
                  <a:gd name="T58" fmla="*/ 21 w 84"/>
                  <a:gd name="T59" fmla="*/ 0 h 89"/>
                  <a:gd name="T60" fmla="*/ 25 w 84"/>
                  <a:gd name="T61" fmla="*/ 0 h 89"/>
                  <a:gd name="T62" fmla="*/ 29 w 84"/>
                  <a:gd name="T63" fmla="*/ 0 h 89"/>
                  <a:gd name="T64" fmla="*/ 32 w 84"/>
                  <a:gd name="T65" fmla="*/ 1 h 89"/>
                  <a:gd name="T66" fmla="*/ 35 w 84"/>
                  <a:gd name="T67" fmla="*/ 3 h 89"/>
                  <a:gd name="T68" fmla="*/ 38 w 84"/>
                  <a:gd name="T69" fmla="*/ 5 h 89"/>
                  <a:gd name="T70" fmla="*/ 40 w 84"/>
                  <a:gd name="T71" fmla="*/ 8 h 89"/>
                  <a:gd name="T72" fmla="*/ 41 w 84"/>
                  <a:gd name="T73" fmla="*/ 13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4" h="89">
                    <a:moveTo>
                      <a:pt x="81" y="26"/>
                    </a:moveTo>
                    <a:lnTo>
                      <a:pt x="80" y="33"/>
                    </a:lnTo>
                    <a:lnTo>
                      <a:pt x="81" y="42"/>
                    </a:lnTo>
                    <a:lnTo>
                      <a:pt x="82" y="50"/>
                    </a:lnTo>
                    <a:lnTo>
                      <a:pt x="84" y="59"/>
                    </a:lnTo>
                    <a:lnTo>
                      <a:pt x="83" y="67"/>
                    </a:lnTo>
                    <a:lnTo>
                      <a:pt x="82" y="75"/>
                    </a:lnTo>
                    <a:lnTo>
                      <a:pt x="76" y="81"/>
                    </a:lnTo>
                    <a:lnTo>
                      <a:pt x="67" y="89"/>
                    </a:lnTo>
                    <a:lnTo>
                      <a:pt x="60" y="88"/>
                    </a:lnTo>
                    <a:lnTo>
                      <a:pt x="54" y="88"/>
                    </a:lnTo>
                    <a:lnTo>
                      <a:pt x="49" y="88"/>
                    </a:lnTo>
                    <a:lnTo>
                      <a:pt x="43" y="88"/>
                    </a:lnTo>
                    <a:lnTo>
                      <a:pt x="34" y="86"/>
                    </a:lnTo>
                    <a:lnTo>
                      <a:pt x="27" y="83"/>
                    </a:lnTo>
                    <a:lnTo>
                      <a:pt x="18" y="79"/>
                    </a:lnTo>
                    <a:lnTo>
                      <a:pt x="12" y="73"/>
                    </a:lnTo>
                    <a:lnTo>
                      <a:pt x="6" y="66"/>
                    </a:lnTo>
                    <a:lnTo>
                      <a:pt x="2" y="57"/>
                    </a:lnTo>
                    <a:lnTo>
                      <a:pt x="0" y="51"/>
                    </a:lnTo>
                    <a:lnTo>
                      <a:pt x="0" y="46"/>
                    </a:lnTo>
                    <a:lnTo>
                      <a:pt x="0" y="41"/>
                    </a:lnTo>
                    <a:lnTo>
                      <a:pt x="1" y="38"/>
                    </a:lnTo>
                    <a:lnTo>
                      <a:pt x="3" y="29"/>
                    </a:lnTo>
                    <a:lnTo>
                      <a:pt x="9" y="24"/>
                    </a:lnTo>
                    <a:lnTo>
                      <a:pt x="14" y="18"/>
                    </a:lnTo>
                    <a:lnTo>
                      <a:pt x="22" y="12"/>
                    </a:lnTo>
                    <a:lnTo>
                      <a:pt x="28" y="7"/>
                    </a:lnTo>
                    <a:lnTo>
                      <a:pt x="36" y="2"/>
                    </a:lnTo>
                    <a:lnTo>
                      <a:pt x="42" y="0"/>
                    </a:lnTo>
                    <a:lnTo>
                      <a:pt x="50" y="0"/>
                    </a:lnTo>
                    <a:lnTo>
                      <a:pt x="57" y="0"/>
                    </a:lnTo>
                    <a:lnTo>
                      <a:pt x="64" y="3"/>
                    </a:lnTo>
                    <a:lnTo>
                      <a:pt x="70" y="6"/>
                    </a:lnTo>
                    <a:lnTo>
                      <a:pt x="76" y="11"/>
                    </a:lnTo>
                    <a:lnTo>
                      <a:pt x="79" y="17"/>
                    </a:lnTo>
                    <a:lnTo>
                      <a:pt x="81"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7" name="Freeform 1054"/>
              <p:cNvSpPr>
                <a:spLocks/>
              </p:cNvSpPr>
              <p:nvPr/>
            </p:nvSpPr>
            <p:spPr bwMode="auto">
              <a:xfrm>
                <a:off x="2330" y="3596"/>
                <a:ext cx="44" cy="41"/>
              </a:xfrm>
              <a:custGeom>
                <a:avLst/>
                <a:gdLst>
                  <a:gd name="T0" fmla="*/ 44 w 88"/>
                  <a:gd name="T1" fmla="*/ 18 h 84"/>
                  <a:gd name="T2" fmla="*/ 44 w 88"/>
                  <a:gd name="T3" fmla="*/ 21 h 84"/>
                  <a:gd name="T4" fmla="*/ 42 w 88"/>
                  <a:gd name="T5" fmla="*/ 25 h 84"/>
                  <a:gd name="T6" fmla="*/ 40 w 88"/>
                  <a:gd name="T7" fmla="*/ 29 h 84"/>
                  <a:gd name="T8" fmla="*/ 37 w 88"/>
                  <a:gd name="T9" fmla="*/ 32 h 84"/>
                  <a:gd name="T10" fmla="*/ 34 w 88"/>
                  <a:gd name="T11" fmla="*/ 35 h 84"/>
                  <a:gd name="T12" fmla="*/ 31 w 88"/>
                  <a:gd name="T13" fmla="*/ 38 h 84"/>
                  <a:gd name="T14" fmla="*/ 28 w 88"/>
                  <a:gd name="T15" fmla="*/ 39 h 84"/>
                  <a:gd name="T16" fmla="*/ 25 w 88"/>
                  <a:gd name="T17" fmla="*/ 41 h 84"/>
                  <a:gd name="T18" fmla="*/ 22 w 88"/>
                  <a:gd name="T19" fmla="*/ 40 h 84"/>
                  <a:gd name="T20" fmla="*/ 19 w 88"/>
                  <a:gd name="T21" fmla="*/ 40 h 84"/>
                  <a:gd name="T22" fmla="*/ 17 w 88"/>
                  <a:gd name="T23" fmla="*/ 39 h 84"/>
                  <a:gd name="T24" fmla="*/ 14 w 88"/>
                  <a:gd name="T25" fmla="*/ 38 h 84"/>
                  <a:gd name="T26" fmla="*/ 10 w 88"/>
                  <a:gd name="T27" fmla="*/ 36 h 84"/>
                  <a:gd name="T28" fmla="*/ 7 w 88"/>
                  <a:gd name="T29" fmla="*/ 33 h 84"/>
                  <a:gd name="T30" fmla="*/ 4 w 88"/>
                  <a:gd name="T31" fmla="*/ 30 h 84"/>
                  <a:gd name="T32" fmla="*/ 2 w 88"/>
                  <a:gd name="T33" fmla="*/ 26 h 84"/>
                  <a:gd name="T34" fmla="*/ 1 w 88"/>
                  <a:gd name="T35" fmla="*/ 21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0 h 84"/>
                  <a:gd name="T50" fmla="*/ 16 w 88"/>
                  <a:gd name="T51" fmla="*/ 0 h 84"/>
                  <a:gd name="T52" fmla="*/ 20 w 88"/>
                  <a:gd name="T53" fmla="*/ 0 h 84"/>
                  <a:gd name="T54" fmla="*/ 23 w 88"/>
                  <a:gd name="T55" fmla="*/ 0 h 84"/>
                  <a:gd name="T56" fmla="*/ 27 w 88"/>
                  <a:gd name="T57" fmla="*/ 2 h 84"/>
                  <a:gd name="T58" fmla="*/ 31 w 88"/>
                  <a:gd name="T59" fmla="*/ 3 h 84"/>
                  <a:gd name="T60" fmla="*/ 35 w 88"/>
                  <a:gd name="T61" fmla="*/ 6 h 84"/>
                  <a:gd name="T62" fmla="*/ 37 w 88"/>
                  <a:gd name="T63" fmla="*/ 7 h 84"/>
                  <a:gd name="T64" fmla="*/ 40 w 88"/>
                  <a:gd name="T65" fmla="*/ 10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2"/>
                    </a:lnTo>
                    <a:lnTo>
                      <a:pt x="80" y="59"/>
                    </a:lnTo>
                    <a:lnTo>
                      <a:pt x="74" y="66"/>
                    </a:lnTo>
                    <a:lnTo>
                      <a:pt x="67" y="71"/>
                    </a:lnTo>
                    <a:lnTo>
                      <a:pt x="61" y="77"/>
                    </a:lnTo>
                    <a:lnTo>
                      <a:pt x="55" y="80"/>
                    </a:lnTo>
                    <a:lnTo>
                      <a:pt x="49" y="84"/>
                    </a:lnTo>
                    <a:lnTo>
                      <a:pt x="43" y="82"/>
                    </a:lnTo>
                    <a:lnTo>
                      <a:pt x="38" y="81"/>
                    </a:lnTo>
                    <a:lnTo>
                      <a:pt x="33" y="79"/>
                    </a:lnTo>
                    <a:lnTo>
                      <a:pt x="28" y="78"/>
                    </a:lnTo>
                    <a:lnTo>
                      <a:pt x="20" y="74"/>
                    </a:lnTo>
                    <a:lnTo>
                      <a:pt x="14" y="68"/>
                    </a:lnTo>
                    <a:lnTo>
                      <a:pt x="8" y="61"/>
                    </a:lnTo>
                    <a:lnTo>
                      <a:pt x="4" y="54"/>
                    </a:lnTo>
                    <a:lnTo>
                      <a:pt x="1" y="44"/>
                    </a:lnTo>
                    <a:lnTo>
                      <a:pt x="1" y="36"/>
                    </a:lnTo>
                    <a:lnTo>
                      <a:pt x="0" y="26"/>
                    </a:lnTo>
                    <a:lnTo>
                      <a:pt x="2" y="18"/>
                    </a:lnTo>
                    <a:lnTo>
                      <a:pt x="6" y="12"/>
                    </a:lnTo>
                    <a:lnTo>
                      <a:pt x="11" y="8"/>
                    </a:lnTo>
                    <a:lnTo>
                      <a:pt x="16" y="4"/>
                    </a:lnTo>
                    <a:lnTo>
                      <a:pt x="23" y="1"/>
                    </a:lnTo>
                    <a:lnTo>
                      <a:pt x="31" y="0"/>
                    </a:lnTo>
                    <a:lnTo>
                      <a:pt x="39" y="1"/>
                    </a:lnTo>
                    <a:lnTo>
                      <a:pt x="46" y="1"/>
                    </a:lnTo>
                    <a:lnTo>
                      <a:pt x="54" y="5"/>
                    </a:lnTo>
                    <a:lnTo>
                      <a:pt x="61" y="7"/>
                    </a:lnTo>
                    <a:lnTo>
                      <a:pt x="69" y="12"/>
                    </a:lnTo>
                    <a:lnTo>
                      <a:pt x="74" y="15"/>
                    </a:lnTo>
                    <a:lnTo>
                      <a:pt x="80" y="21"/>
                    </a:lnTo>
                    <a:lnTo>
                      <a:pt x="84" y="28"/>
                    </a:lnTo>
                    <a:lnTo>
                      <a:pt x="88" y="3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8" name="Freeform 1055"/>
              <p:cNvSpPr>
                <a:spLocks/>
              </p:cNvSpPr>
              <p:nvPr/>
            </p:nvSpPr>
            <p:spPr bwMode="auto">
              <a:xfrm>
                <a:off x="2173" y="3725"/>
                <a:ext cx="42" cy="41"/>
              </a:xfrm>
              <a:custGeom>
                <a:avLst/>
                <a:gdLst>
                  <a:gd name="T0" fmla="*/ 42 w 84"/>
                  <a:gd name="T1" fmla="*/ 13 h 82"/>
                  <a:gd name="T2" fmla="*/ 42 w 84"/>
                  <a:gd name="T3" fmla="*/ 18 h 82"/>
                  <a:gd name="T4" fmla="*/ 42 w 84"/>
                  <a:gd name="T5" fmla="*/ 22 h 82"/>
                  <a:gd name="T6" fmla="*/ 40 w 84"/>
                  <a:gd name="T7" fmla="*/ 26 h 82"/>
                  <a:gd name="T8" fmla="*/ 39 w 84"/>
                  <a:gd name="T9" fmla="*/ 30 h 82"/>
                  <a:gd name="T10" fmla="*/ 36 w 84"/>
                  <a:gd name="T11" fmla="*/ 33 h 82"/>
                  <a:gd name="T12" fmla="*/ 33 w 84"/>
                  <a:gd name="T13" fmla="*/ 36 h 82"/>
                  <a:gd name="T14" fmla="*/ 30 w 84"/>
                  <a:gd name="T15" fmla="*/ 39 h 82"/>
                  <a:gd name="T16" fmla="*/ 26 w 84"/>
                  <a:gd name="T17" fmla="*/ 41 h 82"/>
                  <a:gd name="T18" fmla="*/ 21 w 84"/>
                  <a:gd name="T19" fmla="*/ 41 h 82"/>
                  <a:gd name="T20" fmla="*/ 16 w 84"/>
                  <a:gd name="T21" fmla="*/ 41 h 82"/>
                  <a:gd name="T22" fmla="*/ 12 w 84"/>
                  <a:gd name="T23" fmla="*/ 40 h 82"/>
                  <a:gd name="T24" fmla="*/ 9 w 84"/>
                  <a:gd name="T25" fmla="*/ 39 h 82"/>
                  <a:gd name="T26" fmla="*/ 6 w 84"/>
                  <a:gd name="T27" fmla="*/ 36 h 82"/>
                  <a:gd name="T28" fmla="*/ 4 w 84"/>
                  <a:gd name="T29" fmla="*/ 33 h 82"/>
                  <a:gd name="T30" fmla="*/ 2 w 84"/>
                  <a:gd name="T31" fmla="*/ 29 h 82"/>
                  <a:gd name="T32" fmla="*/ 2 w 84"/>
                  <a:gd name="T33" fmla="*/ 25 h 82"/>
                  <a:gd name="T34" fmla="*/ 0 w 84"/>
                  <a:gd name="T35" fmla="*/ 21 h 82"/>
                  <a:gd name="T36" fmla="*/ 0 w 84"/>
                  <a:gd name="T37" fmla="*/ 18 h 82"/>
                  <a:gd name="T38" fmla="*/ 1 w 84"/>
                  <a:gd name="T39" fmla="*/ 15 h 82"/>
                  <a:gd name="T40" fmla="*/ 3 w 84"/>
                  <a:gd name="T41" fmla="*/ 12 h 82"/>
                  <a:gd name="T42" fmla="*/ 5 w 84"/>
                  <a:gd name="T43" fmla="*/ 9 h 82"/>
                  <a:gd name="T44" fmla="*/ 8 w 84"/>
                  <a:gd name="T45" fmla="*/ 7 h 82"/>
                  <a:gd name="T46" fmla="*/ 9 w 84"/>
                  <a:gd name="T47" fmla="*/ 4 h 82"/>
                  <a:gd name="T48" fmla="*/ 11 w 84"/>
                  <a:gd name="T49" fmla="*/ 1 h 82"/>
                  <a:gd name="T50" fmla="*/ 15 w 84"/>
                  <a:gd name="T51" fmla="*/ 0 h 82"/>
                  <a:gd name="T52" fmla="*/ 19 w 84"/>
                  <a:gd name="T53" fmla="*/ 0 h 82"/>
                  <a:gd name="T54" fmla="*/ 23 w 84"/>
                  <a:gd name="T55" fmla="*/ 0 h 82"/>
                  <a:gd name="T56" fmla="*/ 28 w 84"/>
                  <a:gd name="T57" fmla="*/ 2 h 82"/>
                  <a:gd name="T58" fmla="*/ 32 w 84"/>
                  <a:gd name="T59" fmla="*/ 3 h 82"/>
                  <a:gd name="T60" fmla="*/ 35 w 84"/>
                  <a:gd name="T61" fmla="*/ 6 h 82"/>
                  <a:gd name="T62" fmla="*/ 38 w 84"/>
                  <a:gd name="T63" fmla="*/ 9 h 82"/>
                  <a:gd name="T64" fmla="*/ 42 w 84"/>
                  <a:gd name="T65" fmla="*/ 13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82">
                    <a:moveTo>
                      <a:pt x="84" y="26"/>
                    </a:moveTo>
                    <a:lnTo>
                      <a:pt x="84" y="35"/>
                    </a:lnTo>
                    <a:lnTo>
                      <a:pt x="84" y="43"/>
                    </a:lnTo>
                    <a:lnTo>
                      <a:pt x="80" y="51"/>
                    </a:lnTo>
                    <a:lnTo>
                      <a:pt x="77" y="60"/>
                    </a:lnTo>
                    <a:lnTo>
                      <a:pt x="72" y="66"/>
                    </a:lnTo>
                    <a:lnTo>
                      <a:pt x="66" y="72"/>
                    </a:lnTo>
                    <a:lnTo>
                      <a:pt x="59" y="78"/>
                    </a:lnTo>
                    <a:lnTo>
                      <a:pt x="52" y="82"/>
                    </a:lnTo>
                    <a:lnTo>
                      <a:pt x="41" y="82"/>
                    </a:lnTo>
                    <a:lnTo>
                      <a:pt x="32" y="82"/>
                    </a:lnTo>
                    <a:lnTo>
                      <a:pt x="24" y="80"/>
                    </a:lnTo>
                    <a:lnTo>
                      <a:pt x="18" y="77"/>
                    </a:lnTo>
                    <a:lnTo>
                      <a:pt x="12" y="71"/>
                    </a:lnTo>
                    <a:lnTo>
                      <a:pt x="8" y="65"/>
                    </a:lnTo>
                    <a:lnTo>
                      <a:pt x="4" y="58"/>
                    </a:lnTo>
                    <a:lnTo>
                      <a:pt x="3" y="50"/>
                    </a:lnTo>
                    <a:lnTo>
                      <a:pt x="0" y="41"/>
                    </a:lnTo>
                    <a:lnTo>
                      <a:pt x="0" y="35"/>
                    </a:lnTo>
                    <a:lnTo>
                      <a:pt x="2" y="29"/>
                    </a:lnTo>
                    <a:lnTo>
                      <a:pt x="6" y="23"/>
                    </a:lnTo>
                    <a:lnTo>
                      <a:pt x="10" y="17"/>
                    </a:lnTo>
                    <a:lnTo>
                      <a:pt x="15" y="13"/>
                    </a:lnTo>
                    <a:lnTo>
                      <a:pt x="18" y="8"/>
                    </a:lnTo>
                    <a:lnTo>
                      <a:pt x="21" y="2"/>
                    </a:lnTo>
                    <a:lnTo>
                      <a:pt x="29" y="0"/>
                    </a:lnTo>
                    <a:lnTo>
                      <a:pt x="38" y="0"/>
                    </a:lnTo>
                    <a:lnTo>
                      <a:pt x="46" y="0"/>
                    </a:lnTo>
                    <a:lnTo>
                      <a:pt x="55" y="3"/>
                    </a:lnTo>
                    <a:lnTo>
                      <a:pt x="63" y="6"/>
                    </a:lnTo>
                    <a:lnTo>
                      <a:pt x="70" y="11"/>
                    </a:lnTo>
                    <a:lnTo>
                      <a:pt x="76" y="17"/>
                    </a:lnTo>
                    <a:lnTo>
                      <a:pt x="84"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9" name="Freeform 1056"/>
              <p:cNvSpPr>
                <a:spLocks/>
              </p:cNvSpPr>
              <p:nvPr/>
            </p:nvSpPr>
            <p:spPr bwMode="auto">
              <a:xfrm>
                <a:off x="2673" y="3737"/>
                <a:ext cx="41" cy="41"/>
              </a:xfrm>
              <a:custGeom>
                <a:avLst/>
                <a:gdLst>
                  <a:gd name="T0" fmla="*/ 40 w 83"/>
                  <a:gd name="T1" fmla="*/ 20 h 82"/>
                  <a:gd name="T2" fmla="*/ 41 w 83"/>
                  <a:gd name="T3" fmla="*/ 25 h 82"/>
                  <a:gd name="T4" fmla="*/ 41 w 83"/>
                  <a:gd name="T5" fmla="*/ 29 h 82"/>
                  <a:gd name="T6" fmla="*/ 39 w 83"/>
                  <a:gd name="T7" fmla="*/ 32 h 82"/>
                  <a:gd name="T8" fmla="*/ 37 w 83"/>
                  <a:gd name="T9" fmla="*/ 34 h 82"/>
                  <a:gd name="T10" fmla="*/ 34 w 83"/>
                  <a:gd name="T11" fmla="*/ 36 h 82"/>
                  <a:gd name="T12" fmla="*/ 31 w 83"/>
                  <a:gd name="T13" fmla="*/ 37 h 82"/>
                  <a:gd name="T14" fmla="*/ 27 w 83"/>
                  <a:gd name="T15" fmla="*/ 39 h 82"/>
                  <a:gd name="T16" fmla="*/ 25 w 83"/>
                  <a:gd name="T17" fmla="*/ 41 h 82"/>
                  <a:gd name="T18" fmla="*/ 21 w 83"/>
                  <a:gd name="T19" fmla="*/ 41 h 82"/>
                  <a:gd name="T20" fmla="*/ 18 w 83"/>
                  <a:gd name="T21" fmla="*/ 41 h 82"/>
                  <a:gd name="T22" fmla="*/ 14 w 83"/>
                  <a:gd name="T23" fmla="*/ 41 h 82"/>
                  <a:gd name="T24" fmla="*/ 11 w 83"/>
                  <a:gd name="T25" fmla="*/ 41 h 82"/>
                  <a:gd name="T26" fmla="*/ 8 w 83"/>
                  <a:gd name="T27" fmla="*/ 39 h 82"/>
                  <a:gd name="T28" fmla="*/ 4 w 83"/>
                  <a:gd name="T29" fmla="*/ 38 h 82"/>
                  <a:gd name="T30" fmla="*/ 2 w 83"/>
                  <a:gd name="T31" fmla="*/ 35 h 82"/>
                  <a:gd name="T32" fmla="*/ 0 w 83"/>
                  <a:gd name="T33" fmla="*/ 32 h 82"/>
                  <a:gd name="T34" fmla="*/ 0 w 83"/>
                  <a:gd name="T35" fmla="*/ 27 h 82"/>
                  <a:gd name="T36" fmla="*/ 0 w 83"/>
                  <a:gd name="T37" fmla="*/ 22 h 82"/>
                  <a:gd name="T38" fmla="*/ 0 w 83"/>
                  <a:gd name="T39" fmla="*/ 17 h 82"/>
                  <a:gd name="T40" fmla="*/ 0 w 83"/>
                  <a:gd name="T41" fmla="*/ 13 h 82"/>
                  <a:gd name="T42" fmla="*/ 1 w 83"/>
                  <a:gd name="T43" fmla="*/ 8 h 82"/>
                  <a:gd name="T44" fmla="*/ 3 w 83"/>
                  <a:gd name="T45" fmla="*/ 5 h 82"/>
                  <a:gd name="T46" fmla="*/ 5 w 83"/>
                  <a:gd name="T47" fmla="*/ 3 h 82"/>
                  <a:gd name="T48" fmla="*/ 7 w 83"/>
                  <a:gd name="T49" fmla="*/ 2 h 82"/>
                  <a:gd name="T50" fmla="*/ 9 w 83"/>
                  <a:gd name="T51" fmla="*/ 1 h 82"/>
                  <a:gd name="T52" fmla="*/ 13 w 83"/>
                  <a:gd name="T53" fmla="*/ 1 h 82"/>
                  <a:gd name="T54" fmla="*/ 15 w 83"/>
                  <a:gd name="T55" fmla="*/ 0 h 82"/>
                  <a:gd name="T56" fmla="*/ 18 w 83"/>
                  <a:gd name="T57" fmla="*/ 0 h 82"/>
                  <a:gd name="T58" fmla="*/ 20 w 83"/>
                  <a:gd name="T59" fmla="*/ 0 h 82"/>
                  <a:gd name="T60" fmla="*/ 23 w 83"/>
                  <a:gd name="T61" fmla="*/ 1 h 82"/>
                  <a:gd name="T62" fmla="*/ 26 w 83"/>
                  <a:gd name="T63" fmla="*/ 2 h 82"/>
                  <a:gd name="T64" fmla="*/ 30 w 83"/>
                  <a:gd name="T65" fmla="*/ 5 h 82"/>
                  <a:gd name="T66" fmla="*/ 32 w 83"/>
                  <a:gd name="T67" fmla="*/ 8 h 82"/>
                  <a:gd name="T68" fmla="*/ 34 w 83"/>
                  <a:gd name="T69" fmla="*/ 12 h 82"/>
                  <a:gd name="T70" fmla="*/ 37 w 83"/>
                  <a:gd name="T71" fmla="*/ 16 h 82"/>
                  <a:gd name="T72" fmla="*/ 40 w 83"/>
                  <a:gd name="T73" fmla="*/ 20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2">
                    <a:moveTo>
                      <a:pt x="81" y="40"/>
                    </a:moveTo>
                    <a:lnTo>
                      <a:pt x="83" y="49"/>
                    </a:lnTo>
                    <a:lnTo>
                      <a:pt x="83" y="58"/>
                    </a:lnTo>
                    <a:lnTo>
                      <a:pt x="78" y="63"/>
                    </a:lnTo>
                    <a:lnTo>
                      <a:pt x="74" y="68"/>
                    </a:lnTo>
                    <a:lnTo>
                      <a:pt x="68" y="71"/>
                    </a:lnTo>
                    <a:lnTo>
                      <a:pt x="62" y="74"/>
                    </a:lnTo>
                    <a:lnTo>
                      <a:pt x="55" y="78"/>
                    </a:lnTo>
                    <a:lnTo>
                      <a:pt x="50" y="82"/>
                    </a:lnTo>
                    <a:lnTo>
                      <a:pt x="43" y="81"/>
                    </a:lnTo>
                    <a:lnTo>
                      <a:pt x="36" y="81"/>
                    </a:lnTo>
                    <a:lnTo>
                      <a:pt x="28" y="81"/>
                    </a:lnTo>
                    <a:lnTo>
                      <a:pt x="22" y="81"/>
                    </a:lnTo>
                    <a:lnTo>
                      <a:pt x="16" y="78"/>
                    </a:lnTo>
                    <a:lnTo>
                      <a:pt x="9" y="75"/>
                    </a:lnTo>
                    <a:lnTo>
                      <a:pt x="4" y="70"/>
                    </a:lnTo>
                    <a:lnTo>
                      <a:pt x="1" y="64"/>
                    </a:lnTo>
                    <a:lnTo>
                      <a:pt x="1" y="54"/>
                    </a:lnTo>
                    <a:lnTo>
                      <a:pt x="1" y="44"/>
                    </a:lnTo>
                    <a:lnTo>
                      <a:pt x="0" y="34"/>
                    </a:lnTo>
                    <a:lnTo>
                      <a:pt x="1" y="25"/>
                    </a:lnTo>
                    <a:lnTo>
                      <a:pt x="2" y="16"/>
                    </a:lnTo>
                    <a:lnTo>
                      <a:pt x="7" y="9"/>
                    </a:lnTo>
                    <a:lnTo>
                      <a:pt x="10" y="6"/>
                    </a:lnTo>
                    <a:lnTo>
                      <a:pt x="15" y="3"/>
                    </a:lnTo>
                    <a:lnTo>
                      <a:pt x="19" y="2"/>
                    </a:lnTo>
                    <a:lnTo>
                      <a:pt x="26" y="2"/>
                    </a:lnTo>
                    <a:lnTo>
                      <a:pt x="31" y="0"/>
                    </a:lnTo>
                    <a:lnTo>
                      <a:pt x="37" y="0"/>
                    </a:lnTo>
                    <a:lnTo>
                      <a:pt x="41" y="0"/>
                    </a:lnTo>
                    <a:lnTo>
                      <a:pt x="46" y="1"/>
                    </a:lnTo>
                    <a:lnTo>
                      <a:pt x="52" y="3"/>
                    </a:lnTo>
                    <a:lnTo>
                      <a:pt x="60" y="10"/>
                    </a:lnTo>
                    <a:lnTo>
                      <a:pt x="64" y="16"/>
                    </a:lnTo>
                    <a:lnTo>
                      <a:pt x="69" y="23"/>
                    </a:lnTo>
                    <a:lnTo>
                      <a:pt x="74" y="32"/>
                    </a:lnTo>
                    <a:lnTo>
                      <a:pt x="8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0" name="Freeform 1057"/>
              <p:cNvSpPr>
                <a:spLocks/>
              </p:cNvSpPr>
              <p:nvPr/>
            </p:nvSpPr>
            <p:spPr bwMode="auto">
              <a:xfrm>
                <a:off x="2453" y="3740"/>
                <a:ext cx="38" cy="42"/>
              </a:xfrm>
              <a:custGeom>
                <a:avLst/>
                <a:gdLst>
                  <a:gd name="T0" fmla="*/ 37 w 77"/>
                  <a:gd name="T1" fmla="*/ 14 h 82"/>
                  <a:gd name="T2" fmla="*/ 38 w 77"/>
                  <a:gd name="T3" fmla="*/ 17 h 82"/>
                  <a:gd name="T4" fmla="*/ 38 w 77"/>
                  <a:gd name="T5" fmla="*/ 20 h 82"/>
                  <a:gd name="T6" fmla="*/ 37 w 77"/>
                  <a:gd name="T7" fmla="*/ 25 h 82"/>
                  <a:gd name="T8" fmla="*/ 35 w 77"/>
                  <a:gd name="T9" fmla="*/ 29 h 82"/>
                  <a:gd name="T10" fmla="*/ 31 w 77"/>
                  <a:gd name="T11" fmla="*/ 33 h 82"/>
                  <a:gd name="T12" fmla="*/ 28 w 77"/>
                  <a:gd name="T13" fmla="*/ 37 h 82"/>
                  <a:gd name="T14" fmla="*/ 25 w 77"/>
                  <a:gd name="T15" fmla="*/ 39 h 82"/>
                  <a:gd name="T16" fmla="*/ 21 w 77"/>
                  <a:gd name="T17" fmla="*/ 42 h 82"/>
                  <a:gd name="T18" fmla="*/ 18 w 77"/>
                  <a:gd name="T19" fmla="*/ 39 h 82"/>
                  <a:gd name="T20" fmla="*/ 15 w 77"/>
                  <a:gd name="T21" fmla="*/ 38 h 82"/>
                  <a:gd name="T22" fmla="*/ 12 w 77"/>
                  <a:gd name="T23" fmla="*/ 38 h 82"/>
                  <a:gd name="T24" fmla="*/ 8 w 77"/>
                  <a:gd name="T25" fmla="*/ 38 h 82"/>
                  <a:gd name="T26" fmla="*/ 5 w 77"/>
                  <a:gd name="T27" fmla="*/ 37 h 82"/>
                  <a:gd name="T28" fmla="*/ 2 w 77"/>
                  <a:gd name="T29" fmla="*/ 36 h 82"/>
                  <a:gd name="T30" fmla="*/ 0 w 77"/>
                  <a:gd name="T31" fmla="*/ 33 h 82"/>
                  <a:gd name="T32" fmla="*/ 0 w 77"/>
                  <a:gd name="T33" fmla="*/ 29 h 82"/>
                  <a:gd name="T34" fmla="*/ 0 w 77"/>
                  <a:gd name="T35" fmla="*/ 26 h 82"/>
                  <a:gd name="T36" fmla="*/ 0 w 77"/>
                  <a:gd name="T37" fmla="*/ 22 h 82"/>
                  <a:gd name="T38" fmla="*/ 0 w 77"/>
                  <a:gd name="T39" fmla="*/ 17 h 82"/>
                  <a:gd name="T40" fmla="*/ 0 w 77"/>
                  <a:gd name="T41" fmla="*/ 14 h 82"/>
                  <a:gd name="T42" fmla="*/ 0 w 77"/>
                  <a:gd name="T43" fmla="*/ 9 h 82"/>
                  <a:gd name="T44" fmla="*/ 2 w 77"/>
                  <a:gd name="T45" fmla="*/ 6 h 82"/>
                  <a:gd name="T46" fmla="*/ 4 w 77"/>
                  <a:gd name="T47" fmla="*/ 3 h 82"/>
                  <a:gd name="T48" fmla="*/ 9 w 77"/>
                  <a:gd name="T49" fmla="*/ 1 h 82"/>
                  <a:gd name="T50" fmla="*/ 14 w 77"/>
                  <a:gd name="T51" fmla="*/ 0 h 82"/>
                  <a:gd name="T52" fmla="*/ 18 w 77"/>
                  <a:gd name="T53" fmla="*/ 1 h 82"/>
                  <a:gd name="T54" fmla="*/ 21 w 77"/>
                  <a:gd name="T55" fmla="*/ 1 h 82"/>
                  <a:gd name="T56" fmla="*/ 25 w 77"/>
                  <a:gd name="T57" fmla="*/ 3 h 82"/>
                  <a:gd name="T58" fmla="*/ 27 w 77"/>
                  <a:gd name="T59" fmla="*/ 5 h 82"/>
                  <a:gd name="T60" fmla="*/ 30 w 77"/>
                  <a:gd name="T61" fmla="*/ 8 h 82"/>
                  <a:gd name="T62" fmla="*/ 33 w 77"/>
                  <a:gd name="T63" fmla="*/ 10 h 82"/>
                  <a:gd name="T64" fmla="*/ 37 w 77"/>
                  <a:gd name="T65" fmla="*/ 14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82">
                    <a:moveTo>
                      <a:pt x="74" y="27"/>
                    </a:moveTo>
                    <a:lnTo>
                      <a:pt x="77" y="33"/>
                    </a:lnTo>
                    <a:lnTo>
                      <a:pt x="77" y="40"/>
                    </a:lnTo>
                    <a:lnTo>
                      <a:pt x="74" y="49"/>
                    </a:lnTo>
                    <a:lnTo>
                      <a:pt x="71" y="57"/>
                    </a:lnTo>
                    <a:lnTo>
                      <a:pt x="63" y="64"/>
                    </a:lnTo>
                    <a:lnTo>
                      <a:pt x="57" y="72"/>
                    </a:lnTo>
                    <a:lnTo>
                      <a:pt x="50" y="77"/>
                    </a:lnTo>
                    <a:lnTo>
                      <a:pt x="42" y="82"/>
                    </a:lnTo>
                    <a:lnTo>
                      <a:pt x="36" y="77"/>
                    </a:lnTo>
                    <a:lnTo>
                      <a:pt x="31" y="75"/>
                    </a:lnTo>
                    <a:lnTo>
                      <a:pt x="24" y="74"/>
                    </a:lnTo>
                    <a:lnTo>
                      <a:pt x="17" y="74"/>
                    </a:lnTo>
                    <a:lnTo>
                      <a:pt x="10" y="73"/>
                    </a:lnTo>
                    <a:lnTo>
                      <a:pt x="5" y="70"/>
                    </a:lnTo>
                    <a:lnTo>
                      <a:pt x="1" y="64"/>
                    </a:lnTo>
                    <a:lnTo>
                      <a:pt x="1" y="57"/>
                    </a:lnTo>
                    <a:lnTo>
                      <a:pt x="1" y="50"/>
                    </a:lnTo>
                    <a:lnTo>
                      <a:pt x="1" y="42"/>
                    </a:lnTo>
                    <a:lnTo>
                      <a:pt x="0" y="34"/>
                    </a:lnTo>
                    <a:lnTo>
                      <a:pt x="0" y="27"/>
                    </a:lnTo>
                    <a:lnTo>
                      <a:pt x="0" y="18"/>
                    </a:lnTo>
                    <a:lnTo>
                      <a:pt x="4" y="12"/>
                    </a:lnTo>
                    <a:lnTo>
                      <a:pt x="9" y="6"/>
                    </a:lnTo>
                    <a:lnTo>
                      <a:pt x="18" y="2"/>
                    </a:lnTo>
                    <a:lnTo>
                      <a:pt x="28" y="0"/>
                    </a:lnTo>
                    <a:lnTo>
                      <a:pt x="37" y="1"/>
                    </a:lnTo>
                    <a:lnTo>
                      <a:pt x="43" y="2"/>
                    </a:lnTo>
                    <a:lnTo>
                      <a:pt x="51" y="6"/>
                    </a:lnTo>
                    <a:lnTo>
                      <a:pt x="55" y="9"/>
                    </a:lnTo>
                    <a:lnTo>
                      <a:pt x="61" y="15"/>
                    </a:lnTo>
                    <a:lnTo>
                      <a:pt x="66" y="20"/>
                    </a:lnTo>
                    <a:lnTo>
                      <a:pt x="74" y="27"/>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6" name="Group 1058"/>
            <p:cNvGrpSpPr>
              <a:grpSpLocks/>
            </p:cNvGrpSpPr>
            <p:nvPr/>
          </p:nvGrpSpPr>
          <p:grpSpPr bwMode="auto">
            <a:xfrm>
              <a:off x="4208" y="2667"/>
              <a:ext cx="922" cy="809"/>
              <a:chOff x="934" y="2809"/>
              <a:chExt cx="1088" cy="955"/>
            </a:xfrm>
          </p:grpSpPr>
          <p:sp>
            <p:nvSpPr>
              <p:cNvPr id="28697" name="Freeform 1059"/>
              <p:cNvSpPr>
                <a:spLocks/>
              </p:cNvSpPr>
              <p:nvPr/>
            </p:nvSpPr>
            <p:spPr bwMode="auto">
              <a:xfrm>
                <a:off x="1374" y="2809"/>
                <a:ext cx="648" cy="618"/>
              </a:xfrm>
              <a:custGeom>
                <a:avLst/>
                <a:gdLst>
                  <a:gd name="T0" fmla="*/ 192 w 1295"/>
                  <a:gd name="T1" fmla="*/ 55 h 1235"/>
                  <a:gd name="T2" fmla="*/ 227 w 1295"/>
                  <a:gd name="T3" fmla="*/ 101 h 1235"/>
                  <a:gd name="T4" fmla="*/ 274 w 1295"/>
                  <a:gd name="T5" fmla="*/ 141 h 1235"/>
                  <a:gd name="T6" fmla="*/ 320 w 1295"/>
                  <a:gd name="T7" fmla="*/ 183 h 1235"/>
                  <a:gd name="T8" fmla="*/ 369 w 1295"/>
                  <a:gd name="T9" fmla="*/ 207 h 1235"/>
                  <a:gd name="T10" fmla="*/ 417 w 1295"/>
                  <a:gd name="T11" fmla="*/ 230 h 1235"/>
                  <a:gd name="T12" fmla="*/ 552 w 1295"/>
                  <a:gd name="T13" fmla="*/ 402 h 1235"/>
                  <a:gd name="T14" fmla="*/ 582 w 1295"/>
                  <a:gd name="T15" fmla="*/ 468 h 1235"/>
                  <a:gd name="T16" fmla="*/ 602 w 1295"/>
                  <a:gd name="T17" fmla="*/ 536 h 1235"/>
                  <a:gd name="T18" fmla="*/ 648 w 1295"/>
                  <a:gd name="T19" fmla="*/ 581 h 1235"/>
                  <a:gd name="T20" fmla="*/ 591 w 1295"/>
                  <a:gd name="T21" fmla="*/ 617 h 1235"/>
                  <a:gd name="T22" fmla="*/ 527 w 1295"/>
                  <a:gd name="T23" fmla="*/ 593 h 1235"/>
                  <a:gd name="T24" fmla="*/ 468 w 1295"/>
                  <a:gd name="T25" fmla="*/ 600 h 1235"/>
                  <a:gd name="T26" fmla="*/ 481 w 1295"/>
                  <a:gd name="T27" fmla="*/ 551 h 1235"/>
                  <a:gd name="T28" fmla="*/ 471 w 1295"/>
                  <a:gd name="T29" fmla="*/ 502 h 1235"/>
                  <a:gd name="T30" fmla="*/ 421 w 1295"/>
                  <a:gd name="T31" fmla="*/ 466 h 1235"/>
                  <a:gd name="T32" fmla="*/ 373 w 1295"/>
                  <a:gd name="T33" fmla="*/ 425 h 1235"/>
                  <a:gd name="T34" fmla="*/ 411 w 1295"/>
                  <a:gd name="T35" fmla="*/ 487 h 1235"/>
                  <a:gd name="T36" fmla="*/ 451 w 1295"/>
                  <a:gd name="T37" fmla="*/ 533 h 1235"/>
                  <a:gd name="T38" fmla="*/ 439 w 1295"/>
                  <a:gd name="T39" fmla="*/ 596 h 1235"/>
                  <a:gd name="T40" fmla="*/ 377 w 1295"/>
                  <a:gd name="T41" fmla="*/ 591 h 1235"/>
                  <a:gd name="T42" fmla="*/ 331 w 1295"/>
                  <a:gd name="T43" fmla="*/ 549 h 1235"/>
                  <a:gd name="T44" fmla="*/ 288 w 1295"/>
                  <a:gd name="T45" fmla="*/ 499 h 1235"/>
                  <a:gd name="T46" fmla="*/ 238 w 1295"/>
                  <a:gd name="T47" fmla="*/ 463 h 1235"/>
                  <a:gd name="T48" fmla="*/ 157 w 1295"/>
                  <a:gd name="T49" fmla="*/ 430 h 1235"/>
                  <a:gd name="T50" fmla="*/ 94 w 1295"/>
                  <a:gd name="T51" fmla="*/ 358 h 1235"/>
                  <a:gd name="T52" fmla="*/ 54 w 1295"/>
                  <a:gd name="T53" fmla="*/ 267 h 1235"/>
                  <a:gd name="T54" fmla="*/ 24 w 1295"/>
                  <a:gd name="T55" fmla="*/ 170 h 1235"/>
                  <a:gd name="T56" fmla="*/ 11 w 1295"/>
                  <a:gd name="T57" fmla="*/ 113 h 1235"/>
                  <a:gd name="T58" fmla="*/ 43 w 1295"/>
                  <a:gd name="T59" fmla="*/ 210 h 1235"/>
                  <a:gd name="T60" fmla="*/ 79 w 1295"/>
                  <a:gd name="T61" fmla="*/ 310 h 1235"/>
                  <a:gd name="T62" fmla="*/ 133 w 1295"/>
                  <a:gd name="T63" fmla="*/ 396 h 1235"/>
                  <a:gd name="T64" fmla="*/ 222 w 1295"/>
                  <a:gd name="T65" fmla="*/ 453 h 1235"/>
                  <a:gd name="T66" fmla="*/ 291 w 1295"/>
                  <a:gd name="T67" fmla="*/ 492 h 1235"/>
                  <a:gd name="T68" fmla="*/ 348 w 1295"/>
                  <a:gd name="T69" fmla="*/ 552 h 1235"/>
                  <a:gd name="T70" fmla="*/ 415 w 1295"/>
                  <a:gd name="T71" fmla="*/ 592 h 1235"/>
                  <a:gd name="T72" fmla="*/ 453 w 1295"/>
                  <a:gd name="T73" fmla="*/ 555 h 1235"/>
                  <a:gd name="T74" fmla="*/ 416 w 1295"/>
                  <a:gd name="T75" fmla="*/ 507 h 1235"/>
                  <a:gd name="T76" fmla="*/ 379 w 1295"/>
                  <a:gd name="T77" fmla="*/ 462 h 1235"/>
                  <a:gd name="T78" fmla="*/ 349 w 1295"/>
                  <a:gd name="T79" fmla="*/ 415 h 1235"/>
                  <a:gd name="T80" fmla="*/ 336 w 1295"/>
                  <a:gd name="T81" fmla="*/ 360 h 1235"/>
                  <a:gd name="T82" fmla="*/ 349 w 1295"/>
                  <a:gd name="T83" fmla="*/ 336 h 1235"/>
                  <a:gd name="T84" fmla="*/ 355 w 1295"/>
                  <a:gd name="T85" fmla="*/ 387 h 1235"/>
                  <a:gd name="T86" fmla="*/ 385 w 1295"/>
                  <a:gd name="T87" fmla="*/ 393 h 1235"/>
                  <a:gd name="T88" fmla="*/ 433 w 1295"/>
                  <a:gd name="T89" fmla="*/ 389 h 1235"/>
                  <a:gd name="T90" fmla="*/ 486 w 1295"/>
                  <a:gd name="T91" fmla="*/ 437 h 1235"/>
                  <a:gd name="T92" fmla="*/ 500 w 1295"/>
                  <a:gd name="T93" fmla="*/ 480 h 1235"/>
                  <a:gd name="T94" fmla="*/ 495 w 1295"/>
                  <a:gd name="T95" fmla="*/ 527 h 1235"/>
                  <a:gd name="T96" fmla="*/ 518 w 1295"/>
                  <a:gd name="T97" fmla="*/ 569 h 1235"/>
                  <a:gd name="T98" fmla="*/ 549 w 1295"/>
                  <a:gd name="T99" fmla="*/ 556 h 1235"/>
                  <a:gd name="T100" fmla="*/ 554 w 1295"/>
                  <a:gd name="T101" fmla="*/ 507 h 1235"/>
                  <a:gd name="T102" fmla="*/ 554 w 1295"/>
                  <a:gd name="T103" fmla="*/ 456 h 1235"/>
                  <a:gd name="T104" fmla="*/ 549 w 1295"/>
                  <a:gd name="T105" fmla="*/ 408 h 1235"/>
                  <a:gd name="T106" fmla="*/ 521 w 1295"/>
                  <a:gd name="T107" fmla="*/ 356 h 1235"/>
                  <a:gd name="T108" fmla="*/ 475 w 1295"/>
                  <a:gd name="T109" fmla="*/ 304 h 1235"/>
                  <a:gd name="T110" fmla="*/ 430 w 1295"/>
                  <a:gd name="T111" fmla="*/ 254 h 1235"/>
                  <a:gd name="T112" fmla="*/ 377 w 1295"/>
                  <a:gd name="T113" fmla="*/ 216 h 1235"/>
                  <a:gd name="T114" fmla="*/ 314 w 1295"/>
                  <a:gd name="T115" fmla="*/ 192 h 1235"/>
                  <a:gd name="T116" fmla="*/ 263 w 1295"/>
                  <a:gd name="T117" fmla="*/ 148 h 1235"/>
                  <a:gd name="T118" fmla="*/ 214 w 1295"/>
                  <a:gd name="T119" fmla="*/ 105 h 1235"/>
                  <a:gd name="T120" fmla="*/ 178 w 1295"/>
                  <a:gd name="T121" fmla="*/ 54 h 1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95" h="1235">
                    <a:moveTo>
                      <a:pt x="367" y="0"/>
                    </a:moveTo>
                    <a:lnTo>
                      <a:pt x="365" y="8"/>
                    </a:lnTo>
                    <a:lnTo>
                      <a:pt x="365" y="16"/>
                    </a:lnTo>
                    <a:lnTo>
                      <a:pt x="365" y="25"/>
                    </a:lnTo>
                    <a:lnTo>
                      <a:pt x="365" y="34"/>
                    </a:lnTo>
                    <a:lnTo>
                      <a:pt x="365" y="41"/>
                    </a:lnTo>
                    <a:lnTo>
                      <a:pt x="366" y="50"/>
                    </a:lnTo>
                    <a:lnTo>
                      <a:pt x="367" y="58"/>
                    </a:lnTo>
                    <a:lnTo>
                      <a:pt x="369" y="66"/>
                    </a:lnTo>
                    <a:lnTo>
                      <a:pt x="370" y="73"/>
                    </a:lnTo>
                    <a:lnTo>
                      <a:pt x="372" y="81"/>
                    </a:lnTo>
                    <a:lnTo>
                      <a:pt x="376" y="87"/>
                    </a:lnTo>
                    <a:lnTo>
                      <a:pt x="379" y="96"/>
                    </a:lnTo>
                    <a:lnTo>
                      <a:pt x="381" y="102"/>
                    </a:lnTo>
                    <a:lnTo>
                      <a:pt x="384" y="109"/>
                    </a:lnTo>
                    <a:lnTo>
                      <a:pt x="387" y="116"/>
                    </a:lnTo>
                    <a:lnTo>
                      <a:pt x="391" y="124"/>
                    </a:lnTo>
                    <a:lnTo>
                      <a:pt x="394" y="130"/>
                    </a:lnTo>
                    <a:lnTo>
                      <a:pt x="397" y="136"/>
                    </a:lnTo>
                    <a:lnTo>
                      <a:pt x="402" y="143"/>
                    </a:lnTo>
                    <a:lnTo>
                      <a:pt x="407" y="149"/>
                    </a:lnTo>
                    <a:lnTo>
                      <a:pt x="410" y="154"/>
                    </a:lnTo>
                    <a:lnTo>
                      <a:pt x="415" y="160"/>
                    </a:lnTo>
                    <a:lnTo>
                      <a:pt x="419" y="167"/>
                    </a:lnTo>
                    <a:lnTo>
                      <a:pt x="426" y="173"/>
                    </a:lnTo>
                    <a:lnTo>
                      <a:pt x="430" y="178"/>
                    </a:lnTo>
                    <a:lnTo>
                      <a:pt x="435" y="184"/>
                    </a:lnTo>
                    <a:lnTo>
                      <a:pt x="440" y="189"/>
                    </a:lnTo>
                    <a:lnTo>
                      <a:pt x="447" y="196"/>
                    </a:lnTo>
                    <a:lnTo>
                      <a:pt x="453" y="201"/>
                    </a:lnTo>
                    <a:lnTo>
                      <a:pt x="459" y="207"/>
                    </a:lnTo>
                    <a:lnTo>
                      <a:pt x="465" y="212"/>
                    </a:lnTo>
                    <a:lnTo>
                      <a:pt x="472" y="219"/>
                    </a:lnTo>
                    <a:lnTo>
                      <a:pt x="477" y="223"/>
                    </a:lnTo>
                    <a:lnTo>
                      <a:pt x="483" y="229"/>
                    </a:lnTo>
                    <a:lnTo>
                      <a:pt x="489" y="233"/>
                    </a:lnTo>
                    <a:lnTo>
                      <a:pt x="496" y="240"/>
                    </a:lnTo>
                    <a:lnTo>
                      <a:pt x="502" y="244"/>
                    </a:lnTo>
                    <a:lnTo>
                      <a:pt x="508" y="250"/>
                    </a:lnTo>
                    <a:lnTo>
                      <a:pt x="514" y="254"/>
                    </a:lnTo>
                    <a:lnTo>
                      <a:pt x="522" y="260"/>
                    </a:lnTo>
                    <a:lnTo>
                      <a:pt x="528" y="265"/>
                    </a:lnTo>
                    <a:lnTo>
                      <a:pt x="534" y="271"/>
                    </a:lnTo>
                    <a:lnTo>
                      <a:pt x="540" y="275"/>
                    </a:lnTo>
                    <a:lnTo>
                      <a:pt x="547" y="281"/>
                    </a:lnTo>
                    <a:lnTo>
                      <a:pt x="553" y="287"/>
                    </a:lnTo>
                    <a:lnTo>
                      <a:pt x="560" y="292"/>
                    </a:lnTo>
                    <a:lnTo>
                      <a:pt x="567" y="297"/>
                    </a:lnTo>
                    <a:lnTo>
                      <a:pt x="574" y="303"/>
                    </a:lnTo>
                    <a:lnTo>
                      <a:pt x="580" y="308"/>
                    </a:lnTo>
                    <a:lnTo>
                      <a:pt x="586" y="314"/>
                    </a:lnTo>
                    <a:lnTo>
                      <a:pt x="593" y="319"/>
                    </a:lnTo>
                    <a:lnTo>
                      <a:pt x="599" y="325"/>
                    </a:lnTo>
                    <a:lnTo>
                      <a:pt x="605" y="330"/>
                    </a:lnTo>
                    <a:lnTo>
                      <a:pt x="611" y="336"/>
                    </a:lnTo>
                    <a:lnTo>
                      <a:pt x="618" y="342"/>
                    </a:lnTo>
                    <a:lnTo>
                      <a:pt x="624" y="348"/>
                    </a:lnTo>
                    <a:lnTo>
                      <a:pt x="629" y="353"/>
                    </a:lnTo>
                    <a:lnTo>
                      <a:pt x="634" y="360"/>
                    </a:lnTo>
                    <a:lnTo>
                      <a:pt x="640" y="365"/>
                    </a:lnTo>
                    <a:lnTo>
                      <a:pt x="646" y="371"/>
                    </a:lnTo>
                    <a:lnTo>
                      <a:pt x="651" y="377"/>
                    </a:lnTo>
                    <a:lnTo>
                      <a:pt x="656" y="384"/>
                    </a:lnTo>
                    <a:lnTo>
                      <a:pt x="662" y="390"/>
                    </a:lnTo>
                    <a:lnTo>
                      <a:pt x="668" y="397"/>
                    </a:lnTo>
                    <a:lnTo>
                      <a:pt x="674" y="398"/>
                    </a:lnTo>
                    <a:lnTo>
                      <a:pt x="681" y="400"/>
                    </a:lnTo>
                    <a:lnTo>
                      <a:pt x="688" y="401"/>
                    </a:lnTo>
                    <a:lnTo>
                      <a:pt x="695" y="403"/>
                    </a:lnTo>
                    <a:lnTo>
                      <a:pt x="701" y="405"/>
                    </a:lnTo>
                    <a:lnTo>
                      <a:pt x="709" y="407"/>
                    </a:lnTo>
                    <a:lnTo>
                      <a:pt x="716" y="408"/>
                    </a:lnTo>
                    <a:lnTo>
                      <a:pt x="723" y="411"/>
                    </a:lnTo>
                    <a:lnTo>
                      <a:pt x="729" y="412"/>
                    </a:lnTo>
                    <a:lnTo>
                      <a:pt x="737" y="414"/>
                    </a:lnTo>
                    <a:lnTo>
                      <a:pt x="743" y="416"/>
                    </a:lnTo>
                    <a:lnTo>
                      <a:pt x="750" y="419"/>
                    </a:lnTo>
                    <a:lnTo>
                      <a:pt x="757" y="421"/>
                    </a:lnTo>
                    <a:lnTo>
                      <a:pt x="764" y="423"/>
                    </a:lnTo>
                    <a:lnTo>
                      <a:pt x="770" y="426"/>
                    </a:lnTo>
                    <a:lnTo>
                      <a:pt x="777" y="430"/>
                    </a:lnTo>
                    <a:lnTo>
                      <a:pt x="784" y="432"/>
                    </a:lnTo>
                    <a:lnTo>
                      <a:pt x="790" y="435"/>
                    </a:lnTo>
                    <a:lnTo>
                      <a:pt x="796" y="438"/>
                    </a:lnTo>
                    <a:lnTo>
                      <a:pt x="802" y="441"/>
                    </a:lnTo>
                    <a:lnTo>
                      <a:pt x="809" y="444"/>
                    </a:lnTo>
                    <a:lnTo>
                      <a:pt x="815" y="448"/>
                    </a:lnTo>
                    <a:lnTo>
                      <a:pt x="821" y="453"/>
                    </a:lnTo>
                    <a:lnTo>
                      <a:pt x="829" y="457"/>
                    </a:lnTo>
                    <a:lnTo>
                      <a:pt x="834" y="460"/>
                    </a:lnTo>
                    <a:lnTo>
                      <a:pt x="840" y="464"/>
                    </a:lnTo>
                    <a:lnTo>
                      <a:pt x="846" y="468"/>
                    </a:lnTo>
                    <a:lnTo>
                      <a:pt x="853" y="473"/>
                    </a:lnTo>
                    <a:lnTo>
                      <a:pt x="858" y="478"/>
                    </a:lnTo>
                    <a:lnTo>
                      <a:pt x="864" y="483"/>
                    </a:lnTo>
                    <a:lnTo>
                      <a:pt x="869" y="488"/>
                    </a:lnTo>
                    <a:lnTo>
                      <a:pt x="876" y="494"/>
                    </a:lnTo>
                    <a:lnTo>
                      <a:pt x="1101" y="733"/>
                    </a:lnTo>
                    <a:lnTo>
                      <a:pt x="1098" y="744"/>
                    </a:lnTo>
                    <a:lnTo>
                      <a:pt x="1098" y="754"/>
                    </a:lnTo>
                    <a:lnTo>
                      <a:pt x="1098" y="765"/>
                    </a:lnTo>
                    <a:lnTo>
                      <a:pt x="1099" y="775"/>
                    </a:lnTo>
                    <a:lnTo>
                      <a:pt x="1099" y="784"/>
                    </a:lnTo>
                    <a:lnTo>
                      <a:pt x="1101" y="794"/>
                    </a:lnTo>
                    <a:lnTo>
                      <a:pt x="1104" y="803"/>
                    </a:lnTo>
                    <a:lnTo>
                      <a:pt x="1107" y="814"/>
                    </a:lnTo>
                    <a:lnTo>
                      <a:pt x="1109" y="822"/>
                    </a:lnTo>
                    <a:lnTo>
                      <a:pt x="1112" y="831"/>
                    </a:lnTo>
                    <a:lnTo>
                      <a:pt x="1117" y="840"/>
                    </a:lnTo>
                    <a:lnTo>
                      <a:pt x="1121" y="849"/>
                    </a:lnTo>
                    <a:lnTo>
                      <a:pt x="1124" y="858"/>
                    </a:lnTo>
                    <a:lnTo>
                      <a:pt x="1129" y="867"/>
                    </a:lnTo>
                    <a:lnTo>
                      <a:pt x="1133" y="875"/>
                    </a:lnTo>
                    <a:lnTo>
                      <a:pt x="1139" y="885"/>
                    </a:lnTo>
                    <a:lnTo>
                      <a:pt x="1142" y="893"/>
                    </a:lnTo>
                    <a:lnTo>
                      <a:pt x="1147" y="901"/>
                    </a:lnTo>
                    <a:lnTo>
                      <a:pt x="1150" y="910"/>
                    </a:lnTo>
                    <a:lnTo>
                      <a:pt x="1155" y="919"/>
                    </a:lnTo>
                    <a:lnTo>
                      <a:pt x="1159" y="927"/>
                    </a:lnTo>
                    <a:lnTo>
                      <a:pt x="1164" y="936"/>
                    </a:lnTo>
                    <a:lnTo>
                      <a:pt x="1168" y="945"/>
                    </a:lnTo>
                    <a:lnTo>
                      <a:pt x="1172" y="955"/>
                    </a:lnTo>
                    <a:lnTo>
                      <a:pt x="1174" y="963"/>
                    </a:lnTo>
                    <a:lnTo>
                      <a:pt x="1177" y="972"/>
                    </a:lnTo>
                    <a:lnTo>
                      <a:pt x="1179" y="982"/>
                    </a:lnTo>
                    <a:lnTo>
                      <a:pt x="1182" y="992"/>
                    </a:lnTo>
                    <a:lnTo>
                      <a:pt x="1183" y="1002"/>
                    </a:lnTo>
                    <a:lnTo>
                      <a:pt x="1186" y="1012"/>
                    </a:lnTo>
                    <a:lnTo>
                      <a:pt x="1187" y="1022"/>
                    </a:lnTo>
                    <a:lnTo>
                      <a:pt x="1188" y="1034"/>
                    </a:lnTo>
                    <a:lnTo>
                      <a:pt x="1188" y="1040"/>
                    </a:lnTo>
                    <a:lnTo>
                      <a:pt x="1190" y="1047"/>
                    </a:lnTo>
                    <a:lnTo>
                      <a:pt x="1192" y="1053"/>
                    </a:lnTo>
                    <a:lnTo>
                      <a:pt x="1196" y="1060"/>
                    </a:lnTo>
                    <a:lnTo>
                      <a:pt x="1203" y="1071"/>
                    </a:lnTo>
                    <a:lnTo>
                      <a:pt x="1215" y="1081"/>
                    </a:lnTo>
                    <a:lnTo>
                      <a:pt x="1220" y="1085"/>
                    </a:lnTo>
                    <a:lnTo>
                      <a:pt x="1226" y="1089"/>
                    </a:lnTo>
                    <a:lnTo>
                      <a:pt x="1233" y="1093"/>
                    </a:lnTo>
                    <a:lnTo>
                      <a:pt x="1239" y="1099"/>
                    </a:lnTo>
                    <a:lnTo>
                      <a:pt x="1245" y="1103"/>
                    </a:lnTo>
                    <a:lnTo>
                      <a:pt x="1251" y="1107"/>
                    </a:lnTo>
                    <a:lnTo>
                      <a:pt x="1258" y="1111"/>
                    </a:lnTo>
                    <a:lnTo>
                      <a:pt x="1264" y="1116"/>
                    </a:lnTo>
                    <a:lnTo>
                      <a:pt x="1274" y="1124"/>
                    </a:lnTo>
                    <a:lnTo>
                      <a:pt x="1284" y="1132"/>
                    </a:lnTo>
                    <a:lnTo>
                      <a:pt x="1290" y="1141"/>
                    </a:lnTo>
                    <a:lnTo>
                      <a:pt x="1295" y="1152"/>
                    </a:lnTo>
                    <a:lnTo>
                      <a:pt x="1295" y="1156"/>
                    </a:lnTo>
                    <a:lnTo>
                      <a:pt x="1295" y="1161"/>
                    </a:lnTo>
                    <a:lnTo>
                      <a:pt x="1294" y="1168"/>
                    </a:lnTo>
                    <a:lnTo>
                      <a:pt x="1293" y="1175"/>
                    </a:lnTo>
                    <a:lnTo>
                      <a:pt x="1289" y="1181"/>
                    </a:lnTo>
                    <a:lnTo>
                      <a:pt x="1286" y="1187"/>
                    </a:lnTo>
                    <a:lnTo>
                      <a:pt x="1279" y="1195"/>
                    </a:lnTo>
                    <a:lnTo>
                      <a:pt x="1274" y="1204"/>
                    </a:lnTo>
                    <a:lnTo>
                      <a:pt x="1263" y="1206"/>
                    </a:lnTo>
                    <a:lnTo>
                      <a:pt x="1252" y="1208"/>
                    </a:lnTo>
                    <a:lnTo>
                      <a:pt x="1241" y="1211"/>
                    </a:lnTo>
                    <a:lnTo>
                      <a:pt x="1230" y="1215"/>
                    </a:lnTo>
                    <a:lnTo>
                      <a:pt x="1219" y="1218"/>
                    </a:lnTo>
                    <a:lnTo>
                      <a:pt x="1209" y="1222"/>
                    </a:lnTo>
                    <a:lnTo>
                      <a:pt x="1197" y="1228"/>
                    </a:lnTo>
                    <a:lnTo>
                      <a:pt x="1188" y="1235"/>
                    </a:lnTo>
                    <a:lnTo>
                      <a:pt x="1181" y="1234"/>
                    </a:lnTo>
                    <a:lnTo>
                      <a:pt x="1175" y="1234"/>
                    </a:lnTo>
                    <a:lnTo>
                      <a:pt x="1170" y="1234"/>
                    </a:lnTo>
                    <a:lnTo>
                      <a:pt x="1165" y="1234"/>
                    </a:lnTo>
                    <a:lnTo>
                      <a:pt x="1153" y="1232"/>
                    </a:lnTo>
                    <a:lnTo>
                      <a:pt x="1144" y="1231"/>
                    </a:lnTo>
                    <a:lnTo>
                      <a:pt x="1134" y="1227"/>
                    </a:lnTo>
                    <a:lnTo>
                      <a:pt x="1125" y="1224"/>
                    </a:lnTo>
                    <a:lnTo>
                      <a:pt x="1116" y="1220"/>
                    </a:lnTo>
                    <a:lnTo>
                      <a:pt x="1107" y="1216"/>
                    </a:lnTo>
                    <a:lnTo>
                      <a:pt x="1098" y="1210"/>
                    </a:lnTo>
                    <a:lnTo>
                      <a:pt x="1088" y="1205"/>
                    </a:lnTo>
                    <a:lnTo>
                      <a:pt x="1080" y="1200"/>
                    </a:lnTo>
                    <a:lnTo>
                      <a:pt x="1072" y="1196"/>
                    </a:lnTo>
                    <a:lnTo>
                      <a:pt x="1062" y="1191"/>
                    </a:lnTo>
                    <a:lnTo>
                      <a:pt x="1053" y="1186"/>
                    </a:lnTo>
                    <a:lnTo>
                      <a:pt x="1044" y="1183"/>
                    </a:lnTo>
                    <a:lnTo>
                      <a:pt x="1035" y="1180"/>
                    </a:lnTo>
                    <a:lnTo>
                      <a:pt x="1027" y="1186"/>
                    </a:lnTo>
                    <a:lnTo>
                      <a:pt x="1020" y="1195"/>
                    </a:lnTo>
                    <a:lnTo>
                      <a:pt x="1011" y="1202"/>
                    </a:lnTo>
                    <a:lnTo>
                      <a:pt x="1003" y="1209"/>
                    </a:lnTo>
                    <a:lnTo>
                      <a:pt x="991" y="1215"/>
                    </a:lnTo>
                    <a:lnTo>
                      <a:pt x="981" y="1219"/>
                    </a:lnTo>
                    <a:lnTo>
                      <a:pt x="975" y="1219"/>
                    </a:lnTo>
                    <a:lnTo>
                      <a:pt x="968" y="1220"/>
                    </a:lnTo>
                    <a:lnTo>
                      <a:pt x="962" y="1219"/>
                    </a:lnTo>
                    <a:lnTo>
                      <a:pt x="956" y="1218"/>
                    </a:lnTo>
                    <a:lnTo>
                      <a:pt x="947" y="1211"/>
                    </a:lnTo>
                    <a:lnTo>
                      <a:pt x="940" y="1205"/>
                    </a:lnTo>
                    <a:lnTo>
                      <a:pt x="935" y="1199"/>
                    </a:lnTo>
                    <a:lnTo>
                      <a:pt x="933" y="1194"/>
                    </a:lnTo>
                    <a:lnTo>
                      <a:pt x="931" y="1186"/>
                    </a:lnTo>
                    <a:lnTo>
                      <a:pt x="931" y="1180"/>
                    </a:lnTo>
                    <a:lnTo>
                      <a:pt x="931" y="1173"/>
                    </a:lnTo>
                    <a:lnTo>
                      <a:pt x="933" y="1167"/>
                    </a:lnTo>
                    <a:lnTo>
                      <a:pt x="934" y="1158"/>
                    </a:lnTo>
                    <a:lnTo>
                      <a:pt x="937" y="1151"/>
                    </a:lnTo>
                    <a:lnTo>
                      <a:pt x="939" y="1143"/>
                    </a:lnTo>
                    <a:lnTo>
                      <a:pt x="942" y="1136"/>
                    </a:lnTo>
                    <a:lnTo>
                      <a:pt x="944" y="1128"/>
                    </a:lnTo>
                    <a:lnTo>
                      <a:pt x="947" y="1121"/>
                    </a:lnTo>
                    <a:lnTo>
                      <a:pt x="948" y="1113"/>
                    </a:lnTo>
                    <a:lnTo>
                      <a:pt x="949" y="1107"/>
                    </a:lnTo>
                    <a:lnTo>
                      <a:pt x="955" y="1104"/>
                    </a:lnTo>
                    <a:lnTo>
                      <a:pt x="962" y="1101"/>
                    </a:lnTo>
                    <a:lnTo>
                      <a:pt x="965" y="1097"/>
                    </a:lnTo>
                    <a:lnTo>
                      <a:pt x="969" y="1092"/>
                    </a:lnTo>
                    <a:lnTo>
                      <a:pt x="972" y="1082"/>
                    </a:lnTo>
                    <a:lnTo>
                      <a:pt x="972" y="1072"/>
                    </a:lnTo>
                    <a:lnTo>
                      <a:pt x="969" y="1064"/>
                    </a:lnTo>
                    <a:lnTo>
                      <a:pt x="968" y="1058"/>
                    </a:lnTo>
                    <a:lnTo>
                      <a:pt x="966" y="1052"/>
                    </a:lnTo>
                    <a:lnTo>
                      <a:pt x="965" y="1045"/>
                    </a:lnTo>
                    <a:lnTo>
                      <a:pt x="964" y="1038"/>
                    </a:lnTo>
                    <a:lnTo>
                      <a:pt x="964" y="1032"/>
                    </a:lnTo>
                    <a:lnTo>
                      <a:pt x="964" y="1026"/>
                    </a:lnTo>
                    <a:lnTo>
                      <a:pt x="966" y="1020"/>
                    </a:lnTo>
                    <a:lnTo>
                      <a:pt x="957" y="1014"/>
                    </a:lnTo>
                    <a:lnTo>
                      <a:pt x="950" y="1009"/>
                    </a:lnTo>
                    <a:lnTo>
                      <a:pt x="941" y="1004"/>
                    </a:lnTo>
                    <a:lnTo>
                      <a:pt x="934" y="998"/>
                    </a:lnTo>
                    <a:lnTo>
                      <a:pt x="927" y="993"/>
                    </a:lnTo>
                    <a:lnTo>
                      <a:pt x="919" y="988"/>
                    </a:lnTo>
                    <a:lnTo>
                      <a:pt x="912" y="983"/>
                    </a:lnTo>
                    <a:lnTo>
                      <a:pt x="906" y="979"/>
                    </a:lnTo>
                    <a:lnTo>
                      <a:pt x="898" y="973"/>
                    </a:lnTo>
                    <a:lnTo>
                      <a:pt x="891" y="969"/>
                    </a:lnTo>
                    <a:lnTo>
                      <a:pt x="885" y="964"/>
                    </a:lnTo>
                    <a:lnTo>
                      <a:pt x="879" y="960"/>
                    </a:lnTo>
                    <a:lnTo>
                      <a:pt x="872" y="955"/>
                    </a:lnTo>
                    <a:lnTo>
                      <a:pt x="866" y="950"/>
                    </a:lnTo>
                    <a:lnTo>
                      <a:pt x="860" y="945"/>
                    </a:lnTo>
                    <a:lnTo>
                      <a:pt x="854" y="941"/>
                    </a:lnTo>
                    <a:lnTo>
                      <a:pt x="847" y="935"/>
                    </a:lnTo>
                    <a:lnTo>
                      <a:pt x="841" y="931"/>
                    </a:lnTo>
                    <a:lnTo>
                      <a:pt x="835" y="924"/>
                    </a:lnTo>
                    <a:lnTo>
                      <a:pt x="829" y="920"/>
                    </a:lnTo>
                    <a:lnTo>
                      <a:pt x="822" y="914"/>
                    </a:lnTo>
                    <a:lnTo>
                      <a:pt x="816" y="909"/>
                    </a:lnTo>
                    <a:lnTo>
                      <a:pt x="810" y="903"/>
                    </a:lnTo>
                    <a:lnTo>
                      <a:pt x="804" y="898"/>
                    </a:lnTo>
                    <a:lnTo>
                      <a:pt x="797" y="891"/>
                    </a:lnTo>
                    <a:lnTo>
                      <a:pt x="791" y="885"/>
                    </a:lnTo>
                    <a:lnTo>
                      <a:pt x="785" y="878"/>
                    </a:lnTo>
                    <a:lnTo>
                      <a:pt x="778" y="872"/>
                    </a:lnTo>
                    <a:lnTo>
                      <a:pt x="772" y="865"/>
                    </a:lnTo>
                    <a:lnTo>
                      <a:pt x="766" y="859"/>
                    </a:lnTo>
                    <a:lnTo>
                      <a:pt x="760" y="851"/>
                    </a:lnTo>
                    <a:lnTo>
                      <a:pt x="754" y="844"/>
                    </a:lnTo>
                    <a:lnTo>
                      <a:pt x="746" y="849"/>
                    </a:lnTo>
                    <a:lnTo>
                      <a:pt x="741" y="854"/>
                    </a:lnTo>
                    <a:lnTo>
                      <a:pt x="738" y="860"/>
                    </a:lnTo>
                    <a:lnTo>
                      <a:pt x="738" y="866"/>
                    </a:lnTo>
                    <a:lnTo>
                      <a:pt x="739" y="876"/>
                    </a:lnTo>
                    <a:lnTo>
                      <a:pt x="747" y="888"/>
                    </a:lnTo>
                    <a:lnTo>
                      <a:pt x="755" y="898"/>
                    </a:lnTo>
                    <a:lnTo>
                      <a:pt x="765" y="909"/>
                    </a:lnTo>
                    <a:lnTo>
                      <a:pt x="773" y="919"/>
                    </a:lnTo>
                    <a:lnTo>
                      <a:pt x="778" y="931"/>
                    </a:lnTo>
                    <a:lnTo>
                      <a:pt x="787" y="941"/>
                    </a:lnTo>
                    <a:lnTo>
                      <a:pt x="798" y="953"/>
                    </a:lnTo>
                    <a:lnTo>
                      <a:pt x="804" y="958"/>
                    </a:lnTo>
                    <a:lnTo>
                      <a:pt x="809" y="963"/>
                    </a:lnTo>
                    <a:lnTo>
                      <a:pt x="815" y="968"/>
                    </a:lnTo>
                    <a:lnTo>
                      <a:pt x="821" y="974"/>
                    </a:lnTo>
                    <a:lnTo>
                      <a:pt x="826" y="980"/>
                    </a:lnTo>
                    <a:lnTo>
                      <a:pt x="833" y="986"/>
                    </a:lnTo>
                    <a:lnTo>
                      <a:pt x="839" y="991"/>
                    </a:lnTo>
                    <a:lnTo>
                      <a:pt x="845" y="997"/>
                    </a:lnTo>
                    <a:lnTo>
                      <a:pt x="850" y="1004"/>
                    </a:lnTo>
                    <a:lnTo>
                      <a:pt x="857" y="1010"/>
                    </a:lnTo>
                    <a:lnTo>
                      <a:pt x="863" y="1016"/>
                    </a:lnTo>
                    <a:lnTo>
                      <a:pt x="869" y="1022"/>
                    </a:lnTo>
                    <a:lnTo>
                      <a:pt x="873" y="1029"/>
                    </a:lnTo>
                    <a:lnTo>
                      <a:pt x="879" y="1035"/>
                    </a:lnTo>
                    <a:lnTo>
                      <a:pt x="884" y="1041"/>
                    </a:lnTo>
                    <a:lnTo>
                      <a:pt x="889" y="1048"/>
                    </a:lnTo>
                    <a:lnTo>
                      <a:pt x="893" y="1054"/>
                    </a:lnTo>
                    <a:lnTo>
                      <a:pt x="897" y="1060"/>
                    </a:lnTo>
                    <a:lnTo>
                      <a:pt x="901" y="1066"/>
                    </a:lnTo>
                    <a:lnTo>
                      <a:pt x="905" y="1074"/>
                    </a:lnTo>
                    <a:lnTo>
                      <a:pt x="907" y="1080"/>
                    </a:lnTo>
                    <a:lnTo>
                      <a:pt x="910" y="1087"/>
                    </a:lnTo>
                    <a:lnTo>
                      <a:pt x="911" y="1095"/>
                    </a:lnTo>
                    <a:lnTo>
                      <a:pt x="913" y="1102"/>
                    </a:lnTo>
                    <a:lnTo>
                      <a:pt x="913" y="1108"/>
                    </a:lnTo>
                    <a:lnTo>
                      <a:pt x="914" y="1115"/>
                    </a:lnTo>
                    <a:lnTo>
                      <a:pt x="914" y="1123"/>
                    </a:lnTo>
                    <a:lnTo>
                      <a:pt x="914" y="1131"/>
                    </a:lnTo>
                    <a:lnTo>
                      <a:pt x="910" y="1141"/>
                    </a:lnTo>
                    <a:lnTo>
                      <a:pt x="905" y="1153"/>
                    </a:lnTo>
                    <a:lnTo>
                      <a:pt x="898" y="1162"/>
                    </a:lnTo>
                    <a:lnTo>
                      <a:pt x="893" y="1173"/>
                    </a:lnTo>
                    <a:lnTo>
                      <a:pt x="885" y="1182"/>
                    </a:lnTo>
                    <a:lnTo>
                      <a:pt x="878" y="1192"/>
                    </a:lnTo>
                    <a:lnTo>
                      <a:pt x="868" y="1201"/>
                    </a:lnTo>
                    <a:lnTo>
                      <a:pt x="859" y="1211"/>
                    </a:lnTo>
                    <a:lnTo>
                      <a:pt x="849" y="1210"/>
                    </a:lnTo>
                    <a:lnTo>
                      <a:pt x="840" y="1210"/>
                    </a:lnTo>
                    <a:lnTo>
                      <a:pt x="831" y="1209"/>
                    </a:lnTo>
                    <a:lnTo>
                      <a:pt x="822" y="1208"/>
                    </a:lnTo>
                    <a:lnTo>
                      <a:pt x="813" y="1206"/>
                    </a:lnTo>
                    <a:lnTo>
                      <a:pt x="806" y="1204"/>
                    </a:lnTo>
                    <a:lnTo>
                      <a:pt x="797" y="1201"/>
                    </a:lnTo>
                    <a:lnTo>
                      <a:pt x="790" y="1199"/>
                    </a:lnTo>
                    <a:lnTo>
                      <a:pt x="782" y="1195"/>
                    </a:lnTo>
                    <a:lnTo>
                      <a:pt x="774" y="1192"/>
                    </a:lnTo>
                    <a:lnTo>
                      <a:pt x="767" y="1188"/>
                    </a:lnTo>
                    <a:lnTo>
                      <a:pt x="761" y="1185"/>
                    </a:lnTo>
                    <a:lnTo>
                      <a:pt x="753" y="1181"/>
                    </a:lnTo>
                    <a:lnTo>
                      <a:pt x="746" y="1177"/>
                    </a:lnTo>
                    <a:lnTo>
                      <a:pt x="740" y="1173"/>
                    </a:lnTo>
                    <a:lnTo>
                      <a:pt x="734" y="1169"/>
                    </a:lnTo>
                    <a:lnTo>
                      <a:pt x="726" y="1162"/>
                    </a:lnTo>
                    <a:lnTo>
                      <a:pt x="720" y="1157"/>
                    </a:lnTo>
                    <a:lnTo>
                      <a:pt x="714" y="1152"/>
                    </a:lnTo>
                    <a:lnTo>
                      <a:pt x="707" y="1147"/>
                    </a:lnTo>
                    <a:lnTo>
                      <a:pt x="701" y="1140"/>
                    </a:lnTo>
                    <a:lnTo>
                      <a:pt x="695" y="1134"/>
                    </a:lnTo>
                    <a:lnTo>
                      <a:pt x="689" y="1128"/>
                    </a:lnTo>
                    <a:lnTo>
                      <a:pt x="683" y="1123"/>
                    </a:lnTo>
                    <a:lnTo>
                      <a:pt x="677" y="1116"/>
                    </a:lnTo>
                    <a:lnTo>
                      <a:pt x="671" y="1110"/>
                    </a:lnTo>
                    <a:lnTo>
                      <a:pt x="666" y="1104"/>
                    </a:lnTo>
                    <a:lnTo>
                      <a:pt x="661" y="1098"/>
                    </a:lnTo>
                    <a:lnTo>
                      <a:pt x="654" y="1090"/>
                    </a:lnTo>
                    <a:lnTo>
                      <a:pt x="649" y="1084"/>
                    </a:lnTo>
                    <a:lnTo>
                      <a:pt x="644" y="1078"/>
                    </a:lnTo>
                    <a:lnTo>
                      <a:pt x="639" y="1072"/>
                    </a:lnTo>
                    <a:lnTo>
                      <a:pt x="632" y="1064"/>
                    </a:lnTo>
                    <a:lnTo>
                      <a:pt x="626" y="1057"/>
                    </a:lnTo>
                    <a:lnTo>
                      <a:pt x="621" y="1050"/>
                    </a:lnTo>
                    <a:lnTo>
                      <a:pt x="616" y="1043"/>
                    </a:lnTo>
                    <a:lnTo>
                      <a:pt x="609" y="1036"/>
                    </a:lnTo>
                    <a:lnTo>
                      <a:pt x="603" y="1030"/>
                    </a:lnTo>
                    <a:lnTo>
                      <a:pt x="598" y="1024"/>
                    </a:lnTo>
                    <a:lnTo>
                      <a:pt x="593" y="1017"/>
                    </a:lnTo>
                    <a:lnTo>
                      <a:pt x="586" y="1011"/>
                    </a:lnTo>
                    <a:lnTo>
                      <a:pt x="581" y="1005"/>
                    </a:lnTo>
                    <a:lnTo>
                      <a:pt x="575" y="998"/>
                    </a:lnTo>
                    <a:lnTo>
                      <a:pt x="570" y="992"/>
                    </a:lnTo>
                    <a:lnTo>
                      <a:pt x="563" y="986"/>
                    </a:lnTo>
                    <a:lnTo>
                      <a:pt x="557" y="980"/>
                    </a:lnTo>
                    <a:lnTo>
                      <a:pt x="551" y="974"/>
                    </a:lnTo>
                    <a:lnTo>
                      <a:pt x="546" y="970"/>
                    </a:lnTo>
                    <a:lnTo>
                      <a:pt x="538" y="964"/>
                    </a:lnTo>
                    <a:lnTo>
                      <a:pt x="532" y="959"/>
                    </a:lnTo>
                    <a:lnTo>
                      <a:pt x="526" y="954"/>
                    </a:lnTo>
                    <a:lnTo>
                      <a:pt x="520" y="949"/>
                    </a:lnTo>
                    <a:lnTo>
                      <a:pt x="512" y="944"/>
                    </a:lnTo>
                    <a:lnTo>
                      <a:pt x="505" y="940"/>
                    </a:lnTo>
                    <a:lnTo>
                      <a:pt x="498" y="937"/>
                    </a:lnTo>
                    <a:lnTo>
                      <a:pt x="491" y="934"/>
                    </a:lnTo>
                    <a:lnTo>
                      <a:pt x="483" y="930"/>
                    </a:lnTo>
                    <a:lnTo>
                      <a:pt x="476" y="926"/>
                    </a:lnTo>
                    <a:lnTo>
                      <a:pt x="468" y="924"/>
                    </a:lnTo>
                    <a:lnTo>
                      <a:pt x="461" y="922"/>
                    </a:lnTo>
                    <a:lnTo>
                      <a:pt x="453" y="919"/>
                    </a:lnTo>
                    <a:lnTo>
                      <a:pt x="445" y="918"/>
                    </a:lnTo>
                    <a:lnTo>
                      <a:pt x="437" y="917"/>
                    </a:lnTo>
                    <a:lnTo>
                      <a:pt x="430" y="917"/>
                    </a:lnTo>
                    <a:lnTo>
                      <a:pt x="414" y="911"/>
                    </a:lnTo>
                    <a:lnTo>
                      <a:pt x="401" y="906"/>
                    </a:lnTo>
                    <a:lnTo>
                      <a:pt x="386" y="899"/>
                    </a:lnTo>
                    <a:lnTo>
                      <a:pt x="373" y="894"/>
                    </a:lnTo>
                    <a:lnTo>
                      <a:pt x="361" y="887"/>
                    </a:lnTo>
                    <a:lnTo>
                      <a:pt x="348" y="881"/>
                    </a:lnTo>
                    <a:lnTo>
                      <a:pt x="336" y="873"/>
                    </a:lnTo>
                    <a:lnTo>
                      <a:pt x="325" y="867"/>
                    </a:lnTo>
                    <a:lnTo>
                      <a:pt x="313" y="859"/>
                    </a:lnTo>
                    <a:lnTo>
                      <a:pt x="302" y="850"/>
                    </a:lnTo>
                    <a:lnTo>
                      <a:pt x="292" y="842"/>
                    </a:lnTo>
                    <a:lnTo>
                      <a:pt x="283" y="835"/>
                    </a:lnTo>
                    <a:lnTo>
                      <a:pt x="272" y="825"/>
                    </a:lnTo>
                    <a:lnTo>
                      <a:pt x="263" y="817"/>
                    </a:lnTo>
                    <a:lnTo>
                      <a:pt x="254" y="807"/>
                    </a:lnTo>
                    <a:lnTo>
                      <a:pt x="246" y="799"/>
                    </a:lnTo>
                    <a:lnTo>
                      <a:pt x="237" y="789"/>
                    </a:lnTo>
                    <a:lnTo>
                      <a:pt x="228" y="778"/>
                    </a:lnTo>
                    <a:lnTo>
                      <a:pt x="220" y="768"/>
                    </a:lnTo>
                    <a:lnTo>
                      <a:pt x="214" y="758"/>
                    </a:lnTo>
                    <a:lnTo>
                      <a:pt x="205" y="747"/>
                    </a:lnTo>
                    <a:lnTo>
                      <a:pt x="199" y="736"/>
                    </a:lnTo>
                    <a:lnTo>
                      <a:pt x="193" y="725"/>
                    </a:lnTo>
                    <a:lnTo>
                      <a:pt x="187" y="715"/>
                    </a:lnTo>
                    <a:lnTo>
                      <a:pt x="179" y="703"/>
                    </a:lnTo>
                    <a:lnTo>
                      <a:pt x="173" y="692"/>
                    </a:lnTo>
                    <a:lnTo>
                      <a:pt x="167" y="680"/>
                    </a:lnTo>
                    <a:lnTo>
                      <a:pt x="162" y="669"/>
                    </a:lnTo>
                    <a:lnTo>
                      <a:pt x="155" y="656"/>
                    </a:lnTo>
                    <a:lnTo>
                      <a:pt x="151" y="645"/>
                    </a:lnTo>
                    <a:lnTo>
                      <a:pt x="146" y="633"/>
                    </a:lnTo>
                    <a:lnTo>
                      <a:pt x="142" y="622"/>
                    </a:lnTo>
                    <a:lnTo>
                      <a:pt x="135" y="608"/>
                    </a:lnTo>
                    <a:lnTo>
                      <a:pt x="131" y="596"/>
                    </a:lnTo>
                    <a:lnTo>
                      <a:pt x="126" y="583"/>
                    </a:lnTo>
                    <a:lnTo>
                      <a:pt x="122" y="570"/>
                    </a:lnTo>
                    <a:lnTo>
                      <a:pt x="117" y="558"/>
                    </a:lnTo>
                    <a:lnTo>
                      <a:pt x="112" y="545"/>
                    </a:lnTo>
                    <a:lnTo>
                      <a:pt x="107" y="533"/>
                    </a:lnTo>
                    <a:lnTo>
                      <a:pt x="104" y="520"/>
                    </a:lnTo>
                    <a:lnTo>
                      <a:pt x="99" y="507"/>
                    </a:lnTo>
                    <a:lnTo>
                      <a:pt x="95" y="494"/>
                    </a:lnTo>
                    <a:lnTo>
                      <a:pt x="91" y="481"/>
                    </a:lnTo>
                    <a:lnTo>
                      <a:pt x="87" y="468"/>
                    </a:lnTo>
                    <a:lnTo>
                      <a:pt x="83" y="455"/>
                    </a:lnTo>
                    <a:lnTo>
                      <a:pt x="79" y="442"/>
                    </a:lnTo>
                    <a:lnTo>
                      <a:pt x="75" y="430"/>
                    </a:lnTo>
                    <a:lnTo>
                      <a:pt x="72" y="417"/>
                    </a:lnTo>
                    <a:lnTo>
                      <a:pt x="67" y="403"/>
                    </a:lnTo>
                    <a:lnTo>
                      <a:pt x="63" y="391"/>
                    </a:lnTo>
                    <a:lnTo>
                      <a:pt x="58" y="377"/>
                    </a:lnTo>
                    <a:lnTo>
                      <a:pt x="55" y="365"/>
                    </a:lnTo>
                    <a:lnTo>
                      <a:pt x="50" y="352"/>
                    </a:lnTo>
                    <a:lnTo>
                      <a:pt x="47" y="340"/>
                    </a:lnTo>
                    <a:lnTo>
                      <a:pt x="42" y="327"/>
                    </a:lnTo>
                    <a:lnTo>
                      <a:pt x="38" y="316"/>
                    </a:lnTo>
                    <a:lnTo>
                      <a:pt x="33" y="303"/>
                    </a:lnTo>
                    <a:lnTo>
                      <a:pt x="29" y="291"/>
                    </a:lnTo>
                    <a:lnTo>
                      <a:pt x="24" y="278"/>
                    </a:lnTo>
                    <a:lnTo>
                      <a:pt x="20" y="267"/>
                    </a:lnTo>
                    <a:lnTo>
                      <a:pt x="14" y="254"/>
                    </a:lnTo>
                    <a:lnTo>
                      <a:pt x="9" y="243"/>
                    </a:lnTo>
                    <a:lnTo>
                      <a:pt x="4" y="231"/>
                    </a:lnTo>
                    <a:lnTo>
                      <a:pt x="0" y="221"/>
                    </a:lnTo>
                    <a:lnTo>
                      <a:pt x="0" y="189"/>
                    </a:lnTo>
                    <a:lnTo>
                      <a:pt x="7" y="189"/>
                    </a:lnTo>
                    <a:lnTo>
                      <a:pt x="11" y="201"/>
                    </a:lnTo>
                    <a:lnTo>
                      <a:pt x="16" y="212"/>
                    </a:lnTo>
                    <a:lnTo>
                      <a:pt x="21" y="225"/>
                    </a:lnTo>
                    <a:lnTo>
                      <a:pt x="26" y="238"/>
                    </a:lnTo>
                    <a:lnTo>
                      <a:pt x="30" y="250"/>
                    </a:lnTo>
                    <a:lnTo>
                      <a:pt x="35" y="263"/>
                    </a:lnTo>
                    <a:lnTo>
                      <a:pt x="39" y="275"/>
                    </a:lnTo>
                    <a:lnTo>
                      <a:pt x="45" y="289"/>
                    </a:lnTo>
                    <a:lnTo>
                      <a:pt x="49" y="301"/>
                    </a:lnTo>
                    <a:lnTo>
                      <a:pt x="53" y="314"/>
                    </a:lnTo>
                    <a:lnTo>
                      <a:pt x="57" y="327"/>
                    </a:lnTo>
                    <a:lnTo>
                      <a:pt x="61" y="341"/>
                    </a:lnTo>
                    <a:lnTo>
                      <a:pt x="66" y="353"/>
                    </a:lnTo>
                    <a:lnTo>
                      <a:pt x="70" y="367"/>
                    </a:lnTo>
                    <a:lnTo>
                      <a:pt x="74" y="381"/>
                    </a:lnTo>
                    <a:lnTo>
                      <a:pt x="79" y="394"/>
                    </a:lnTo>
                    <a:lnTo>
                      <a:pt x="82" y="407"/>
                    </a:lnTo>
                    <a:lnTo>
                      <a:pt x="86" y="420"/>
                    </a:lnTo>
                    <a:lnTo>
                      <a:pt x="91" y="434"/>
                    </a:lnTo>
                    <a:lnTo>
                      <a:pt x="95" y="447"/>
                    </a:lnTo>
                    <a:lnTo>
                      <a:pt x="99" y="460"/>
                    </a:lnTo>
                    <a:lnTo>
                      <a:pt x="103" y="474"/>
                    </a:lnTo>
                    <a:lnTo>
                      <a:pt x="107" y="487"/>
                    </a:lnTo>
                    <a:lnTo>
                      <a:pt x="112" y="502"/>
                    </a:lnTo>
                    <a:lnTo>
                      <a:pt x="116" y="514"/>
                    </a:lnTo>
                    <a:lnTo>
                      <a:pt x="121" y="528"/>
                    </a:lnTo>
                    <a:lnTo>
                      <a:pt x="125" y="540"/>
                    </a:lnTo>
                    <a:lnTo>
                      <a:pt x="130" y="554"/>
                    </a:lnTo>
                    <a:lnTo>
                      <a:pt x="135" y="566"/>
                    </a:lnTo>
                    <a:lnTo>
                      <a:pt x="141" y="580"/>
                    </a:lnTo>
                    <a:lnTo>
                      <a:pt x="146" y="593"/>
                    </a:lnTo>
                    <a:lnTo>
                      <a:pt x="152" y="607"/>
                    </a:lnTo>
                    <a:lnTo>
                      <a:pt x="157" y="619"/>
                    </a:lnTo>
                    <a:lnTo>
                      <a:pt x="163" y="631"/>
                    </a:lnTo>
                    <a:lnTo>
                      <a:pt x="169" y="644"/>
                    </a:lnTo>
                    <a:lnTo>
                      <a:pt x="175" y="656"/>
                    </a:lnTo>
                    <a:lnTo>
                      <a:pt x="180" y="668"/>
                    </a:lnTo>
                    <a:lnTo>
                      <a:pt x="187" y="680"/>
                    </a:lnTo>
                    <a:lnTo>
                      <a:pt x="194" y="692"/>
                    </a:lnTo>
                    <a:lnTo>
                      <a:pt x="201" y="704"/>
                    </a:lnTo>
                    <a:lnTo>
                      <a:pt x="207" y="715"/>
                    </a:lnTo>
                    <a:lnTo>
                      <a:pt x="215" y="726"/>
                    </a:lnTo>
                    <a:lnTo>
                      <a:pt x="222" y="738"/>
                    </a:lnTo>
                    <a:lnTo>
                      <a:pt x="230" y="749"/>
                    </a:lnTo>
                    <a:lnTo>
                      <a:pt x="239" y="759"/>
                    </a:lnTo>
                    <a:lnTo>
                      <a:pt x="247" y="770"/>
                    </a:lnTo>
                    <a:lnTo>
                      <a:pt x="257" y="780"/>
                    </a:lnTo>
                    <a:lnTo>
                      <a:pt x="266" y="791"/>
                    </a:lnTo>
                    <a:lnTo>
                      <a:pt x="274" y="799"/>
                    </a:lnTo>
                    <a:lnTo>
                      <a:pt x="284" y="808"/>
                    </a:lnTo>
                    <a:lnTo>
                      <a:pt x="294" y="818"/>
                    </a:lnTo>
                    <a:lnTo>
                      <a:pt x="305" y="827"/>
                    </a:lnTo>
                    <a:lnTo>
                      <a:pt x="315" y="835"/>
                    </a:lnTo>
                    <a:lnTo>
                      <a:pt x="326" y="843"/>
                    </a:lnTo>
                    <a:lnTo>
                      <a:pt x="338" y="851"/>
                    </a:lnTo>
                    <a:lnTo>
                      <a:pt x="350" y="860"/>
                    </a:lnTo>
                    <a:lnTo>
                      <a:pt x="362" y="867"/>
                    </a:lnTo>
                    <a:lnTo>
                      <a:pt x="374" y="874"/>
                    </a:lnTo>
                    <a:lnTo>
                      <a:pt x="387" y="881"/>
                    </a:lnTo>
                    <a:lnTo>
                      <a:pt x="401" y="888"/>
                    </a:lnTo>
                    <a:lnTo>
                      <a:pt x="414" y="893"/>
                    </a:lnTo>
                    <a:lnTo>
                      <a:pt x="429" y="899"/>
                    </a:lnTo>
                    <a:lnTo>
                      <a:pt x="444" y="905"/>
                    </a:lnTo>
                    <a:lnTo>
                      <a:pt x="460" y="910"/>
                    </a:lnTo>
                    <a:lnTo>
                      <a:pt x="471" y="913"/>
                    </a:lnTo>
                    <a:lnTo>
                      <a:pt x="481" y="916"/>
                    </a:lnTo>
                    <a:lnTo>
                      <a:pt x="490" y="919"/>
                    </a:lnTo>
                    <a:lnTo>
                      <a:pt x="501" y="923"/>
                    </a:lnTo>
                    <a:lnTo>
                      <a:pt x="510" y="926"/>
                    </a:lnTo>
                    <a:lnTo>
                      <a:pt x="520" y="932"/>
                    </a:lnTo>
                    <a:lnTo>
                      <a:pt x="529" y="936"/>
                    </a:lnTo>
                    <a:lnTo>
                      <a:pt x="538" y="942"/>
                    </a:lnTo>
                    <a:lnTo>
                      <a:pt x="546" y="946"/>
                    </a:lnTo>
                    <a:lnTo>
                      <a:pt x="553" y="953"/>
                    </a:lnTo>
                    <a:lnTo>
                      <a:pt x="560" y="959"/>
                    </a:lnTo>
                    <a:lnTo>
                      <a:pt x="569" y="967"/>
                    </a:lnTo>
                    <a:lnTo>
                      <a:pt x="575" y="974"/>
                    </a:lnTo>
                    <a:lnTo>
                      <a:pt x="582" y="984"/>
                    </a:lnTo>
                    <a:lnTo>
                      <a:pt x="588" y="992"/>
                    </a:lnTo>
                    <a:lnTo>
                      <a:pt x="596" y="1004"/>
                    </a:lnTo>
                    <a:lnTo>
                      <a:pt x="603" y="1010"/>
                    </a:lnTo>
                    <a:lnTo>
                      <a:pt x="611" y="1016"/>
                    </a:lnTo>
                    <a:lnTo>
                      <a:pt x="619" y="1024"/>
                    </a:lnTo>
                    <a:lnTo>
                      <a:pt x="627" y="1032"/>
                    </a:lnTo>
                    <a:lnTo>
                      <a:pt x="634" y="1039"/>
                    </a:lnTo>
                    <a:lnTo>
                      <a:pt x="643" y="1048"/>
                    </a:lnTo>
                    <a:lnTo>
                      <a:pt x="650" y="1055"/>
                    </a:lnTo>
                    <a:lnTo>
                      <a:pt x="658" y="1064"/>
                    </a:lnTo>
                    <a:lnTo>
                      <a:pt x="666" y="1072"/>
                    </a:lnTo>
                    <a:lnTo>
                      <a:pt x="673" y="1080"/>
                    </a:lnTo>
                    <a:lnTo>
                      <a:pt x="680" y="1088"/>
                    </a:lnTo>
                    <a:lnTo>
                      <a:pt x="689" y="1097"/>
                    </a:lnTo>
                    <a:lnTo>
                      <a:pt x="696" y="1104"/>
                    </a:lnTo>
                    <a:lnTo>
                      <a:pt x="704" y="1112"/>
                    </a:lnTo>
                    <a:lnTo>
                      <a:pt x="712" y="1121"/>
                    </a:lnTo>
                    <a:lnTo>
                      <a:pt x="721" y="1129"/>
                    </a:lnTo>
                    <a:lnTo>
                      <a:pt x="728" y="1135"/>
                    </a:lnTo>
                    <a:lnTo>
                      <a:pt x="737" y="1143"/>
                    </a:lnTo>
                    <a:lnTo>
                      <a:pt x="744" y="1149"/>
                    </a:lnTo>
                    <a:lnTo>
                      <a:pt x="753" y="1155"/>
                    </a:lnTo>
                    <a:lnTo>
                      <a:pt x="762" y="1160"/>
                    </a:lnTo>
                    <a:lnTo>
                      <a:pt x="771" y="1166"/>
                    </a:lnTo>
                    <a:lnTo>
                      <a:pt x="781" y="1170"/>
                    </a:lnTo>
                    <a:lnTo>
                      <a:pt x="790" y="1175"/>
                    </a:lnTo>
                    <a:lnTo>
                      <a:pt x="799" y="1177"/>
                    </a:lnTo>
                    <a:lnTo>
                      <a:pt x="809" y="1180"/>
                    </a:lnTo>
                    <a:lnTo>
                      <a:pt x="818" y="1181"/>
                    </a:lnTo>
                    <a:lnTo>
                      <a:pt x="830" y="1183"/>
                    </a:lnTo>
                    <a:lnTo>
                      <a:pt x="840" y="1183"/>
                    </a:lnTo>
                    <a:lnTo>
                      <a:pt x="852" y="1183"/>
                    </a:lnTo>
                    <a:lnTo>
                      <a:pt x="857" y="1182"/>
                    </a:lnTo>
                    <a:lnTo>
                      <a:pt x="863" y="1181"/>
                    </a:lnTo>
                    <a:lnTo>
                      <a:pt x="869" y="1180"/>
                    </a:lnTo>
                    <a:lnTo>
                      <a:pt x="876" y="1180"/>
                    </a:lnTo>
                    <a:lnTo>
                      <a:pt x="884" y="1172"/>
                    </a:lnTo>
                    <a:lnTo>
                      <a:pt x="893" y="1163"/>
                    </a:lnTo>
                    <a:lnTo>
                      <a:pt x="898" y="1153"/>
                    </a:lnTo>
                    <a:lnTo>
                      <a:pt x="905" y="1144"/>
                    </a:lnTo>
                    <a:lnTo>
                      <a:pt x="906" y="1137"/>
                    </a:lnTo>
                    <a:lnTo>
                      <a:pt x="907" y="1132"/>
                    </a:lnTo>
                    <a:lnTo>
                      <a:pt x="907" y="1126"/>
                    </a:lnTo>
                    <a:lnTo>
                      <a:pt x="907" y="1121"/>
                    </a:lnTo>
                    <a:lnTo>
                      <a:pt x="905" y="1109"/>
                    </a:lnTo>
                    <a:lnTo>
                      <a:pt x="901" y="1100"/>
                    </a:lnTo>
                    <a:lnTo>
                      <a:pt x="895" y="1092"/>
                    </a:lnTo>
                    <a:lnTo>
                      <a:pt x="890" y="1086"/>
                    </a:lnTo>
                    <a:lnTo>
                      <a:pt x="885" y="1080"/>
                    </a:lnTo>
                    <a:lnTo>
                      <a:pt x="881" y="1074"/>
                    </a:lnTo>
                    <a:lnTo>
                      <a:pt x="876" y="1067"/>
                    </a:lnTo>
                    <a:lnTo>
                      <a:pt x="871" y="1061"/>
                    </a:lnTo>
                    <a:lnTo>
                      <a:pt x="866" y="1055"/>
                    </a:lnTo>
                    <a:lnTo>
                      <a:pt x="862" y="1050"/>
                    </a:lnTo>
                    <a:lnTo>
                      <a:pt x="857" y="1043"/>
                    </a:lnTo>
                    <a:lnTo>
                      <a:pt x="852" y="1037"/>
                    </a:lnTo>
                    <a:lnTo>
                      <a:pt x="846" y="1031"/>
                    </a:lnTo>
                    <a:lnTo>
                      <a:pt x="842" y="1026"/>
                    </a:lnTo>
                    <a:lnTo>
                      <a:pt x="837" y="1019"/>
                    </a:lnTo>
                    <a:lnTo>
                      <a:pt x="832" y="1014"/>
                    </a:lnTo>
                    <a:lnTo>
                      <a:pt x="826" y="1008"/>
                    </a:lnTo>
                    <a:lnTo>
                      <a:pt x="822" y="1003"/>
                    </a:lnTo>
                    <a:lnTo>
                      <a:pt x="816" y="996"/>
                    </a:lnTo>
                    <a:lnTo>
                      <a:pt x="812" y="990"/>
                    </a:lnTo>
                    <a:lnTo>
                      <a:pt x="806" y="984"/>
                    </a:lnTo>
                    <a:lnTo>
                      <a:pt x="801" y="979"/>
                    </a:lnTo>
                    <a:lnTo>
                      <a:pt x="796" y="972"/>
                    </a:lnTo>
                    <a:lnTo>
                      <a:pt x="791" y="966"/>
                    </a:lnTo>
                    <a:lnTo>
                      <a:pt x="786" y="960"/>
                    </a:lnTo>
                    <a:lnTo>
                      <a:pt x="782" y="955"/>
                    </a:lnTo>
                    <a:lnTo>
                      <a:pt x="775" y="948"/>
                    </a:lnTo>
                    <a:lnTo>
                      <a:pt x="771" y="942"/>
                    </a:lnTo>
                    <a:lnTo>
                      <a:pt x="766" y="936"/>
                    </a:lnTo>
                    <a:lnTo>
                      <a:pt x="762" y="931"/>
                    </a:lnTo>
                    <a:lnTo>
                      <a:pt x="757" y="924"/>
                    </a:lnTo>
                    <a:lnTo>
                      <a:pt x="752" y="919"/>
                    </a:lnTo>
                    <a:lnTo>
                      <a:pt x="747" y="913"/>
                    </a:lnTo>
                    <a:lnTo>
                      <a:pt x="744" y="908"/>
                    </a:lnTo>
                    <a:lnTo>
                      <a:pt x="739" y="900"/>
                    </a:lnTo>
                    <a:lnTo>
                      <a:pt x="735" y="894"/>
                    </a:lnTo>
                    <a:lnTo>
                      <a:pt x="729" y="888"/>
                    </a:lnTo>
                    <a:lnTo>
                      <a:pt x="726" y="882"/>
                    </a:lnTo>
                    <a:lnTo>
                      <a:pt x="722" y="875"/>
                    </a:lnTo>
                    <a:lnTo>
                      <a:pt x="718" y="869"/>
                    </a:lnTo>
                    <a:lnTo>
                      <a:pt x="714" y="863"/>
                    </a:lnTo>
                    <a:lnTo>
                      <a:pt x="711" y="857"/>
                    </a:lnTo>
                    <a:lnTo>
                      <a:pt x="706" y="849"/>
                    </a:lnTo>
                    <a:lnTo>
                      <a:pt x="703" y="843"/>
                    </a:lnTo>
                    <a:lnTo>
                      <a:pt x="700" y="837"/>
                    </a:lnTo>
                    <a:lnTo>
                      <a:pt x="697" y="830"/>
                    </a:lnTo>
                    <a:lnTo>
                      <a:pt x="694" y="823"/>
                    </a:lnTo>
                    <a:lnTo>
                      <a:pt x="692" y="817"/>
                    </a:lnTo>
                    <a:lnTo>
                      <a:pt x="690" y="810"/>
                    </a:lnTo>
                    <a:lnTo>
                      <a:pt x="688" y="803"/>
                    </a:lnTo>
                    <a:lnTo>
                      <a:pt x="685" y="795"/>
                    </a:lnTo>
                    <a:lnTo>
                      <a:pt x="682" y="789"/>
                    </a:lnTo>
                    <a:lnTo>
                      <a:pt x="680" y="780"/>
                    </a:lnTo>
                    <a:lnTo>
                      <a:pt x="679" y="774"/>
                    </a:lnTo>
                    <a:lnTo>
                      <a:pt x="676" y="766"/>
                    </a:lnTo>
                    <a:lnTo>
                      <a:pt x="675" y="758"/>
                    </a:lnTo>
                    <a:lnTo>
                      <a:pt x="674" y="751"/>
                    </a:lnTo>
                    <a:lnTo>
                      <a:pt x="674" y="744"/>
                    </a:lnTo>
                    <a:lnTo>
                      <a:pt x="673" y="735"/>
                    </a:lnTo>
                    <a:lnTo>
                      <a:pt x="672" y="727"/>
                    </a:lnTo>
                    <a:lnTo>
                      <a:pt x="672" y="719"/>
                    </a:lnTo>
                    <a:lnTo>
                      <a:pt x="672" y="711"/>
                    </a:lnTo>
                    <a:lnTo>
                      <a:pt x="672" y="702"/>
                    </a:lnTo>
                    <a:lnTo>
                      <a:pt x="672" y="695"/>
                    </a:lnTo>
                    <a:lnTo>
                      <a:pt x="673" y="685"/>
                    </a:lnTo>
                    <a:lnTo>
                      <a:pt x="675" y="678"/>
                    </a:lnTo>
                    <a:lnTo>
                      <a:pt x="675" y="619"/>
                    </a:lnTo>
                    <a:lnTo>
                      <a:pt x="693" y="619"/>
                    </a:lnTo>
                    <a:lnTo>
                      <a:pt x="693" y="625"/>
                    </a:lnTo>
                    <a:lnTo>
                      <a:pt x="694" y="631"/>
                    </a:lnTo>
                    <a:lnTo>
                      <a:pt x="695" y="637"/>
                    </a:lnTo>
                    <a:lnTo>
                      <a:pt x="696" y="645"/>
                    </a:lnTo>
                    <a:lnTo>
                      <a:pt x="696" y="651"/>
                    </a:lnTo>
                    <a:lnTo>
                      <a:pt x="697" y="657"/>
                    </a:lnTo>
                    <a:lnTo>
                      <a:pt x="697" y="664"/>
                    </a:lnTo>
                    <a:lnTo>
                      <a:pt x="698" y="672"/>
                    </a:lnTo>
                    <a:lnTo>
                      <a:pt x="698" y="678"/>
                    </a:lnTo>
                    <a:lnTo>
                      <a:pt x="698" y="685"/>
                    </a:lnTo>
                    <a:lnTo>
                      <a:pt x="698" y="693"/>
                    </a:lnTo>
                    <a:lnTo>
                      <a:pt x="699" y="700"/>
                    </a:lnTo>
                    <a:lnTo>
                      <a:pt x="699" y="706"/>
                    </a:lnTo>
                    <a:lnTo>
                      <a:pt x="700" y="714"/>
                    </a:lnTo>
                    <a:lnTo>
                      <a:pt x="701" y="721"/>
                    </a:lnTo>
                    <a:lnTo>
                      <a:pt x="702" y="728"/>
                    </a:lnTo>
                    <a:lnTo>
                      <a:pt x="702" y="734"/>
                    </a:lnTo>
                    <a:lnTo>
                      <a:pt x="703" y="741"/>
                    </a:lnTo>
                    <a:lnTo>
                      <a:pt x="704" y="747"/>
                    </a:lnTo>
                    <a:lnTo>
                      <a:pt x="705" y="754"/>
                    </a:lnTo>
                    <a:lnTo>
                      <a:pt x="705" y="760"/>
                    </a:lnTo>
                    <a:lnTo>
                      <a:pt x="707" y="768"/>
                    </a:lnTo>
                    <a:lnTo>
                      <a:pt x="709" y="774"/>
                    </a:lnTo>
                    <a:lnTo>
                      <a:pt x="712" y="781"/>
                    </a:lnTo>
                    <a:lnTo>
                      <a:pt x="713" y="787"/>
                    </a:lnTo>
                    <a:lnTo>
                      <a:pt x="715" y="793"/>
                    </a:lnTo>
                    <a:lnTo>
                      <a:pt x="717" y="799"/>
                    </a:lnTo>
                    <a:lnTo>
                      <a:pt x="720" y="805"/>
                    </a:lnTo>
                    <a:lnTo>
                      <a:pt x="722" y="812"/>
                    </a:lnTo>
                    <a:lnTo>
                      <a:pt x="725" y="818"/>
                    </a:lnTo>
                    <a:lnTo>
                      <a:pt x="729" y="824"/>
                    </a:lnTo>
                    <a:lnTo>
                      <a:pt x="734" y="830"/>
                    </a:lnTo>
                    <a:lnTo>
                      <a:pt x="743" y="820"/>
                    </a:lnTo>
                    <a:lnTo>
                      <a:pt x="752" y="810"/>
                    </a:lnTo>
                    <a:lnTo>
                      <a:pt x="757" y="803"/>
                    </a:lnTo>
                    <a:lnTo>
                      <a:pt x="761" y="797"/>
                    </a:lnTo>
                    <a:lnTo>
                      <a:pt x="765" y="791"/>
                    </a:lnTo>
                    <a:lnTo>
                      <a:pt x="770" y="786"/>
                    </a:lnTo>
                    <a:lnTo>
                      <a:pt x="773" y="778"/>
                    </a:lnTo>
                    <a:lnTo>
                      <a:pt x="776" y="772"/>
                    </a:lnTo>
                    <a:lnTo>
                      <a:pt x="780" y="766"/>
                    </a:lnTo>
                    <a:lnTo>
                      <a:pt x="784" y="759"/>
                    </a:lnTo>
                    <a:lnTo>
                      <a:pt x="787" y="752"/>
                    </a:lnTo>
                    <a:lnTo>
                      <a:pt x="790" y="746"/>
                    </a:lnTo>
                    <a:lnTo>
                      <a:pt x="793" y="740"/>
                    </a:lnTo>
                    <a:lnTo>
                      <a:pt x="796" y="733"/>
                    </a:lnTo>
                    <a:lnTo>
                      <a:pt x="807" y="736"/>
                    </a:lnTo>
                    <a:lnTo>
                      <a:pt x="818" y="742"/>
                    </a:lnTo>
                    <a:lnTo>
                      <a:pt x="829" y="747"/>
                    </a:lnTo>
                    <a:lnTo>
                      <a:pt x="839" y="754"/>
                    </a:lnTo>
                    <a:lnTo>
                      <a:pt x="847" y="760"/>
                    </a:lnTo>
                    <a:lnTo>
                      <a:pt x="857" y="769"/>
                    </a:lnTo>
                    <a:lnTo>
                      <a:pt x="865" y="777"/>
                    </a:lnTo>
                    <a:lnTo>
                      <a:pt x="874" y="787"/>
                    </a:lnTo>
                    <a:lnTo>
                      <a:pt x="882" y="795"/>
                    </a:lnTo>
                    <a:lnTo>
                      <a:pt x="891" y="803"/>
                    </a:lnTo>
                    <a:lnTo>
                      <a:pt x="900" y="812"/>
                    </a:lnTo>
                    <a:lnTo>
                      <a:pt x="909" y="820"/>
                    </a:lnTo>
                    <a:lnTo>
                      <a:pt x="917" y="826"/>
                    </a:lnTo>
                    <a:lnTo>
                      <a:pt x="927" y="834"/>
                    </a:lnTo>
                    <a:lnTo>
                      <a:pt x="937" y="839"/>
                    </a:lnTo>
                    <a:lnTo>
                      <a:pt x="949" y="844"/>
                    </a:lnTo>
                    <a:lnTo>
                      <a:pt x="973" y="844"/>
                    </a:lnTo>
                    <a:lnTo>
                      <a:pt x="971" y="849"/>
                    </a:lnTo>
                    <a:lnTo>
                      <a:pt x="971" y="855"/>
                    </a:lnTo>
                    <a:lnTo>
                      <a:pt x="971" y="862"/>
                    </a:lnTo>
                    <a:lnTo>
                      <a:pt x="971" y="868"/>
                    </a:lnTo>
                    <a:lnTo>
                      <a:pt x="971" y="874"/>
                    </a:lnTo>
                    <a:lnTo>
                      <a:pt x="973" y="881"/>
                    </a:lnTo>
                    <a:lnTo>
                      <a:pt x="974" y="887"/>
                    </a:lnTo>
                    <a:lnTo>
                      <a:pt x="976" y="893"/>
                    </a:lnTo>
                    <a:lnTo>
                      <a:pt x="976" y="898"/>
                    </a:lnTo>
                    <a:lnTo>
                      <a:pt x="978" y="905"/>
                    </a:lnTo>
                    <a:lnTo>
                      <a:pt x="979" y="911"/>
                    </a:lnTo>
                    <a:lnTo>
                      <a:pt x="981" y="917"/>
                    </a:lnTo>
                    <a:lnTo>
                      <a:pt x="982" y="922"/>
                    </a:lnTo>
                    <a:lnTo>
                      <a:pt x="983" y="929"/>
                    </a:lnTo>
                    <a:lnTo>
                      <a:pt x="984" y="935"/>
                    </a:lnTo>
                    <a:lnTo>
                      <a:pt x="986" y="941"/>
                    </a:lnTo>
                    <a:lnTo>
                      <a:pt x="1011" y="941"/>
                    </a:lnTo>
                    <a:lnTo>
                      <a:pt x="1007" y="946"/>
                    </a:lnTo>
                    <a:lnTo>
                      <a:pt x="1003" y="953"/>
                    </a:lnTo>
                    <a:lnTo>
                      <a:pt x="1000" y="959"/>
                    </a:lnTo>
                    <a:lnTo>
                      <a:pt x="998" y="965"/>
                    </a:lnTo>
                    <a:lnTo>
                      <a:pt x="995" y="971"/>
                    </a:lnTo>
                    <a:lnTo>
                      <a:pt x="992" y="978"/>
                    </a:lnTo>
                    <a:lnTo>
                      <a:pt x="990" y="984"/>
                    </a:lnTo>
                    <a:lnTo>
                      <a:pt x="990" y="990"/>
                    </a:lnTo>
                    <a:lnTo>
                      <a:pt x="988" y="996"/>
                    </a:lnTo>
                    <a:lnTo>
                      <a:pt x="987" y="1003"/>
                    </a:lnTo>
                    <a:lnTo>
                      <a:pt x="986" y="1009"/>
                    </a:lnTo>
                    <a:lnTo>
                      <a:pt x="986" y="1016"/>
                    </a:lnTo>
                    <a:lnTo>
                      <a:pt x="986" y="1022"/>
                    </a:lnTo>
                    <a:lnTo>
                      <a:pt x="986" y="1029"/>
                    </a:lnTo>
                    <a:lnTo>
                      <a:pt x="987" y="1035"/>
                    </a:lnTo>
                    <a:lnTo>
                      <a:pt x="988" y="1042"/>
                    </a:lnTo>
                    <a:lnTo>
                      <a:pt x="988" y="1048"/>
                    </a:lnTo>
                    <a:lnTo>
                      <a:pt x="989" y="1054"/>
                    </a:lnTo>
                    <a:lnTo>
                      <a:pt x="990" y="1060"/>
                    </a:lnTo>
                    <a:lnTo>
                      <a:pt x="992" y="1066"/>
                    </a:lnTo>
                    <a:lnTo>
                      <a:pt x="993" y="1073"/>
                    </a:lnTo>
                    <a:lnTo>
                      <a:pt x="996" y="1079"/>
                    </a:lnTo>
                    <a:lnTo>
                      <a:pt x="999" y="1085"/>
                    </a:lnTo>
                    <a:lnTo>
                      <a:pt x="1002" y="1091"/>
                    </a:lnTo>
                    <a:lnTo>
                      <a:pt x="1004" y="1097"/>
                    </a:lnTo>
                    <a:lnTo>
                      <a:pt x="1006" y="1103"/>
                    </a:lnTo>
                    <a:lnTo>
                      <a:pt x="1009" y="1109"/>
                    </a:lnTo>
                    <a:lnTo>
                      <a:pt x="1013" y="1115"/>
                    </a:lnTo>
                    <a:lnTo>
                      <a:pt x="1016" y="1121"/>
                    </a:lnTo>
                    <a:lnTo>
                      <a:pt x="1020" y="1127"/>
                    </a:lnTo>
                    <a:lnTo>
                      <a:pt x="1024" y="1132"/>
                    </a:lnTo>
                    <a:lnTo>
                      <a:pt x="1028" y="1138"/>
                    </a:lnTo>
                    <a:lnTo>
                      <a:pt x="1035" y="1138"/>
                    </a:lnTo>
                    <a:lnTo>
                      <a:pt x="1043" y="1141"/>
                    </a:lnTo>
                    <a:lnTo>
                      <a:pt x="1050" y="1147"/>
                    </a:lnTo>
                    <a:lnTo>
                      <a:pt x="1057" y="1154"/>
                    </a:lnTo>
                    <a:lnTo>
                      <a:pt x="1063" y="1159"/>
                    </a:lnTo>
                    <a:lnTo>
                      <a:pt x="1072" y="1163"/>
                    </a:lnTo>
                    <a:lnTo>
                      <a:pt x="1080" y="1164"/>
                    </a:lnTo>
                    <a:lnTo>
                      <a:pt x="1091" y="1162"/>
                    </a:lnTo>
                    <a:lnTo>
                      <a:pt x="1091" y="1156"/>
                    </a:lnTo>
                    <a:lnTo>
                      <a:pt x="1092" y="1150"/>
                    </a:lnTo>
                    <a:lnTo>
                      <a:pt x="1093" y="1144"/>
                    </a:lnTo>
                    <a:lnTo>
                      <a:pt x="1094" y="1137"/>
                    </a:lnTo>
                    <a:lnTo>
                      <a:pt x="1094" y="1131"/>
                    </a:lnTo>
                    <a:lnTo>
                      <a:pt x="1096" y="1125"/>
                    </a:lnTo>
                    <a:lnTo>
                      <a:pt x="1096" y="1119"/>
                    </a:lnTo>
                    <a:lnTo>
                      <a:pt x="1098" y="1112"/>
                    </a:lnTo>
                    <a:lnTo>
                      <a:pt x="1098" y="1105"/>
                    </a:lnTo>
                    <a:lnTo>
                      <a:pt x="1099" y="1099"/>
                    </a:lnTo>
                    <a:lnTo>
                      <a:pt x="1100" y="1092"/>
                    </a:lnTo>
                    <a:lnTo>
                      <a:pt x="1101" y="1086"/>
                    </a:lnTo>
                    <a:lnTo>
                      <a:pt x="1101" y="1079"/>
                    </a:lnTo>
                    <a:lnTo>
                      <a:pt x="1102" y="1073"/>
                    </a:lnTo>
                    <a:lnTo>
                      <a:pt x="1103" y="1066"/>
                    </a:lnTo>
                    <a:lnTo>
                      <a:pt x="1104" y="1060"/>
                    </a:lnTo>
                    <a:lnTo>
                      <a:pt x="1104" y="1053"/>
                    </a:lnTo>
                    <a:lnTo>
                      <a:pt x="1105" y="1047"/>
                    </a:lnTo>
                    <a:lnTo>
                      <a:pt x="1105" y="1039"/>
                    </a:lnTo>
                    <a:lnTo>
                      <a:pt x="1106" y="1033"/>
                    </a:lnTo>
                    <a:lnTo>
                      <a:pt x="1106" y="1026"/>
                    </a:lnTo>
                    <a:lnTo>
                      <a:pt x="1107" y="1019"/>
                    </a:lnTo>
                    <a:lnTo>
                      <a:pt x="1107" y="1013"/>
                    </a:lnTo>
                    <a:lnTo>
                      <a:pt x="1108" y="1007"/>
                    </a:lnTo>
                    <a:lnTo>
                      <a:pt x="1108" y="1000"/>
                    </a:lnTo>
                    <a:lnTo>
                      <a:pt x="1108" y="993"/>
                    </a:lnTo>
                    <a:lnTo>
                      <a:pt x="1108" y="986"/>
                    </a:lnTo>
                    <a:lnTo>
                      <a:pt x="1109" y="980"/>
                    </a:lnTo>
                    <a:lnTo>
                      <a:pt x="1109" y="972"/>
                    </a:lnTo>
                    <a:lnTo>
                      <a:pt x="1109" y="966"/>
                    </a:lnTo>
                    <a:lnTo>
                      <a:pt x="1109" y="960"/>
                    </a:lnTo>
                    <a:lnTo>
                      <a:pt x="1110" y="954"/>
                    </a:lnTo>
                    <a:lnTo>
                      <a:pt x="1109" y="946"/>
                    </a:lnTo>
                    <a:lnTo>
                      <a:pt x="1109" y="939"/>
                    </a:lnTo>
                    <a:lnTo>
                      <a:pt x="1109" y="932"/>
                    </a:lnTo>
                    <a:lnTo>
                      <a:pt x="1109" y="925"/>
                    </a:lnTo>
                    <a:lnTo>
                      <a:pt x="1108" y="918"/>
                    </a:lnTo>
                    <a:lnTo>
                      <a:pt x="1108" y="912"/>
                    </a:lnTo>
                    <a:lnTo>
                      <a:pt x="1108" y="906"/>
                    </a:lnTo>
                    <a:lnTo>
                      <a:pt x="1108" y="899"/>
                    </a:lnTo>
                    <a:lnTo>
                      <a:pt x="1107" y="892"/>
                    </a:lnTo>
                    <a:lnTo>
                      <a:pt x="1106" y="886"/>
                    </a:lnTo>
                    <a:lnTo>
                      <a:pt x="1105" y="878"/>
                    </a:lnTo>
                    <a:lnTo>
                      <a:pt x="1105" y="872"/>
                    </a:lnTo>
                    <a:lnTo>
                      <a:pt x="1104" y="866"/>
                    </a:lnTo>
                    <a:lnTo>
                      <a:pt x="1104" y="860"/>
                    </a:lnTo>
                    <a:lnTo>
                      <a:pt x="1103" y="853"/>
                    </a:lnTo>
                    <a:lnTo>
                      <a:pt x="1103" y="847"/>
                    </a:lnTo>
                    <a:lnTo>
                      <a:pt x="1101" y="840"/>
                    </a:lnTo>
                    <a:lnTo>
                      <a:pt x="1101" y="834"/>
                    </a:lnTo>
                    <a:lnTo>
                      <a:pt x="1099" y="827"/>
                    </a:lnTo>
                    <a:lnTo>
                      <a:pt x="1099" y="821"/>
                    </a:lnTo>
                    <a:lnTo>
                      <a:pt x="1097" y="815"/>
                    </a:lnTo>
                    <a:lnTo>
                      <a:pt x="1097" y="808"/>
                    </a:lnTo>
                    <a:lnTo>
                      <a:pt x="1095" y="802"/>
                    </a:lnTo>
                    <a:lnTo>
                      <a:pt x="1095" y="797"/>
                    </a:lnTo>
                    <a:lnTo>
                      <a:pt x="1093" y="791"/>
                    </a:lnTo>
                    <a:lnTo>
                      <a:pt x="1092" y="784"/>
                    </a:lnTo>
                    <a:lnTo>
                      <a:pt x="1090" y="778"/>
                    </a:lnTo>
                    <a:lnTo>
                      <a:pt x="1088" y="772"/>
                    </a:lnTo>
                    <a:lnTo>
                      <a:pt x="1085" y="760"/>
                    </a:lnTo>
                    <a:lnTo>
                      <a:pt x="1083" y="750"/>
                    </a:lnTo>
                    <a:lnTo>
                      <a:pt x="1076" y="744"/>
                    </a:lnTo>
                    <a:lnTo>
                      <a:pt x="1069" y="738"/>
                    </a:lnTo>
                    <a:lnTo>
                      <a:pt x="1061" y="731"/>
                    </a:lnTo>
                    <a:lnTo>
                      <a:pt x="1055" y="725"/>
                    </a:lnTo>
                    <a:lnTo>
                      <a:pt x="1048" y="718"/>
                    </a:lnTo>
                    <a:lnTo>
                      <a:pt x="1042" y="711"/>
                    </a:lnTo>
                    <a:lnTo>
                      <a:pt x="1035" y="705"/>
                    </a:lnTo>
                    <a:lnTo>
                      <a:pt x="1029" y="699"/>
                    </a:lnTo>
                    <a:lnTo>
                      <a:pt x="1023" y="692"/>
                    </a:lnTo>
                    <a:lnTo>
                      <a:pt x="1016" y="684"/>
                    </a:lnTo>
                    <a:lnTo>
                      <a:pt x="1010" y="677"/>
                    </a:lnTo>
                    <a:lnTo>
                      <a:pt x="1004" y="671"/>
                    </a:lnTo>
                    <a:lnTo>
                      <a:pt x="998" y="663"/>
                    </a:lnTo>
                    <a:lnTo>
                      <a:pt x="992" y="657"/>
                    </a:lnTo>
                    <a:lnTo>
                      <a:pt x="986" y="650"/>
                    </a:lnTo>
                    <a:lnTo>
                      <a:pt x="981" y="644"/>
                    </a:lnTo>
                    <a:lnTo>
                      <a:pt x="975" y="635"/>
                    </a:lnTo>
                    <a:lnTo>
                      <a:pt x="968" y="629"/>
                    </a:lnTo>
                    <a:lnTo>
                      <a:pt x="962" y="621"/>
                    </a:lnTo>
                    <a:lnTo>
                      <a:pt x="956" y="614"/>
                    </a:lnTo>
                    <a:lnTo>
                      <a:pt x="950" y="607"/>
                    </a:lnTo>
                    <a:lnTo>
                      <a:pt x="944" y="600"/>
                    </a:lnTo>
                    <a:lnTo>
                      <a:pt x="938" y="592"/>
                    </a:lnTo>
                    <a:lnTo>
                      <a:pt x="933" y="586"/>
                    </a:lnTo>
                    <a:lnTo>
                      <a:pt x="927" y="579"/>
                    </a:lnTo>
                    <a:lnTo>
                      <a:pt x="920" y="572"/>
                    </a:lnTo>
                    <a:lnTo>
                      <a:pt x="914" y="565"/>
                    </a:lnTo>
                    <a:lnTo>
                      <a:pt x="908" y="559"/>
                    </a:lnTo>
                    <a:lnTo>
                      <a:pt x="902" y="552"/>
                    </a:lnTo>
                    <a:lnTo>
                      <a:pt x="896" y="545"/>
                    </a:lnTo>
                    <a:lnTo>
                      <a:pt x="890" y="539"/>
                    </a:lnTo>
                    <a:lnTo>
                      <a:pt x="885" y="533"/>
                    </a:lnTo>
                    <a:lnTo>
                      <a:pt x="878" y="526"/>
                    </a:lnTo>
                    <a:lnTo>
                      <a:pt x="871" y="519"/>
                    </a:lnTo>
                    <a:lnTo>
                      <a:pt x="865" y="513"/>
                    </a:lnTo>
                    <a:lnTo>
                      <a:pt x="859" y="507"/>
                    </a:lnTo>
                    <a:lnTo>
                      <a:pt x="853" y="501"/>
                    </a:lnTo>
                    <a:lnTo>
                      <a:pt x="846" y="494"/>
                    </a:lnTo>
                    <a:lnTo>
                      <a:pt x="840" y="488"/>
                    </a:lnTo>
                    <a:lnTo>
                      <a:pt x="834" y="483"/>
                    </a:lnTo>
                    <a:lnTo>
                      <a:pt x="826" y="477"/>
                    </a:lnTo>
                    <a:lnTo>
                      <a:pt x="820" y="471"/>
                    </a:lnTo>
                    <a:lnTo>
                      <a:pt x="813" y="466"/>
                    </a:lnTo>
                    <a:lnTo>
                      <a:pt x="807" y="461"/>
                    </a:lnTo>
                    <a:lnTo>
                      <a:pt x="799" y="456"/>
                    </a:lnTo>
                    <a:lnTo>
                      <a:pt x="792" y="451"/>
                    </a:lnTo>
                    <a:lnTo>
                      <a:pt x="785" y="446"/>
                    </a:lnTo>
                    <a:lnTo>
                      <a:pt x="778" y="443"/>
                    </a:lnTo>
                    <a:lnTo>
                      <a:pt x="770" y="438"/>
                    </a:lnTo>
                    <a:lnTo>
                      <a:pt x="763" y="434"/>
                    </a:lnTo>
                    <a:lnTo>
                      <a:pt x="754" y="431"/>
                    </a:lnTo>
                    <a:lnTo>
                      <a:pt x="747" y="427"/>
                    </a:lnTo>
                    <a:lnTo>
                      <a:pt x="739" y="423"/>
                    </a:lnTo>
                    <a:lnTo>
                      <a:pt x="730" y="420"/>
                    </a:lnTo>
                    <a:lnTo>
                      <a:pt x="722" y="417"/>
                    </a:lnTo>
                    <a:lnTo>
                      <a:pt x="715" y="415"/>
                    </a:lnTo>
                    <a:lnTo>
                      <a:pt x="705" y="412"/>
                    </a:lnTo>
                    <a:lnTo>
                      <a:pt x="697" y="410"/>
                    </a:lnTo>
                    <a:lnTo>
                      <a:pt x="689" y="408"/>
                    </a:lnTo>
                    <a:lnTo>
                      <a:pt x="680" y="407"/>
                    </a:lnTo>
                    <a:lnTo>
                      <a:pt x="671" y="406"/>
                    </a:lnTo>
                    <a:lnTo>
                      <a:pt x="662" y="405"/>
                    </a:lnTo>
                    <a:lnTo>
                      <a:pt x="652" y="405"/>
                    </a:lnTo>
                    <a:lnTo>
                      <a:pt x="644" y="405"/>
                    </a:lnTo>
                    <a:lnTo>
                      <a:pt x="635" y="393"/>
                    </a:lnTo>
                    <a:lnTo>
                      <a:pt x="627" y="383"/>
                    </a:lnTo>
                    <a:lnTo>
                      <a:pt x="617" y="372"/>
                    </a:lnTo>
                    <a:lnTo>
                      <a:pt x="607" y="363"/>
                    </a:lnTo>
                    <a:lnTo>
                      <a:pt x="601" y="357"/>
                    </a:lnTo>
                    <a:lnTo>
                      <a:pt x="596" y="352"/>
                    </a:lnTo>
                    <a:lnTo>
                      <a:pt x="590" y="346"/>
                    </a:lnTo>
                    <a:lnTo>
                      <a:pt x="584" y="342"/>
                    </a:lnTo>
                    <a:lnTo>
                      <a:pt x="578" y="337"/>
                    </a:lnTo>
                    <a:lnTo>
                      <a:pt x="572" y="331"/>
                    </a:lnTo>
                    <a:lnTo>
                      <a:pt x="566" y="326"/>
                    </a:lnTo>
                    <a:lnTo>
                      <a:pt x="560" y="322"/>
                    </a:lnTo>
                    <a:lnTo>
                      <a:pt x="553" y="316"/>
                    </a:lnTo>
                    <a:lnTo>
                      <a:pt x="547" y="311"/>
                    </a:lnTo>
                    <a:lnTo>
                      <a:pt x="539" y="305"/>
                    </a:lnTo>
                    <a:lnTo>
                      <a:pt x="533" y="301"/>
                    </a:lnTo>
                    <a:lnTo>
                      <a:pt x="526" y="295"/>
                    </a:lnTo>
                    <a:lnTo>
                      <a:pt x="520" y="290"/>
                    </a:lnTo>
                    <a:lnTo>
                      <a:pt x="512" y="284"/>
                    </a:lnTo>
                    <a:lnTo>
                      <a:pt x="506" y="280"/>
                    </a:lnTo>
                    <a:lnTo>
                      <a:pt x="499" y="274"/>
                    </a:lnTo>
                    <a:lnTo>
                      <a:pt x="491" y="269"/>
                    </a:lnTo>
                    <a:lnTo>
                      <a:pt x="485" y="263"/>
                    </a:lnTo>
                    <a:lnTo>
                      <a:pt x="479" y="257"/>
                    </a:lnTo>
                    <a:lnTo>
                      <a:pt x="472" y="251"/>
                    </a:lnTo>
                    <a:lnTo>
                      <a:pt x="465" y="246"/>
                    </a:lnTo>
                    <a:lnTo>
                      <a:pt x="459" y="241"/>
                    </a:lnTo>
                    <a:lnTo>
                      <a:pt x="453" y="235"/>
                    </a:lnTo>
                    <a:lnTo>
                      <a:pt x="445" y="229"/>
                    </a:lnTo>
                    <a:lnTo>
                      <a:pt x="439" y="223"/>
                    </a:lnTo>
                    <a:lnTo>
                      <a:pt x="433" y="217"/>
                    </a:lnTo>
                    <a:lnTo>
                      <a:pt x="427" y="210"/>
                    </a:lnTo>
                    <a:lnTo>
                      <a:pt x="420" y="204"/>
                    </a:lnTo>
                    <a:lnTo>
                      <a:pt x="414" y="198"/>
                    </a:lnTo>
                    <a:lnTo>
                      <a:pt x="409" y="192"/>
                    </a:lnTo>
                    <a:lnTo>
                      <a:pt x="404" y="185"/>
                    </a:lnTo>
                    <a:lnTo>
                      <a:pt x="397" y="178"/>
                    </a:lnTo>
                    <a:lnTo>
                      <a:pt x="392" y="172"/>
                    </a:lnTo>
                    <a:lnTo>
                      <a:pt x="387" y="164"/>
                    </a:lnTo>
                    <a:lnTo>
                      <a:pt x="383" y="158"/>
                    </a:lnTo>
                    <a:lnTo>
                      <a:pt x="378" y="151"/>
                    </a:lnTo>
                    <a:lnTo>
                      <a:pt x="373" y="145"/>
                    </a:lnTo>
                    <a:lnTo>
                      <a:pt x="370" y="137"/>
                    </a:lnTo>
                    <a:lnTo>
                      <a:pt x="367" y="131"/>
                    </a:lnTo>
                    <a:lnTo>
                      <a:pt x="363" y="123"/>
                    </a:lnTo>
                    <a:lnTo>
                      <a:pt x="359" y="115"/>
                    </a:lnTo>
                    <a:lnTo>
                      <a:pt x="356" y="108"/>
                    </a:lnTo>
                    <a:lnTo>
                      <a:pt x="354" y="101"/>
                    </a:lnTo>
                    <a:lnTo>
                      <a:pt x="350" y="92"/>
                    </a:lnTo>
                    <a:lnTo>
                      <a:pt x="348" y="85"/>
                    </a:lnTo>
                    <a:lnTo>
                      <a:pt x="346" y="77"/>
                    </a:lnTo>
                    <a:lnTo>
                      <a:pt x="346" y="69"/>
                    </a:lnTo>
                    <a:lnTo>
                      <a:pt x="344" y="60"/>
                    </a:lnTo>
                    <a:lnTo>
                      <a:pt x="344" y="52"/>
                    </a:lnTo>
                    <a:lnTo>
                      <a:pt x="344" y="43"/>
                    </a:lnTo>
                    <a:lnTo>
                      <a:pt x="344" y="35"/>
                    </a:lnTo>
                    <a:lnTo>
                      <a:pt x="344" y="26"/>
                    </a:lnTo>
                    <a:lnTo>
                      <a:pt x="345" y="17"/>
                    </a:lnTo>
                    <a:lnTo>
                      <a:pt x="346" y="8"/>
                    </a:lnTo>
                    <a:lnTo>
                      <a:pt x="349" y="0"/>
                    </a:lnTo>
                    <a:lnTo>
                      <a:pt x="3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8" name="Freeform 1060"/>
              <p:cNvSpPr>
                <a:spLocks/>
              </p:cNvSpPr>
              <p:nvPr/>
            </p:nvSpPr>
            <p:spPr bwMode="auto">
              <a:xfrm>
                <a:off x="1497" y="3111"/>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7 h 160"/>
                  <a:gd name="T10" fmla="*/ 49 w 121"/>
                  <a:gd name="T11" fmla="*/ 77 h 160"/>
                  <a:gd name="T12" fmla="*/ 45 w 121"/>
                  <a:gd name="T13" fmla="*/ 75 h 160"/>
                  <a:gd name="T14" fmla="*/ 40 w 121"/>
                  <a:gd name="T15" fmla="*/ 73 h 160"/>
                  <a:gd name="T16" fmla="*/ 35 w 121"/>
                  <a:gd name="T17" fmla="*/ 71 h 160"/>
                  <a:gd name="T18" fmla="*/ 31 w 121"/>
                  <a:gd name="T19" fmla="*/ 69 h 160"/>
                  <a:gd name="T20" fmla="*/ 26 w 121"/>
                  <a:gd name="T21" fmla="*/ 65 h 160"/>
                  <a:gd name="T22" fmla="*/ 23 w 121"/>
                  <a:gd name="T23" fmla="*/ 63 h 160"/>
                  <a:gd name="T24" fmla="*/ 19 w 121"/>
                  <a:gd name="T25" fmla="*/ 59 h 160"/>
                  <a:gd name="T26" fmla="*/ 15 w 121"/>
                  <a:gd name="T27" fmla="*/ 56 h 160"/>
                  <a:gd name="T28" fmla="*/ 12 w 121"/>
                  <a:gd name="T29" fmla="*/ 52 h 160"/>
                  <a:gd name="T30" fmla="*/ 10 w 121"/>
                  <a:gd name="T31" fmla="*/ 49 h 160"/>
                  <a:gd name="T32" fmla="*/ 7 w 121"/>
                  <a:gd name="T33" fmla="*/ 45 h 160"/>
                  <a:gd name="T34" fmla="*/ 4 w 121"/>
                  <a:gd name="T35" fmla="*/ 41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7 h 160"/>
                  <a:gd name="T50" fmla="*/ 15 w 121"/>
                  <a:gd name="T51" fmla="*/ 22 h 160"/>
                  <a:gd name="T52" fmla="*/ 18 w 121"/>
                  <a:gd name="T53" fmla="*/ 27 h 160"/>
                  <a:gd name="T54" fmla="*/ 20 w 121"/>
                  <a:gd name="T55" fmla="*/ 33 h 160"/>
                  <a:gd name="T56" fmla="*/ 23 w 121"/>
                  <a:gd name="T57" fmla="*/ 38 h 160"/>
                  <a:gd name="T58" fmla="*/ 26 w 121"/>
                  <a:gd name="T59" fmla="*/ 43 h 160"/>
                  <a:gd name="T60" fmla="*/ 30 w 121"/>
                  <a:gd name="T61" fmla="*/ 48 h 160"/>
                  <a:gd name="T62" fmla="*/ 33 w 121"/>
                  <a:gd name="T63" fmla="*/ 52 h 160"/>
                  <a:gd name="T64" fmla="*/ 37 w 121"/>
                  <a:gd name="T65" fmla="*/ 57 h 160"/>
                  <a:gd name="T66" fmla="*/ 42 w 121"/>
                  <a:gd name="T67" fmla="*/ 59 h 160"/>
                  <a:gd name="T68" fmla="*/ 47 w 121"/>
                  <a:gd name="T69" fmla="*/ 62 h 160"/>
                  <a:gd name="T70" fmla="*/ 50 w 121"/>
                  <a:gd name="T71" fmla="*/ 62 h 160"/>
                  <a:gd name="T72" fmla="*/ 54 w 121"/>
                  <a:gd name="T73" fmla="*/ 63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4"/>
                    </a:lnTo>
                    <a:lnTo>
                      <a:pt x="98" y="153"/>
                    </a:lnTo>
                    <a:lnTo>
                      <a:pt x="89" y="149"/>
                    </a:lnTo>
                    <a:lnTo>
                      <a:pt x="79" y="146"/>
                    </a:lnTo>
                    <a:lnTo>
                      <a:pt x="70" y="141"/>
                    </a:lnTo>
                    <a:lnTo>
                      <a:pt x="61" y="137"/>
                    </a:lnTo>
                    <a:lnTo>
                      <a:pt x="52" y="130"/>
                    </a:lnTo>
                    <a:lnTo>
                      <a:pt x="46" y="125"/>
                    </a:lnTo>
                    <a:lnTo>
                      <a:pt x="38" y="118"/>
                    </a:lnTo>
                    <a:lnTo>
                      <a:pt x="30" y="112"/>
                    </a:lnTo>
                    <a:lnTo>
                      <a:pt x="24" y="104"/>
                    </a:lnTo>
                    <a:lnTo>
                      <a:pt x="19" y="97"/>
                    </a:lnTo>
                    <a:lnTo>
                      <a:pt x="13" y="89"/>
                    </a:lnTo>
                    <a:lnTo>
                      <a:pt x="8" y="81"/>
                    </a:lnTo>
                    <a:lnTo>
                      <a:pt x="3" y="73"/>
                    </a:lnTo>
                    <a:lnTo>
                      <a:pt x="0" y="66"/>
                    </a:lnTo>
                    <a:lnTo>
                      <a:pt x="0" y="0"/>
                    </a:lnTo>
                    <a:lnTo>
                      <a:pt x="6" y="6"/>
                    </a:lnTo>
                    <a:lnTo>
                      <a:pt x="14" y="15"/>
                    </a:lnTo>
                    <a:lnTo>
                      <a:pt x="19" y="23"/>
                    </a:lnTo>
                    <a:lnTo>
                      <a:pt x="25" y="33"/>
                    </a:lnTo>
                    <a:lnTo>
                      <a:pt x="29" y="43"/>
                    </a:lnTo>
                    <a:lnTo>
                      <a:pt x="36" y="54"/>
                    </a:lnTo>
                    <a:lnTo>
                      <a:pt x="40" y="65"/>
                    </a:lnTo>
                    <a:lnTo>
                      <a:pt x="46" y="76"/>
                    </a:lnTo>
                    <a:lnTo>
                      <a:pt x="51" y="86"/>
                    </a:lnTo>
                    <a:lnTo>
                      <a:pt x="59" y="96"/>
                    </a:lnTo>
                    <a:lnTo>
                      <a:pt x="65" y="104"/>
                    </a:lnTo>
                    <a:lnTo>
                      <a:pt x="74" y="113"/>
                    </a:lnTo>
                    <a:lnTo>
                      <a:pt x="83" y="118"/>
                    </a:lnTo>
                    <a:lnTo>
                      <a:pt x="94" y="123"/>
                    </a:lnTo>
                    <a:lnTo>
                      <a:pt x="100" y="124"/>
                    </a:lnTo>
                    <a:lnTo>
                      <a:pt x="107" y="126"/>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9" name="Freeform 1061"/>
              <p:cNvSpPr>
                <a:spLocks/>
              </p:cNvSpPr>
              <p:nvPr/>
            </p:nvSpPr>
            <p:spPr bwMode="auto">
              <a:xfrm>
                <a:off x="1919" y="3111"/>
                <a:ext cx="45" cy="68"/>
              </a:xfrm>
              <a:custGeom>
                <a:avLst/>
                <a:gdLst>
                  <a:gd name="T0" fmla="*/ 45 w 89"/>
                  <a:gd name="T1" fmla="*/ 7 h 136"/>
                  <a:gd name="T2" fmla="*/ 44 w 89"/>
                  <a:gd name="T3" fmla="*/ 11 h 136"/>
                  <a:gd name="T4" fmla="*/ 44 w 89"/>
                  <a:gd name="T5" fmla="*/ 15 h 136"/>
                  <a:gd name="T6" fmla="*/ 44 w 89"/>
                  <a:gd name="T7" fmla="*/ 18 h 136"/>
                  <a:gd name="T8" fmla="*/ 44 w 89"/>
                  <a:gd name="T9" fmla="*/ 23 h 136"/>
                  <a:gd name="T10" fmla="*/ 44 w 89"/>
                  <a:gd name="T11" fmla="*/ 26 h 136"/>
                  <a:gd name="T12" fmla="*/ 44 w 89"/>
                  <a:gd name="T13" fmla="*/ 31 h 136"/>
                  <a:gd name="T14" fmla="*/ 44 w 89"/>
                  <a:gd name="T15" fmla="*/ 35 h 136"/>
                  <a:gd name="T16" fmla="*/ 45 w 89"/>
                  <a:gd name="T17" fmla="*/ 39 h 136"/>
                  <a:gd name="T18" fmla="*/ 44 w 89"/>
                  <a:gd name="T19" fmla="*/ 43 h 136"/>
                  <a:gd name="T20" fmla="*/ 44 w 89"/>
                  <a:gd name="T21" fmla="*/ 47 h 136"/>
                  <a:gd name="T22" fmla="*/ 44 w 89"/>
                  <a:gd name="T23" fmla="*/ 50 h 136"/>
                  <a:gd name="T24" fmla="*/ 43 w 89"/>
                  <a:gd name="T25" fmla="*/ 55 h 136"/>
                  <a:gd name="T26" fmla="*/ 42 w 89"/>
                  <a:gd name="T27" fmla="*/ 58 h 136"/>
                  <a:gd name="T28" fmla="*/ 41 w 89"/>
                  <a:gd name="T29" fmla="*/ 61 h 136"/>
                  <a:gd name="T30" fmla="*/ 39 w 89"/>
                  <a:gd name="T31" fmla="*/ 64 h 136"/>
                  <a:gd name="T32" fmla="*/ 37 w 89"/>
                  <a:gd name="T33" fmla="*/ 68 h 136"/>
                  <a:gd name="T34" fmla="*/ 37 w 89"/>
                  <a:gd name="T35" fmla="*/ 64 h 136"/>
                  <a:gd name="T36" fmla="*/ 38 w 89"/>
                  <a:gd name="T37" fmla="*/ 60 h 136"/>
                  <a:gd name="T38" fmla="*/ 38 w 89"/>
                  <a:gd name="T39" fmla="*/ 56 h 136"/>
                  <a:gd name="T40" fmla="*/ 38 w 89"/>
                  <a:gd name="T41" fmla="*/ 51 h 136"/>
                  <a:gd name="T42" fmla="*/ 37 w 89"/>
                  <a:gd name="T43" fmla="*/ 47 h 136"/>
                  <a:gd name="T44" fmla="*/ 36 w 89"/>
                  <a:gd name="T45" fmla="*/ 42 h 136"/>
                  <a:gd name="T46" fmla="*/ 34 w 89"/>
                  <a:gd name="T47" fmla="*/ 38 h 136"/>
                  <a:gd name="T48" fmla="*/ 33 w 89"/>
                  <a:gd name="T49" fmla="*/ 35 h 136"/>
                  <a:gd name="T50" fmla="*/ 30 w 89"/>
                  <a:gd name="T51" fmla="*/ 30 h 136"/>
                  <a:gd name="T52" fmla="*/ 28 w 89"/>
                  <a:gd name="T53" fmla="*/ 27 h 136"/>
                  <a:gd name="T54" fmla="*/ 25 w 89"/>
                  <a:gd name="T55" fmla="*/ 24 h 136"/>
                  <a:gd name="T56" fmla="*/ 22 w 89"/>
                  <a:gd name="T57" fmla="*/ 21 h 136"/>
                  <a:gd name="T58" fmla="*/ 18 w 89"/>
                  <a:gd name="T59" fmla="*/ 17 h 136"/>
                  <a:gd name="T60" fmla="*/ 14 w 89"/>
                  <a:gd name="T61" fmla="*/ 15 h 136"/>
                  <a:gd name="T62" fmla="*/ 9 w 89"/>
                  <a:gd name="T63" fmla="*/ 13 h 136"/>
                  <a:gd name="T64" fmla="*/ 5 w 89"/>
                  <a:gd name="T65" fmla="*/ 12 h 136"/>
                  <a:gd name="T66" fmla="*/ 0 w 89"/>
                  <a:gd name="T67" fmla="*/ 0 h 136"/>
                  <a:gd name="T68" fmla="*/ 3 w 89"/>
                  <a:gd name="T69" fmla="*/ 0 h 136"/>
                  <a:gd name="T70" fmla="*/ 6 w 89"/>
                  <a:gd name="T71" fmla="*/ 1 h 136"/>
                  <a:gd name="T72" fmla="*/ 8 w 89"/>
                  <a:gd name="T73" fmla="*/ 1 h 136"/>
                  <a:gd name="T74" fmla="*/ 12 w 89"/>
                  <a:gd name="T75" fmla="*/ 2 h 136"/>
                  <a:gd name="T76" fmla="*/ 14 w 89"/>
                  <a:gd name="T77" fmla="*/ 3 h 136"/>
                  <a:gd name="T78" fmla="*/ 17 w 89"/>
                  <a:gd name="T79" fmla="*/ 3 h 136"/>
                  <a:gd name="T80" fmla="*/ 20 w 89"/>
                  <a:gd name="T81" fmla="*/ 4 h 136"/>
                  <a:gd name="T82" fmla="*/ 23 w 89"/>
                  <a:gd name="T83" fmla="*/ 5 h 136"/>
                  <a:gd name="T84" fmla="*/ 28 w 89"/>
                  <a:gd name="T85" fmla="*/ 5 h 136"/>
                  <a:gd name="T86" fmla="*/ 33 w 89"/>
                  <a:gd name="T87" fmla="*/ 6 h 136"/>
                  <a:gd name="T88" fmla="*/ 36 w 89"/>
                  <a:gd name="T89" fmla="*/ 6 h 136"/>
                  <a:gd name="T90" fmla="*/ 39 w 89"/>
                  <a:gd name="T91" fmla="*/ 6 h 136"/>
                  <a:gd name="T92" fmla="*/ 42 w 89"/>
                  <a:gd name="T93" fmla="*/ 6 h 136"/>
                  <a:gd name="T94" fmla="*/ 45 w 89"/>
                  <a:gd name="T95" fmla="*/ 7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4"/>
                    </a:moveTo>
                    <a:lnTo>
                      <a:pt x="87" y="21"/>
                    </a:lnTo>
                    <a:lnTo>
                      <a:pt x="87" y="29"/>
                    </a:lnTo>
                    <a:lnTo>
                      <a:pt x="87" y="36"/>
                    </a:lnTo>
                    <a:lnTo>
                      <a:pt x="87" y="45"/>
                    </a:lnTo>
                    <a:lnTo>
                      <a:pt x="87" y="52"/>
                    </a:lnTo>
                    <a:lnTo>
                      <a:pt x="88" y="62"/>
                    </a:lnTo>
                    <a:lnTo>
                      <a:pt x="88" y="69"/>
                    </a:lnTo>
                    <a:lnTo>
                      <a:pt x="89" y="78"/>
                    </a:lnTo>
                    <a:lnTo>
                      <a:pt x="88" y="86"/>
                    </a:lnTo>
                    <a:lnTo>
                      <a:pt x="88" y="93"/>
                    </a:lnTo>
                    <a:lnTo>
                      <a:pt x="87" y="100"/>
                    </a:lnTo>
                    <a:lnTo>
                      <a:pt x="86" y="109"/>
                    </a:lnTo>
                    <a:lnTo>
                      <a:pt x="83" y="115"/>
                    </a:lnTo>
                    <a:lnTo>
                      <a:pt x="81" y="122"/>
                    </a:lnTo>
                    <a:lnTo>
                      <a:pt x="77" y="128"/>
                    </a:lnTo>
                    <a:lnTo>
                      <a:pt x="73" y="136"/>
                    </a:lnTo>
                    <a:lnTo>
                      <a:pt x="74" y="127"/>
                    </a:lnTo>
                    <a:lnTo>
                      <a:pt x="75" y="119"/>
                    </a:lnTo>
                    <a:lnTo>
                      <a:pt x="75" y="111"/>
                    </a:lnTo>
                    <a:lnTo>
                      <a:pt x="75" y="102"/>
                    </a:lnTo>
                    <a:lnTo>
                      <a:pt x="73" y="93"/>
                    </a:lnTo>
                    <a:lnTo>
                      <a:pt x="72" y="84"/>
                    </a:lnTo>
                    <a:lnTo>
                      <a:pt x="68" y="76"/>
                    </a:lnTo>
                    <a:lnTo>
                      <a:pt x="65" y="69"/>
                    </a:lnTo>
                    <a:lnTo>
                      <a:pt x="60" y="60"/>
                    </a:lnTo>
                    <a:lnTo>
                      <a:pt x="56" y="53"/>
                    </a:lnTo>
                    <a:lnTo>
                      <a:pt x="50" y="47"/>
                    </a:lnTo>
                    <a:lnTo>
                      <a:pt x="43" y="41"/>
                    </a:lnTo>
                    <a:lnTo>
                      <a:pt x="36" y="34"/>
                    </a:lnTo>
                    <a:lnTo>
                      <a:pt x="28" y="30"/>
                    </a:lnTo>
                    <a:lnTo>
                      <a:pt x="18" y="26"/>
                    </a:lnTo>
                    <a:lnTo>
                      <a:pt x="10" y="24"/>
                    </a:lnTo>
                    <a:lnTo>
                      <a:pt x="0" y="0"/>
                    </a:lnTo>
                    <a:lnTo>
                      <a:pt x="5" y="0"/>
                    </a:lnTo>
                    <a:lnTo>
                      <a:pt x="11" y="2"/>
                    </a:lnTo>
                    <a:lnTo>
                      <a:pt x="16" y="2"/>
                    </a:lnTo>
                    <a:lnTo>
                      <a:pt x="23" y="4"/>
                    </a:lnTo>
                    <a:lnTo>
                      <a:pt x="28" y="5"/>
                    </a:lnTo>
                    <a:lnTo>
                      <a:pt x="34" y="6"/>
                    </a:lnTo>
                    <a:lnTo>
                      <a:pt x="39" y="7"/>
                    </a:lnTo>
                    <a:lnTo>
                      <a:pt x="45" y="9"/>
                    </a:lnTo>
                    <a:lnTo>
                      <a:pt x="55" y="10"/>
                    </a:lnTo>
                    <a:lnTo>
                      <a:pt x="66" y="11"/>
                    </a:lnTo>
                    <a:lnTo>
                      <a:pt x="72" y="11"/>
                    </a:lnTo>
                    <a:lnTo>
                      <a:pt x="77" y="12"/>
                    </a:lnTo>
                    <a:lnTo>
                      <a:pt x="83" y="12"/>
                    </a:lnTo>
                    <a:lnTo>
                      <a:pt x="8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0" name="Freeform 1062"/>
              <p:cNvSpPr>
                <a:spLocks/>
              </p:cNvSpPr>
              <p:nvPr/>
            </p:nvSpPr>
            <p:spPr bwMode="auto">
              <a:xfrm>
                <a:off x="1864" y="3175"/>
                <a:ext cx="36" cy="84"/>
              </a:xfrm>
              <a:custGeom>
                <a:avLst/>
                <a:gdLst>
                  <a:gd name="T0" fmla="*/ 36 w 73"/>
                  <a:gd name="T1" fmla="*/ 25 h 168"/>
                  <a:gd name="T2" fmla="*/ 35 w 73"/>
                  <a:gd name="T3" fmla="*/ 29 h 168"/>
                  <a:gd name="T4" fmla="*/ 35 w 73"/>
                  <a:gd name="T5" fmla="*/ 32 h 168"/>
                  <a:gd name="T6" fmla="*/ 35 w 73"/>
                  <a:gd name="T7" fmla="*/ 36 h 168"/>
                  <a:gd name="T8" fmla="*/ 35 w 73"/>
                  <a:gd name="T9" fmla="*/ 40 h 168"/>
                  <a:gd name="T10" fmla="*/ 35 w 73"/>
                  <a:gd name="T11" fmla="*/ 44 h 168"/>
                  <a:gd name="T12" fmla="*/ 35 w 73"/>
                  <a:gd name="T13" fmla="*/ 48 h 168"/>
                  <a:gd name="T14" fmla="*/ 36 w 73"/>
                  <a:gd name="T15" fmla="*/ 52 h 168"/>
                  <a:gd name="T16" fmla="*/ 36 w 73"/>
                  <a:gd name="T17" fmla="*/ 56 h 168"/>
                  <a:gd name="T18" fmla="*/ 36 w 73"/>
                  <a:gd name="T19" fmla="*/ 60 h 168"/>
                  <a:gd name="T20" fmla="*/ 36 w 73"/>
                  <a:gd name="T21" fmla="*/ 64 h 168"/>
                  <a:gd name="T22" fmla="*/ 35 w 73"/>
                  <a:gd name="T23" fmla="*/ 67 h 168"/>
                  <a:gd name="T24" fmla="*/ 35 w 73"/>
                  <a:gd name="T25" fmla="*/ 71 h 168"/>
                  <a:gd name="T26" fmla="*/ 33 w 73"/>
                  <a:gd name="T27" fmla="*/ 74 h 168"/>
                  <a:gd name="T28" fmla="*/ 32 w 73"/>
                  <a:gd name="T29" fmla="*/ 78 h 168"/>
                  <a:gd name="T30" fmla="*/ 29 w 73"/>
                  <a:gd name="T31" fmla="*/ 81 h 168"/>
                  <a:gd name="T32" fmla="*/ 27 w 73"/>
                  <a:gd name="T33" fmla="*/ 84 h 168"/>
                  <a:gd name="T34" fmla="*/ 25 w 73"/>
                  <a:gd name="T35" fmla="*/ 79 h 168"/>
                  <a:gd name="T36" fmla="*/ 24 w 73"/>
                  <a:gd name="T37" fmla="*/ 74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6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5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0"/>
                    </a:moveTo>
                    <a:lnTo>
                      <a:pt x="70" y="57"/>
                    </a:lnTo>
                    <a:lnTo>
                      <a:pt x="70" y="64"/>
                    </a:lnTo>
                    <a:lnTo>
                      <a:pt x="70" y="71"/>
                    </a:lnTo>
                    <a:lnTo>
                      <a:pt x="71" y="80"/>
                    </a:lnTo>
                    <a:lnTo>
                      <a:pt x="71" y="87"/>
                    </a:lnTo>
                    <a:lnTo>
                      <a:pt x="71" y="95"/>
                    </a:lnTo>
                    <a:lnTo>
                      <a:pt x="72" y="104"/>
                    </a:lnTo>
                    <a:lnTo>
                      <a:pt x="73" y="112"/>
                    </a:lnTo>
                    <a:lnTo>
                      <a:pt x="72" y="119"/>
                    </a:lnTo>
                    <a:lnTo>
                      <a:pt x="72" y="127"/>
                    </a:lnTo>
                    <a:lnTo>
                      <a:pt x="71" y="134"/>
                    </a:lnTo>
                    <a:lnTo>
                      <a:pt x="70" y="141"/>
                    </a:lnTo>
                    <a:lnTo>
                      <a:pt x="67" y="147"/>
                    </a:lnTo>
                    <a:lnTo>
                      <a:pt x="64" y="155"/>
                    </a:lnTo>
                    <a:lnTo>
                      <a:pt x="59" y="161"/>
                    </a:lnTo>
                    <a:lnTo>
                      <a:pt x="55" y="168"/>
                    </a:lnTo>
                    <a:lnTo>
                      <a:pt x="51" y="158"/>
                    </a:lnTo>
                    <a:lnTo>
                      <a:pt x="48" y="148"/>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7"/>
                    </a:lnTo>
                    <a:lnTo>
                      <a:pt x="46" y="71"/>
                    </a:lnTo>
                    <a:lnTo>
                      <a:pt x="45" y="65"/>
                    </a:lnTo>
                    <a:lnTo>
                      <a:pt x="44" y="59"/>
                    </a:lnTo>
                    <a:lnTo>
                      <a:pt x="44" y="52"/>
                    </a:lnTo>
                    <a:lnTo>
                      <a:pt x="40" y="41"/>
                    </a:lnTo>
                    <a:lnTo>
                      <a:pt x="36" y="32"/>
                    </a:lnTo>
                    <a:lnTo>
                      <a:pt x="30" y="21"/>
                    </a:lnTo>
                    <a:lnTo>
                      <a:pt x="23" y="14"/>
                    </a:lnTo>
                    <a:lnTo>
                      <a:pt x="18" y="10"/>
                    </a:lnTo>
                    <a:lnTo>
                      <a:pt x="12" y="7"/>
                    </a:lnTo>
                    <a:lnTo>
                      <a:pt x="6" y="3"/>
                    </a:lnTo>
                    <a:lnTo>
                      <a:pt x="0" y="2"/>
                    </a:lnTo>
                    <a:lnTo>
                      <a:pt x="5" y="0"/>
                    </a:lnTo>
                    <a:lnTo>
                      <a:pt x="11" y="0"/>
                    </a:lnTo>
                    <a:lnTo>
                      <a:pt x="17" y="0"/>
                    </a:lnTo>
                    <a:lnTo>
                      <a:pt x="22" y="2"/>
                    </a:lnTo>
                    <a:lnTo>
                      <a:pt x="30" y="8"/>
                    </a:lnTo>
                    <a:lnTo>
                      <a:pt x="40" y="16"/>
                    </a:lnTo>
                    <a:lnTo>
                      <a:pt x="47" y="24"/>
                    </a:lnTo>
                    <a:lnTo>
                      <a:pt x="54" y="34"/>
                    </a:lnTo>
                    <a:lnTo>
                      <a:pt x="63" y="42"/>
                    </a:lnTo>
                    <a:lnTo>
                      <a:pt x="72"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1" name="Freeform 1063"/>
              <p:cNvSpPr>
                <a:spLocks/>
              </p:cNvSpPr>
              <p:nvPr/>
            </p:nvSpPr>
            <p:spPr bwMode="auto">
              <a:xfrm>
                <a:off x="1768" y="3200"/>
                <a:ext cx="82" cy="98"/>
              </a:xfrm>
              <a:custGeom>
                <a:avLst/>
                <a:gdLst>
                  <a:gd name="T0" fmla="*/ 80 w 165"/>
                  <a:gd name="T1" fmla="*/ 98 h 198"/>
                  <a:gd name="T2" fmla="*/ 0 w 165"/>
                  <a:gd name="T3" fmla="*/ 28 h 198"/>
                  <a:gd name="T4" fmla="*/ 0 w 165"/>
                  <a:gd name="T5" fmla="*/ 23 h 198"/>
                  <a:gd name="T6" fmla="*/ 0 w 165"/>
                  <a:gd name="T7" fmla="*/ 19 h 198"/>
                  <a:gd name="T8" fmla="*/ 1 w 165"/>
                  <a:gd name="T9" fmla="*/ 15 h 198"/>
                  <a:gd name="T10" fmla="*/ 2 w 165"/>
                  <a:gd name="T11" fmla="*/ 12 h 198"/>
                  <a:gd name="T12" fmla="*/ 4 w 165"/>
                  <a:gd name="T13" fmla="*/ 8 h 198"/>
                  <a:gd name="T14" fmla="*/ 6 w 165"/>
                  <a:gd name="T15" fmla="*/ 5 h 198"/>
                  <a:gd name="T16" fmla="*/ 9 w 165"/>
                  <a:gd name="T17" fmla="*/ 3 h 198"/>
                  <a:gd name="T18" fmla="*/ 13 w 165"/>
                  <a:gd name="T19" fmla="*/ 0 h 198"/>
                  <a:gd name="T20" fmla="*/ 15 w 165"/>
                  <a:gd name="T21" fmla="*/ 1 h 198"/>
                  <a:gd name="T22" fmla="*/ 18 w 165"/>
                  <a:gd name="T23" fmla="*/ 4 h 198"/>
                  <a:gd name="T24" fmla="*/ 21 w 165"/>
                  <a:gd name="T25" fmla="*/ 6 h 198"/>
                  <a:gd name="T26" fmla="*/ 24 w 165"/>
                  <a:gd name="T27" fmla="*/ 8 h 198"/>
                  <a:gd name="T28" fmla="*/ 27 w 165"/>
                  <a:gd name="T29" fmla="*/ 10 h 198"/>
                  <a:gd name="T30" fmla="*/ 31 w 165"/>
                  <a:gd name="T31" fmla="*/ 12 h 198"/>
                  <a:gd name="T32" fmla="*/ 34 w 165"/>
                  <a:gd name="T33" fmla="*/ 15 h 198"/>
                  <a:gd name="T34" fmla="*/ 38 w 165"/>
                  <a:gd name="T35" fmla="*/ 17 h 198"/>
                  <a:gd name="T36" fmla="*/ 41 w 165"/>
                  <a:gd name="T37" fmla="*/ 19 h 198"/>
                  <a:gd name="T38" fmla="*/ 44 w 165"/>
                  <a:gd name="T39" fmla="*/ 22 h 198"/>
                  <a:gd name="T40" fmla="*/ 47 w 165"/>
                  <a:gd name="T41" fmla="*/ 24 h 198"/>
                  <a:gd name="T42" fmla="*/ 51 w 165"/>
                  <a:gd name="T43" fmla="*/ 27 h 198"/>
                  <a:gd name="T44" fmla="*/ 53 w 165"/>
                  <a:gd name="T45" fmla="*/ 29 h 198"/>
                  <a:gd name="T46" fmla="*/ 57 w 165"/>
                  <a:gd name="T47" fmla="*/ 31 h 198"/>
                  <a:gd name="T48" fmla="*/ 60 w 165"/>
                  <a:gd name="T49" fmla="*/ 34 h 198"/>
                  <a:gd name="T50" fmla="*/ 63 w 165"/>
                  <a:gd name="T51" fmla="*/ 37 h 198"/>
                  <a:gd name="T52" fmla="*/ 65 w 165"/>
                  <a:gd name="T53" fmla="*/ 40 h 198"/>
                  <a:gd name="T54" fmla="*/ 68 w 165"/>
                  <a:gd name="T55" fmla="*/ 42 h 198"/>
                  <a:gd name="T56" fmla="*/ 70 w 165"/>
                  <a:gd name="T57" fmla="*/ 45 h 198"/>
                  <a:gd name="T58" fmla="*/ 73 w 165"/>
                  <a:gd name="T59" fmla="*/ 48 h 198"/>
                  <a:gd name="T60" fmla="*/ 74 w 165"/>
                  <a:gd name="T61" fmla="*/ 51 h 198"/>
                  <a:gd name="T62" fmla="*/ 76 w 165"/>
                  <a:gd name="T63" fmla="*/ 54 h 198"/>
                  <a:gd name="T64" fmla="*/ 78 w 165"/>
                  <a:gd name="T65" fmla="*/ 57 h 198"/>
                  <a:gd name="T66" fmla="*/ 80 w 165"/>
                  <a:gd name="T67" fmla="*/ 62 h 198"/>
                  <a:gd name="T68" fmla="*/ 80 w 165"/>
                  <a:gd name="T69" fmla="*/ 65 h 198"/>
                  <a:gd name="T70" fmla="*/ 81 w 165"/>
                  <a:gd name="T71" fmla="*/ 69 h 198"/>
                  <a:gd name="T72" fmla="*/ 82 w 165"/>
                  <a:gd name="T73" fmla="*/ 74 h 198"/>
                  <a:gd name="T74" fmla="*/ 82 w 165"/>
                  <a:gd name="T75" fmla="*/ 78 h 198"/>
                  <a:gd name="T76" fmla="*/ 82 w 165"/>
                  <a:gd name="T77" fmla="*/ 82 h 198"/>
                  <a:gd name="T78" fmla="*/ 82 w 165"/>
                  <a:gd name="T79" fmla="*/ 87 h 198"/>
                  <a:gd name="T80" fmla="*/ 81 w 165"/>
                  <a:gd name="T81" fmla="*/ 92 h 198"/>
                  <a:gd name="T82" fmla="*/ 80 w 165"/>
                  <a:gd name="T83" fmla="*/ 98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8">
                    <a:moveTo>
                      <a:pt x="161" y="198"/>
                    </a:moveTo>
                    <a:lnTo>
                      <a:pt x="1" y="56"/>
                    </a:lnTo>
                    <a:lnTo>
                      <a:pt x="0" y="46"/>
                    </a:lnTo>
                    <a:lnTo>
                      <a:pt x="0" y="38"/>
                    </a:lnTo>
                    <a:lnTo>
                      <a:pt x="2" y="31"/>
                    </a:lnTo>
                    <a:lnTo>
                      <a:pt x="5" y="24"/>
                    </a:lnTo>
                    <a:lnTo>
                      <a:pt x="8" y="17"/>
                    </a:lnTo>
                    <a:lnTo>
                      <a:pt x="13" y="11"/>
                    </a:lnTo>
                    <a:lnTo>
                      <a:pt x="19" y="6"/>
                    </a:lnTo>
                    <a:lnTo>
                      <a:pt x="26" y="0"/>
                    </a:lnTo>
                    <a:lnTo>
                      <a:pt x="31" y="3"/>
                    </a:lnTo>
                    <a:lnTo>
                      <a:pt x="36" y="9"/>
                    </a:lnTo>
                    <a:lnTo>
                      <a:pt x="43" y="12"/>
                    </a:lnTo>
                    <a:lnTo>
                      <a:pt x="49" y="17"/>
                    </a:lnTo>
                    <a:lnTo>
                      <a:pt x="55" y="21"/>
                    </a:lnTo>
                    <a:lnTo>
                      <a:pt x="62" y="25"/>
                    </a:lnTo>
                    <a:lnTo>
                      <a:pt x="69" y="30"/>
                    </a:lnTo>
                    <a:lnTo>
                      <a:pt x="76" y="35"/>
                    </a:lnTo>
                    <a:lnTo>
                      <a:pt x="82" y="39"/>
                    </a:lnTo>
                    <a:lnTo>
                      <a:pt x="89" y="44"/>
                    </a:lnTo>
                    <a:lnTo>
                      <a:pt x="95" y="48"/>
                    </a:lnTo>
                    <a:lnTo>
                      <a:pt x="102" y="54"/>
                    </a:lnTo>
                    <a:lnTo>
                      <a:pt x="107" y="58"/>
                    </a:lnTo>
                    <a:lnTo>
                      <a:pt x="114" y="63"/>
                    </a:lnTo>
                    <a:lnTo>
                      <a:pt x="120" y="68"/>
                    </a:lnTo>
                    <a:lnTo>
                      <a:pt x="126" y="74"/>
                    </a:lnTo>
                    <a:lnTo>
                      <a:pt x="130" y="80"/>
                    </a:lnTo>
                    <a:lnTo>
                      <a:pt x="136" y="85"/>
                    </a:lnTo>
                    <a:lnTo>
                      <a:pt x="141" y="91"/>
                    </a:lnTo>
                    <a:lnTo>
                      <a:pt x="146" y="97"/>
                    </a:lnTo>
                    <a:lnTo>
                      <a:pt x="149" y="104"/>
                    </a:lnTo>
                    <a:lnTo>
                      <a:pt x="153" y="110"/>
                    </a:lnTo>
                    <a:lnTo>
                      <a:pt x="156" y="116"/>
                    </a:lnTo>
                    <a:lnTo>
                      <a:pt x="160" y="125"/>
                    </a:lnTo>
                    <a:lnTo>
                      <a:pt x="161" y="132"/>
                    </a:lnTo>
                    <a:lnTo>
                      <a:pt x="163" y="140"/>
                    </a:lnTo>
                    <a:lnTo>
                      <a:pt x="164" y="149"/>
                    </a:lnTo>
                    <a:lnTo>
                      <a:pt x="165" y="158"/>
                    </a:lnTo>
                    <a:lnTo>
                      <a:pt x="164" y="166"/>
                    </a:lnTo>
                    <a:lnTo>
                      <a:pt x="164" y="176"/>
                    </a:lnTo>
                    <a:lnTo>
                      <a:pt x="162" y="186"/>
                    </a:lnTo>
                    <a:lnTo>
                      <a:pt x="161"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2" name="Freeform 1064"/>
              <p:cNvSpPr>
                <a:spLocks/>
              </p:cNvSpPr>
              <p:nvPr/>
            </p:nvSpPr>
            <p:spPr bwMode="auto">
              <a:xfrm>
                <a:off x="934" y="3268"/>
                <a:ext cx="713" cy="446"/>
              </a:xfrm>
              <a:custGeom>
                <a:avLst/>
                <a:gdLst>
                  <a:gd name="T0" fmla="*/ 435 w 1426"/>
                  <a:gd name="T1" fmla="*/ 141 h 893"/>
                  <a:gd name="T2" fmla="*/ 466 w 1426"/>
                  <a:gd name="T3" fmla="*/ 62 h 893"/>
                  <a:gd name="T4" fmla="*/ 513 w 1426"/>
                  <a:gd name="T5" fmla="*/ 55 h 893"/>
                  <a:gd name="T6" fmla="*/ 520 w 1426"/>
                  <a:gd name="T7" fmla="*/ 129 h 893"/>
                  <a:gd name="T8" fmla="*/ 488 w 1426"/>
                  <a:gd name="T9" fmla="*/ 198 h 893"/>
                  <a:gd name="T10" fmla="*/ 527 w 1426"/>
                  <a:gd name="T11" fmla="*/ 161 h 893"/>
                  <a:gd name="T12" fmla="*/ 568 w 1426"/>
                  <a:gd name="T13" fmla="*/ 65 h 893"/>
                  <a:gd name="T14" fmla="*/ 606 w 1426"/>
                  <a:gd name="T15" fmla="*/ 114 h 893"/>
                  <a:gd name="T16" fmla="*/ 668 w 1426"/>
                  <a:gd name="T17" fmla="*/ 109 h 893"/>
                  <a:gd name="T18" fmla="*/ 686 w 1426"/>
                  <a:gd name="T19" fmla="*/ 154 h 893"/>
                  <a:gd name="T20" fmla="*/ 713 w 1426"/>
                  <a:gd name="T21" fmla="*/ 220 h 893"/>
                  <a:gd name="T22" fmla="*/ 696 w 1426"/>
                  <a:gd name="T23" fmla="*/ 303 h 893"/>
                  <a:gd name="T24" fmla="*/ 650 w 1426"/>
                  <a:gd name="T25" fmla="*/ 376 h 893"/>
                  <a:gd name="T26" fmla="*/ 587 w 1426"/>
                  <a:gd name="T27" fmla="*/ 442 h 893"/>
                  <a:gd name="T28" fmla="*/ 505 w 1426"/>
                  <a:gd name="T29" fmla="*/ 442 h 893"/>
                  <a:gd name="T30" fmla="*/ 423 w 1426"/>
                  <a:gd name="T31" fmla="*/ 433 h 893"/>
                  <a:gd name="T32" fmla="*/ 344 w 1426"/>
                  <a:gd name="T33" fmla="*/ 418 h 893"/>
                  <a:gd name="T34" fmla="*/ 255 w 1426"/>
                  <a:gd name="T35" fmla="*/ 374 h 893"/>
                  <a:gd name="T36" fmla="*/ 158 w 1426"/>
                  <a:gd name="T37" fmla="*/ 313 h 893"/>
                  <a:gd name="T38" fmla="*/ 65 w 1426"/>
                  <a:gd name="T39" fmla="*/ 247 h 893"/>
                  <a:gd name="T40" fmla="*/ 15 w 1426"/>
                  <a:gd name="T41" fmla="*/ 189 h 893"/>
                  <a:gd name="T42" fmla="*/ 109 w 1426"/>
                  <a:gd name="T43" fmla="*/ 255 h 893"/>
                  <a:gd name="T44" fmla="*/ 200 w 1426"/>
                  <a:gd name="T45" fmla="*/ 324 h 893"/>
                  <a:gd name="T46" fmla="*/ 296 w 1426"/>
                  <a:gd name="T47" fmla="*/ 390 h 893"/>
                  <a:gd name="T48" fmla="*/ 369 w 1426"/>
                  <a:gd name="T49" fmla="*/ 414 h 893"/>
                  <a:gd name="T50" fmla="*/ 436 w 1426"/>
                  <a:gd name="T51" fmla="*/ 422 h 893"/>
                  <a:gd name="T52" fmla="*/ 501 w 1426"/>
                  <a:gd name="T53" fmla="*/ 431 h 893"/>
                  <a:gd name="T54" fmla="*/ 571 w 1426"/>
                  <a:gd name="T55" fmla="*/ 433 h 893"/>
                  <a:gd name="T56" fmla="*/ 650 w 1426"/>
                  <a:gd name="T57" fmla="*/ 355 h 893"/>
                  <a:gd name="T58" fmla="*/ 696 w 1426"/>
                  <a:gd name="T59" fmla="*/ 278 h 893"/>
                  <a:gd name="T60" fmla="*/ 698 w 1426"/>
                  <a:gd name="T61" fmla="*/ 194 h 893"/>
                  <a:gd name="T62" fmla="*/ 648 w 1426"/>
                  <a:gd name="T63" fmla="*/ 235 h 893"/>
                  <a:gd name="T64" fmla="*/ 645 w 1426"/>
                  <a:gd name="T65" fmla="*/ 297 h 893"/>
                  <a:gd name="T66" fmla="*/ 584 w 1426"/>
                  <a:gd name="T67" fmla="*/ 324 h 893"/>
                  <a:gd name="T68" fmla="*/ 572 w 1426"/>
                  <a:gd name="T69" fmla="*/ 367 h 893"/>
                  <a:gd name="T70" fmla="*/ 492 w 1426"/>
                  <a:gd name="T71" fmla="*/ 379 h 893"/>
                  <a:gd name="T72" fmla="*/ 426 w 1426"/>
                  <a:gd name="T73" fmla="*/ 382 h 893"/>
                  <a:gd name="T74" fmla="*/ 365 w 1426"/>
                  <a:gd name="T75" fmla="*/ 373 h 893"/>
                  <a:gd name="T76" fmla="*/ 306 w 1426"/>
                  <a:gd name="T77" fmla="*/ 354 h 893"/>
                  <a:gd name="T78" fmla="*/ 265 w 1426"/>
                  <a:gd name="T79" fmla="*/ 325 h 893"/>
                  <a:gd name="T80" fmla="*/ 339 w 1426"/>
                  <a:gd name="T81" fmla="*/ 349 h 893"/>
                  <a:gd name="T82" fmla="*/ 402 w 1426"/>
                  <a:gd name="T83" fmla="*/ 369 h 893"/>
                  <a:gd name="T84" fmla="*/ 462 w 1426"/>
                  <a:gd name="T85" fmla="*/ 374 h 893"/>
                  <a:gd name="T86" fmla="*/ 526 w 1426"/>
                  <a:gd name="T87" fmla="*/ 349 h 893"/>
                  <a:gd name="T88" fmla="*/ 568 w 1426"/>
                  <a:gd name="T89" fmla="*/ 301 h 893"/>
                  <a:gd name="T90" fmla="*/ 488 w 1426"/>
                  <a:gd name="T91" fmla="*/ 281 h 893"/>
                  <a:gd name="T92" fmla="*/ 407 w 1426"/>
                  <a:gd name="T93" fmla="*/ 285 h 893"/>
                  <a:gd name="T94" fmla="*/ 360 w 1426"/>
                  <a:gd name="T95" fmla="*/ 209 h 893"/>
                  <a:gd name="T96" fmla="*/ 302 w 1426"/>
                  <a:gd name="T97" fmla="*/ 174 h 893"/>
                  <a:gd name="T98" fmla="*/ 238 w 1426"/>
                  <a:gd name="T99" fmla="*/ 152 h 893"/>
                  <a:gd name="T100" fmla="*/ 260 w 1426"/>
                  <a:gd name="T101" fmla="*/ 139 h 893"/>
                  <a:gd name="T102" fmla="*/ 324 w 1426"/>
                  <a:gd name="T103" fmla="*/ 175 h 893"/>
                  <a:gd name="T104" fmla="*/ 397 w 1426"/>
                  <a:gd name="T105" fmla="*/ 180 h 893"/>
                  <a:gd name="T106" fmla="*/ 388 w 1426"/>
                  <a:gd name="T107" fmla="*/ 114 h 893"/>
                  <a:gd name="T108" fmla="*/ 324 w 1426"/>
                  <a:gd name="T109" fmla="*/ 73 h 893"/>
                  <a:gd name="T110" fmla="*/ 251 w 1426"/>
                  <a:gd name="T111" fmla="*/ 48 h 893"/>
                  <a:gd name="T112" fmla="*/ 178 w 1426"/>
                  <a:gd name="T113" fmla="*/ 28 h 893"/>
                  <a:gd name="T114" fmla="*/ 109 w 1426"/>
                  <a:gd name="T115" fmla="*/ 12 h 893"/>
                  <a:gd name="T116" fmla="*/ 135 w 1426"/>
                  <a:gd name="T117" fmla="*/ 4 h 893"/>
                  <a:gd name="T118" fmla="*/ 215 w 1426"/>
                  <a:gd name="T119" fmla="*/ 25 h 893"/>
                  <a:gd name="T120" fmla="*/ 292 w 1426"/>
                  <a:gd name="T121" fmla="*/ 55 h 893"/>
                  <a:gd name="T122" fmla="*/ 371 w 1426"/>
                  <a:gd name="T123" fmla="*/ 83 h 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26" h="893">
                    <a:moveTo>
                      <a:pt x="741" y="166"/>
                    </a:moveTo>
                    <a:lnTo>
                      <a:pt x="746" y="172"/>
                    </a:lnTo>
                    <a:lnTo>
                      <a:pt x="752" y="181"/>
                    </a:lnTo>
                    <a:lnTo>
                      <a:pt x="759" y="188"/>
                    </a:lnTo>
                    <a:lnTo>
                      <a:pt x="765" y="197"/>
                    </a:lnTo>
                    <a:lnTo>
                      <a:pt x="770" y="206"/>
                    </a:lnTo>
                    <a:lnTo>
                      <a:pt x="776" y="215"/>
                    </a:lnTo>
                    <a:lnTo>
                      <a:pt x="783" y="223"/>
                    </a:lnTo>
                    <a:lnTo>
                      <a:pt x="790" y="233"/>
                    </a:lnTo>
                    <a:lnTo>
                      <a:pt x="796" y="241"/>
                    </a:lnTo>
                    <a:lnTo>
                      <a:pt x="803" y="250"/>
                    </a:lnTo>
                    <a:lnTo>
                      <a:pt x="809" y="258"/>
                    </a:lnTo>
                    <a:lnTo>
                      <a:pt x="817" y="266"/>
                    </a:lnTo>
                    <a:lnTo>
                      <a:pt x="826" y="274"/>
                    </a:lnTo>
                    <a:lnTo>
                      <a:pt x="834" y="282"/>
                    </a:lnTo>
                    <a:lnTo>
                      <a:pt x="843" y="288"/>
                    </a:lnTo>
                    <a:lnTo>
                      <a:pt x="855" y="294"/>
                    </a:lnTo>
                    <a:lnTo>
                      <a:pt x="862" y="288"/>
                    </a:lnTo>
                    <a:lnTo>
                      <a:pt x="870" y="282"/>
                    </a:lnTo>
                    <a:lnTo>
                      <a:pt x="877" y="276"/>
                    </a:lnTo>
                    <a:lnTo>
                      <a:pt x="883" y="269"/>
                    </a:lnTo>
                    <a:lnTo>
                      <a:pt x="888" y="261"/>
                    </a:lnTo>
                    <a:lnTo>
                      <a:pt x="893" y="254"/>
                    </a:lnTo>
                    <a:lnTo>
                      <a:pt x="898" y="246"/>
                    </a:lnTo>
                    <a:lnTo>
                      <a:pt x="902" y="239"/>
                    </a:lnTo>
                    <a:lnTo>
                      <a:pt x="904" y="230"/>
                    </a:lnTo>
                    <a:lnTo>
                      <a:pt x="907" y="221"/>
                    </a:lnTo>
                    <a:lnTo>
                      <a:pt x="909" y="212"/>
                    </a:lnTo>
                    <a:lnTo>
                      <a:pt x="912" y="204"/>
                    </a:lnTo>
                    <a:lnTo>
                      <a:pt x="913" y="194"/>
                    </a:lnTo>
                    <a:lnTo>
                      <a:pt x="916" y="186"/>
                    </a:lnTo>
                    <a:lnTo>
                      <a:pt x="917" y="178"/>
                    </a:lnTo>
                    <a:lnTo>
                      <a:pt x="921" y="169"/>
                    </a:lnTo>
                    <a:lnTo>
                      <a:pt x="922" y="160"/>
                    </a:lnTo>
                    <a:lnTo>
                      <a:pt x="924" y="150"/>
                    </a:lnTo>
                    <a:lnTo>
                      <a:pt x="926" y="142"/>
                    </a:lnTo>
                    <a:lnTo>
                      <a:pt x="929" y="134"/>
                    </a:lnTo>
                    <a:lnTo>
                      <a:pt x="931" y="125"/>
                    </a:lnTo>
                    <a:lnTo>
                      <a:pt x="934" y="118"/>
                    </a:lnTo>
                    <a:lnTo>
                      <a:pt x="938" y="111"/>
                    </a:lnTo>
                    <a:lnTo>
                      <a:pt x="943" y="104"/>
                    </a:lnTo>
                    <a:lnTo>
                      <a:pt x="948" y="98"/>
                    </a:lnTo>
                    <a:lnTo>
                      <a:pt x="954" y="92"/>
                    </a:lnTo>
                    <a:lnTo>
                      <a:pt x="959" y="87"/>
                    </a:lnTo>
                    <a:lnTo>
                      <a:pt x="967" y="83"/>
                    </a:lnTo>
                    <a:lnTo>
                      <a:pt x="975" y="78"/>
                    </a:lnTo>
                    <a:lnTo>
                      <a:pt x="985" y="75"/>
                    </a:lnTo>
                    <a:lnTo>
                      <a:pt x="989" y="73"/>
                    </a:lnTo>
                    <a:lnTo>
                      <a:pt x="995" y="72"/>
                    </a:lnTo>
                    <a:lnTo>
                      <a:pt x="1001" y="72"/>
                    </a:lnTo>
                    <a:lnTo>
                      <a:pt x="1007" y="72"/>
                    </a:lnTo>
                    <a:lnTo>
                      <a:pt x="1010" y="77"/>
                    </a:lnTo>
                    <a:lnTo>
                      <a:pt x="1013" y="84"/>
                    </a:lnTo>
                    <a:lnTo>
                      <a:pt x="1017" y="90"/>
                    </a:lnTo>
                    <a:lnTo>
                      <a:pt x="1021" y="97"/>
                    </a:lnTo>
                    <a:lnTo>
                      <a:pt x="1023" y="103"/>
                    </a:lnTo>
                    <a:lnTo>
                      <a:pt x="1026" y="111"/>
                    </a:lnTo>
                    <a:lnTo>
                      <a:pt x="1028" y="118"/>
                    </a:lnTo>
                    <a:lnTo>
                      <a:pt x="1031" y="125"/>
                    </a:lnTo>
                    <a:lnTo>
                      <a:pt x="1032" y="132"/>
                    </a:lnTo>
                    <a:lnTo>
                      <a:pt x="1034" y="140"/>
                    </a:lnTo>
                    <a:lnTo>
                      <a:pt x="1036" y="147"/>
                    </a:lnTo>
                    <a:lnTo>
                      <a:pt x="1038" y="156"/>
                    </a:lnTo>
                    <a:lnTo>
                      <a:pt x="1038" y="163"/>
                    </a:lnTo>
                    <a:lnTo>
                      <a:pt x="1041" y="171"/>
                    </a:lnTo>
                    <a:lnTo>
                      <a:pt x="1041" y="179"/>
                    </a:lnTo>
                    <a:lnTo>
                      <a:pt x="1043" y="187"/>
                    </a:lnTo>
                    <a:lnTo>
                      <a:pt x="1043" y="194"/>
                    </a:lnTo>
                    <a:lnTo>
                      <a:pt x="1043" y="203"/>
                    </a:lnTo>
                    <a:lnTo>
                      <a:pt x="1043" y="210"/>
                    </a:lnTo>
                    <a:lnTo>
                      <a:pt x="1044" y="218"/>
                    </a:lnTo>
                    <a:lnTo>
                      <a:pt x="1043" y="226"/>
                    </a:lnTo>
                    <a:lnTo>
                      <a:pt x="1043" y="234"/>
                    </a:lnTo>
                    <a:lnTo>
                      <a:pt x="1042" y="242"/>
                    </a:lnTo>
                    <a:lnTo>
                      <a:pt x="1042" y="251"/>
                    </a:lnTo>
                    <a:lnTo>
                      <a:pt x="1040" y="258"/>
                    </a:lnTo>
                    <a:lnTo>
                      <a:pt x="1038" y="265"/>
                    </a:lnTo>
                    <a:lnTo>
                      <a:pt x="1037" y="273"/>
                    </a:lnTo>
                    <a:lnTo>
                      <a:pt x="1036" y="281"/>
                    </a:lnTo>
                    <a:lnTo>
                      <a:pt x="1033" y="288"/>
                    </a:lnTo>
                    <a:lnTo>
                      <a:pt x="1032" y="295"/>
                    </a:lnTo>
                    <a:lnTo>
                      <a:pt x="1029" y="303"/>
                    </a:lnTo>
                    <a:lnTo>
                      <a:pt x="1028" y="311"/>
                    </a:lnTo>
                    <a:lnTo>
                      <a:pt x="1025" y="318"/>
                    </a:lnTo>
                    <a:lnTo>
                      <a:pt x="1023" y="326"/>
                    </a:lnTo>
                    <a:lnTo>
                      <a:pt x="1019" y="333"/>
                    </a:lnTo>
                    <a:lnTo>
                      <a:pt x="1016" y="341"/>
                    </a:lnTo>
                    <a:lnTo>
                      <a:pt x="1010" y="348"/>
                    </a:lnTo>
                    <a:lnTo>
                      <a:pt x="1006" y="355"/>
                    </a:lnTo>
                    <a:lnTo>
                      <a:pt x="1001" y="362"/>
                    </a:lnTo>
                    <a:lnTo>
                      <a:pt x="997" y="370"/>
                    </a:lnTo>
                    <a:lnTo>
                      <a:pt x="990" y="376"/>
                    </a:lnTo>
                    <a:lnTo>
                      <a:pt x="985" y="383"/>
                    </a:lnTo>
                    <a:lnTo>
                      <a:pt x="980" y="389"/>
                    </a:lnTo>
                    <a:lnTo>
                      <a:pt x="975" y="397"/>
                    </a:lnTo>
                    <a:lnTo>
                      <a:pt x="970" y="403"/>
                    </a:lnTo>
                    <a:lnTo>
                      <a:pt x="965" y="409"/>
                    </a:lnTo>
                    <a:lnTo>
                      <a:pt x="962" y="416"/>
                    </a:lnTo>
                    <a:lnTo>
                      <a:pt x="959" y="422"/>
                    </a:lnTo>
                    <a:lnTo>
                      <a:pt x="963" y="428"/>
                    </a:lnTo>
                    <a:lnTo>
                      <a:pt x="971" y="430"/>
                    </a:lnTo>
                    <a:lnTo>
                      <a:pt x="980" y="429"/>
                    </a:lnTo>
                    <a:lnTo>
                      <a:pt x="989" y="429"/>
                    </a:lnTo>
                    <a:lnTo>
                      <a:pt x="998" y="420"/>
                    </a:lnTo>
                    <a:lnTo>
                      <a:pt x="1006" y="411"/>
                    </a:lnTo>
                    <a:lnTo>
                      <a:pt x="1013" y="402"/>
                    </a:lnTo>
                    <a:lnTo>
                      <a:pt x="1021" y="394"/>
                    </a:lnTo>
                    <a:lnTo>
                      <a:pt x="1026" y="383"/>
                    </a:lnTo>
                    <a:lnTo>
                      <a:pt x="1032" y="374"/>
                    </a:lnTo>
                    <a:lnTo>
                      <a:pt x="1037" y="364"/>
                    </a:lnTo>
                    <a:lnTo>
                      <a:pt x="1043" y="355"/>
                    </a:lnTo>
                    <a:lnTo>
                      <a:pt x="1046" y="343"/>
                    </a:lnTo>
                    <a:lnTo>
                      <a:pt x="1050" y="333"/>
                    </a:lnTo>
                    <a:lnTo>
                      <a:pt x="1053" y="322"/>
                    </a:lnTo>
                    <a:lnTo>
                      <a:pt x="1057" y="311"/>
                    </a:lnTo>
                    <a:lnTo>
                      <a:pt x="1059" y="300"/>
                    </a:lnTo>
                    <a:lnTo>
                      <a:pt x="1062" y="289"/>
                    </a:lnTo>
                    <a:lnTo>
                      <a:pt x="1066" y="279"/>
                    </a:lnTo>
                    <a:lnTo>
                      <a:pt x="1069" y="268"/>
                    </a:lnTo>
                    <a:lnTo>
                      <a:pt x="1071" y="257"/>
                    </a:lnTo>
                    <a:lnTo>
                      <a:pt x="1074" y="246"/>
                    </a:lnTo>
                    <a:lnTo>
                      <a:pt x="1077" y="235"/>
                    </a:lnTo>
                    <a:lnTo>
                      <a:pt x="1080" y="224"/>
                    </a:lnTo>
                    <a:lnTo>
                      <a:pt x="1083" y="213"/>
                    </a:lnTo>
                    <a:lnTo>
                      <a:pt x="1086" y="203"/>
                    </a:lnTo>
                    <a:lnTo>
                      <a:pt x="1091" y="193"/>
                    </a:lnTo>
                    <a:lnTo>
                      <a:pt x="1096" y="184"/>
                    </a:lnTo>
                    <a:lnTo>
                      <a:pt x="1100" y="173"/>
                    </a:lnTo>
                    <a:lnTo>
                      <a:pt x="1106" y="164"/>
                    </a:lnTo>
                    <a:lnTo>
                      <a:pt x="1113" y="155"/>
                    </a:lnTo>
                    <a:lnTo>
                      <a:pt x="1120" y="147"/>
                    </a:lnTo>
                    <a:lnTo>
                      <a:pt x="1126" y="138"/>
                    </a:lnTo>
                    <a:lnTo>
                      <a:pt x="1136" y="131"/>
                    </a:lnTo>
                    <a:lnTo>
                      <a:pt x="1145" y="123"/>
                    </a:lnTo>
                    <a:lnTo>
                      <a:pt x="1156" y="117"/>
                    </a:lnTo>
                    <a:lnTo>
                      <a:pt x="1164" y="116"/>
                    </a:lnTo>
                    <a:lnTo>
                      <a:pt x="1172" y="116"/>
                    </a:lnTo>
                    <a:lnTo>
                      <a:pt x="1179" y="118"/>
                    </a:lnTo>
                    <a:lnTo>
                      <a:pt x="1187" y="121"/>
                    </a:lnTo>
                    <a:lnTo>
                      <a:pt x="1193" y="124"/>
                    </a:lnTo>
                    <a:lnTo>
                      <a:pt x="1199" y="130"/>
                    </a:lnTo>
                    <a:lnTo>
                      <a:pt x="1205" y="135"/>
                    </a:lnTo>
                    <a:lnTo>
                      <a:pt x="1212" y="142"/>
                    </a:lnTo>
                    <a:lnTo>
                      <a:pt x="1212" y="151"/>
                    </a:lnTo>
                    <a:lnTo>
                      <a:pt x="1212" y="161"/>
                    </a:lnTo>
                    <a:lnTo>
                      <a:pt x="1212" y="170"/>
                    </a:lnTo>
                    <a:lnTo>
                      <a:pt x="1212" y="181"/>
                    </a:lnTo>
                    <a:lnTo>
                      <a:pt x="1212" y="190"/>
                    </a:lnTo>
                    <a:lnTo>
                      <a:pt x="1212" y="199"/>
                    </a:lnTo>
                    <a:lnTo>
                      <a:pt x="1212" y="209"/>
                    </a:lnTo>
                    <a:lnTo>
                      <a:pt x="1212" y="219"/>
                    </a:lnTo>
                    <a:lnTo>
                      <a:pt x="1212" y="229"/>
                    </a:lnTo>
                    <a:lnTo>
                      <a:pt x="1212" y="238"/>
                    </a:lnTo>
                    <a:lnTo>
                      <a:pt x="1213" y="247"/>
                    </a:lnTo>
                    <a:lnTo>
                      <a:pt x="1214" y="258"/>
                    </a:lnTo>
                    <a:lnTo>
                      <a:pt x="1215" y="266"/>
                    </a:lnTo>
                    <a:lnTo>
                      <a:pt x="1217" y="276"/>
                    </a:lnTo>
                    <a:lnTo>
                      <a:pt x="1219" y="285"/>
                    </a:lnTo>
                    <a:lnTo>
                      <a:pt x="1222" y="294"/>
                    </a:lnTo>
                    <a:lnTo>
                      <a:pt x="1228" y="284"/>
                    </a:lnTo>
                    <a:lnTo>
                      <a:pt x="1237" y="275"/>
                    </a:lnTo>
                    <a:lnTo>
                      <a:pt x="1245" y="266"/>
                    </a:lnTo>
                    <a:lnTo>
                      <a:pt x="1255" y="259"/>
                    </a:lnTo>
                    <a:lnTo>
                      <a:pt x="1263" y="251"/>
                    </a:lnTo>
                    <a:lnTo>
                      <a:pt x="1272" y="244"/>
                    </a:lnTo>
                    <a:lnTo>
                      <a:pt x="1283" y="237"/>
                    </a:lnTo>
                    <a:lnTo>
                      <a:pt x="1293" y="233"/>
                    </a:lnTo>
                    <a:lnTo>
                      <a:pt x="1303" y="227"/>
                    </a:lnTo>
                    <a:lnTo>
                      <a:pt x="1314" y="223"/>
                    </a:lnTo>
                    <a:lnTo>
                      <a:pt x="1324" y="220"/>
                    </a:lnTo>
                    <a:lnTo>
                      <a:pt x="1336" y="219"/>
                    </a:lnTo>
                    <a:lnTo>
                      <a:pt x="1346" y="217"/>
                    </a:lnTo>
                    <a:lnTo>
                      <a:pt x="1358" y="217"/>
                    </a:lnTo>
                    <a:lnTo>
                      <a:pt x="1363" y="217"/>
                    </a:lnTo>
                    <a:lnTo>
                      <a:pt x="1369" y="218"/>
                    </a:lnTo>
                    <a:lnTo>
                      <a:pt x="1375" y="219"/>
                    </a:lnTo>
                    <a:lnTo>
                      <a:pt x="1381" y="221"/>
                    </a:lnTo>
                    <a:lnTo>
                      <a:pt x="1383" y="230"/>
                    </a:lnTo>
                    <a:lnTo>
                      <a:pt x="1384" y="241"/>
                    </a:lnTo>
                    <a:lnTo>
                      <a:pt x="1383" y="246"/>
                    </a:lnTo>
                    <a:lnTo>
                      <a:pt x="1383" y="253"/>
                    </a:lnTo>
                    <a:lnTo>
                      <a:pt x="1383" y="259"/>
                    </a:lnTo>
                    <a:lnTo>
                      <a:pt x="1383" y="265"/>
                    </a:lnTo>
                    <a:lnTo>
                      <a:pt x="1381" y="271"/>
                    </a:lnTo>
                    <a:lnTo>
                      <a:pt x="1380" y="278"/>
                    </a:lnTo>
                    <a:lnTo>
                      <a:pt x="1378" y="284"/>
                    </a:lnTo>
                    <a:lnTo>
                      <a:pt x="1377" y="290"/>
                    </a:lnTo>
                    <a:lnTo>
                      <a:pt x="1375" y="297"/>
                    </a:lnTo>
                    <a:lnTo>
                      <a:pt x="1374" y="303"/>
                    </a:lnTo>
                    <a:lnTo>
                      <a:pt x="1372" y="309"/>
                    </a:lnTo>
                    <a:lnTo>
                      <a:pt x="1372" y="316"/>
                    </a:lnTo>
                    <a:lnTo>
                      <a:pt x="1370" y="322"/>
                    </a:lnTo>
                    <a:lnTo>
                      <a:pt x="1369" y="328"/>
                    </a:lnTo>
                    <a:lnTo>
                      <a:pt x="1369" y="333"/>
                    </a:lnTo>
                    <a:lnTo>
                      <a:pt x="1370" y="339"/>
                    </a:lnTo>
                    <a:lnTo>
                      <a:pt x="1371" y="349"/>
                    </a:lnTo>
                    <a:lnTo>
                      <a:pt x="1376" y="359"/>
                    </a:lnTo>
                    <a:lnTo>
                      <a:pt x="1381" y="366"/>
                    </a:lnTo>
                    <a:lnTo>
                      <a:pt x="1390" y="373"/>
                    </a:lnTo>
                    <a:lnTo>
                      <a:pt x="1395" y="375"/>
                    </a:lnTo>
                    <a:lnTo>
                      <a:pt x="1403" y="377"/>
                    </a:lnTo>
                    <a:lnTo>
                      <a:pt x="1410" y="378"/>
                    </a:lnTo>
                    <a:lnTo>
                      <a:pt x="1419" y="380"/>
                    </a:lnTo>
                    <a:lnTo>
                      <a:pt x="1421" y="389"/>
                    </a:lnTo>
                    <a:lnTo>
                      <a:pt x="1422" y="400"/>
                    </a:lnTo>
                    <a:lnTo>
                      <a:pt x="1423" y="409"/>
                    </a:lnTo>
                    <a:lnTo>
                      <a:pt x="1424" y="420"/>
                    </a:lnTo>
                    <a:lnTo>
                      <a:pt x="1424" y="429"/>
                    </a:lnTo>
                    <a:lnTo>
                      <a:pt x="1425" y="440"/>
                    </a:lnTo>
                    <a:lnTo>
                      <a:pt x="1425" y="449"/>
                    </a:lnTo>
                    <a:lnTo>
                      <a:pt x="1426" y="459"/>
                    </a:lnTo>
                    <a:lnTo>
                      <a:pt x="1425" y="468"/>
                    </a:lnTo>
                    <a:lnTo>
                      <a:pt x="1424" y="477"/>
                    </a:lnTo>
                    <a:lnTo>
                      <a:pt x="1423" y="487"/>
                    </a:lnTo>
                    <a:lnTo>
                      <a:pt x="1423" y="496"/>
                    </a:lnTo>
                    <a:lnTo>
                      <a:pt x="1421" y="504"/>
                    </a:lnTo>
                    <a:lnTo>
                      <a:pt x="1419" y="514"/>
                    </a:lnTo>
                    <a:lnTo>
                      <a:pt x="1418" y="523"/>
                    </a:lnTo>
                    <a:lnTo>
                      <a:pt x="1417" y="532"/>
                    </a:lnTo>
                    <a:lnTo>
                      <a:pt x="1414" y="541"/>
                    </a:lnTo>
                    <a:lnTo>
                      <a:pt x="1412" y="549"/>
                    </a:lnTo>
                    <a:lnTo>
                      <a:pt x="1410" y="557"/>
                    </a:lnTo>
                    <a:lnTo>
                      <a:pt x="1408" y="566"/>
                    </a:lnTo>
                    <a:lnTo>
                      <a:pt x="1405" y="574"/>
                    </a:lnTo>
                    <a:lnTo>
                      <a:pt x="1402" y="583"/>
                    </a:lnTo>
                    <a:lnTo>
                      <a:pt x="1399" y="591"/>
                    </a:lnTo>
                    <a:lnTo>
                      <a:pt x="1397" y="599"/>
                    </a:lnTo>
                    <a:lnTo>
                      <a:pt x="1392" y="607"/>
                    </a:lnTo>
                    <a:lnTo>
                      <a:pt x="1388" y="615"/>
                    </a:lnTo>
                    <a:lnTo>
                      <a:pt x="1384" y="623"/>
                    </a:lnTo>
                    <a:lnTo>
                      <a:pt x="1381" y="632"/>
                    </a:lnTo>
                    <a:lnTo>
                      <a:pt x="1377" y="639"/>
                    </a:lnTo>
                    <a:lnTo>
                      <a:pt x="1372" y="647"/>
                    </a:lnTo>
                    <a:lnTo>
                      <a:pt x="1368" y="656"/>
                    </a:lnTo>
                    <a:lnTo>
                      <a:pt x="1365" y="664"/>
                    </a:lnTo>
                    <a:lnTo>
                      <a:pt x="1360" y="670"/>
                    </a:lnTo>
                    <a:lnTo>
                      <a:pt x="1355" y="679"/>
                    </a:lnTo>
                    <a:lnTo>
                      <a:pt x="1350" y="685"/>
                    </a:lnTo>
                    <a:lnTo>
                      <a:pt x="1344" y="693"/>
                    </a:lnTo>
                    <a:lnTo>
                      <a:pt x="1339" y="700"/>
                    </a:lnTo>
                    <a:lnTo>
                      <a:pt x="1334" y="708"/>
                    </a:lnTo>
                    <a:lnTo>
                      <a:pt x="1329" y="715"/>
                    </a:lnTo>
                    <a:lnTo>
                      <a:pt x="1323" y="723"/>
                    </a:lnTo>
                    <a:lnTo>
                      <a:pt x="1317" y="730"/>
                    </a:lnTo>
                    <a:lnTo>
                      <a:pt x="1311" y="737"/>
                    </a:lnTo>
                    <a:lnTo>
                      <a:pt x="1305" y="744"/>
                    </a:lnTo>
                    <a:lnTo>
                      <a:pt x="1299" y="752"/>
                    </a:lnTo>
                    <a:lnTo>
                      <a:pt x="1293" y="758"/>
                    </a:lnTo>
                    <a:lnTo>
                      <a:pt x="1287" y="766"/>
                    </a:lnTo>
                    <a:lnTo>
                      <a:pt x="1281" y="773"/>
                    </a:lnTo>
                    <a:lnTo>
                      <a:pt x="1275" y="781"/>
                    </a:lnTo>
                    <a:lnTo>
                      <a:pt x="1268" y="787"/>
                    </a:lnTo>
                    <a:lnTo>
                      <a:pt x="1262" y="794"/>
                    </a:lnTo>
                    <a:lnTo>
                      <a:pt x="1255" y="801"/>
                    </a:lnTo>
                    <a:lnTo>
                      <a:pt x="1248" y="808"/>
                    </a:lnTo>
                    <a:lnTo>
                      <a:pt x="1241" y="814"/>
                    </a:lnTo>
                    <a:lnTo>
                      <a:pt x="1235" y="822"/>
                    </a:lnTo>
                    <a:lnTo>
                      <a:pt x="1228" y="829"/>
                    </a:lnTo>
                    <a:lnTo>
                      <a:pt x="1222" y="836"/>
                    </a:lnTo>
                    <a:lnTo>
                      <a:pt x="1215" y="842"/>
                    </a:lnTo>
                    <a:lnTo>
                      <a:pt x="1208" y="850"/>
                    </a:lnTo>
                    <a:lnTo>
                      <a:pt x="1200" y="857"/>
                    </a:lnTo>
                    <a:lnTo>
                      <a:pt x="1194" y="864"/>
                    </a:lnTo>
                    <a:lnTo>
                      <a:pt x="1187" y="871"/>
                    </a:lnTo>
                    <a:lnTo>
                      <a:pt x="1180" y="878"/>
                    </a:lnTo>
                    <a:lnTo>
                      <a:pt x="1173" y="885"/>
                    </a:lnTo>
                    <a:lnTo>
                      <a:pt x="1167" y="893"/>
                    </a:lnTo>
                    <a:lnTo>
                      <a:pt x="1157" y="892"/>
                    </a:lnTo>
                    <a:lnTo>
                      <a:pt x="1149" y="892"/>
                    </a:lnTo>
                    <a:lnTo>
                      <a:pt x="1140" y="892"/>
                    </a:lnTo>
                    <a:lnTo>
                      <a:pt x="1131" y="892"/>
                    </a:lnTo>
                    <a:lnTo>
                      <a:pt x="1122" y="890"/>
                    </a:lnTo>
                    <a:lnTo>
                      <a:pt x="1114" y="890"/>
                    </a:lnTo>
                    <a:lnTo>
                      <a:pt x="1105" y="890"/>
                    </a:lnTo>
                    <a:lnTo>
                      <a:pt x="1097" y="890"/>
                    </a:lnTo>
                    <a:lnTo>
                      <a:pt x="1088" y="889"/>
                    </a:lnTo>
                    <a:lnTo>
                      <a:pt x="1079" y="889"/>
                    </a:lnTo>
                    <a:lnTo>
                      <a:pt x="1071" y="888"/>
                    </a:lnTo>
                    <a:lnTo>
                      <a:pt x="1062" y="888"/>
                    </a:lnTo>
                    <a:lnTo>
                      <a:pt x="1053" y="887"/>
                    </a:lnTo>
                    <a:lnTo>
                      <a:pt x="1045" y="887"/>
                    </a:lnTo>
                    <a:lnTo>
                      <a:pt x="1036" y="887"/>
                    </a:lnTo>
                    <a:lnTo>
                      <a:pt x="1028" y="887"/>
                    </a:lnTo>
                    <a:lnTo>
                      <a:pt x="1019" y="886"/>
                    </a:lnTo>
                    <a:lnTo>
                      <a:pt x="1010" y="885"/>
                    </a:lnTo>
                    <a:lnTo>
                      <a:pt x="1002" y="884"/>
                    </a:lnTo>
                    <a:lnTo>
                      <a:pt x="994" y="884"/>
                    </a:lnTo>
                    <a:lnTo>
                      <a:pt x="984" y="883"/>
                    </a:lnTo>
                    <a:lnTo>
                      <a:pt x="976" y="882"/>
                    </a:lnTo>
                    <a:lnTo>
                      <a:pt x="967" y="881"/>
                    </a:lnTo>
                    <a:lnTo>
                      <a:pt x="959" y="881"/>
                    </a:lnTo>
                    <a:lnTo>
                      <a:pt x="950" y="880"/>
                    </a:lnTo>
                    <a:lnTo>
                      <a:pt x="941" y="879"/>
                    </a:lnTo>
                    <a:lnTo>
                      <a:pt x="933" y="878"/>
                    </a:lnTo>
                    <a:lnTo>
                      <a:pt x="925" y="877"/>
                    </a:lnTo>
                    <a:lnTo>
                      <a:pt x="915" y="876"/>
                    </a:lnTo>
                    <a:lnTo>
                      <a:pt x="907" y="875"/>
                    </a:lnTo>
                    <a:lnTo>
                      <a:pt x="899" y="874"/>
                    </a:lnTo>
                    <a:lnTo>
                      <a:pt x="890" y="874"/>
                    </a:lnTo>
                    <a:lnTo>
                      <a:pt x="881" y="872"/>
                    </a:lnTo>
                    <a:lnTo>
                      <a:pt x="873" y="871"/>
                    </a:lnTo>
                    <a:lnTo>
                      <a:pt x="864" y="869"/>
                    </a:lnTo>
                    <a:lnTo>
                      <a:pt x="856" y="869"/>
                    </a:lnTo>
                    <a:lnTo>
                      <a:pt x="846" y="866"/>
                    </a:lnTo>
                    <a:lnTo>
                      <a:pt x="838" y="865"/>
                    </a:lnTo>
                    <a:lnTo>
                      <a:pt x="830" y="863"/>
                    </a:lnTo>
                    <a:lnTo>
                      <a:pt x="821" y="863"/>
                    </a:lnTo>
                    <a:lnTo>
                      <a:pt x="812" y="861"/>
                    </a:lnTo>
                    <a:lnTo>
                      <a:pt x="804" y="860"/>
                    </a:lnTo>
                    <a:lnTo>
                      <a:pt x="795" y="858"/>
                    </a:lnTo>
                    <a:lnTo>
                      <a:pt x="788" y="857"/>
                    </a:lnTo>
                    <a:lnTo>
                      <a:pt x="779" y="855"/>
                    </a:lnTo>
                    <a:lnTo>
                      <a:pt x="770" y="854"/>
                    </a:lnTo>
                    <a:lnTo>
                      <a:pt x="762" y="853"/>
                    </a:lnTo>
                    <a:lnTo>
                      <a:pt x="755" y="852"/>
                    </a:lnTo>
                    <a:lnTo>
                      <a:pt x="745" y="849"/>
                    </a:lnTo>
                    <a:lnTo>
                      <a:pt x="737" y="848"/>
                    </a:lnTo>
                    <a:lnTo>
                      <a:pt x="728" y="845"/>
                    </a:lnTo>
                    <a:lnTo>
                      <a:pt x="720" y="844"/>
                    </a:lnTo>
                    <a:lnTo>
                      <a:pt x="712" y="841"/>
                    </a:lnTo>
                    <a:lnTo>
                      <a:pt x="703" y="839"/>
                    </a:lnTo>
                    <a:lnTo>
                      <a:pt x="695" y="837"/>
                    </a:lnTo>
                    <a:lnTo>
                      <a:pt x="688" y="836"/>
                    </a:lnTo>
                    <a:lnTo>
                      <a:pt x="678" y="833"/>
                    </a:lnTo>
                    <a:lnTo>
                      <a:pt x="671" y="832"/>
                    </a:lnTo>
                    <a:lnTo>
                      <a:pt x="662" y="829"/>
                    </a:lnTo>
                    <a:lnTo>
                      <a:pt x="654" y="828"/>
                    </a:lnTo>
                    <a:lnTo>
                      <a:pt x="646" y="826"/>
                    </a:lnTo>
                    <a:lnTo>
                      <a:pt x="639" y="824"/>
                    </a:lnTo>
                    <a:lnTo>
                      <a:pt x="630" y="822"/>
                    </a:lnTo>
                    <a:lnTo>
                      <a:pt x="623" y="821"/>
                    </a:lnTo>
                    <a:lnTo>
                      <a:pt x="613" y="813"/>
                    </a:lnTo>
                    <a:lnTo>
                      <a:pt x="602" y="807"/>
                    </a:lnTo>
                    <a:lnTo>
                      <a:pt x="592" y="800"/>
                    </a:lnTo>
                    <a:lnTo>
                      <a:pt x="582" y="793"/>
                    </a:lnTo>
                    <a:lnTo>
                      <a:pt x="572" y="787"/>
                    </a:lnTo>
                    <a:lnTo>
                      <a:pt x="561" y="781"/>
                    </a:lnTo>
                    <a:lnTo>
                      <a:pt x="551" y="775"/>
                    </a:lnTo>
                    <a:lnTo>
                      <a:pt x="542" y="768"/>
                    </a:lnTo>
                    <a:lnTo>
                      <a:pt x="531" y="761"/>
                    </a:lnTo>
                    <a:lnTo>
                      <a:pt x="521" y="755"/>
                    </a:lnTo>
                    <a:lnTo>
                      <a:pt x="510" y="749"/>
                    </a:lnTo>
                    <a:lnTo>
                      <a:pt x="501" y="742"/>
                    </a:lnTo>
                    <a:lnTo>
                      <a:pt x="490" y="736"/>
                    </a:lnTo>
                    <a:lnTo>
                      <a:pt x="480" y="730"/>
                    </a:lnTo>
                    <a:lnTo>
                      <a:pt x="470" y="723"/>
                    </a:lnTo>
                    <a:lnTo>
                      <a:pt x="460" y="717"/>
                    </a:lnTo>
                    <a:lnTo>
                      <a:pt x="449" y="710"/>
                    </a:lnTo>
                    <a:lnTo>
                      <a:pt x="439" y="704"/>
                    </a:lnTo>
                    <a:lnTo>
                      <a:pt x="428" y="697"/>
                    </a:lnTo>
                    <a:lnTo>
                      <a:pt x="418" y="691"/>
                    </a:lnTo>
                    <a:lnTo>
                      <a:pt x="408" y="685"/>
                    </a:lnTo>
                    <a:lnTo>
                      <a:pt x="398" y="679"/>
                    </a:lnTo>
                    <a:lnTo>
                      <a:pt x="387" y="672"/>
                    </a:lnTo>
                    <a:lnTo>
                      <a:pt x="378" y="666"/>
                    </a:lnTo>
                    <a:lnTo>
                      <a:pt x="367" y="659"/>
                    </a:lnTo>
                    <a:lnTo>
                      <a:pt x="357" y="652"/>
                    </a:lnTo>
                    <a:lnTo>
                      <a:pt x="346" y="646"/>
                    </a:lnTo>
                    <a:lnTo>
                      <a:pt x="337" y="640"/>
                    </a:lnTo>
                    <a:lnTo>
                      <a:pt x="327" y="634"/>
                    </a:lnTo>
                    <a:lnTo>
                      <a:pt x="316" y="627"/>
                    </a:lnTo>
                    <a:lnTo>
                      <a:pt x="307" y="621"/>
                    </a:lnTo>
                    <a:lnTo>
                      <a:pt x="297" y="615"/>
                    </a:lnTo>
                    <a:lnTo>
                      <a:pt x="287" y="608"/>
                    </a:lnTo>
                    <a:lnTo>
                      <a:pt x="276" y="600"/>
                    </a:lnTo>
                    <a:lnTo>
                      <a:pt x="266" y="593"/>
                    </a:lnTo>
                    <a:lnTo>
                      <a:pt x="257" y="587"/>
                    </a:lnTo>
                    <a:lnTo>
                      <a:pt x="246" y="579"/>
                    </a:lnTo>
                    <a:lnTo>
                      <a:pt x="236" y="573"/>
                    </a:lnTo>
                    <a:lnTo>
                      <a:pt x="226" y="566"/>
                    </a:lnTo>
                    <a:lnTo>
                      <a:pt x="217" y="560"/>
                    </a:lnTo>
                    <a:lnTo>
                      <a:pt x="207" y="552"/>
                    </a:lnTo>
                    <a:lnTo>
                      <a:pt x="196" y="545"/>
                    </a:lnTo>
                    <a:lnTo>
                      <a:pt x="187" y="538"/>
                    </a:lnTo>
                    <a:lnTo>
                      <a:pt x="177" y="530"/>
                    </a:lnTo>
                    <a:lnTo>
                      <a:pt x="168" y="523"/>
                    </a:lnTo>
                    <a:lnTo>
                      <a:pt x="159" y="516"/>
                    </a:lnTo>
                    <a:lnTo>
                      <a:pt x="149" y="508"/>
                    </a:lnTo>
                    <a:lnTo>
                      <a:pt x="140" y="502"/>
                    </a:lnTo>
                    <a:lnTo>
                      <a:pt x="130" y="494"/>
                    </a:lnTo>
                    <a:lnTo>
                      <a:pt x="121" y="487"/>
                    </a:lnTo>
                    <a:lnTo>
                      <a:pt x="112" y="478"/>
                    </a:lnTo>
                    <a:lnTo>
                      <a:pt x="102" y="471"/>
                    </a:lnTo>
                    <a:lnTo>
                      <a:pt x="93" y="462"/>
                    </a:lnTo>
                    <a:lnTo>
                      <a:pt x="83" y="455"/>
                    </a:lnTo>
                    <a:lnTo>
                      <a:pt x="75" y="447"/>
                    </a:lnTo>
                    <a:lnTo>
                      <a:pt x="67" y="440"/>
                    </a:lnTo>
                    <a:lnTo>
                      <a:pt x="57" y="431"/>
                    </a:lnTo>
                    <a:lnTo>
                      <a:pt x="49" y="423"/>
                    </a:lnTo>
                    <a:lnTo>
                      <a:pt x="41" y="414"/>
                    </a:lnTo>
                    <a:lnTo>
                      <a:pt x="32" y="407"/>
                    </a:lnTo>
                    <a:lnTo>
                      <a:pt x="23" y="398"/>
                    </a:lnTo>
                    <a:lnTo>
                      <a:pt x="16" y="390"/>
                    </a:lnTo>
                    <a:lnTo>
                      <a:pt x="7" y="381"/>
                    </a:lnTo>
                    <a:lnTo>
                      <a:pt x="0" y="374"/>
                    </a:lnTo>
                    <a:lnTo>
                      <a:pt x="0" y="360"/>
                    </a:lnTo>
                    <a:lnTo>
                      <a:pt x="9" y="366"/>
                    </a:lnTo>
                    <a:lnTo>
                      <a:pt x="20" y="373"/>
                    </a:lnTo>
                    <a:lnTo>
                      <a:pt x="30" y="379"/>
                    </a:lnTo>
                    <a:lnTo>
                      <a:pt x="41" y="385"/>
                    </a:lnTo>
                    <a:lnTo>
                      <a:pt x="50" y="392"/>
                    </a:lnTo>
                    <a:lnTo>
                      <a:pt x="60" y="398"/>
                    </a:lnTo>
                    <a:lnTo>
                      <a:pt x="71" y="405"/>
                    </a:lnTo>
                    <a:lnTo>
                      <a:pt x="81" y="412"/>
                    </a:lnTo>
                    <a:lnTo>
                      <a:pt x="91" y="419"/>
                    </a:lnTo>
                    <a:lnTo>
                      <a:pt x="100" y="425"/>
                    </a:lnTo>
                    <a:lnTo>
                      <a:pt x="109" y="432"/>
                    </a:lnTo>
                    <a:lnTo>
                      <a:pt x="120" y="440"/>
                    </a:lnTo>
                    <a:lnTo>
                      <a:pt x="129" y="446"/>
                    </a:lnTo>
                    <a:lnTo>
                      <a:pt x="140" y="453"/>
                    </a:lnTo>
                    <a:lnTo>
                      <a:pt x="149" y="460"/>
                    </a:lnTo>
                    <a:lnTo>
                      <a:pt x="160" y="468"/>
                    </a:lnTo>
                    <a:lnTo>
                      <a:pt x="169" y="474"/>
                    </a:lnTo>
                    <a:lnTo>
                      <a:pt x="178" y="481"/>
                    </a:lnTo>
                    <a:lnTo>
                      <a:pt x="188" y="489"/>
                    </a:lnTo>
                    <a:lnTo>
                      <a:pt x="198" y="496"/>
                    </a:lnTo>
                    <a:lnTo>
                      <a:pt x="208" y="503"/>
                    </a:lnTo>
                    <a:lnTo>
                      <a:pt x="217" y="511"/>
                    </a:lnTo>
                    <a:lnTo>
                      <a:pt x="226" y="518"/>
                    </a:lnTo>
                    <a:lnTo>
                      <a:pt x="237" y="526"/>
                    </a:lnTo>
                    <a:lnTo>
                      <a:pt x="246" y="532"/>
                    </a:lnTo>
                    <a:lnTo>
                      <a:pt x="256" y="541"/>
                    </a:lnTo>
                    <a:lnTo>
                      <a:pt x="265" y="547"/>
                    </a:lnTo>
                    <a:lnTo>
                      <a:pt x="275" y="555"/>
                    </a:lnTo>
                    <a:lnTo>
                      <a:pt x="285" y="563"/>
                    </a:lnTo>
                    <a:lnTo>
                      <a:pt x="294" y="570"/>
                    </a:lnTo>
                    <a:lnTo>
                      <a:pt x="304" y="577"/>
                    </a:lnTo>
                    <a:lnTo>
                      <a:pt x="314" y="586"/>
                    </a:lnTo>
                    <a:lnTo>
                      <a:pt x="323" y="592"/>
                    </a:lnTo>
                    <a:lnTo>
                      <a:pt x="333" y="599"/>
                    </a:lnTo>
                    <a:lnTo>
                      <a:pt x="342" y="607"/>
                    </a:lnTo>
                    <a:lnTo>
                      <a:pt x="352" y="614"/>
                    </a:lnTo>
                    <a:lnTo>
                      <a:pt x="361" y="620"/>
                    </a:lnTo>
                    <a:lnTo>
                      <a:pt x="370" y="628"/>
                    </a:lnTo>
                    <a:lnTo>
                      <a:pt x="380" y="635"/>
                    </a:lnTo>
                    <a:lnTo>
                      <a:pt x="389" y="643"/>
                    </a:lnTo>
                    <a:lnTo>
                      <a:pt x="399" y="649"/>
                    </a:lnTo>
                    <a:lnTo>
                      <a:pt x="408" y="657"/>
                    </a:lnTo>
                    <a:lnTo>
                      <a:pt x="417" y="664"/>
                    </a:lnTo>
                    <a:lnTo>
                      <a:pt x="428" y="671"/>
                    </a:lnTo>
                    <a:lnTo>
                      <a:pt x="437" y="679"/>
                    </a:lnTo>
                    <a:lnTo>
                      <a:pt x="448" y="686"/>
                    </a:lnTo>
                    <a:lnTo>
                      <a:pt x="458" y="693"/>
                    </a:lnTo>
                    <a:lnTo>
                      <a:pt x="469" y="700"/>
                    </a:lnTo>
                    <a:lnTo>
                      <a:pt x="478" y="707"/>
                    </a:lnTo>
                    <a:lnTo>
                      <a:pt x="487" y="714"/>
                    </a:lnTo>
                    <a:lnTo>
                      <a:pt x="498" y="720"/>
                    </a:lnTo>
                    <a:lnTo>
                      <a:pt x="508" y="728"/>
                    </a:lnTo>
                    <a:lnTo>
                      <a:pt x="518" y="734"/>
                    </a:lnTo>
                    <a:lnTo>
                      <a:pt x="528" y="741"/>
                    </a:lnTo>
                    <a:lnTo>
                      <a:pt x="538" y="747"/>
                    </a:lnTo>
                    <a:lnTo>
                      <a:pt x="550" y="755"/>
                    </a:lnTo>
                    <a:lnTo>
                      <a:pt x="559" y="761"/>
                    </a:lnTo>
                    <a:lnTo>
                      <a:pt x="571" y="767"/>
                    </a:lnTo>
                    <a:lnTo>
                      <a:pt x="580" y="774"/>
                    </a:lnTo>
                    <a:lnTo>
                      <a:pt x="592" y="780"/>
                    </a:lnTo>
                    <a:lnTo>
                      <a:pt x="602" y="786"/>
                    </a:lnTo>
                    <a:lnTo>
                      <a:pt x="614" y="792"/>
                    </a:lnTo>
                    <a:lnTo>
                      <a:pt x="624" y="799"/>
                    </a:lnTo>
                    <a:lnTo>
                      <a:pt x="637" y="806"/>
                    </a:lnTo>
                    <a:lnTo>
                      <a:pt x="643" y="807"/>
                    </a:lnTo>
                    <a:lnTo>
                      <a:pt x="649" y="809"/>
                    </a:lnTo>
                    <a:lnTo>
                      <a:pt x="655" y="811"/>
                    </a:lnTo>
                    <a:lnTo>
                      <a:pt x="662" y="813"/>
                    </a:lnTo>
                    <a:lnTo>
                      <a:pt x="668" y="814"/>
                    </a:lnTo>
                    <a:lnTo>
                      <a:pt x="675" y="816"/>
                    </a:lnTo>
                    <a:lnTo>
                      <a:pt x="681" y="818"/>
                    </a:lnTo>
                    <a:lnTo>
                      <a:pt x="689" y="821"/>
                    </a:lnTo>
                    <a:lnTo>
                      <a:pt x="695" y="822"/>
                    </a:lnTo>
                    <a:lnTo>
                      <a:pt x="701" y="823"/>
                    </a:lnTo>
                    <a:lnTo>
                      <a:pt x="709" y="824"/>
                    </a:lnTo>
                    <a:lnTo>
                      <a:pt x="716" y="826"/>
                    </a:lnTo>
                    <a:lnTo>
                      <a:pt x="722" y="827"/>
                    </a:lnTo>
                    <a:lnTo>
                      <a:pt x="730" y="828"/>
                    </a:lnTo>
                    <a:lnTo>
                      <a:pt x="737" y="829"/>
                    </a:lnTo>
                    <a:lnTo>
                      <a:pt x="744" y="831"/>
                    </a:lnTo>
                    <a:lnTo>
                      <a:pt x="750" y="831"/>
                    </a:lnTo>
                    <a:lnTo>
                      <a:pt x="758" y="832"/>
                    </a:lnTo>
                    <a:lnTo>
                      <a:pt x="765" y="833"/>
                    </a:lnTo>
                    <a:lnTo>
                      <a:pt x="772" y="834"/>
                    </a:lnTo>
                    <a:lnTo>
                      <a:pt x="779" y="835"/>
                    </a:lnTo>
                    <a:lnTo>
                      <a:pt x="786" y="836"/>
                    </a:lnTo>
                    <a:lnTo>
                      <a:pt x="793" y="837"/>
                    </a:lnTo>
                    <a:lnTo>
                      <a:pt x="800" y="838"/>
                    </a:lnTo>
                    <a:lnTo>
                      <a:pt x="807" y="838"/>
                    </a:lnTo>
                    <a:lnTo>
                      <a:pt x="814" y="839"/>
                    </a:lnTo>
                    <a:lnTo>
                      <a:pt x="821" y="840"/>
                    </a:lnTo>
                    <a:lnTo>
                      <a:pt x="829" y="841"/>
                    </a:lnTo>
                    <a:lnTo>
                      <a:pt x="835" y="841"/>
                    </a:lnTo>
                    <a:lnTo>
                      <a:pt x="842" y="842"/>
                    </a:lnTo>
                    <a:lnTo>
                      <a:pt x="850" y="844"/>
                    </a:lnTo>
                    <a:lnTo>
                      <a:pt x="858" y="845"/>
                    </a:lnTo>
                    <a:lnTo>
                      <a:pt x="864" y="845"/>
                    </a:lnTo>
                    <a:lnTo>
                      <a:pt x="871" y="845"/>
                    </a:lnTo>
                    <a:lnTo>
                      <a:pt x="878" y="846"/>
                    </a:lnTo>
                    <a:lnTo>
                      <a:pt x="885" y="847"/>
                    </a:lnTo>
                    <a:lnTo>
                      <a:pt x="891" y="847"/>
                    </a:lnTo>
                    <a:lnTo>
                      <a:pt x="899" y="848"/>
                    </a:lnTo>
                    <a:lnTo>
                      <a:pt x="906" y="849"/>
                    </a:lnTo>
                    <a:lnTo>
                      <a:pt x="913" y="850"/>
                    </a:lnTo>
                    <a:lnTo>
                      <a:pt x="919" y="850"/>
                    </a:lnTo>
                    <a:lnTo>
                      <a:pt x="927" y="851"/>
                    </a:lnTo>
                    <a:lnTo>
                      <a:pt x="934" y="852"/>
                    </a:lnTo>
                    <a:lnTo>
                      <a:pt x="941" y="853"/>
                    </a:lnTo>
                    <a:lnTo>
                      <a:pt x="948" y="854"/>
                    </a:lnTo>
                    <a:lnTo>
                      <a:pt x="955" y="855"/>
                    </a:lnTo>
                    <a:lnTo>
                      <a:pt x="962" y="856"/>
                    </a:lnTo>
                    <a:lnTo>
                      <a:pt x="970" y="858"/>
                    </a:lnTo>
                    <a:lnTo>
                      <a:pt x="976" y="858"/>
                    </a:lnTo>
                    <a:lnTo>
                      <a:pt x="982" y="860"/>
                    </a:lnTo>
                    <a:lnTo>
                      <a:pt x="988" y="860"/>
                    </a:lnTo>
                    <a:lnTo>
                      <a:pt x="996" y="862"/>
                    </a:lnTo>
                    <a:lnTo>
                      <a:pt x="1002" y="863"/>
                    </a:lnTo>
                    <a:lnTo>
                      <a:pt x="1009" y="865"/>
                    </a:lnTo>
                    <a:lnTo>
                      <a:pt x="1016" y="866"/>
                    </a:lnTo>
                    <a:lnTo>
                      <a:pt x="1023" y="869"/>
                    </a:lnTo>
                    <a:lnTo>
                      <a:pt x="1029" y="870"/>
                    </a:lnTo>
                    <a:lnTo>
                      <a:pt x="1035" y="872"/>
                    </a:lnTo>
                    <a:lnTo>
                      <a:pt x="1042" y="874"/>
                    </a:lnTo>
                    <a:lnTo>
                      <a:pt x="1049" y="876"/>
                    </a:lnTo>
                    <a:lnTo>
                      <a:pt x="1055" y="878"/>
                    </a:lnTo>
                    <a:lnTo>
                      <a:pt x="1062" y="880"/>
                    </a:lnTo>
                    <a:lnTo>
                      <a:pt x="1069" y="883"/>
                    </a:lnTo>
                    <a:lnTo>
                      <a:pt x="1076" y="886"/>
                    </a:lnTo>
                    <a:lnTo>
                      <a:pt x="1081" y="885"/>
                    </a:lnTo>
                    <a:lnTo>
                      <a:pt x="1088" y="884"/>
                    </a:lnTo>
                    <a:lnTo>
                      <a:pt x="1093" y="883"/>
                    </a:lnTo>
                    <a:lnTo>
                      <a:pt x="1099" y="882"/>
                    </a:lnTo>
                    <a:lnTo>
                      <a:pt x="1109" y="879"/>
                    </a:lnTo>
                    <a:lnTo>
                      <a:pt x="1121" y="876"/>
                    </a:lnTo>
                    <a:lnTo>
                      <a:pt x="1131" y="871"/>
                    </a:lnTo>
                    <a:lnTo>
                      <a:pt x="1142" y="866"/>
                    </a:lnTo>
                    <a:lnTo>
                      <a:pt x="1151" y="861"/>
                    </a:lnTo>
                    <a:lnTo>
                      <a:pt x="1162" y="856"/>
                    </a:lnTo>
                    <a:lnTo>
                      <a:pt x="1170" y="849"/>
                    </a:lnTo>
                    <a:lnTo>
                      <a:pt x="1179" y="842"/>
                    </a:lnTo>
                    <a:lnTo>
                      <a:pt x="1189" y="835"/>
                    </a:lnTo>
                    <a:lnTo>
                      <a:pt x="1198" y="828"/>
                    </a:lnTo>
                    <a:lnTo>
                      <a:pt x="1205" y="819"/>
                    </a:lnTo>
                    <a:lnTo>
                      <a:pt x="1215" y="811"/>
                    </a:lnTo>
                    <a:lnTo>
                      <a:pt x="1222" y="803"/>
                    </a:lnTo>
                    <a:lnTo>
                      <a:pt x="1232" y="794"/>
                    </a:lnTo>
                    <a:lnTo>
                      <a:pt x="1239" y="785"/>
                    </a:lnTo>
                    <a:lnTo>
                      <a:pt x="1246" y="776"/>
                    </a:lnTo>
                    <a:lnTo>
                      <a:pt x="1253" y="766"/>
                    </a:lnTo>
                    <a:lnTo>
                      <a:pt x="1262" y="757"/>
                    </a:lnTo>
                    <a:lnTo>
                      <a:pt x="1269" y="747"/>
                    </a:lnTo>
                    <a:lnTo>
                      <a:pt x="1278" y="738"/>
                    </a:lnTo>
                    <a:lnTo>
                      <a:pt x="1285" y="729"/>
                    </a:lnTo>
                    <a:lnTo>
                      <a:pt x="1293" y="719"/>
                    </a:lnTo>
                    <a:lnTo>
                      <a:pt x="1299" y="710"/>
                    </a:lnTo>
                    <a:lnTo>
                      <a:pt x="1308" y="700"/>
                    </a:lnTo>
                    <a:lnTo>
                      <a:pt x="1315" y="691"/>
                    </a:lnTo>
                    <a:lnTo>
                      <a:pt x="1323" y="683"/>
                    </a:lnTo>
                    <a:lnTo>
                      <a:pt x="1331" y="674"/>
                    </a:lnTo>
                    <a:lnTo>
                      <a:pt x="1339" y="667"/>
                    </a:lnTo>
                    <a:lnTo>
                      <a:pt x="1347" y="660"/>
                    </a:lnTo>
                    <a:lnTo>
                      <a:pt x="1357" y="654"/>
                    </a:lnTo>
                    <a:lnTo>
                      <a:pt x="1360" y="645"/>
                    </a:lnTo>
                    <a:lnTo>
                      <a:pt x="1363" y="638"/>
                    </a:lnTo>
                    <a:lnTo>
                      <a:pt x="1366" y="630"/>
                    </a:lnTo>
                    <a:lnTo>
                      <a:pt x="1369" y="622"/>
                    </a:lnTo>
                    <a:lnTo>
                      <a:pt x="1372" y="614"/>
                    </a:lnTo>
                    <a:lnTo>
                      <a:pt x="1376" y="606"/>
                    </a:lnTo>
                    <a:lnTo>
                      <a:pt x="1379" y="597"/>
                    </a:lnTo>
                    <a:lnTo>
                      <a:pt x="1382" y="590"/>
                    </a:lnTo>
                    <a:lnTo>
                      <a:pt x="1384" y="580"/>
                    </a:lnTo>
                    <a:lnTo>
                      <a:pt x="1386" y="573"/>
                    </a:lnTo>
                    <a:lnTo>
                      <a:pt x="1388" y="564"/>
                    </a:lnTo>
                    <a:lnTo>
                      <a:pt x="1391" y="556"/>
                    </a:lnTo>
                    <a:lnTo>
                      <a:pt x="1392" y="547"/>
                    </a:lnTo>
                    <a:lnTo>
                      <a:pt x="1394" y="540"/>
                    </a:lnTo>
                    <a:lnTo>
                      <a:pt x="1397" y="530"/>
                    </a:lnTo>
                    <a:lnTo>
                      <a:pt x="1399" y="523"/>
                    </a:lnTo>
                    <a:lnTo>
                      <a:pt x="1400" y="514"/>
                    </a:lnTo>
                    <a:lnTo>
                      <a:pt x="1401" y="505"/>
                    </a:lnTo>
                    <a:lnTo>
                      <a:pt x="1402" y="496"/>
                    </a:lnTo>
                    <a:lnTo>
                      <a:pt x="1403" y="488"/>
                    </a:lnTo>
                    <a:lnTo>
                      <a:pt x="1403" y="478"/>
                    </a:lnTo>
                    <a:lnTo>
                      <a:pt x="1403" y="470"/>
                    </a:lnTo>
                    <a:lnTo>
                      <a:pt x="1403" y="460"/>
                    </a:lnTo>
                    <a:lnTo>
                      <a:pt x="1404" y="452"/>
                    </a:lnTo>
                    <a:lnTo>
                      <a:pt x="1403" y="443"/>
                    </a:lnTo>
                    <a:lnTo>
                      <a:pt x="1403" y="433"/>
                    </a:lnTo>
                    <a:lnTo>
                      <a:pt x="1402" y="424"/>
                    </a:lnTo>
                    <a:lnTo>
                      <a:pt x="1401" y="416"/>
                    </a:lnTo>
                    <a:lnTo>
                      <a:pt x="1399" y="406"/>
                    </a:lnTo>
                    <a:lnTo>
                      <a:pt x="1398" y="398"/>
                    </a:lnTo>
                    <a:lnTo>
                      <a:pt x="1395" y="388"/>
                    </a:lnTo>
                    <a:lnTo>
                      <a:pt x="1394" y="380"/>
                    </a:lnTo>
                    <a:lnTo>
                      <a:pt x="1388" y="383"/>
                    </a:lnTo>
                    <a:lnTo>
                      <a:pt x="1382" y="387"/>
                    </a:lnTo>
                    <a:lnTo>
                      <a:pt x="1376" y="392"/>
                    </a:lnTo>
                    <a:lnTo>
                      <a:pt x="1369" y="396"/>
                    </a:lnTo>
                    <a:lnTo>
                      <a:pt x="1363" y="400"/>
                    </a:lnTo>
                    <a:lnTo>
                      <a:pt x="1357" y="405"/>
                    </a:lnTo>
                    <a:lnTo>
                      <a:pt x="1352" y="409"/>
                    </a:lnTo>
                    <a:lnTo>
                      <a:pt x="1346" y="414"/>
                    </a:lnTo>
                    <a:lnTo>
                      <a:pt x="1340" y="419"/>
                    </a:lnTo>
                    <a:lnTo>
                      <a:pt x="1334" y="424"/>
                    </a:lnTo>
                    <a:lnTo>
                      <a:pt x="1329" y="429"/>
                    </a:lnTo>
                    <a:lnTo>
                      <a:pt x="1324" y="435"/>
                    </a:lnTo>
                    <a:lnTo>
                      <a:pt x="1318" y="441"/>
                    </a:lnTo>
                    <a:lnTo>
                      <a:pt x="1314" y="446"/>
                    </a:lnTo>
                    <a:lnTo>
                      <a:pt x="1309" y="452"/>
                    </a:lnTo>
                    <a:lnTo>
                      <a:pt x="1306" y="458"/>
                    </a:lnTo>
                    <a:lnTo>
                      <a:pt x="1300" y="464"/>
                    </a:lnTo>
                    <a:lnTo>
                      <a:pt x="1296" y="470"/>
                    </a:lnTo>
                    <a:lnTo>
                      <a:pt x="1292" y="476"/>
                    </a:lnTo>
                    <a:lnTo>
                      <a:pt x="1289" y="483"/>
                    </a:lnTo>
                    <a:lnTo>
                      <a:pt x="1285" y="490"/>
                    </a:lnTo>
                    <a:lnTo>
                      <a:pt x="1282" y="496"/>
                    </a:lnTo>
                    <a:lnTo>
                      <a:pt x="1279" y="503"/>
                    </a:lnTo>
                    <a:lnTo>
                      <a:pt x="1276" y="512"/>
                    </a:lnTo>
                    <a:lnTo>
                      <a:pt x="1273" y="518"/>
                    </a:lnTo>
                    <a:lnTo>
                      <a:pt x="1271" y="525"/>
                    </a:lnTo>
                    <a:lnTo>
                      <a:pt x="1269" y="532"/>
                    </a:lnTo>
                    <a:lnTo>
                      <a:pt x="1269" y="541"/>
                    </a:lnTo>
                    <a:lnTo>
                      <a:pt x="1267" y="548"/>
                    </a:lnTo>
                    <a:lnTo>
                      <a:pt x="1267" y="556"/>
                    </a:lnTo>
                    <a:lnTo>
                      <a:pt x="1267" y="565"/>
                    </a:lnTo>
                    <a:lnTo>
                      <a:pt x="1267" y="574"/>
                    </a:lnTo>
                    <a:lnTo>
                      <a:pt x="1270" y="577"/>
                    </a:lnTo>
                    <a:lnTo>
                      <a:pt x="1276" y="581"/>
                    </a:lnTo>
                    <a:lnTo>
                      <a:pt x="1282" y="586"/>
                    </a:lnTo>
                    <a:lnTo>
                      <a:pt x="1287" y="590"/>
                    </a:lnTo>
                    <a:lnTo>
                      <a:pt x="1290" y="594"/>
                    </a:lnTo>
                    <a:lnTo>
                      <a:pt x="1293" y="599"/>
                    </a:lnTo>
                    <a:lnTo>
                      <a:pt x="1294" y="606"/>
                    </a:lnTo>
                    <a:lnTo>
                      <a:pt x="1294" y="613"/>
                    </a:lnTo>
                    <a:lnTo>
                      <a:pt x="1284" y="619"/>
                    </a:lnTo>
                    <a:lnTo>
                      <a:pt x="1276" y="610"/>
                    </a:lnTo>
                    <a:lnTo>
                      <a:pt x="1269" y="606"/>
                    </a:lnTo>
                    <a:lnTo>
                      <a:pt x="1260" y="603"/>
                    </a:lnTo>
                    <a:lnTo>
                      <a:pt x="1251" y="604"/>
                    </a:lnTo>
                    <a:lnTo>
                      <a:pt x="1240" y="604"/>
                    </a:lnTo>
                    <a:lnTo>
                      <a:pt x="1231" y="607"/>
                    </a:lnTo>
                    <a:lnTo>
                      <a:pt x="1220" y="606"/>
                    </a:lnTo>
                    <a:lnTo>
                      <a:pt x="1212" y="606"/>
                    </a:lnTo>
                    <a:lnTo>
                      <a:pt x="1207" y="611"/>
                    </a:lnTo>
                    <a:lnTo>
                      <a:pt x="1201" y="617"/>
                    </a:lnTo>
                    <a:lnTo>
                      <a:pt x="1194" y="623"/>
                    </a:lnTo>
                    <a:lnTo>
                      <a:pt x="1188" y="630"/>
                    </a:lnTo>
                    <a:lnTo>
                      <a:pt x="1180" y="636"/>
                    </a:lnTo>
                    <a:lnTo>
                      <a:pt x="1174" y="642"/>
                    </a:lnTo>
                    <a:lnTo>
                      <a:pt x="1167" y="648"/>
                    </a:lnTo>
                    <a:lnTo>
                      <a:pt x="1162" y="657"/>
                    </a:lnTo>
                    <a:lnTo>
                      <a:pt x="1155" y="663"/>
                    </a:lnTo>
                    <a:lnTo>
                      <a:pt x="1150" y="671"/>
                    </a:lnTo>
                    <a:lnTo>
                      <a:pt x="1147" y="679"/>
                    </a:lnTo>
                    <a:lnTo>
                      <a:pt x="1145" y="688"/>
                    </a:lnTo>
                    <a:lnTo>
                      <a:pt x="1144" y="696"/>
                    </a:lnTo>
                    <a:lnTo>
                      <a:pt x="1146" y="706"/>
                    </a:lnTo>
                    <a:lnTo>
                      <a:pt x="1149" y="715"/>
                    </a:lnTo>
                    <a:lnTo>
                      <a:pt x="1156" y="727"/>
                    </a:lnTo>
                    <a:lnTo>
                      <a:pt x="1162" y="729"/>
                    </a:lnTo>
                    <a:lnTo>
                      <a:pt x="1165" y="735"/>
                    </a:lnTo>
                    <a:lnTo>
                      <a:pt x="1166" y="742"/>
                    </a:lnTo>
                    <a:lnTo>
                      <a:pt x="1167" y="751"/>
                    </a:lnTo>
                    <a:lnTo>
                      <a:pt x="1157" y="751"/>
                    </a:lnTo>
                    <a:lnTo>
                      <a:pt x="1152" y="750"/>
                    </a:lnTo>
                    <a:lnTo>
                      <a:pt x="1148" y="746"/>
                    </a:lnTo>
                    <a:lnTo>
                      <a:pt x="1147" y="743"/>
                    </a:lnTo>
                    <a:lnTo>
                      <a:pt x="1145" y="738"/>
                    </a:lnTo>
                    <a:lnTo>
                      <a:pt x="1144" y="734"/>
                    </a:lnTo>
                    <a:lnTo>
                      <a:pt x="1143" y="729"/>
                    </a:lnTo>
                    <a:lnTo>
                      <a:pt x="1142" y="727"/>
                    </a:lnTo>
                    <a:lnTo>
                      <a:pt x="1142" y="716"/>
                    </a:lnTo>
                    <a:lnTo>
                      <a:pt x="1131" y="716"/>
                    </a:lnTo>
                    <a:lnTo>
                      <a:pt x="1122" y="716"/>
                    </a:lnTo>
                    <a:lnTo>
                      <a:pt x="1112" y="717"/>
                    </a:lnTo>
                    <a:lnTo>
                      <a:pt x="1102" y="720"/>
                    </a:lnTo>
                    <a:lnTo>
                      <a:pt x="1092" y="722"/>
                    </a:lnTo>
                    <a:lnTo>
                      <a:pt x="1082" y="726"/>
                    </a:lnTo>
                    <a:lnTo>
                      <a:pt x="1072" y="729"/>
                    </a:lnTo>
                    <a:lnTo>
                      <a:pt x="1062" y="733"/>
                    </a:lnTo>
                    <a:lnTo>
                      <a:pt x="1052" y="736"/>
                    </a:lnTo>
                    <a:lnTo>
                      <a:pt x="1042" y="739"/>
                    </a:lnTo>
                    <a:lnTo>
                      <a:pt x="1031" y="742"/>
                    </a:lnTo>
                    <a:lnTo>
                      <a:pt x="1022" y="746"/>
                    </a:lnTo>
                    <a:lnTo>
                      <a:pt x="1011" y="749"/>
                    </a:lnTo>
                    <a:lnTo>
                      <a:pt x="1002" y="752"/>
                    </a:lnTo>
                    <a:lnTo>
                      <a:pt x="993" y="755"/>
                    </a:lnTo>
                    <a:lnTo>
                      <a:pt x="983" y="758"/>
                    </a:lnTo>
                    <a:lnTo>
                      <a:pt x="975" y="758"/>
                    </a:lnTo>
                    <a:lnTo>
                      <a:pt x="967" y="759"/>
                    </a:lnTo>
                    <a:lnTo>
                      <a:pt x="960" y="760"/>
                    </a:lnTo>
                    <a:lnTo>
                      <a:pt x="954" y="761"/>
                    </a:lnTo>
                    <a:lnTo>
                      <a:pt x="947" y="761"/>
                    </a:lnTo>
                    <a:lnTo>
                      <a:pt x="939" y="762"/>
                    </a:lnTo>
                    <a:lnTo>
                      <a:pt x="932" y="763"/>
                    </a:lnTo>
                    <a:lnTo>
                      <a:pt x="926" y="764"/>
                    </a:lnTo>
                    <a:lnTo>
                      <a:pt x="918" y="764"/>
                    </a:lnTo>
                    <a:lnTo>
                      <a:pt x="912" y="764"/>
                    </a:lnTo>
                    <a:lnTo>
                      <a:pt x="905" y="764"/>
                    </a:lnTo>
                    <a:lnTo>
                      <a:pt x="899" y="765"/>
                    </a:lnTo>
                    <a:lnTo>
                      <a:pt x="891" y="765"/>
                    </a:lnTo>
                    <a:lnTo>
                      <a:pt x="885" y="765"/>
                    </a:lnTo>
                    <a:lnTo>
                      <a:pt x="879" y="765"/>
                    </a:lnTo>
                    <a:lnTo>
                      <a:pt x="873" y="766"/>
                    </a:lnTo>
                    <a:lnTo>
                      <a:pt x="865" y="765"/>
                    </a:lnTo>
                    <a:lnTo>
                      <a:pt x="858" y="765"/>
                    </a:lnTo>
                    <a:lnTo>
                      <a:pt x="851" y="764"/>
                    </a:lnTo>
                    <a:lnTo>
                      <a:pt x="844" y="764"/>
                    </a:lnTo>
                    <a:lnTo>
                      <a:pt x="837" y="763"/>
                    </a:lnTo>
                    <a:lnTo>
                      <a:pt x="831" y="763"/>
                    </a:lnTo>
                    <a:lnTo>
                      <a:pt x="824" y="762"/>
                    </a:lnTo>
                    <a:lnTo>
                      <a:pt x="818" y="762"/>
                    </a:lnTo>
                    <a:lnTo>
                      <a:pt x="812" y="761"/>
                    </a:lnTo>
                    <a:lnTo>
                      <a:pt x="806" y="760"/>
                    </a:lnTo>
                    <a:lnTo>
                      <a:pt x="799" y="759"/>
                    </a:lnTo>
                    <a:lnTo>
                      <a:pt x="793" y="759"/>
                    </a:lnTo>
                    <a:lnTo>
                      <a:pt x="787" y="758"/>
                    </a:lnTo>
                    <a:lnTo>
                      <a:pt x="781" y="757"/>
                    </a:lnTo>
                    <a:lnTo>
                      <a:pt x="774" y="756"/>
                    </a:lnTo>
                    <a:lnTo>
                      <a:pt x="768" y="756"/>
                    </a:lnTo>
                    <a:lnTo>
                      <a:pt x="761" y="754"/>
                    </a:lnTo>
                    <a:lnTo>
                      <a:pt x="755" y="753"/>
                    </a:lnTo>
                    <a:lnTo>
                      <a:pt x="748" y="751"/>
                    </a:lnTo>
                    <a:lnTo>
                      <a:pt x="742" y="750"/>
                    </a:lnTo>
                    <a:lnTo>
                      <a:pt x="736" y="747"/>
                    </a:lnTo>
                    <a:lnTo>
                      <a:pt x="730" y="746"/>
                    </a:lnTo>
                    <a:lnTo>
                      <a:pt x="723" y="744"/>
                    </a:lnTo>
                    <a:lnTo>
                      <a:pt x="717" y="743"/>
                    </a:lnTo>
                    <a:lnTo>
                      <a:pt x="711" y="740"/>
                    </a:lnTo>
                    <a:lnTo>
                      <a:pt x="704" y="739"/>
                    </a:lnTo>
                    <a:lnTo>
                      <a:pt x="698" y="737"/>
                    </a:lnTo>
                    <a:lnTo>
                      <a:pt x="692" y="736"/>
                    </a:lnTo>
                    <a:lnTo>
                      <a:pt x="686" y="733"/>
                    </a:lnTo>
                    <a:lnTo>
                      <a:pt x="679" y="732"/>
                    </a:lnTo>
                    <a:lnTo>
                      <a:pt x="673" y="730"/>
                    </a:lnTo>
                    <a:lnTo>
                      <a:pt x="667" y="729"/>
                    </a:lnTo>
                    <a:lnTo>
                      <a:pt x="661" y="726"/>
                    </a:lnTo>
                    <a:lnTo>
                      <a:pt x="654" y="723"/>
                    </a:lnTo>
                    <a:lnTo>
                      <a:pt x="648" y="721"/>
                    </a:lnTo>
                    <a:lnTo>
                      <a:pt x="642" y="719"/>
                    </a:lnTo>
                    <a:lnTo>
                      <a:pt x="636" y="717"/>
                    </a:lnTo>
                    <a:lnTo>
                      <a:pt x="629" y="715"/>
                    </a:lnTo>
                    <a:lnTo>
                      <a:pt x="623" y="713"/>
                    </a:lnTo>
                    <a:lnTo>
                      <a:pt x="617" y="711"/>
                    </a:lnTo>
                    <a:lnTo>
                      <a:pt x="611" y="708"/>
                    </a:lnTo>
                    <a:lnTo>
                      <a:pt x="604" y="706"/>
                    </a:lnTo>
                    <a:lnTo>
                      <a:pt x="598" y="704"/>
                    </a:lnTo>
                    <a:lnTo>
                      <a:pt x="592" y="702"/>
                    </a:lnTo>
                    <a:lnTo>
                      <a:pt x="585" y="698"/>
                    </a:lnTo>
                    <a:lnTo>
                      <a:pt x="579" y="696"/>
                    </a:lnTo>
                    <a:lnTo>
                      <a:pt x="573" y="694"/>
                    </a:lnTo>
                    <a:lnTo>
                      <a:pt x="568" y="692"/>
                    </a:lnTo>
                    <a:lnTo>
                      <a:pt x="558" y="688"/>
                    </a:lnTo>
                    <a:lnTo>
                      <a:pt x="549" y="686"/>
                    </a:lnTo>
                    <a:lnTo>
                      <a:pt x="538" y="683"/>
                    </a:lnTo>
                    <a:lnTo>
                      <a:pt x="529" y="681"/>
                    </a:lnTo>
                    <a:lnTo>
                      <a:pt x="519" y="675"/>
                    </a:lnTo>
                    <a:lnTo>
                      <a:pt x="511" y="670"/>
                    </a:lnTo>
                    <a:lnTo>
                      <a:pt x="505" y="663"/>
                    </a:lnTo>
                    <a:lnTo>
                      <a:pt x="502" y="654"/>
                    </a:lnTo>
                    <a:lnTo>
                      <a:pt x="502" y="643"/>
                    </a:lnTo>
                    <a:lnTo>
                      <a:pt x="511" y="644"/>
                    </a:lnTo>
                    <a:lnTo>
                      <a:pt x="521" y="648"/>
                    </a:lnTo>
                    <a:lnTo>
                      <a:pt x="530" y="651"/>
                    </a:lnTo>
                    <a:lnTo>
                      <a:pt x="541" y="658"/>
                    </a:lnTo>
                    <a:lnTo>
                      <a:pt x="550" y="662"/>
                    </a:lnTo>
                    <a:lnTo>
                      <a:pt x="561" y="667"/>
                    </a:lnTo>
                    <a:lnTo>
                      <a:pt x="572" y="672"/>
                    </a:lnTo>
                    <a:lnTo>
                      <a:pt x="583" y="679"/>
                    </a:lnTo>
                    <a:lnTo>
                      <a:pt x="594" y="683"/>
                    </a:lnTo>
                    <a:lnTo>
                      <a:pt x="605" y="688"/>
                    </a:lnTo>
                    <a:lnTo>
                      <a:pt x="611" y="690"/>
                    </a:lnTo>
                    <a:lnTo>
                      <a:pt x="616" y="692"/>
                    </a:lnTo>
                    <a:lnTo>
                      <a:pt x="622" y="694"/>
                    </a:lnTo>
                    <a:lnTo>
                      <a:pt x="628" y="696"/>
                    </a:lnTo>
                    <a:lnTo>
                      <a:pt x="633" y="697"/>
                    </a:lnTo>
                    <a:lnTo>
                      <a:pt x="640" y="698"/>
                    </a:lnTo>
                    <a:lnTo>
                      <a:pt x="646" y="698"/>
                    </a:lnTo>
                    <a:lnTo>
                      <a:pt x="652" y="699"/>
                    </a:lnTo>
                    <a:lnTo>
                      <a:pt x="659" y="699"/>
                    </a:lnTo>
                    <a:lnTo>
                      <a:pt x="665" y="699"/>
                    </a:lnTo>
                    <a:lnTo>
                      <a:pt x="671" y="699"/>
                    </a:lnTo>
                    <a:lnTo>
                      <a:pt x="678" y="699"/>
                    </a:lnTo>
                    <a:lnTo>
                      <a:pt x="689" y="703"/>
                    </a:lnTo>
                    <a:lnTo>
                      <a:pt x="700" y="708"/>
                    </a:lnTo>
                    <a:lnTo>
                      <a:pt x="705" y="709"/>
                    </a:lnTo>
                    <a:lnTo>
                      <a:pt x="711" y="711"/>
                    </a:lnTo>
                    <a:lnTo>
                      <a:pt x="717" y="713"/>
                    </a:lnTo>
                    <a:lnTo>
                      <a:pt x="723" y="716"/>
                    </a:lnTo>
                    <a:lnTo>
                      <a:pt x="728" y="717"/>
                    </a:lnTo>
                    <a:lnTo>
                      <a:pt x="735" y="719"/>
                    </a:lnTo>
                    <a:lnTo>
                      <a:pt x="741" y="721"/>
                    </a:lnTo>
                    <a:lnTo>
                      <a:pt x="747" y="723"/>
                    </a:lnTo>
                    <a:lnTo>
                      <a:pt x="754" y="725"/>
                    </a:lnTo>
                    <a:lnTo>
                      <a:pt x="760" y="728"/>
                    </a:lnTo>
                    <a:lnTo>
                      <a:pt x="766" y="729"/>
                    </a:lnTo>
                    <a:lnTo>
                      <a:pt x="772" y="732"/>
                    </a:lnTo>
                    <a:lnTo>
                      <a:pt x="778" y="733"/>
                    </a:lnTo>
                    <a:lnTo>
                      <a:pt x="784" y="734"/>
                    </a:lnTo>
                    <a:lnTo>
                      <a:pt x="790" y="735"/>
                    </a:lnTo>
                    <a:lnTo>
                      <a:pt x="796" y="737"/>
                    </a:lnTo>
                    <a:lnTo>
                      <a:pt x="803" y="738"/>
                    </a:lnTo>
                    <a:lnTo>
                      <a:pt x="809" y="739"/>
                    </a:lnTo>
                    <a:lnTo>
                      <a:pt x="815" y="740"/>
                    </a:lnTo>
                    <a:lnTo>
                      <a:pt x="821" y="742"/>
                    </a:lnTo>
                    <a:lnTo>
                      <a:pt x="828" y="742"/>
                    </a:lnTo>
                    <a:lnTo>
                      <a:pt x="834" y="744"/>
                    </a:lnTo>
                    <a:lnTo>
                      <a:pt x="840" y="744"/>
                    </a:lnTo>
                    <a:lnTo>
                      <a:pt x="847" y="746"/>
                    </a:lnTo>
                    <a:lnTo>
                      <a:pt x="854" y="746"/>
                    </a:lnTo>
                    <a:lnTo>
                      <a:pt x="860" y="747"/>
                    </a:lnTo>
                    <a:lnTo>
                      <a:pt x="866" y="749"/>
                    </a:lnTo>
                    <a:lnTo>
                      <a:pt x="874" y="750"/>
                    </a:lnTo>
                    <a:lnTo>
                      <a:pt x="879" y="750"/>
                    </a:lnTo>
                    <a:lnTo>
                      <a:pt x="885" y="750"/>
                    </a:lnTo>
                    <a:lnTo>
                      <a:pt x="891" y="750"/>
                    </a:lnTo>
                    <a:lnTo>
                      <a:pt x="898" y="750"/>
                    </a:lnTo>
                    <a:lnTo>
                      <a:pt x="904" y="749"/>
                    </a:lnTo>
                    <a:lnTo>
                      <a:pt x="910" y="749"/>
                    </a:lnTo>
                    <a:lnTo>
                      <a:pt x="916" y="749"/>
                    </a:lnTo>
                    <a:lnTo>
                      <a:pt x="923" y="749"/>
                    </a:lnTo>
                    <a:lnTo>
                      <a:pt x="929" y="747"/>
                    </a:lnTo>
                    <a:lnTo>
                      <a:pt x="935" y="746"/>
                    </a:lnTo>
                    <a:lnTo>
                      <a:pt x="941" y="745"/>
                    </a:lnTo>
                    <a:lnTo>
                      <a:pt x="948" y="744"/>
                    </a:lnTo>
                    <a:lnTo>
                      <a:pt x="954" y="743"/>
                    </a:lnTo>
                    <a:lnTo>
                      <a:pt x="960" y="742"/>
                    </a:lnTo>
                    <a:lnTo>
                      <a:pt x="966" y="741"/>
                    </a:lnTo>
                    <a:lnTo>
                      <a:pt x="973" y="740"/>
                    </a:lnTo>
                    <a:lnTo>
                      <a:pt x="978" y="737"/>
                    </a:lnTo>
                    <a:lnTo>
                      <a:pt x="984" y="735"/>
                    </a:lnTo>
                    <a:lnTo>
                      <a:pt x="989" y="733"/>
                    </a:lnTo>
                    <a:lnTo>
                      <a:pt x="996" y="731"/>
                    </a:lnTo>
                    <a:lnTo>
                      <a:pt x="1001" y="728"/>
                    </a:lnTo>
                    <a:lnTo>
                      <a:pt x="1007" y="726"/>
                    </a:lnTo>
                    <a:lnTo>
                      <a:pt x="1012" y="723"/>
                    </a:lnTo>
                    <a:lnTo>
                      <a:pt x="1019" y="721"/>
                    </a:lnTo>
                    <a:lnTo>
                      <a:pt x="1029" y="714"/>
                    </a:lnTo>
                    <a:lnTo>
                      <a:pt x="1041" y="708"/>
                    </a:lnTo>
                    <a:lnTo>
                      <a:pt x="1051" y="699"/>
                    </a:lnTo>
                    <a:lnTo>
                      <a:pt x="1062" y="692"/>
                    </a:lnTo>
                    <a:lnTo>
                      <a:pt x="1071" y="693"/>
                    </a:lnTo>
                    <a:lnTo>
                      <a:pt x="1080" y="692"/>
                    </a:lnTo>
                    <a:lnTo>
                      <a:pt x="1088" y="688"/>
                    </a:lnTo>
                    <a:lnTo>
                      <a:pt x="1095" y="684"/>
                    </a:lnTo>
                    <a:lnTo>
                      <a:pt x="1101" y="678"/>
                    </a:lnTo>
                    <a:lnTo>
                      <a:pt x="1108" y="672"/>
                    </a:lnTo>
                    <a:lnTo>
                      <a:pt x="1116" y="670"/>
                    </a:lnTo>
                    <a:lnTo>
                      <a:pt x="1125" y="671"/>
                    </a:lnTo>
                    <a:lnTo>
                      <a:pt x="1125" y="663"/>
                    </a:lnTo>
                    <a:lnTo>
                      <a:pt x="1127" y="656"/>
                    </a:lnTo>
                    <a:lnTo>
                      <a:pt x="1128" y="647"/>
                    </a:lnTo>
                    <a:lnTo>
                      <a:pt x="1130" y="640"/>
                    </a:lnTo>
                    <a:lnTo>
                      <a:pt x="1131" y="633"/>
                    </a:lnTo>
                    <a:lnTo>
                      <a:pt x="1135" y="625"/>
                    </a:lnTo>
                    <a:lnTo>
                      <a:pt x="1138" y="619"/>
                    </a:lnTo>
                    <a:lnTo>
                      <a:pt x="1142" y="613"/>
                    </a:lnTo>
                    <a:lnTo>
                      <a:pt x="1138" y="607"/>
                    </a:lnTo>
                    <a:lnTo>
                      <a:pt x="1135" y="602"/>
                    </a:lnTo>
                    <a:lnTo>
                      <a:pt x="1130" y="598"/>
                    </a:lnTo>
                    <a:lnTo>
                      <a:pt x="1127" y="596"/>
                    </a:lnTo>
                    <a:lnTo>
                      <a:pt x="1118" y="592"/>
                    </a:lnTo>
                    <a:lnTo>
                      <a:pt x="1108" y="591"/>
                    </a:lnTo>
                    <a:lnTo>
                      <a:pt x="1097" y="590"/>
                    </a:lnTo>
                    <a:lnTo>
                      <a:pt x="1088" y="589"/>
                    </a:lnTo>
                    <a:lnTo>
                      <a:pt x="1078" y="586"/>
                    </a:lnTo>
                    <a:lnTo>
                      <a:pt x="1070" y="581"/>
                    </a:lnTo>
                    <a:lnTo>
                      <a:pt x="1060" y="578"/>
                    </a:lnTo>
                    <a:lnTo>
                      <a:pt x="1052" y="575"/>
                    </a:lnTo>
                    <a:lnTo>
                      <a:pt x="1044" y="572"/>
                    </a:lnTo>
                    <a:lnTo>
                      <a:pt x="1035" y="571"/>
                    </a:lnTo>
                    <a:lnTo>
                      <a:pt x="1026" y="568"/>
                    </a:lnTo>
                    <a:lnTo>
                      <a:pt x="1018" y="567"/>
                    </a:lnTo>
                    <a:lnTo>
                      <a:pt x="1009" y="565"/>
                    </a:lnTo>
                    <a:lnTo>
                      <a:pt x="1002" y="565"/>
                    </a:lnTo>
                    <a:lnTo>
                      <a:pt x="993" y="563"/>
                    </a:lnTo>
                    <a:lnTo>
                      <a:pt x="984" y="562"/>
                    </a:lnTo>
                    <a:lnTo>
                      <a:pt x="976" y="562"/>
                    </a:lnTo>
                    <a:lnTo>
                      <a:pt x="967" y="562"/>
                    </a:lnTo>
                    <a:lnTo>
                      <a:pt x="959" y="561"/>
                    </a:lnTo>
                    <a:lnTo>
                      <a:pt x="951" y="561"/>
                    </a:lnTo>
                    <a:lnTo>
                      <a:pt x="942" y="561"/>
                    </a:lnTo>
                    <a:lnTo>
                      <a:pt x="935" y="562"/>
                    </a:lnTo>
                    <a:lnTo>
                      <a:pt x="926" y="562"/>
                    </a:lnTo>
                    <a:lnTo>
                      <a:pt x="917" y="562"/>
                    </a:lnTo>
                    <a:lnTo>
                      <a:pt x="909" y="562"/>
                    </a:lnTo>
                    <a:lnTo>
                      <a:pt x="901" y="563"/>
                    </a:lnTo>
                    <a:lnTo>
                      <a:pt x="891" y="563"/>
                    </a:lnTo>
                    <a:lnTo>
                      <a:pt x="883" y="564"/>
                    </a:lnTo>
                    <a:lnTo>
                      <a:pt x="875" y="565"/>
                    </a:lnTo>
                    <a:lnTo>
                      <a:pt x="866" y="566"/>
                    </a:lnTo>
                    <a:lnTo>
                      <a:pt x="857" y="566"/>
                    </a:lnTo>
                    <a:lnTo>
                      <a:pt x="848" y="567"/>
                    </a:lnTo>
                    <a:lnTo>
                      <a:pt x="839" y="568"/>
                    </a:lnTo>
                    <a:lnTo>
                      <a:pt x="831" y="569"/>
                    </a:lnTo>
                    <a:lnTo>
                      <a:pt x="821" y="570"/>
                    </a:lnTo>
                    <a:lnTo>
                      <a:pt x="813" y="571"/>
                    </a:lnTo>
                    <a:lnTo>
                      <a:pt x="805" y="572"/>
                    </a:lnTo>
                    <a:lnTo>
                      <a:pt x="796" y="574"/>
                    </a:lnTo>
                    <a:lnTo>
                      <a:pt x="782" y="588"/>
                    </a:lnTo>
                    <a:lnTo>
                      <a:pt x="768" y="564"/>
                    </a:lnTo>
                    <a:lnTo>
                      <a:pt x="837" y="540"/>
                    </a:lnTo>
                    <a:lnTo>
                      <a:pt x="832" y="533"/>
                    </a:lnTo>
                    <a:lnTo>
                      <a:pt x="829" y="527"/>
                    </a:lnTo>
                    <a:lnTo>
                      <a:pt x="823" y="521"/>
                    </a:lnTo>
                    <a:lnTo>
                      <a:pt x="820" y="516"/>
                    </a:lnTo>
                    <a:lnTo>
                      <a:pt x="811" y="504"/>
                    </a:lnTo>
                    <a:lnTo>
                      <a:pt x="803" y="494"/>
                    </a:lnTo>
                    <a:lnTo>
                      <a:pt x="792" y="483"/>
                    </a:lnTo>
                    <a:lnTo>
                      <a:pt x="783" y="473"/>
                    </a:lnTo>
                    <a:lnTo>
                      <a:pt x="773" y="464"/>
                    </a:lnTo>
                    <a:lnTo>
                      <a:pt x="764" y="454"/>
                    </a:lnTo>
                    <a:lnTo>
                      <a:pt x="752" y="444"/>
                    </a:lnTo>
                    <a:lnTo>
                      <a:pt x="742" y="434"/>
                    </a:lnTo>
                    <a:lnTo>
                      <a:pt x="731" y="426"/>
                    </a:lnTo>
                    <a:lnTo>
                      <a:pt x="720" y="418"/>
                    </a:lnTo>
                    <a:lnTo>
                      <a:pt x="714" y="412"/>
                    </a:lnTo>
                    <a:lnTo>
                      <a:pt x="708" y="408"/>
                    </a:lnTo>
                    <a:lnTo>
                      <a:pt x="701" y="404"/>
                    </a:lnTo>
                    <a:lnTo>
                      <a:pt x="696" y="401"/>
                    </a:lnTo>
                    <a:lnTo>
                      <a:pt x="690" y="397"/>
                    </a:lnTo>
                    <a:lnTo>
                      <a:pt x="685" y="393"/>
                    </a:lnTo>
                    <a:lnTo>
                      <a:pt x="678" y="389"/>
                    </a:lnTo>
                    <a:lnTo>
                      <a:pt x="673" y="386"/>
                    </a:lnTo>
                    <a:lnTo>
                      <a:pt x="667" y="382"/>
                    </a:lnTo>
                    <a:lnTo>
                      <a:pt x="661" y="378"/>
                    </a:lnTo>
                    <a:lnTo>
                      <a:pt x="654" y="374"/>
                    </a:lnTo>
                    <a:lnTo>
                      <a:pt x="648" y="371"/>
                    </a:lnTo>
                    <a:lnTo>
                      <a:pt x="642" y="368"/>
                    </a:lnTo>
                    <a:lnTo>
                      <a:pt x="636" y="364"/>
                    </a:lnTo>
                    <a:lnTo>
                      <a:pt x="629" y="361"/>
                    </a:lnTo>
                    <a:lnTo>
                      <a:pt x="623" y="358"/>
                    </a:lnTo>
                    <a:lnTo>
                      <a:pt x="616" y="354"/>
                    </a:lnTo>
                    <a:lnTo>
                      <a:pt x="609" y="351"/>
                    </a:lnTo>
                    <a:lnTo>
                      <a:pt x="603" y="348"/>
                    </a:lnTo>
                    <a:lnTo>
                      <a:pt x="597" y="345"/>
                    </a:lnTo>
                    <a:lnTo>
                      <a:pt x="590" y="341"/>
                    </a:lnTo>
                    <a:lnTo>
                      <a:pt x="583" y="339"/>
                    </a:lnTo>
                    <a:lnTo>
                      <a:pt x="577" y="336"/>
                    </a:lnTo>
                    <a:lnTo>
                      <a:pt x="571" y="334"/>
                    </a:lnTo>
                    <a:lnTo>
                      <a:pt x="564" y="331"/>
                    </a:lnTo>
                    <a:lnTo>
                      <a:pt x="557" y="328"/>
                    </a:lnTo>
                    <a:lnTo>
                      <a:pt x="550" y="326"/>
                    </a:lnTo>
                    <a:lnTo>
                      <a:pt x="544" y="324"/>
                    </a:lnTo>
                    <a:lnTo>
                      <a:pt x="536" y="321"/>
                    </a:lnTo>
                    <a:lnTo>
                      <a:pt x="530" y="318"/>
                    </a:lnTo>
                    <a:lnTo>
                      <a:pt x="523" y="316"/>
                    </a:lnTo>
                    <a:lnTo>
                      <a:pt x="517" y="315"/>
                    </a:lnTo>
                    <a:lnTo>
                      <a:pt x="509" y="312"/>
                    </a:lnTo>
                    <a:lnTo>
                      <a:pt x="503" y="310"/>
                    </a:lnTo>
                    <a:lnTo>
                      <a:pt x="496" y="308"/>
                    </a:lnTo>
                    <a:lnTo>
                      <a:pt x="489" y="307"/>
                    </a:lnTo>
                    <a:lnTo>
                      <a:pt x="482" y="305"/>
                    </a:lnTo>
                    <a:lnTo>
                      <a:pt x="476" y="304"/>
                    </a:lnTo>
                    <a:lnTo>
                      <a:pt x="470" y="302"/>
                    </a:lnTo>
                    <a:lnTo>
                      <a:pt x="463" y="301"/>
                    </a:lnTo>
                    <a:lnTo>
                      <a:pt x="457" y="311"/>
                    </a:lnTo>
                    <a:lnTo>
                      <a:pt x="456" y="303"/>
                    </a:lnTo>
                    <a:lnTo>
                      <a:pt x="455" y="295"/>
                    </a:lnTo>
                    <a:lnTo>
                      <a:pt x="452" y="289"/>
                    </a:lnTo>
                    <a:lnTo>
                      <a:pt x="447" y="287"/>
                    </a:lnTo>
                    <a:lnTo>
                      <a:pt x="439" y="287"/>
                    </a:lnTo>
                    <a:lnTo>
                      <a:pt x="446" y="283"/>
                    </a:lnTo>
                    <a:lnTo>
                      <a:pt x="454" y="280"/>
                    </a:lnTo>
                    <a:lnTo>
                      <a:pt x="460" y="278"/>
                    </a:lnTo>
                    <a:lnTo>
                      <a:pt x="469" y="277"/>
                    </a:lnTo>
                    <a:lnTo>
                      <a:pt x="475" y="276"/>
                    </a:lnTo>
                    <a:lnTo>
                      <a:pt x="483" y="276"/>
                    </a:lnTo>
                    <a:lnTo>
                      <a:pt x="489" y="276"/>
                    </a:lnTo>
                    <a:lnTo>
                      <a:pt x="498" y="277"/>
                    </a:lnTo>
                    <a:lnTo>
                      <a:pt x="504" y="277"/>
                    </a:lnTo>
                    <a:lnTo>
                      <a:pt x="512" y="278"/>
                    </a:lnTo>
                    <a:lnTo>
                      <a:pt x="519" y="279"/>
                    </a:lnTo>
                    <a:lnTo>
                      <a:pt x="527" y="281"/>
                    </a:lnTo>
                    <a:lnTo>
                      <a:pt x="533" y="283"/>
                    </a:lnTo>
                    <a:lnTo>
                      <a:pt x="542" y="286"/>
                    </a:lnTo>
                    <a:lnTo>
                      <a:pt x="548" y="289"/>
                    </a:lnTo>
                    <a:lnTo>
                      <a:pt x="556" y="292"/>
                    </a:lnTo>
                    <a:lnTo>
                      <a:pt x="562" y="294"/>
                    </a:lnTo>
                    <a:lnTo>
                      <a:pt x="570" y="298"/>
                    </a:lnTo>
                    <a:lnTo>
                      <a:pt x="576" y="301"/>
                    </a:lnTo>
                    <a:lnTo>
                      <a:pt x="583" y="305"/>
                    </a:lnTo>
                    <a:lnTo>
                      <a:pt x="590" y="308"/>
                    </a:lnTo>
                    <a:lnTo>
                      <a:pt x="597" y="313"/>
                    </a:lnTo>
                    <a:lnTo>
                      <a:pt x="603" y="317"/>
                    </a:lnTo>
                    <a:lnTo>
                      <a:pt x="611" y="323"/>
                    </a:lnTo>
                    <a:lnTo>
                      <a:pt x="617" y="326"/>
                    </a:lnTo>
                    <a:lnTo>
                      <a:pt x="623" y="331"/>
                    </a:lnTo>
                    <a:lnTo>
                      <a:pt x="629" y="335"/>
                    </a:lnTo>
                    <a:lnTo>
                      <a:pt x="636" y="340"/>
                    </a:lnTo>
                    <a:lnTo>
                      <a:pt x="642" y="345"/>
                    </a:lnTo>
                    <a:lnTo>
                      <a:pt x="648" y="350"/>
                    </a:lnTo>
                    <a:lnTo>
                      <a:pt x="654" y="355"/>
                    </a:lnTo>
                    <a:lnTo>
                      <a:pt x="661" y="360"/>
                    </a:lnTo>
                    <a:lnTo>
                      <a:pt x="667" y="363"/>
                    </a:lnTo>
                    <a:lnTo>
                      <a:pt x="676" y="368"/>
                    </a:lnTo>
                    <a:lnTo>
                      <a:pt x="685" y="373"/>
                    </a:lnTo>
                    <a:lnTo>
                      <a:pt x="695" y="379"/>
                    </a:lnTo>
                    <a:lnTo>
                      <a:pt x="703" y="385"/>
                    </a:lnTo>
                    <a:lnTo>
                      <a:pt x="712" y="392"/>
                    </a:lnTo>
                    <a:lnTo>
                      <a:pt x="719" y="398"/>
                    </a:lnTo>
                    <a:lnTo>
                      <a:pt x="726" y="405"/>
                    </a:lnTo>
                    <a:lnTo>
                      <a:pt x="733" y="400"/>
                    </a:lnTo>
                    <a:lnTo>
                      <a:pt x="740" y="396"/>
                    </a:lnTo>
                    <a:lnTo>
                      <a:pt x="747" y="390"/>
                    </a:lnTo>
                    <a:lnTo>
                      <a:pt x="756" y="386"/>
                    </a:lnTo>
                    <a:lnTo>
                      <a:pt x="763" y="381"/>
                    </a:lnTo>
                    <a:lnTo>
                      <a:pt x="771" y="376"/>
                    </a:lnTo>
                    <a:lnTo>
                      <a:pt x="779" y="371"/>
                    </a:lnTo>
                    <a:lnTo>
                      <a:pt x="787" y="366"/>
                    </a:lnTo>
                    <a:lnTo>
                      <a:pt x="793" y="360"/>
                    </a:lnTo>
                    <a:lnTo>
                      <a:pt x="800" y="355"/>
                    </a:lnTo>
                    <a:lnTo>
                      <a:pt x="807" y="349"/>
                    </a:lnTo>
                    <a:lnTo>
                      <a:pt x="814" y="342"/>
                    </a:lnTo>
                    <a:lnTo>
                      <a:pt x="819" y="334"/>
                    </a:lnTo>
                    <a:lnTo>
                      <a:pt x="826" y="327"/>
                    </a:lnTo>
                    <a:lnTo>
                      <a:pt x="831" y="318"/>
                    </a:lnTo>
                    <a:lnTo>
                      <a:pt x="837" y="311"/>
                    </a:lnTo>
                    <a:lnTo>
                      <a:pt x="832" y="303"/>
                    </a:lnTo>
                    <a:lnTo>
                      <a:pt x="828" y="295"/>
                    </a:lnTo>
                    <a:lnTo>
                      <a:pt x="822" y="287"/>
                    </a:lnTo>
                    <a:lnTo>
                      <a:pt x="818" y="281"/>
                    </a:lnTo>
                    <a:lnTo>
                      <a:pt x="813" y="274"/>
                    </a:lnTo>
                    <a:lnTo>
                      <a:pt x="808" y="266"/>
                    </a:lnTo>
                    <a:lnTo>
                      <a:pt x="803" y="260"/>
                    </a:lnTo>
                    <a:lnTo>
                      <a:pt x="798" y="254"/>
                    </a:lnTo>
                    <a:lnTo>
                      <a:pt x="792" y="247"/>
                    </a:lnTo>
                    <a:lnTo>
                      <a:pt x="787" y="241"/>
                    </a:lnTo>
                    <a:lnTo>
                      <a:pt x="781" y="235"/>
                    </a:lnTo>
                    <a:lnTo>
                      <a:pt x="775" y="229"/>
                    </a:lnTo>
                    <a:lnTo>
                      <a:pt x="769" y="222"/>
                    </a:lnTo>
                    <a:lnTo>
                      <a:pt x="764" y="217"/>
                    </a:lnTo>
                    <a:lnTo>
                      <a:pt x="758" y="212"/>
                    </a:lnTo>
                    <a:lnTo>
                      <a:pt x="752" y="208"/>
                    </a:lnTo>
                    <a:lnTo>
                      <a:pt x="745" y="202"/>
                    </a:lnTo>
                    <a:lnTo>
                      <a:pt x="739" y="197"/>
                    </a:lnTo>
                    <a:lnTo>
                      <a:pt x="733" y="192"/>
                    </a:lnTo>
                    <a:lnTo>
                      <a:pt x="726" y="188"/>
                    </a:lnTo>
                    <a:lnTo>
                      <a:pt x="719" y="183"/>
                    </a:lnTo>
                    <a:lnTo>
                      <a:pt x="713" y="179"/>
                    </a:lnTo>
                    <a:lnTo>
                      <a:pt x="705" y="174"/>
                    </a:lnTo>
                    <a:lnTo>
                      <a:pt x="699" y="171"/>
                    </a:lnTo>
                    <a:lnTo>
                      <a:pt x="692" y="167"/>
                    </a:lnTo>
                    <a:lnTo>
                      <a:pt x="685" y="163"/>
                    </a:lnTo>
                    <a:lnTo>
                      <a:pt x="677" y="159"/>
                    </a:lnTo>
                    <a:lnTo>
                      <a:pt x="670" y="156"/>
                    </a:lnTo>
                    <a:lnTo>
                      <a:pt x="663" y="152"/>
                    </a:lnTo>
                    <a:lnTo>
                      <a:pt x="655" y="149"/>
                    </a:lnTo>
                    <a:lnTo>
                      <a:pt x="648" y="146"/>
                    </a:lnTo>
                    <a:lnTo>
                      <a:pt x="642" y="143"/>
                    </a:lnTo>
                    <a:lnTo>
                      <a:pt x="633" y="140"/>
                    </a:lnTo>
                    <a:lnTo>
                      <a:pt x="626" y="137"/>
                    </a:lnTo>
                    <a:lnTo>
                      <a:pt x="618" y="134"/>
                    </a:lnTo>
                    <a:lnTo>
                      <a:pt x="611" y="131"/>
                    </a:lnTo>
                    <a:lnTo>
                      <a:pt x="602" y="127"/>
                    </a:lnTo>
                    <a:lnTo>
                      <a:pt x="595" y="124"/>
                    </a:lnTo>
                    <a:lnTo>
                      <a:pt x="588" y="122"/>
                    </a:lnTo>
                    <a:lnTo>
                      <a:pt x="580" y="120"/>
                    </a:lnTo>
                    <a:lnTo>
                      <a:pt x="572" y="117"/>
                    </a:lnTo>
                    <a:lnTo>
                      <a:pt x="565" y="114"/>
                    </a:lnTo>
                    <a:lnTo>
                      <a:pt x="556" y="112"/>
                    </a:lnTo>
                    <a:lnTo>
                      <a:pt x="549" y="110"/>
                    </a:lnTo>
                    <a:lnTo>
                      <a:pt x="541" y="107"/>
                    </a:lnTo>
                    <a:lnTo>
                      <a:pt x="533" y="104"/>
                    </a:lnTo>
                    <a:lnTo>
                      <a:pt x="525" y="102"/>
                    </a:lnTo>
                    <a:lnTo>
                      <a:pt x="518" y="101"/>
                    </a:lnTo>
                    <a:lnTo>
                      <a:pt x="508" y="98"/>
                    </a:lnTo>
                    <a:lnTo>
                      <a:pt x="501" y="97"/>
                    </a:lnTo>
                    <a:lnTo>
                      <a:pt x="493" y="94"/>
                    </a:lnTo>
                    <a:lnTo>
                      <a:pt x="485" y="93"/>
                    </a:lnTo>
                    <a:lnTo>
                      <a:pt x="476" y="91"/>
                    </a:lnTo>
                    <a:lnTo>
                      <a:pt x="469" y="89"/>
                    </a:lnTo>
                    <a:lnTo>
                      <a:pt x="460" y="87"/>
                    </a:lnTo>
                    <a:lnTo>
                      <a:pt x="453" y="86"/>
                    </a:lnTo>
                    <a:lnTo>
                      <a:pt x="445" y="84"/>
                    </a:lnTo>
                    <a:lnTo>
                      <a:pt x="437" y="81"/>
                    </a:lnTo>
                    <a:lnTo>
                      <a:pt x="429" y="79"/>
                    </a:lnTo>
                    <a:lnTo>
                      <a:pt x="422" y="78"/>
                    </a:lnTo>
                    <a:lnTo>
                      <a:pt x="413" y="76"/>
                    </a:lnTo>
                    <a:lnTo>
                      <a:pt x="406" y="75"/>
                    </a:lnTo>
                    <a:lnTo>
                      <a:pt x="398" y="73"/>
                    </a:lnTo>
                    <a:lnTo>
                      <a:pt x="391" y="72"/>
                    </a:lnTo>
                    <a:lnTo>
                      <a:pt x="384" y="68"/>
                    </a:lnTo>
                    <a:lnTo>
                      <a:pt x="377" y="65"/>
                    </a:lnTo>
                    <a:lnTo>
                      <a:pt x="369" y="62"/>
                    </a:lnTo>
                    <a:lnTo>
                      <a:pt x="363" y="60"/>
                    </a:lnTo>
                    <a:lnTo>
                      <a:pt x="356" y="56"/>
                    </a:lnTo>
                    <a:lnTo>
                      <a:pt x="349" y="54"/>
                    </a:lnTo>
                    <a:lnTo>
                      <a:pt x="341" y="52"/>
                    </a:lnTo>
                    <a:lnTo>
                      <a:pt x="335" y="51"/>
                    </a:lnTo>
                    <a:lnTo>
                      <a:pt x="327" y="48"/>
                    </a:lnTo>
                    <a:lnTo>
                      <a:pt x="319" y="47"/>
                    </a:lnTo>
                    <a:lnTo>
                      <a:pt x="312" y="45"/>
                    </a:lnTo>
                    <a:lnTo>
                      <a:pt x="305" y="44"/>
                    </a:lnTo>
                    <a:lnTo>
                      <a:pt x="296" y="42"/>
                    </a:lnTo>
                    <a:lnTo>
                      <a:pt x="290" y="41"/>
                    </a:lnTo>
                    <a:lnTo>
                      <a:pt x="282" y="40"/>
                    </a:lnTo>
                    <a:lnTo>
                      <a:pt x="275" y="39"/>
                    </a:lnTo>
                    <a:lnTo>
                      <a:pt x="267" y="37"/>
                    </a:lnTo>
                    <a:lnTo>
                      <a:pt x="260" y="35"/>
                    </a:lnTo>
                    <a:lnTo>
                      <a:pt x="252" y="32"/>
                    </a:lnTo>
                    <a:lnTo>
                      <a:pt x="246" y="31"/>
                    </a:lnTo>
                    <a:lnTo>
                      <a:pt x="239" y="29"/>
                    </a:lnTo>
                    <a:lnTo>
                      <a:pt x="232" y="28"/>
                    </a:lnTo>
                    <a:lnTo>
                      <a:pt x="224" y="26"/>
                    </a:lnTo>
                    <a:lnTo>
                      <a:pt x="218" y="25"/>
                    </a:lnTo>
                    <a:lnTo>
                      <a:pt x="211" y="23"/>
                    </a:lnTo>
                    <a:lnTo>
                      <a:pt x="204" y="21"/>
                    </a:lnTo>
                    <a:lnTo>
                      <a:pt x="198" y="19"/>
                    </a:lnTo>
                    <a:lnTo>
                      <a:pt x="192" y="17"/>
                    </a:lnTo>
                    <a:lnTo>
                      <a:pt x="186" y="14"/>
                    </a:lnTo>
                    <a:lnTo>
                      <a:pt x="179" y="12"/>
                    </a:lnTo>
                    <a:lnTo>
                      <a:pt x="174" y="8"/>
                    </a:lnTo>
                    <a:lnTo>
                      <a:pt x="169" y="6"/>
                    </a:lnTo>
                    <a:lnTo>
                      <a:pt x="179" y="10"/>
                    </a:lnTo>
                    <a:lnTo>
                      <a:pt x="190" y="12"/>
                    </a:lnTo>
                    <a:lnTo>
                      <a:pt x="198" y="7"/>
                    </a:lnTo>
                    <a:lnTo>
                      <a:pt x="208" y="0"/>
                    </a:lnTo>
                    <a:lnTo>
                      <a:pt x="216" y="0"/>
                    </a:lnTo>
                    <a:lnTo>
                      <a:pt x="224" y="1"/>
                    </a:lnTo>
                    <a:lnTo>
                      <a:pt x="234" y="2"/>
                    </a:lnTo>
                    <a:lnTo>
                      <a:pt x="243" y="4"/>
                    </a:lnTo>
                    <a:lnTo>
                      <a:pt x="251" y="5"/>
                    </a:lnTo>
                    <a:lnTo>
                      <a:pt x="260" y="7"/>
                    </a:lnTo>
                    <a:lnTo>
                      <a:pt x="269" y="8"/>
                    </a:lnTo>
                    <a:lnTo>
                      <a:pt x="279" y="10"/>
                    </a:lnTo>
                    <a:lnTo>
                      <a:pt x="287" y="12"/>
                    </a:lnTo>
                    <a:lnTo>
                      <a:pt x="295" y="14"/>
                    </a:lnTo>
                    <a:lnTo>
                      <a:pt x="304" y="15"/>
                    </a:lnTo>
                    <a:lnTo>
                      <a:pt x="313" y="17"/>
                    </a:lnTo>
                    <a:lnTo>
                      <a:pt x="321" y="19"/>
                    </a:lnTo>
                    <a:lnTo>
                      <a:pt x="330" y="21"/>
                    </a:lnTo>
                    <a:lnTo>
                      <a:pt x="338" y="23"/>
                    </a:lnTo>
                    <a:lnTo>
                      <a:pt x="347" y="26"/>
                    </a:lnTo>
                    <a:lnTo>
                      <a:pt x="355" y="28"/>
                    </a:lnTo>
                    <a:lnTo>
                      <a:pt x="363" y="30"/>
                    </a:lnTo>
                    <a:lnTo>
                      <a:pt x="371" y="32"/>
                    </a:lnTo>
                    <a:lnTo>
                      <a:pt x="380" y="36"/>
                    </a:lnTo>
                    <a:lnTo>
                      <a:pt x="387" y="38"/>
                    </a:lnTo>
                    <a:lnTo>
                      <a:pt x="397" y="40"/>
                    </a:lnTo>
                    <a:lnTo>
                      <a:pt x="404" y="43"/>
                    </a:lnTo>
                    <a:lnTo>
                      <a:pt x="413" y="46"/>
                    </a:lnTo>
                    <a:lnTo>
                      <a:pt x="421" y="48"/>
                    </a:lnTo>
                    <a:lnTo>
                      <a:pt x="430" y="51"/>
                    </a:lnTo>
                    <a:lnTo>
                      <a:pt x="437" y="54"/>
                    </a:lnTo>
                    <a:lnTo>
                      <a:pt x="447" y="57"/>
                    </a:lnTo>
                    <a:lnTo>
                      <a:pt x="454" y="61"/>
                    </a:lnTo>
                    <a:lnTo>
                      <a:pt x="463" y="64"/>
                    </a:lnTo>
                    <a:lnTo>
                      <a:pt x="471" y="67"/>
                    </a:lnTo>
                    <a:lnTo>
                      <a:pt x="480" y="70"/>
                    </a:lnTo>
                    <a:lnTo>
                      <a:pt x="487" y="72"/>
                    </a:lnTo>
                    <a:lnTo>
                      <a:pt x="496" y="75"/>
                    </a:lnTo>
                    <a:lnTo>
                      <a:pt x="503" y="78"/>
                    </a:lnTo>
                    <a:lnTo>
                      <a:pt x="511" y="81"/>
                    </a:lnTo>
                    <a:lnTo>
                      <a:pt x="519" y="85"/>
                    </a:lnTo>
                    <a:lnTo>
                      <a:pt x="527" y="88"/>
                    </a:lnTo>
                    <a:lnTo>
                      <a:pt x="535" y="91"/>
                    </a:lnTo>
                    <a:lnTo>
                      <a:pt x="544" y="94"/>
                    </a:lnTo>
                    <a:lnTo>
                      <a:pt x="551" y="97"/>
                    </a:lnTo>
                    <a:lnTo>
                      <a:pt x="559" y="100"/>
                    </a:lnTo>
                    <a:lnTo>
                      <a:pt x="568" y="103"/>
                    </a:lnTo>
                    <a:lnTo>
                      <a:pt x="576" y="107"/>
                    </a:lnTo>
                    <a:lnTo>
                      <a:pt x="583" y="110"/>
                    </a:lnTo>
                    <a:lnTo>
                      <a:pt x="593" y="113"/>
                    </a:lnTo>
                    <a:lnTo>
                      <a:pt x="600" y="116"/>
                    </a:lnTo>
                    <a:lnTo>
                      <a:pt x="609" y="119"/>
                    </a:lnTo>
                    <a:lnTo>
                      <a:pt x="617" y="121"/>
                    </a:lnTo>
                    <a:lnTo>
                      <a:pt x="625" y="124"/>
                    </a:lnTo>
                    <a:lnTo>
                      <a:pt x="632" y="127"/>
                    </a:lnTo>
                    <a:lnTo>
                      <a:pt x="641" y="131"/>
                    </a:lnTo>
                    <a:lnTo>
                      <a:pt x="648" y="134"/>
                    </a:lnTo>
                    <a:lnTo>
                      <a:pt x="657" y="137"/>
                    </a:lnTo>
                    <a:lnTo>
                      <a:pt x="665" y="140"/>
                    </a:lnTo>
                    <a:lnTo>
                      <a:pt x="674" y="143"/>
                    </a:lnTo>
                    <a:lnTo>
                      <a:pt x="681" y="145"/>
                    </a:lnTo>
                    <a:lnTo>
                      <a:pt x="690" y="148"/>
                    </a:lnTo>
                    <a:lnTo>
                      <a:pt x="698" y="151"/>
                    </a:lnTo>
                    <a:lnTo>
                      <a:pt x="707" y="155"/>
                    </a:lnTo>
                    <a:lnTo>
                      <a:pt x="715" y="157"/>
                    </a:lnTo>
                    <a:lnTo>
                      <a:pt x="723" y="160"/>
                    </a:lnTo>
                    <a:lnTo>
                      <a:pt x="732" y="163"/>
                    </a:lnTo>
                    <a:lnTo>
                      <a:pt x="741"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3" name="Freeform 1065"/>
              <p:cNvSpPr>
                <a:spLocks/>
              </p:cNvSpPr>
              <p:nvPr/>
            </p:nvSpPr>
            <p:spPr bwMode="auto">
              <a:xfrm>
                <a:off x="1931" y="3280"/>
                <a:ext cx="37" cy="131"/>
              </a:xfrm>
              <a:custGeom>
                <a:avLst/>
                <a:gdLst>
                  <a:gd name="T0" fmla="*/ 31 w 73"/>
                  <a:gd name="T1" fmla="*/ 131 h 263"/>
                  <a:gd name="T2" fmla="*/ 21 w 73"/>
                  <a:gd name="T3" fmla="*/ 130 h 263"/>
                  <a:gd name="T4" fmla="*/ 11 w 73"/>
                  <a:gd name="T5" fmla="*/ 128 h 263"/>
                  <a:gd name="T6" fmla="*/ 3 w 73"/>
                  <a:gd name="T7" fmla="*/ 123 h 263"/>
                  <a:gd name="T8" fmla="*/ 1 w 73"/>
                  <a:gd name="T9" fmla="*/ 115 h 263"/>
                  <a:gd name="T10" fmla="*/ 2 w 73"/>
                  <a:gd name="T11" fmla="*/ 108 h 263"/>
                  <a:gd name="T12" fmla="*/ 4 w 73"/>
                  <a:gd name="T13" fmla="*/ 101 h 263"/>
                  <a:gd name="T14" fmla="*/ 5 w 73"/>
                  <a:gd name="T15" fmla="*/ 93 h 263"/>
                  <a:gd name="T16" fmla="*/ 6 w 73"/>
                  <a:gd name="T17" fmla="*/ 86 h 263"/>
                  <a:gd name="T18" fmla="*/ 7 w 73"/>
                  <a:gd name="T19" fmla="*/ 79 h 263"/>
                  <a:gd name="T20" fmla="*/ 8 w 73"/>
                  <a:gd name="T21" fmla="*/ 71 h 263"/>
                  <a:gd name="T22" fmla="*/ 9 w 73"/>
                  <a:gd name="T23" fmla="*/ 63 h 263"/>
                  <a:gd name="T24" fmla="*/ 10 w 73"/>
                  <a:gd name="T25" fmla="*/ 56 h 263"/>
                  <a:gd name="T26" fmla="*/ 11 w 73"/>
                  <a:gd name="T27" fmla="*/ 48 h 263"/>
                  <a:gd name="T28" fmla="*/ 12 w 73"/>
                  <a:gd name="T29" fmla="*/ 41 h 263"/>
                  <a:gd name="T30" fmla="*/ 12 w 73"/>
                  <a:gd name="T31" fmla="*/ 33 h 263"/>
                  <a:gd name="T32" fmla="*/ 12 w 73"/>
                  <a:gd name="T33" fmla="*/ 26 h 263"/>
                  <a:gd name="T34" fmla="*/ 12 w 73"/>
                  <a:gd name="T35" fmla="*/ 18 h 263"/>
                  <a:gd name="T36" fmla="*/ 12 w 73"/>
                  <a:gd name="T37" fmla="*/ 11 h 263"/>
                  <a:gd name="T38" fmla="*/ 12 w 73"/>
                  <a:gd name="T39" fmla="*/ 3 h 263"/>
                  <a:gd name="T40" fmla="*/ 14 w 73"/>
                  <a:gd name="T41" fmla="*/ 3 h 263"/>
                  <a:gd name="T42" fmla="*/ 17 w 73"/>
                  <a:gd name="T43" fmla="*/ 10 h 263"/>
                  <a:gd name="T44" fmla="*/ 19 w 73"/>
                  <a:gd name="T45" fmla="*/ 18 h 263"/>
                  <a:gd name="T46" fmla="*/ 21 w 73"/>
                  <a:gd name="T47" fmla="*/ 25 h 263"/>
                  <a:gd name="T48" fmla="*/ 23 w 73"/>
                  <a:gd name="T49" fmla="*/ 34 h 263"/>
                  <a:gd name="T50" fmla="*/ 24 w 73"/>
                  <a:gd name="T51" fmla="*/ 42 h 263"/>
                  <a:gd name="T52" fmla="*/ 25 w 73"/>
                  <a:gd name="T53" fmla="*/ 50 h 263"/>
                  <a:gd name="T54" fmla="*/ 26 w 73"/>
                  <a:gd name="T55" fmla="*/ 59 h 263"/>
                  <a:gd name="T56" fmla="*/ 27 w 73"/>
                  <a:gd name="T57" fmla="*/ 67 h 263"/>
                  <a:gd name="T58" fmla="*/ 27 w 73"/>
                  <a:gd name="T59" fmla="*/ 75 h 263"/>
                  <a:gd name="T60" fmla="*/ 27 w 73"/>
                  <a:gd name="T61" fmla="*/ 84 h 263"/>
                  <a:gd name="T62" fmla="*/ 28 w 73"/>
                  <a:gd name="T63" fmla="*/ 93 h 263"/>
                  <a:gd name="T64" fmla="*/ 29 w 73"/>
                  <a:gd name="T65" fmla="*/ 102 h 263"/>
                  <a:gd name="T66" fmla="*/ 31 w 73"/>
                  <a:gd name="T67" fmla="*/ 110 h 263"/>
                  <a:gd name="T68" fmla="*/ 32 w 73"/>
                  <a:gd name="T69" fmla="*/ 118 h 263"/>
                  <a:gd name="T70" fmla="*/ 35 w 73"/>
                  <a:gd name="T71" fmla="*/ 127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2" y="262"/>
                    </a:lnTo>
                    <a:lnTo>
                      <a:pt x="52" y="262"/>
                    </a:lnTo>
                    <a:lnTo>
                      <a:pt x="41" y="261"/>
                    </a:lnTo>
                    <a:lnTo>
                      <a:pt x="32" y="261"/>
                    </a:lnTo>
                    <a:lnTo>
                      <a:pt x="21" y="257"/>
                    </a:lnTo>
                    <a:lnTo>
                      <a:pt x="12" y="254"/>
                    </a:lnTo>
                    <a:lnTo>
                      <a:pt x="5" y="247"/>
                    </a:lnTo>
                    <a:lnTo>
                      <a:pt x="0" y="239"/>
                    </a:lnTo>
                    <a:lnTo>
                      <a:pt x="1" y="231"/>
                    </a:lnTo>
                    <a:lnTo>
                      <a:pt x="3" y="223"/>
                    </a:lnTo>
                    <a:lnTo>
                      <a:pt x="4" y="216"/>
                    </a:lnTo>
                    <a:lnTo>
                      <a:pt x="6" y="210"/>
                    </a:lnTo>
                    <a:lnTo>
                      <a:pt x="7" y="202"/>
                    </a:lnTo>
                    <a:lnTo>
                      <a:pt x="9" y="194"/>
                    </a:lnTo>
                    <a:lnTo>
                      <a:pt x="10" y="187"/>
                    </a:lnTo>
                    <a:lnTo>
                      <a:pt x="12" y="181"/>
                    </a:lnTo>
                    <a:lnTo>
                      <a:pt x="12" y="172"/>
                    </a:lnTo>
                    <a:lnTo>
                      <a:pt x="14" y="165"/>
                    </a:lnTo>
                    <a:lnTo>
                      <a:pt x="14" y="158"/>
                    </a:lnTo>
                    <a:lnTo>
                      <a:pt x="16" y="150"/>
                    </a:lnTo>
                    <a:lnTo>
                      <a:pt x="16" y="142"/>
                    </a:lnTo>
                    <a:lnTo>
                      <a:pt x="18" y="136"/>
                    </a:lnTo>
                    <a:lnTo>
                      <a:pt x="18" y="127"/>
                    </a:lnTo>
                    <a:lnTo>
                      <a:pt x="20" y="121"/>
                    </a:lnTo>
                    <a:lnTo>
                      <a:pt x="20" y="113"/>
                    </a:lnTo>
                    <a:lnTo>
                      <a:pt x="21" y="106"/>
                    </a:lnTo>
                    <a:lnTo>
                      <a:pt x="21" y="97"/>
                    </a:lnTo>
                    <a:lnTo>
                      <a:pt x="23" y="91"/>
                    </a:lnTo>
                    <a:lnTo>
                      <a:pt x="23" y="83"/>
                    </a:lnTo>
                    <a:lnTo>
                      <a:pt x="23" y="75"/>
                    </a:lnTo>
                    <a:lnTo>
                      <a:pt x="23" y="67"/>
                    </a:lnTo>
                    <a:lnTo>
                      <a:pt x="24" y="61"/>
                    </a:lnTo>
                    <a:lnTo>
                      <a:pt x="24" y="52"/>
                    </a:lnTo>
                    <a:lnTo>
                      <a:pt x="24" y="45"/>
                    </a:lnTo>
                    <a:lnTo>
                      <a:pt x="24" y="37"/>
                    </a:lnTo>
                    <a:lnTo>
                      <a:pt x="24" y="30"/>
                    </a:lnTo>
                    <a:lnTo>
                      <a:pt x="24" y="22"/>
                    </a:lnTo>
                    <a:lnTo>
                      <a:pt x="24" y="15"/>
                    </a:lnTo>
                    <a:lnTo>
                      <a:pt x="24" y="6"/>
                    </a:lnTo>
                    <a:lnTo>
                      <a:pt x="24" y="0"/>
                    </a:lnTo>
                    <a:lnTo>
                      <a:pt x="27" y="6"/>
                    </a:lnTo>
                    <a:lnTo>
                      <a:pt x="30" y="14"/>
                    </a:lnTo>
                    <a:lnTo>
                      <a:pt x="33" y="21"/>
                    </a:lnTo>
                    <a:lnTo>
                      <a:pt x="36" y="28"/>
                    </a:lnTo>
                    <a:lnTo>
                      <a:pt x="38" y="36"/>
                    </a:lnTo>
                    <a:lnTo>
                      <a:pt x="40" y="44"/>
                    </a:lnTo>
                    <a:lnTo>
                      <a:pt x="42" y="51"/>
                    </a:lnTo>
                    <a:lnTo>
                      <a:pt x="44" y="61"/>
                    </a:lnTo>
                    <a:lnTo>
                      <a:pt x="45" y="68"/>
                    </a:lnTo>
                    <a:lnTo>
                      <a:pt x="47" y="76"/>
                    </a:lnTo>
                    <a:lnTo>
                      <a:pt x="48" y="84"/>
                    </a:lnTo>
                    <a:lnTo>
                      <a:pt x="49" y="93"/>
                    </a:lnTo>
                    <a:lnTo>
                      <a:pt x="50" y="101"/>
                    </a:lnTo>
                    <a:lnTo>
                      <a:pt x="51" y="110"/>
                    </a:lnTo>
                    <a:lnTo>
                      <a:pt x="52" y="118"/>
                    </a:lnTo>
                    <a:lnTo>
                      <a:pt x="53" y="127"/>
                    </a:lnTo>
                    <a:lnTo>
                      <a:pt x="53" y="135"/>
                    </a:lnTo>
                    <a:lnTo>
                      <a:pt x="53" y="143"/>
                    </a:lnTo>
                    <a:lnTo>
                      <a:pt x="53" y="151"/>
                    </a:lnTo>
                    <a:lnTo>
                      <a:pt x="54" y="161"/>
                    </a:lnTo>
                    <a:lnTo>
                      <a:pt x="54" y="169"/>
                    </a:lnTo>
                    <a:lnTo>
                      <a:pt x="55" y="178"/>
                    </a:lnTo>
                    <a:lnTo>
                      <a:pt x="56" y="186"/>
                    </a:lnTo>
                    <a:lnTo>
                      <a:pt x="58" y="195"/>
                    </a:lnTo>
                    <a:lnTo>
                      <a:pt x="58" y="204"/>
                    </a:lnTo>
                    <a:lnTo>
                      <a:pt x="60" y="212"/>
                    </a:lnTo>
                    <a:lnTo>
                      <a:pt x="61" y="220"/>
                    </a:lnTo>
                    <a:lnTo>
                      <a:pt x="63" y="229"/>
                    </a:lnTo>
                    <a:lnTo>
                      <a:pt x="64" y="237"/>
                    </a:lnTo>
                    <a:lnTo>
                      <a:pt x="66" y="245"/>
                    </a:lnTo>
                    <a:lnTo>
                      <a:pt x="70" y="254"/>
                    </a:lnTo>
                    <a:lnTo>
                      <a:pt x="73"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4" name="Freeform 1066"/>
              <p:cNvSpPr>
                <a:spLocks/>
              </p:cNvSpPr>
              <p:nvPr/>
            </p:nvSpPr>
            <p:spPr bwMode="auto">
              <a:xfrm>
                <a:off x="1283" y="3295"/>
                <a:ext cx="68" cy="52"/>
              </a:xfrm>
              <a:custGeom>
                <a:avLst/>
                <a:gdLst>
                  <a:gd name="T0" fmla="*/ 46 w 138"/>
                  <a:gd name="T1" fmla="*/ 0 h 104"/>
                  <a:gd name="T2" fmla="*/ 47 w 138"/>
                  <a:gd name="T3" fmla="*/ 3 h 104"/>
                  <a:gd name="T4" fmla="*/ 49 w 138"/>
                  <a:gd name="T5" fmla="*/ 6 h 104"/>
                  <a:gd name="T6" fmla="*/ 51 w 138"/>
                  <a:gd name="T7" fmla="*/ 9 h 104"/>
                  <a:gd name="T8" fmla="*/ 54 w 138"/>
                  <a:gd name="T9" fmla="*/ 12 h 104"/>
                  <a:gd name="T10" fmla="*/ 57 w 138"/>
                  <a:gd name="T11" fmla="*/ 15 h 104"/>
                  <a:gd name="T12" fmla="*/ 59 w 138"/>
                  <a:gd name="T13" fmla="*/ 18 h 104"/>
                  <a:gd name="T14" fmla="*/ 61 w 138"/>
                  <a:gd name="T15" fmla="*/ 21 h 104"/>
                  <a:gd name="T16" fmla="*/ 64 w 138"/>
                  <a:gd name="T17" fmla="*/ 25 h 104"/>
                  <a:gd name="T18" fmla="*/ 65 w 138"/>
                  <a:gd name="T19" fmla="*/ 28 h 104"/>
                  <a:gd name="T20" fmla="*/ 67 w 138"/>
                  <a:gd name="T21" fmla="*/ 31 h 104"/>
                  <a:gd name="T22" fmla="*/ 68 w 138"/>
                  <a:gd name="T23" fmla="*/ 34 h 104"/>
                  <a:gd name="T24" fmla="*/ 68 w 138"/>
                  <a:gd name="T25" fmla="*/ 38 h 104"/>
                  <a:gd name="T26" fmla="*/ 68 w 138"/>
                  <a:gd name="T27" fmla="*/ 41 h 104"/>
                  <a:gd name="T28" fmla="*/ 67 w 138"/>
                  <a:gd name="T29" fmla="*/ 45 h 104"/>
                  <a:gd name="T30" fmla="*/ 65 w 138"/>
                  <a:gd name="T31" fmla="*/ 48 h 104"/>
                  <a:gd name="T32" fmla="*/ 63 w 138"/>
                  <a:gd name="T33" fmla="*/ 52 h 104"/>
                  <a:gd name="T34" fmla="*/ 62 w 138"/>
                  <a:gd name="T35" fmla="*/ 47 h 104"/>
                  <a:gd name="T36" fmla="*/ 62 w 138"/>
                  <a:gd name="T37" fmla="*/ 43 h 104"/>
                  <a:gd name="T38" fmla="*/ 61 w 138"/>
                  <a:gd name="T39" fmla="*/ 40 h 104"/>
                  <a:gd name="T40" fmla="*/ 61 w 138"/>
                  <a:gd name="T41" fmla="*/ 36 h 104"/>
                  <a:gd name="T42" fmla="*/ 58 w 138"/>
                  <a:gd name="T43" fmla="*/ 31 h 104"/>
                  <a:gd name="T44" fmla="*/ 55 w 138"/>
                  <a:gd name="T45" fmla="*/ 27 h 104"/>
                  <a:gd name="T46" fmla="*/ 50 w 138"/>
                  <a:gd name="T47" fmla="*/ 23 h 104"/>
                  <a:gd name="T48" fmla="*/ 46 w 138"/>
                  <a:gd name="T49" fmla="*/ 21 h 104"/>
                  <a:gd name="T50" fmla="*/ 41 w 138"/>
                  <a:gd name="T51" fmla="*/ 20 h 104"/>
                  <a:gd name="T52" fmla="*/ 35 w 138"/>
                  <a:gd name="T53" fmla="*/ 19 h 104"/>
                  <a:gd name="T54" fmla="*/ 33 w 138"/>
                  <a:gd name="T55" fmla="*/ 18 h 104"/>
                  <a:gd name="T56" fmla="*/ 30 w 138"/>
                  <a:gd name="T57" fmla="*/ 17 h 104"/>
                  <a:gd name="T58" fmla="*/ 26 w 138"/>
                  <a:gd name="T59" fmla="*/ 17 h 104"/>
                  <a:gd name="T60" fmla="*/ 24 w 138"/>
                  <a:gd name="T61" fmla="*/ 16 h 104"/>
                  <a:gd name="T62" fmla="*/ 18 w 138"/>
                  <a:gd name="T63" fmla="*/ 15 h 104"/>
                  <a:gd name="T64" fmla="*/ 13 w 138"/>
                  <a:gd name="T65" fmla="*/ 13 h 104"/>
                  <a:gd name="T66" fmla="*/ 9 w 138"/>
                  <a:gd name="T67" fmla="*/ 11 h 104"/>
                  <a:gd name="T68" fmla="*/ 5 w 138"/>
                  <a:gd name="T69" fmla="*/ 9 h 104"/>
                  <a:gd name="T70" fmla="*/ 1 w 138"/>
                  <a:gd name="T71" fmla="*/ 5 h 104"/>
                  <a:gd name="T72" fmla="*/ 0 w 138"/>
                  <a:gd name="T73" fmla="*/ 0 h 104"/>
                  <a:gd name="T74" fmla="*/ 46 w 138"/>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8" h="104">
                    <a:moveTo>
                      <a:pt x="93" y="0"/>
                    </a:moveTo>
                    <a:lnTo>
                      <a:pt x="96" y="6"/>
                    </a:lnTo>
                    <a:lnTo>
                      <a:pt x="100" y="12"/>
                    </a:lnTo>
                    <a:lnTo>
                      <a:pt x="104" y="17"/>
                    </a:lnTo>
                    <a:lnTo>
                      <a:pt x="110" y="23"/>
                    </a:lnTo>
                    <a:lnTo>
                      <a:pt x="115" y="30"/>
                    </a:lnTo>
                    <a:lnTo>
                      <a:pt x="120" y="36"/>
                    </a:lnTo>
                    <a:lnTo>
                      <a:pt x="124" y="42"/>
                    </a:lnTo>
                    <a:lnTo>
                      <a:pt x="130" y="49"/>
                    </a:lnTo>
                    <a:lnTo>
                      <a:pt x="132" y="56"/>
                    </a:lnTo>
                    <a:lnTo>
                      <a:pt x="135" y="62"/>
                    </a:lnTo>
                    <a:lnTo>
                      <a:pt x="137" y="68"/>
                    </a:lnTo>
                    <a:lnTo>
                      <a:pt x="138" y="76"/>
                    </a:lnTo>
                    <a:lnTo>
                      <a:pt x="137" y="82"/>
                    </a:lnTo>
                    <a:lnTo>
                      <a:pt x="136" y="89"/>
                    </a:lnTo>
                    <a:lnTo>
                      <a:pt x="132" y="96"/>
                    </a:lnTo>
                    <a:lnTo>
                      <a:pt x="127" y="104"/>
                    </a:lnTo>
                    <a:lnTo>
                      <a:pt x="126" y="94"/>
                    </a:lnTo>
                    <a:lnTo>
                      <a:pt x="126" y="86"/>
                    </a:lnTo>
                    <a:lnTo>
                      <a:pt x="124" y="79"/>
                    </a:lnTo>
                    <a:lnTo>
                      <a:pt x="123" y="72"/>
                    </a:lnTo>
                    <a:lnTo>
                      <a:pt x="118" y="62"/>
                    </a:lnTo>
                    <a:lnTo>
                      <a:pt x="112" y="54"/>
                    </a:lnTo>
                    <a:lnTo>
                      <a:pt x="102" y="46"/>
                    </a:lnTo>
                    <a:lnTo>
                      <a:pt x="94" y="42"/>
                    </a:lnTo>
                    <a:lnTo>
                      <a:pt x="83" y="39"/>
                    </a:lnTo>
                    <a:lnTo>
                      <a:pt x="72" y="37"/>
                    </a:lnTo>
                    <a:lnTo>
                      <a:pt x="66" y="35"/>
                    </a:lnTo>
                    <a:lnTo>
                      <a:pt x="60" y="34"/>
                    </a:lnTo>
                    <a:lnTo>
                      <a:pt x="53" y="33"/>
                    </a:lnTo>
                    <a:lnTo>
                      <a:pt x="48" y="32"/>
                    </a:lnTo>
                    <a:lnTo>
                      <a:pt x="37" y="29"/>
                    </a:lnTo>
                    <a:lnTo>
                      <a:pt x="27" y="26"/>
                    </a:lnTo>
                    <a:lnTo>
                      <a:pt x="18" y="22"/>
                    </a:lnTo>
                    <a:lnTo>
                      <a:pt x="11" y="17"/>
                    </a:lnTo>
                    <a:lnTo>
                      <a:pt x="3" y="10"/>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5" name="Freeform 1067"/>
              <p:cNvSpPr>
                <a:spLocks/>
              </p:cNvSpPr>
              <p:nvPr/>
            </p:nvSpPr>
            <p:spPr bwMode="auto">
              <a:xfrm>
                <a:off x="1375" y="3319"/>
                <a:ext cx="71" cy="139"/>
              </a:xfrm>
              <a:custGeom>
                <a:avLst/>
                <a:gdLst>
                  <a:gd name="T0" fmla="*/ 70 w 142"/>
                  <a:gd name="T1" fmla="*/ 55 h 277"/>
                  <a:gd name="T2" fmla="*/ 71 w 142"/>
                  <a:gd name="T3" fmla="*/ 62 h 277"/>
                  <a:gd name="T4" fmla="*/ 71 w 142"/>
                  <a:gd name="T5" fmla="*/ 67 h 277"/>
                  <a:gd name="T6" fmla="*/ 70 w 142"/>
                  <a:gd name="T7" fmla="*/ 74 h 277"/>
                  <a:gd name="T8" fmla="*/ 69 w 142"/>
                  <a:gd name="T9" fmla="*/ 79 h 277"/>
                  <a:gd name="T10" fmla="*/ 68 w 142"/>
                  <a:gd name="T11" fmla="*/ 86 h 277"/>
                  <a:gd name="T12" fmla="*/ 65 w 142"/>
                  <a:gd name="T13" fmla="*/ 91 h 277"/>
                  <a:gd name="T14" fmla="*/ 63 w 142"/>
                  <a:gd name="T15" fmla="*/ 98 h 277"/>
                  <a:gd name="T16" fmla="*/ 59 w 142"/>
                  <a:gd name="T17" fmla="*/ 106 h 277"/>
                  <a:gd name="T18" fmla="*/ 52 w 142"/>
                  <a:gd name="T19" fmla="*/ 116 h 277"/>
                  <a:gd name="T20" fmla="*/ 45 w 142"/>
                  <a:gd name="T21" fmla="*/ 126 h 277"/>
                  <a:gd name="T22" fmla="*/ 37 w 142"/>
                  <a:gd name="T23" fmla="*/ 135 h 277"/>
                  <a:gd name="T24" fmla="*/ 11 w 142"/>
                  <a:gd name="T25" fmla="*/ 139 h 277"/>
                  <a:gd name="T26" fmla="*/ 15 w 142"/>
                  <a:gd name="T27" fmla="*/ 130 h 277"/>
                  <a:gd name="T28" fmla="*/ 16 w 142"/>
                  <a:gd name="T29" fmla="*/ 123 h 277"/>
                  <a:gd name="T30" fmla="*/ 12 w 142"/>
                  <a:gd name="T31" fmla="*/ 116 h 277"/>
                  <a:gd name="T32" fmla="*/ 8 w 142"/>
                  <a:gd name="T33" fmla="*/ 110 h 277"/>
                  <a:gd name="T34" fmla="*/ 2 w 142"/>
                  <a:gd name="T35" fmla="*/ 104 h 277"/>
                  <a:gd name="T36" fmla="*/ 0 w 142"/>
                  <a:gd name="T37" fmla="*/ 98 h 277"/>
                  <a:gd name="T38" fmla="*/ 2 w 142"/>
                  <a:gd name="T39" fmla="*/ 90 h 277"/>
                  <a:gd name="T40" fmla="*/ 5 w 142"/>
                  <a:gd name="T41" fmla="*/ 87 h 277"/>
                  <a:gd name="T42" fmla="*/ 11 w 142"/>
                  <a:gd name="T43" fmla="*/ 83 h 277"/>
                  <a:gd name="T44" fmla="*/ 17 w 142"/>
                  <a:gd name="T45" fmla="*/ 83 h 277"/>
                  <a:gd name="T46" fmla="*/ 22 w 142"/>
                  <a:gd name="T47" fmla="*/ 81 h 277"/>
                  <a:gd name="T48" fmla="*/ 28 w 142"/>
                  <a:gd name="T49" fmla="*/ 74 h 277"/>
                  <a:gd name="T50" fmla="*/ 29 w 142"/>
                  <a:gd name="T51" fmla="*/ 68 h 277"/>
                  <a:gd name="T52" fmla="*/ 30 w 142"/>
                  <a:gd name="T53" fmla="*/ 62 h 277"/>
                  <a:gd name="T54" fmla="*/ 31 w 142"/>
                  <a:gd name="T55" fmla="*/ 55 h 277"/>
                  <a:gd name="T56" fmla="*/ 32 w 142"/>
                  <a:gd name="T57" fmla="*/ 48 h 277"/>
                  <a:gd name="T58" fmla="*/ 32 w 142"/>
                  <a:gd name="T59" fmla="*/ 40 h 277"/>
                  <a:gd name="T60" fmla="*/ 32 w 142"/>
                  <a:gd name="T61" fmla="*/ 33 h 277"/>
                  <a:gd name="T62" fmla="*/ 33 w 142"/>
                  <a:gd name="T63" fmla="*/ 25 h 277"/>
                  <a:gd name="T64" fmla="*/ 35 w 142"/>
                  <a:gd name="T65" fmla="*/ 19 h 277"/>
                  <a:gd name="T66" fmla="*/ 37 w 142"/>
                  <a:gd name="T67" fmla="*/ 12 h 277"/>
                  <a:gd name="T68" fmla="*/ 41 w 142"/>
                  <a:gd name="T69" fmla="*/ 7 h 277"/>
                  <a:gd name="T70" fmla="*/ 47 w 142"/>
                  <a:gd name="T71" fmla="*/ 3 h 277"/>
                  <a:gd name="T72" fmla="*/ 54 w 142"/>
                  <a:gd name="T73" fmla="*/ 0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2" h="277">
                    <a:moveTo>
                      <a:pt x="139" y="105"/>
                    </a:moveTo>
                    <a:lnTo>
                      <a:pt x="140" y="110"/>
                    </a:lnTo>
                    <a:lnTo>
                      <a:pt x="141" y="116"/>
                    </a:lnTo>
                    <a:lnTo>
                      <a:pt x="141" y="123"/>
                    </a:lnTo>
                    <a:lnTo>
                      <a:pt x="142" y="129"/>
                    </a:lnTo>
                    <a:lnTo>
                      <a:pt x="141" y="134"/>
                    </a:lnTo>
                    <a:lnTo>
                      <a:pt x="141" y="140"/>
                    </a:lnTo>
                    <a:lnTo>
                      <a:pt x="140" y="147"/>
                    </a:lnTo>
                    <a:lnTo>
                      <a:pt x="140" y="153"/>
                    </a:lnTo>
                    <a:lnTo>
                      <a:pt x="138" y="158"/>
                    </a:lnTo>
                    <a:lnTo>
                      <a:pt x="137" y="164"/>
                    </a:lnTo>
                    <a:lnTo>
                      <a:pt x="135" y="171"/>
                    </a:lnTo>
                    <a:lnTo>
                      <a:pt x="134" y="177"/>
                    </a:lnTo>
                    <a:lnTo>
                      <a:pt x="130" y="182"/>
                    </a:lnTo>
                    <a:lnTo>
                      <a:pt x="128" y="188"/>
                    </a:lnTo>
                    <a:lnTo>
                      <a:pt x="126" y="195"/>
                    </a:lnTo>
                    <a:lnTo>
                      <a:pt x="124" y="201"/>
                    </a:lnTo>
                    <a:lnTo>
                      <a:pt x="118" y="211"/>
                    </a:lnTo>
                    <a:lnTo>
                      <a:pt x="112" y="222"/>
                    </a:lnTo>
                    <a:lnTo>
                      <a:pt x="104" y="232"/>
                    </a:lnTo>
                    <a:lnTo>
                      <a:pt x="97" y="243"/>
                    </a:lnTo>
                    <a:lnTo>
                      <a:pt x="89" y="252"/>
                    </a:lnTo>
                    <a:lnTo>
                      <a:pt x="81" y="261"/>
                    </a:lnTo>
                    <a:lnTo>
                      <a:pt x="73" y="269"/>
                    </a:lnTo>
                    <a:lnTo>
                      <a:pt x="67" y="277"/>
                    </a:lnTo>
                    <a:lnTo>
                      <a:pt x="21" y="277"/>
                    </a:lnTo>
                    <a:lnTo>
                      <a:pt x="27" y="268"/>
                    </a:lnTo>
                    <a:lnTo>
                      <a:pt x="30" y="260"/>
                    </a:lnTo>
                    <a:lnTo>
                      <a:pt x="31" y="252"/>
                    </a:lnTo>
                    <a:lnTo>
                      <a:pt x="31" y="246"/>
                    </a:lnTo>
                    <a:lnTo>
                      <a:pt x="27" y="238"/>
                    </a:lnTo>
                    <a:lnTo>
                      <a:pt x="24" y="232"/>
                    </a:lnTo>
                    <a:lnTo>
                      <a:pt x="19" y="226"/>
                    </a:lnTo>
                    <a:lnTo>
                      <a:pt x="15" y="220"/>
                    </a:lnTo>
                    <a:lnTo>
                      <a:pt x="8" y="213"/>
                    </a:lnTo>
                    <a:lnTo>
                      <a:pt x="4" y="207"/>
                    </a:lnTo>
                    <a:lnTo>
                      <a:pt x="1" y="201"/>
                    </a:lnTo>
                    <a:lnTo>
                      <a:pt x="0" y="195"/>
                    </a:lnTo>
                    <a:lnTo>
                      <a:pt x="0" y="187"/>
                    </a:lnTo>
                    <a:lnTo>
                      <a:pt x="4" y="180"/>
                    </a:lnTo>
                    <a:lnTo>
                      <a:pt x="6" y="176"/>
                    </a:lnTo>
                    <a:lnTo>
                      <a:pt x="10" y="173"/>
                    </a:lnTo>
                    <a:lnTo>
                      <a:pt x="15" y="170"/>
                    </a:lnTo>
                    <a:lnTo>
                      <a:pt x="21" y="166"/>
                    </a:lnTo>
                    <a:lnTo>
                      <a:pt x="27" y="165"/>
                    </a:lnTo>
                    <a:lnTo>
                      <a:pt x="33" y="165"/>
                    </a:lnTo>
                    <a:lnTo>
                      <a:pt x="37" y="163"/>
                    </a:lnTo>
                    <a:lnTo>
                      <a:pt x="43" y="162"/>
                    </a:lnTo>
                    <a:lnTo>
                      <a:pt x="50" y="156"/>
                    </a:lnTo>
                    <a:lnTo>
                      <a:pt x="55" y="148"/>
                    </a:lnTo>
                    <a:lnTo>
                      <a:pt x="56" y="141"/>
                    </a:lnTo>
                    <a:lnTo>
                      <a:pt x="58" y="135"/>
                    </a:lnTo>
                    <a:lnTo>
                      <a:pt x="59" y="129"/>
                    </a:lnTo>
                    <a:lnTo>
                      <a:pt x="60" y="124"/>
                    </a:lnTo>
                    <a:lnTo>
                      <a:pt x="60" y="116"/>
                    </a:lnTo>
                    <a:lnTo>
                      <a:pt x="61" y="109"/>
                    </a:lnTo>
                    <a:lnTo>
                      <a:pt x="61" y="102"/>
                    </a:lnTo>
                    <a:lnTo>
                      <a:pt x="63" y="95"/>
                    </a:lnTo>
                    <a:lnTo>
                      <a:pt x="63" y="87"/>
                    </a:lnTo>
                    <a:lnTo>
                      <a:pt x="63" y="80"/>
                    </a:lnTo>
                    <a:lnTo>
                      <a:pt x="63" y="71"/>
                    </a:lnTo>
                    <a:lnTo>
                      <a:pt x="64" y="65"/>
                    </a:lnTo>
                    <a:lnTo>
                      <a:pt x="64" y="57"/>
                    </a:lnTo>
                    <a:lnTo>
                      <a:pt x="66" y="49"/>
                    </a:lnTo>
                    <a:lnTo>
                      <a:pt x="67" y="43"/>
                    </a:lnTo>
                    <a:lnTo>
                      <a:pt x="70" y="37"/>
                    </a:lnTo>
                    <a:lnTo>
                      <a:pt x="71" y="30"/>
                    </a:lnTo>
                    <a:lnTo>
                      <a:pt x="74" y="23"/>
                    </a:lnTo>
                    <a:lnTo>
                      <a:pt x="77" y="18"/>
                    </a:lnTo>
                    <a:lnTo>
                      <a:pt x="82" y="14"/>
                    </a:lnTo>
                    <a:lnTo>
                      <a:pt x="87" y="9"/>
                    </a:lnTo>
                    <a:lnTo>
                      <a:pt x="93" y="6"/>
                    </a:lnTo>
                    <a:lnTo>
                      <a:pt x="99" y="1"/>
                    </a:lnTo>
                    <a:lnTo>
                      <a:pt x="107" y="0"/>
                    </a:lnTo>
                    <a:lnTo>
                      <a:pt x="139"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6" name="Freeform 1068"/>
              <p:cNvSpPr>
                <a:spLocks/>
              </p:cNvSpPr>
              <p:nvPr/>
            </p:nvSpPr>
            <p:spPr bwMode="auto">
              <a:xfrm>
                <a:off x="1417" y="3344"/>
                <a:ext cx="111" cy="193"/>
              </a:xfrm>
              <a:custGeom>
                <a:avLst/>
                <a:gdLst>
                  <a:gd name="T0" fmla="*/ 111 w 223"/>
                  <a:gd name="T1" fmla="*/ 5 h 388"/>
                  <a:gd name="T2" fmla="*/ 111 w 223"/>
                  <a:gd name="T3" fmla="*/ 16 h 388"/>
                  <a:gd name="T4" fmla="*/ 111 w 223"/>
                  <a:gd name="T5" fmla="*/ 27 h 388"/>
                  <a:gd name="T6" fmla="*/ 111 w 223"/>
                  <a:gd name="T7" fmla="*/ 38 h 388"/>
                  <a:gd name="T8" fmla="*/ 111 w 223"/>
                  <a:gd name="T9" fmla="*/ 49 h 388"/>
                  <a:gd name="T10" fmla="*/ 111 w 223"/>
                  <a:gd name="T11" fmla="*/ 60 h 388"/>
                  <a:gd name="T12" fmla="*/ 111 w 223"/>
                  <a:gd name="T13" fmla="*/ 71 h 388"/>
                  <a:gd name="T14" fmla="*/ 110 w 223"/>
                  <a:gd name="T15" fmla="*/ 79 h 388"/>
                  <a:gd name="T16" fmla="*/ 110 w 223"/>
                  <a:gd name="T17" fmla="*/ 85 h 388"/>
                  <a:gd name="T18" fmla="*/ 109 w 223"/>
                  <a:gd name="T19" fmla="*/ 93 h 388"/>
                  <a:gd name="T20" fmla="*/ 106 w 223"/>
                  <a:gd name="T21" fmla="*/ 103 h 388"/>
                  <a:gd name="T22" fmla="*/ 103 w 223"/>
                  <a:gd name="T23" fmla="*/ 113 h 388"/>
                  <a:gd name="T24" fmla="*/ 100 w 223"/>
                  <a:gd name="T25" fmla="*/ 123 h 388"/>
                  <a:gd name="T26" fmla="*/ 95 w 223"/>
                  <a:gd name="T27" fmla="*/ 132 h 388"/>
                  <a:gd name="T28" fmla="*/ 90 w 223"/>
                  <a:gd name="T29" fmla="*/ 141 h 388"/>
                  <a:gd name="T30" fmla="*/ 83 w 223"/>
                  <a:gd name="T31" fmla="*/ 149 h 388"/>
                  <a:gd name="T32" fmla="*/ 75 w 223"/>
                  <a:gd name="T33" fmla="*/ 158 h 388"/>
                  <a:gd name="T34" fmla="*/ 67 w 223"/>
                  <a:gd name="T35" fmla="*/ 158 h 388"/>
                  <a:gd name="T36" fmla="*/ 59 w 223"/>
                  <a:gd name="T37" fmla="*/ 154 h 388"/>
                  <a:gd name="T38" fmla="*/ 50 w 223"/>
                  <a:gd name="T39" fmla="*/ 153 h 388"/>
                  <a:gd name="T40" fmla="*/ 41 w 223"/>
                  <a:gd name="T41" fmla="*/ 153 h 388"/>
                  <a:gd name="T42" fmla="*/ 32 w 223"/>
                  <a:gd name="T43" fmla="*/ 157 h 388"/>
                  <a:gd name="T44" fmla="*/ 24 w 223"/>
                  <a:gd name="T45" fmla="*/ 163 h 388"/>
                  <a:gd name="T46" fmla="*/ 16 w 223"/>
                  <a:gd name="T47" fmla="*/ 169 h 388"/>
                  <a:gd name="T48" fmla="*/ 12 w 223"/>
                  <a:gd name="T49" fmla="*/ 174 h 388"/>
                  <a:gd name="T50" fmla="*/ 11 w 223"/>
                  <a:gd name="T51" fmla="*/ 180 h 388"/>
                  <a:gd name="T52" fmla="*/ 12 w 223"/>
                  <a:gd name="T53" fmla="*/ 193 h 388"/>
                  <a:gd name="T54" fmla="*/ 2 w 223"/>
                  <a:gd name="T55" fmla="*/ 190 h 388"/>
                  <a:gd name="T56" fmla="*/ 5 w 223"/>
                  <a:gd name="T57" fmla="*/ 184 h 388"/>
                  <a:gd name="T58" fmla="*/ 7 w 223"/>
                  <a:gd name="T59" fmla="*/ 178 h 388"/>
                  <a:gd name="T60" fmla="*/ 10 w 223"/>
                  <a:gd name="T61" fmla="*/ 172 h 388"/>
                  <a:gd name="T62" fmla="*/ 13 w 223"/>
                  <a:gd name="T63" fmla="*/ 165 h 388"/>
                  <a:gd name="T64" fmla="*/ 16 w 223"/>
                  <a:gd name="T65" fmla="*/ 159 h 388"/>
                  <a:gd name="T66" fmla="*/ 19 w 223"/>
                  <a:gd name="T67" fmla="*/ 153 h 388"/>
                  <a:gd name="T68" fmla="*/ 22 w 223"/>
                  <a:gd name="T69" fmla="*/ 147 h 388"/>
                  <a:gd name="T70" fmla="*/ 25 w 223"/>
                  <a:gd name="T71" fmla="*/ 141 h 388"/>
                  <a:gd name="T72" fmla="*/ 28 w 223"/>
                  <a:gd name="T73" fmla="*/ 135 h 388"/>
                  <a:gd name="T74" fmla="*/ 32 w 223"/>
                  <a:gd name="T75" fmla="*/ 129 h 388"/>
                  <a:gd name="T76" fmla="*/ 36 w 223"/>
                  <a:gd name="T77" fmla="*/ 124 h 388"/>
                  <a:gd name="T78" fmla="*/ 41 w 223"/>
                  <a:gd name="T79" fmla="*/ 118 h 388"/>
                  <a:gd name="T80" fmla="*/ 47 w 223"/>
                  <a:gd name="T81" fmla="*/ 114 h 388"/>
                  <a:gd name="T82" fmla="*/ 53 w 223"/>
                  <a:gd name="T83" fmla="*/ 111 h 388"/>
                  <a:gd name="T84" fmla="*/ 60 w 223"/>
                  <a:gd name="T85" fmla="*/ 108 h 388"/>
                  <a:gd name="T86" fmla="*/ 64 w 223"/>
                  <a:gd name="T87" fmla="*/ 102 h 388"/>
                  <a:gd name="T88" fmla="*/ 63 w 223"/>
                  <a:gd name="T89" fmla="*/ 94 h 388"/>
                  <a:gd name="T90" fmla="*/ 62 w 223"/>
                  <a:gd name="T91" fmla="*/ 87 h 388"/>
                  <a:gd name="T92" fmla="*/ 62 w 223"/>
                  <a:gd name="T93" fmla="*/ 78 h 388"/>
                  <a:gd name="T94" fmla="*/ 63 w 223"/>
                  <a:gd name="T95" fmla="*/ 69 h 388"/>
                  <a:gd name="T96" fmla="*/ 63 w 223"/>
                  <a:gd name="T97" fmla="*/ 61 h 388"/>
                  <a:gd name="T98" fmla="*/ 64 w 223"/>
                  <a:gd name="T99" fmla="*/ 52 h 388"/>
                  <a:gd name="T100" fmla="*/ 66 w 223"/>
                  <a:gd name="T101" fmla="*/ 44 h 388"/>
                  <a:gd name="T102" fmla="*/ 69 w 223"/>
                  <a:gd name="T103" fmla="*/ 37 h 388"/>
                  <a:gd name="T104" fmla="*/ 71 w 223"/>
                  <a:gd name="T105" fmla="*/ 29 h 388"/>
                  <a:gd name="T106" fmla="*/ 75 w 223"/>
                  <a:gd name="T107" fmla="*/ 22 h 388"/>
                  <a:gd name="T108" fmla="*/ 79 w 223"/>
                  <a:gd name="T109" fmla="*/ 16 h 388"/>
                  <a:gd name="T110" fmla="*/ 85 w 223"/>
                  <a:gd name="T111" fmla="*/ 10 h 388"/>
                  <a:gd name="T112" fmla="*/ 91 w 223"/>
                  <a:gd name="T113" fmla="*/ 6 h 388"/>
                  <a:gd name="T114" fmla="*/ 98 w 223"/>
                  <a:gd name="T115" fmla="*/ 3 h 388"/>
                  <a:gd name="T116" fmla="*/ 106 w 223"/>
                  <a:gd name="T117" fmla="*/ 0 h 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3" h="388">
                    <a:moveTo>
                      <a:pt x="222" y="0"/>
                    </a:moveTo>
                    <a:lnTo>
                      <a:pt x="222" y="11"/>
                    </a:lnTo>
                    <a:lnTo>
                      <a:pt x="222" y="22"/>
                    </a:lnTo>
                    <a:lnTo>
                      <a:pt x="222" y="33"/>
                    </a:lnTo>
                    <a:lnTo>
                      <a:pt x="222" y="44"/>
                    </a:lnTo>
                    <a:lnTo>
                      <a:pt x="222" y="55"/>
                    </a:lnTo>
                    <a:lnTo>
                      <a:pt x="222" y="66"/>
                    </a:lnTo>
                    <a:lnTo>
                      <a:pt x="222" y="77"/>
                    </a:lnTo>
                    <a:lnTo>
                      <a:pt x="223" y="88"/>
                    </a:lnTo>
                    <a:lnTo>
                      <a:pt x="223" y="99"/>
                    </a:lnTo>
                    <a:lnTo>
                      <a:pt x="223" y="110"/>
                    </a:lnTo>
                    <a:lnTo>
                      <a:pt x="223" y="121"/>
                    </a:lnTo>
                    <a:lnTo>
                      <a:pt x="223" y="132"/>
                    </a:lnTo>
                    <a:lnTo>
                      <a:pt x="222" y="142"/>
                    </a:lnTo>
                    <a:lnTo>
                      <a:pt x="221" y="154"/>
                    </a:lnTo>
                    <a:lnTo>
                      <a:pt x="220" y="159"/>
                    </a:lnTo>
                    <a:lnTo>
                      <a:pt x="220" y="165"/>
                    </a:lnTo>
                    <a:lnTo>
                      <a:pt x="220" y="171"/>
                    </a:lnTo>
                    <a:lnTo>
                      <a:pt x="220" y="177"/>
                    </a:lnTo>
                    <a:lnTo>
                      <a:pt x="218" y="186"/>
                    </a:lnTo>
                    <a:lnTo>
                      <a:pt x="215" y="197"/>
                    </a:lnTo>
                    <a:lnTo>
                      <a:pt x="213" y="207"/>
                    </a:lnTo>
                    <a:lnTo>
                      <a:pt x="211" y="218"/>
                    </a:lnTo>
                    <a:lnTo>
                      <a:pt x="207" y="227"/>
                    </a:lnTo>
                    <a:lnTo>
                      <a:pt x="204" y="237"/>
                    </a:lnTo>
                    <a:lnTo>
                      <a:pt x="200" y="247"/>
                    </a:lnTo>
                    <a:lnTo>
                      <a:pt x="197" y="257"/>
                    </a:lnTo>
                    <a:lnTo>
                      <a:pt x="191" y="266"/>
                    </a:lnTo>
                    <a:lnTo>
                      <a:pt x="186" y="275"/>
                    </a:lnTo>
                    <a:lnTo>
                      <a:pt x="180" y="283"/>
                    </a:lnTo>
                    <a:lnTo>
                      <a:pt x="174" y="293"/>
                    </a:lnTo>
                    <a:lnTo>
                      <a:pt x="166" y="300"/>
                    </a:lnTo>
                    <a:lnTo>
                      <a:pt x="159" y="308"/>
                    </a:lnTo>
                    <a:lnTo>
                      <a:pt x="151" y="317"/>
                    </a:lnTo>
                    <a:lnTo>
                      <a:pt x="142" y="325"/>
                    </a:lnTo>
                    <a:lnTo>
                      <a:pt x="135" y="318"/>
                    </a:lnTo>
                    <a:lnTo>
                      <a:pt x="128" y="314"/>
                    </a:lnTo>
                    <a:lnTo>
                      <a:pt x="118" y="309"/>
                    </a:lnTo>
                    <a:lnTo>
                      <a:pt x="110" y="308"/>
                    </a:lnTo>
                    <a:lnTo>
                      <a:pt x="101" y="307"/>
                    </a:lnTo>
                    <a:lnTo>
                      <a:pt x="91" y="307"/>
                    </a:lnTo>
                    <a:lnTo>
                      <a:pt x="82" y="307"/>
                    </a:lnTo>
                    <a:lnTo>
                      <a:pt x="73" y="308"/>
                    </a:lnTo>
                    <a:lnTo>
                      <a:pt x="65" y="315"/>
                    </a:lnTo>
                    <a:lnTo>
                      <a:pt x="57" y="321"/>
                    </a:lnTo>
                    <a:lnTo>
                      <a:pt x="48" y="327"/>
                    </a:lnTo>
                    <a:lnTo>
                      <a:pt x="41" y="333"/>
                    </a:lnTo>
                    <a:lnTo>
                      <a:pt x="33" y="340"/>
                    </a:lnTo>
                    <a:lnTo>
                      <a:pt x="28" y="347"/>
                    </a:lnTo>
                    <a:lnTo>
                      <a:pt x="24" y="350"/>
                    </a:lnTo>
                    <a:lnTo>
                      <a:pt x="24" y="355"/>
                    </a:lnTo>
                    <a:lnTo>
                      <a:pt x="23" y="361"/>
                    </a:lnTo>
                    <a:lnTo>
                      <a:pt x="24" y="367"/>
                    </a:lnTo>
                    <a:lnTo>
                      <a:pt x="24" y="388"/>
                    </a:lnTo>
                    <a:lnTo>
                      <a:pt x="0" y="388"/>
                    </a:lnTo>
                    <a:lnTo>
                      <a:pt x="4" y="381"/>
                    </a:lnTo>
                    <a:lnTo>
                      <a:pt x="7" y="375"/>
                    </a:lnTo>
                    <a:lnTo>
                      <a:pt x="10" y="369"/>
                    </a:lnTo>
                    <a:lnTo>
                      <a:pt x="13" y="364"/>
                    </a:lnTo>
                    <a:lnTo>
                      <a:pt x="15" y="357"/>
                    </a:lnTo>
                    <a:lnTo>
                      <a:pt x="18" y="351"/>
                    </a:lnTo>
                    <a:lnTo>
                      <a:pt x="21" y="345"/>
                    </a:lnTo>
                    <a:lnTo>
                      <a:pt x="24" y="340"/>
                    </a:lnTo>
                    <a:lnTo>
                      <a:pt x="26" y="332"/>
                    </a:lnTo>
                    <a:lnTo>
                      <a:pt x="30" y="326"/>
                    </a:lnTo>
                    <a:lnTo>
                      <a:pt x="32" y="320"/>
                    </a:lnTo>
                    <a:lnTo>
                      <a:pt x="35" y="314"/>
                    </a:lnTo>
                    <a:lnTo>
                      <a:pt x="38" y="307"/>
                    </a:lnTo>
                    <a:lnTo>
                      <a:pt x="41" y="301"/>
                    </a:lnTo>
                    <a:lnTo>
                      <a:pt x="44" y="295"/>
                    </a:lnTo>
                    <a:lnTo>
                      <a:pt x="47" y="290"/>
                    </a:lnTo>
                    <a:lnTo>
                      <a:pt x="51" y="283"/>
                    </a:lnTo>
                    <a:lnTo>
                      <a:pt x="54" y="277"/>
                    </a:lnTo>
                    <a:lnTo>
                      <a:pt x="57" y="271"/>
                    </a:lnTo>
                    <a:lnTo>
                      <a:pt x="61" y="266"/>
                    </a:lnTo>
                    <a:lnTo>
                      <a:pt x="64" y="259"/>
                    </a:lnTo>
                    <a:lnTo>
                      <a:pt x="68" y="254"/>
                    </a:lnTo>
                    <a:lnTo>
                      <a:pt x="72" y="249"/>
                    </a:lnTo>
                    <a:lnTo>
                      <a:pt x="79" y="245"/>
                    </a:lnTo>
                    <a:lnTo>
                      <a:pt x="83" y="238"/>
                    </a:lnTo>
                    <a:lnTo>
                      <a:pt x="88" y="234"/>
                    </a:lnTo>
                    <a:lnTo>
                      <a:pt x="94" y="229"/>
                    </a:lnTo>
                    <a:lnTo>
                      <a:pt x="101" y="226"/>
                    </a:lnTo>
                    <a:lnTo>
                      <a:pt x="107" y="223"/>
                    </a:lnTo>
                    <a:lnTo>
                      <a:pt x="113" y="220"/>
                    </a:lnTo>
                    <a:lnTo>
                      <a:pt x="120" y="217"/>
                    </a:lnTo>
                    <a:lnTo>
                      <a:pt x="129" y="214"/>
                    </a:lnTo>
                    <a:lnTo>
                      <a:pt x="128" y="206"/>
                    </a:lnTo>
                    <a:lnTo>
                      <a:pt x="127" y="198"/>
                    </a:lnTo>
                    <a:lnTo>
                      <a:pt x="126" y="189"/>
                    </a:lnTo>
                    <a:lnTo>
                      <a:pt x="126" y="182"/>
                    </a:lnTo>
                    <a:lnTo>
                      <a:pt x="125" y="174"/>
                    </a:lnTo>
                    <a:lnTo>
                      <a:pt x="125" y="165"/>
                    </a:lnTo>
                    <a:lnTo>
                      <a:pt x="125" y="157"/>
                    </a:lnTo>
                    <a:lnTo>
                      <a:pt x="126" y="149"/>
                    </a:lnTo>
                    <a:lnTo>
                      <a:pt x="126" y="139"/>
                    </a:lnTo>
                    <a:lnTo>
                      <a:pt x="126" y="131"/>
                    </a:lnTo>
                    <a:lnTo>
                      <a:pt x="127" y="123"/>
                    </a:lnTo>
                    <a:lnTo>
                      <a:pt x="129" y="114"/>
                    </a:lnTo>
                    <a:lnTo>
                      <a:pt x="129" y="105"/>
                    </a:lnTo>
                    <a:lnTo>
                      <a:pt x="131" y="98"/>
                    </a:lnTo>
                    <a:lnTo>
                      <a:pt x="133" y="89"/>
                    </a:lnTo>
                    <a:lnTo>
                      <a:pt x="136" y="82"/>
                    </a:lnTo>
                    <a:lnTo>
                      <a:pt x="138" y="74"/>
                    </a:lnTo>
                    <a:lnTo>
                      <a:pt x="140" y="66"/>
                    </a:lnTo>
                    <a:lnTo>
                      <a:pt x="143" y="58"/>
                    </a:lnTo>
                    <a:lnTo>
                      <a:pt x="148" y="52"/>
                    </a:lnTo>
                    <a:lnTo>
                      <a:pt x="151" y="45"/>
                    </a:lnTo>
                    <a:lnTo>
                      <a:pt x="155" y="39"/>
                    </a:lnTo>
                    <a:lnTo>
                      <a:pt x="159" y="33"/>
                    </a:lnTo>
                    <a:lnTo>
                      <a:pt x="165" y="28"/>
                    </a:lnTo>
                    <a:lnTo>
                      <a:pt x="170" y="21"/>
                    </a:lnTo>
                    <a:lnTo>
                      <a:pt x="176" y="17"/>
                    </a:lnTo>
                    <a:lnTo>
                      <a:pt x="182" y="12"/>
                    </a:lnTo>
                    <a:lnTo>
                      <a:pt x="189" y="9"/>
                    </a:lnTo>
                    <a:lnTo>
                      <a:pt x="196" y="6"/>
                    </a:lnTo>
                    <a:lnTo>
                      <a:pt x="204" y="3"/>
                    </a:lnTo>
                    <a:lnTo>
                      <a:pt x="212" y="0"/>
                    </a:lnTo>
                    <a:lnTo>
                      <a:pt x="2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7" name="Freeform 1069"/>
              <p:cNvSpPr>
                <a:spLocks/>
              </p:cNvSpPr>
              <p:nvPr/>
            </p:nvSpPr>
            <p:spPr bwMode="auto">
              <a:xfrm>
                <a:off x="1971" y="3359"/>
                <a:ext cx="36" cy="44"/>
              </a:xfrm>
              <a:custGeom>
                <a:avLst/>
                <a:gdLst>
                  <a:gd name="T0" fmla="*/ 36 w 73"/>
                  <a:gd name="T1" fmla="*/ 31 h 88"/>
                  <a:gd name="T2" fmla="*/ 33 w 73"/>
                  <a:gd name="T3" fmla="*/ 34 h 88"/>
                  <a:gd name="T4" fmla="*/ 31 w 73"/>
                  <a:gd name="T5" fmla="*/ 37 h 88"/>
                  <a:gd name="T6" fmla="*/ 28 w 73"/>
                  <a:gd name="T7" fmla="*/ 39 h 88"/>
                  <a:gd name="T8" fmla="*/ 26 w 73"/>
                  <a:gd name="T9" fmla="*/ 42 h 88"/>
                  <a:gd name="T10" fmla="*/ 23 w 73"/>
                  <a:gd name="T11" fmla="*/ 43 h 88"/>
                  <a:gd name="T12" fmla="*/ 20 w 73"/>
                  <a:gd name="T13" fmla="*/ 44 h 88"/>
                  <a:gd name="T14" fmla="*/ 16 w 73"/>
                  <a:gd name="T15" fmla="*/ 44 h 88"/>
                  <a:gd name="T16" fmla="*/ 12 w 73"/>
                  <a:gd name="T17" fmla="*/ 43 h 88"/>
                  <a:gd name="T18" fmla="*/ 0 w 73"/>
                  <a:gd name="T19" fmla="*/ 0 h 88"/>
                  <a:gd name="T20" fmla="*/ 3 w 73"/>
                  <a:gd name="T21" fmla="*/ 3 h 88"/>
                  <a:gd name="T22" fmla="*/ 8 w 73"/>
                  <a:gd name="T23" fmla="*/ 7 h 88"/>
                  <a:gd name="T24" fmla="*/ 12 w 73"/>
                  <a:gd name="T25" fmla="*/ 12 h 88"/>
                  <a:gd name="T26" fmla="*/ 16 w 73"/>
                  <a:gd name="T27" fmla="*/ 16 h 88"/>
                  <a:gd name="T28" fmla="*/ 21 w 73"/>
                  <a:gd name="T29" fmla="*/ 20 h 88"/>
                  <a:gd name="T30" fmla="*/ 26 w 73"/>
                  <a:gd name="T31" fmla="*/ 25 h 88"/>
                  <a:gd name="T32" fmla="*/ 31 w 73"/>
                  <a:gd name="T33" fmla="*/ 28 h 88"/>
                  <a:gd name="T34" fmla="*/ 36 w 73"/>
                  <a:gd name="T35" fmla="*/ 31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88">
                    <a:moveTo>
                      <a:pt x="73" y="62"/>
                    </a:moveTo>
                    <a:lnTo>
                      <a:pt x="67" y="67"/>
                    </a:lnTo>
                    <a:lnTo>
                      <a:pt x="63" y="73"/>
                    </a:lnTo>
                    <a:lnTo>
                      <a:pt x="56" y="78"/>
                    </a:lnTo>
                    <a:lnTo>
                      <a:pt x="52" y="83"/>
                    </a:lnTo>
                    <a:lnTo>
                      <a:pt x="46" y="85"/>
                    </a:lnTo>
                    <a:lnTo>
                      <a:pt x="40" y="88"/>
                    </a:lnTo>
                    <a:lnTo>
                      <a:pt x="32" y="88"/>
                    </a:lnTo>
                    <a:lnTo>
                      <a:pt x="25" y="86"/>
                    </a:lnTo>
                    <a:lnTo>
                      <a:pt x="0" y="0"/>
                    </a:lnTo>
                    <a:lnTo>
                      <a:pt x="7" y="5"/>
                    </a:lnTo>
                    <a:lnTo>
                      <a:pt x="16" y="13"/>
                    </a:lnTo>
                    <a:lnTo>
                      <a:pt x="24" y="23"/>
                    </a:lnTo>
                    <a:lnTo>
                      <a:pt x="33" y="32"/>
                    </a:lnTo>
                    <a:lnTo>
                      <a:pt x="43" y="40"/>
                    </a:lnTo>
                    <a:lnTo>
                      <a:pt x="52" y="50"/>
                    </a:lnTo>
                    <a:lnTo>
                      <a:pt x="63" y="56"/>
                    </a:lnTo>
                    <a:lnTo>
                      <a:pt x="7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8" name="Freeform 1070"/>
              <p:cNvSpPr>
                <a:spLocks/>
              </p:cNvSpPr>
              <p:nvPr/>
            </p:nvSpPr>
            <p:spPr bwMode="auto">
              <a:xfrm>
                <a:off x="1847" y="3373"/>
                <a:ext cx="29" cy="29"/>
              </a:xfrm>
              <a:custGeom>
                <a:avLst/>
                <a:gdLst>
                  <a:gd name="T0" fmla="*/ 29 w 59"/>
                  <a:gd name="T1" fmla="*/ 10 h 57"/>
                  <a:gd name="T2" fmla="*/ 29 w 59"/>
                  <a:gd name="T3" fmla="*/ 13 h 57"/>
                  <a:gd name="T4" fmla="*/ 29 w 59"/>
                  <a:gd name="T5" fmla="*/ 16 h 57"/>
                  <a:gd name="T6" fmla="*/ 27 w 59"/>
                  <a:gd name="T7" fmla="*/ 18 h 57"/>
                  <a:gd name="T8" fmla="*/ 26 w 59"/>
                  <a:gd name="T9" fmla="*/ 21 h 57"/>
                  <a:gd name="T10" fmla="*/ 20 w 59"/>
                  <a:gd name="T11" fmla="*/ 24 h 57"/>
                  <a:gd name="T12" fmla="*/ 17 w 59"/>
                  <a:gd name="T13" fmla="*/ 29 h 57"/>
                  <a:gd name="T14" fmla="*/ 13 w 59"/>
                  <a:gd name="T15" fmla="*/ 27 h 57"/>
                  <a:gd name="T16" fmla="*/ 8 w 59"/>
                  <a:gd name="T17" fmla="*/ 26 h 57"/>
                  <a:gd name="T18" fmla="*/ 4 w 59"/>
                  <a:gd name="T19" fmla="*/ 24 h 57"/>
                  <a:gd name="T20" fmla="*/ 2 w 59"/>
                  <a:gd name="T21" fmla="*/ 21 h 57"/>
                  <a:gd name="T22" fmla="*/ 0 w 59"/>
                  <a:gd name="T23" fmla="*/ 17 h 57"/>
                  <a:gd name="T24" fmla="*/ 1 w 59"/>
                  <a:gd name="T25" fmla="*/ 14 h 57"/>
                  <a:gd name="T26" fmla="*/ 1 w 59"/>
                  <a:gd name="T27" fmla="*/ 11 h 57"/>
                  <a:gd name="T28" fmla="*/ 3 w 59"/>
                  <a:gd name="T29" fmla="*/ 8 h 57"/>
                  <a:gd name="T30" fmla="*/ 4 w 59"/>
                  <a:gd name="T31" fmla="*/ 5 h 57"/>
                  <a:gd name="T32" fmla="*/ 7 w 59"/>
                  <a:gd name="T33" fmla="*/ 4 h 57"/>
                  <a:gd name="T34" fmla="*/ 10 w 59"/>
                  <a:gd name="T35" fmla="*/ 2 h 57"/>
                  <a:gd name="T36" fmla="*/ 14 w 59"/>
                  <a:gd name="T37" fmla="*/ 1 h 57"/>
                  <a:gd name="T38" fmla="*/ 18 w 59"/>
                  <a:gd name="T39" fmla="*/ 0 h 57"/>
                  <a:gd name="T40" fmla="*/ 22 w 59"/>
                  <a:gd name="T41" fmla="*/ 2 h 57"/>
                  <a:gd name="T42" fmla="*/ 25 w 59"/>
                  <a:gd name="T43" fmla="*/ 6 h 57"/>
                  <a:gd name="T44" fmla="*/ 29 w 59"/>
                  <a:gd name="T45" fmla="*/ 1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9" h="57">
                    <a:moveTo>
                      <a:pt x="59" y="20"/>
                    </a:moveTo>
                    <a:lnTo>
                      <a:pt x="59" y="26"/>
                    </a:lnTo>
                    <a:lnTo>
                      <a:pt x="58" y="31"/>
                    </a:lnTo>
                    <a:lnTo>
                      <a:pt x="55" y="35"/>
                    </a:lnTo>
                    <a:lnTo>
                      <a:pt x="52" y="41"/>
                    </a:lnTo>
                    <a:lnTo>
                      <a:pt x="41" y="48"/>
                    </a:lnTo>
                    <a:lnTo>
                      <a:pt x="35" y="57"/>
                    </a:lnTo>
                    <a:lnTo>
                      <a:pt x="26" y="54"/>
                    </a:lnTo>
                    <a:lnTo>
                      <a:pt x="17" y="51"/>
                    </a:lnTo>
                    <a:lnTo>
                      <a:pt x="9" y="47"/>
                    </a:lnTo>
                    <a:lnTo>
                      <a:pt x="4" y="41"/>
                    </a:lnTo>
                    <a:lnTo>
                      <a:pt x="0" y="33"/>
                    </a:lnTo>
                    <a:lnTo>
                      <a:pt x="2" y="27"/>
                    </a:lnTo>
                    <a:lnTo>
                      <a:pt x="3" y="21"/>
                    </a:lnTo>
                    <a:lnTo>
                      <a:pt x="6" y="16"/>
                    </a:lnTo>
                    <a:lnTo>
                      <a:pt x="9" y="10"/>
                    </a:lnTo>
                    <a:lnTo>
                      <a:pt x="15" y="7"/>
                    </a:lnTo>
                    <a:lnTo>
                      <a:pt x="21" y="3"/>
                    </a:lnTo>
                    <a:lnTo>
                      <a:pt x="28" y="2"/>
                    </a:lnTo>
                    <a:lnTo>
                      <a:pt x="36" y="0"/>
                    </a:lnTo>
                    <a:lnTo>
                      <a:pt x="44" y="4"/>
                    </a:lnTo>
                    <a:lnTo>
                      <a:pt x="51" y="11"/>
                    </a:lnTo>
                    <a:lnTo>
                      <a:pt x="5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9" name="Freeform 1071"/>
              <p:cNvSpPr>
                <a:spLocks/>
              </p:cNvSpPr>
              <p:nvPr/>
            </p:nvSpPr>
            <p:spPr bwMode="auto">
              <a:xfrm>
                <a:off x="1488" y="3390"/>
                <a:ext cx="123" cy="180"/>
              </a:xfrm>
              <a:custGeom>
                <a:avLst/>
                <a:gdLst>
                  <a:gd name="T0" fmla="*/ 122 w 247"/>
                  <a:gd name="T1" fmla="*/ 5 h 361"/>
                  <a:gd name="T2" fmla="*/ 123 w 247"/>
                  <a:gd name="T3" fmla="*/ 16 h 361"/>
                  <a:gd name="T4" fmla="*/ 123 w 247"/>
                  <a:gd name="T5" fmla="*/ 26 h 361"/>
                  <a:gd name="T6" fmla="*/ 121 w 247"/>
                  <a:gd name="T7" fmla="*/ 35 h 361"/>
                  <a:gd name="T8" fmla="*/ 119 w 247"/>
                  <a:gd name="T9" fmla="*/ 44 h 361"/>
                  <a:gd name="T10" fmla="*/ 115 w 247"/>
                  <a:gd name="T11" fmla="*/ 53 h 361"/>
                  <a:gd name="T12" fmla="*/ 111 w 247"/>
                  <a:gd name="T13" fmla="*/ 61 h 361"/>
                  <a:gd name="T14" fmla="*/ 107 w 247"/>
                  <a:gd name="T15" fmla="*/ 69 h 361"/>
                  <a:gd name="T16" fmla="*/ 102 w 247"/>
                  <a:gd name="T17" fmla="*/ 77 h 361"/>
                  <a:gd name="T18" fmla="*/ 96 w 247"/>
                  <a:gd name="T19" fmla="*/ 84 h 361"/>
                  <a:gd name="T20" fmla="*/ 91 w 247"/>
                  <a:gd name="T21" fmla="*/ 92 h 361"/>
                  <a:gd name="T22" fmla="*/ 86 w 247"/>
                  <a:gd name="T23" fmla="*/ 100 h 361"/>
                  <a:gd name="T24" fmla="*/ 80 w 247"/>
                  <a:gd name="T25" fmla="*/ 108 h 361"/>
                  <a:gd name="T26" fmla="*/ 75 w 247"/>
                  <a:gd name="T27" fmla="*/ 117 h 361"/>
                  <a:gd name="T28" fmla="*/ 70 w 247"/>
                  <a:gd name="T29" fmla="*/ 126 h 361"/>
                  <a:gd name="T30" fmla="*/ 66 w 247"/>
                  <a:gd name="T31" fmla="*/ 135 h 361"/>
                  <a:gd name="T32" fmla="*/ 63 w 247"/>
                  <a:gd name="T33" fmla="*/ 143 h 361"/>
                  <a:gd name="T34" fmla="*/ 60 w 247"/>
                  <a:gd name="T35" fmla="*/ 150 h 361"/>
                  <a:gd name="T36" fmla="*/ 54 w 247"/>
                  <a:gd name="T37" fmla="*/ 157 h 361"/>
                  <a:gd name="T38" fmla="*/ 46 w 247"/>
                  <a:gd name="T39" fmla="*/ 163 h 361"/>
                  <a:gd name="T40" fmla="*/ 40 w 247"/>
                  <a:gd name="T41" fmla="*/ 166 h 361"/>
                  <a:gd name="T42" fmla="*/ 35 w 247"/>
                  <a:gd name="T43" fmla="*/ 171 h 361"/>
                  <a:gd name="T44" fmla="*/ 31 w 247"/>
                  <a:gd name="T45" fmla="*/ 176 h 361"/>
                  <a:gd name="T46" fmla="*/ 27 w 247"/>
                  <a:gd name="T47" fmla="*/ 175 h 361"/>
                  <a:gd name="T48" fmla="*/ 21 w 247"/>
                  <a:gd name="T49" fmla="*/ 169 h 361"/>
                  <a:gd name="T50" fmla="*/ 12 w 247"/>
                  <a:gd name="T51" fmla="*/ 164 h 361"/>
                  <a:gd name="T52" fmla="*/ 4 w 247"/>
                  <a:gd name="T53" fmla="*/ 161 h 361"/>
                  <a:gd name="T54" fmla="*/ 0 w 247"/>
                  <a:gd name="T55" fmla="*/ 154 h 361"/>
                  <a:gd name="T56" fmla="*/ 3 w 247"/>
                  <a:gd name="T57" fmla="*/ 145 h 361"/>
                  <a:gd name="T58" fmla="*/ 7 w 247"/>
                  <a:gd name="T59" fmla="*/ 136 h 361"/>
                  <a:gd name="T60" fmla="*/ 14 w 247"/>
                  <a:gd name="T61" fmla="*/ 128 h 361"/>
                  <a:gd name="T62" fmla="*/ 20 w 247"/>
                  <a:gd name="T63" fmla="*/ 121 h 361"/>
                  <a:gd name="T64" fmla="*/ 27 w 247"/>
                  <a:gd name="T65" fmla="*/ 114 h 361"/>
                  <a:gd name="T66" fmla="*/ 33 w 247"/>
                  <a:gd name="T67" fmla="*/ 107 h 361"/>
                  <a:gd name="T68" fmla="*/ 41 w 247"/>
                  <a:gd name="T69" fmla="*/ 100 h 361"/>
                  <a:gd name="T70" fmla="*/ 46 w 247"/>
                  <a:gd name="T71" fmla="*/ 99 h 361"/>
                  <a:gd name="T72" fmla="*/ 53 w 247"/>
                  <a:gd name="T73" fmla="*/ 100 h 361"/>
                  <a:gd name="T74" fmla="*/ 64 w 247"/>
                  <a:gd name="T75" fmla="*/ 92 h 361"/>
                  <a:gd name="T76" fmla="*/ 61 w 247"/>
                  <a:gd name="T77" fmla="*/ 84 h 361"/>
                  <a:gd name="T78" fmla="*/ 60 w 247"/>
                  <a:gd name="T79" fmla="*/ 77 h 361"/>
                  <a:gd name="T80" fmla="*/ 59 w 247"/>
                  <a:gd name="T81" fmla="*/ 70 h 361"/>
                  <a:gd name="T82" fmla="*/ 59 w 247"/>
                  <a:gd name="T83" fmla="*/ 64 h 361"/>
                  <a:gd name="T84" fmla="*/ 60 w 247"/>
                  <a:gd name="T85" fmla="*/ 58 h 361"/>
                  <a:gd name="T86" fmla="*/ 62 w 247"/>
                  <a:gd name="T87" fmla="*/ 52 h 361"/>
                  <a:gd name="T88" fmla="*/ 67 w 247"/>
                  <a:gd name="T89" fmla="*/ 41 h 361"/>
                  <a:gd name="T90" fmla="*/ 74 w 247"/>
                  <a:gd name="T91" fmla="*/ 30 h 361"/>
                  <a:gd name="T92" fmla="*/ 83 w 247"/>
                  <a:gd name="T93" fmla="*/ 21 h 361"/>
                  <a:gd name="T94" fmla="*/ 93 w 247"/>
                  <a:gd name="T95" fmla="*/ 11 h 361"/>
                  <a:gd name="T96" fmla="*/ 104 w 247"/>
                  <a:gd name="T97" fmla="*/ 4 h 361"/>
                  <a:gd name="T98" fmla="*/ 112 w 247"/>
                  <a:gd name="T99" fmla="*/ 2 h 361"/>
                  <a:gd name="T100" fmla="*/ 121 w 247"/>
                  <a:gd name="T101" fmla="*/ 0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7" h="361">
                    <a:moveTo>
                      <a:pt x="243" y="0"/>
                    </a:moveTo>
                    <a:lnTo>
                      <a:pt x="244" y="11"/>
                    </a:lnTo>
                    <a:lnTo>
                      <a:pt x="246" y="21"/>
                    </a:lnTo>
                    <a:lnTo>
                      <a:pt x="246" y="32"/>
                    </a:lnTo>
                    <a:lnTo>
                      <a:pt x="247" y="42"/>
                    </a:lnTo>
                    <a:lnTo>
                      <a:pt x="246" y="52"/>
                    </a:lnTo>
                    <a:lnTo>
                      <a:pt x="245" y="61"/>
                    </a:lnTo>
                    <a:lnTo>
                      <a:pt x="243" y="70"/>
                    </a:lnTo>
                    <a:lnTo>
                      <a:pt x="241" y="81"/>
                    </a:lnTo>
                    <a:lnTo>
                      <a:pt x="238" y="89"/>
                    </a:lnTo>
                    <a:lnTo>
                      <a:pt x="235" y="97"/>
                    </a:lnTo>
                    <a:lnTo>
                      <a:pt x="231" y="106"/>
                    </a:lnTo>
                    <a:lnTo>
                      <a:pt x="228" y="115"/>
                    </a:lnTo>
                    <a:lnTo>
                      <a:pt x="223" y="123"/>
                    </a:lnTo>
                    <a:lnTo>
                      <a:pt x="219" y="131"/>
                    </a:lnTo>
                    <a:lnTo>
                      <a:pt x="214" y="139"/>
                    </a:lnTo>
                    <a:lnTo>
                      <a:pt x="210" y="148"/>
                    </a:lnTo>
                    <a:lnTo>
                      <a:pt x="204" y="155"/>
                    </a:lnTo>
                    <a:lnTo>
                      <a:pt x="199" y="162"/>
                    </a:lnTo>
                    <a:lnTo>
                      <a:pt x="193" y="169"/>
                    </a:lnTo>
                    <a:lnTo>
                      <a:pt x="188" y="178"/>
                    </a:lnTo>
                    <a:lnTo>
                      <a:pt x="182" y="185"/>
                    </a:lnTo>
                    <a:lnTo>
                      <a:pt x="177" y="193"/>
                    </a:lnTo>
                    <a:lnTo>
                      <a:pt x="172" y="201"/>
                    </a:lnTo>
                    <a:lnTo>
                      <a:pt x="166" y="210"/>
                    </a:lnTo>
                    <a:lnTo>
                      <a:pt x="160" y="217"/>
                    </a:lnTo>
                    <a:lnTo>
                      <a:pt x="155" y="226"/>
                    </a:lnTo>
                    <a:lnTo>
                      <a:pt x="150" y="234"/>
                    </a:lnTo>
                    <a:lnTo>
                      <a:pt x="145" y="244"/>
                    </a:lnTo>
                    <a:lnTo>
                      <a:pt x="140" y="252"/>
                    </a:lnTo>
                    <a:lnTo>
                      <a:pt x="136" y="261"/>
                    </a:lnTo>
                    <a:lnTo>
                      <a:pt x="132" y="271"/>
                    </a:lnTo>
                    <a:lnTo>
                      <a:pt x="129" y="281"/>
                    </a:lnTo>
                    <a:lnTo>
                      <a:pt x="127" y="287"/>
                    </a:lnTo>
                    <a:lnTo>
                      <a:pt x="125" y="295"/>
                    </a:lnTo>
                    <a:lnTo>
                      <a:pt x="121" y="300"/>
                    </a:lnTo>
                    <a:lnTo>
                      <a:pt x="118" y="305"/>
                    </a:lnTo>
                    <a:lnTo>
                      <a:pt x="109" y="315"/>
                    </a:lnTo>
                    <a:lnTo>
                      <a:pt x="98" y="323"/>
                    </a:lnTo>
                    <a:lnTo>
                      <a:pt x="92" y="326"/>
                    </a:lnTo>
                    <a:lnTo>
                      <a:pt x="87" y="330"/>
                    </a:lnTo>
                    <a:lnTo>
                      <a:pt x="81" y="333"/>
                    </a:lnTo>
                    <a:lnTo>
                      <a:pt x="77" y="339"/>
                    </a:lnTo>
                    <a:lnTo>
                      <a:pt x="70" y="343"/>
                    </a:lnTo>
                    <a:lnTo>
                      <a:pt x="66" y="348"/>
                    </a:lnTo>
                    <a:lnTo>
                      <a:pt x="63" y="353"/>
                    </a:lnTo>
                    <a:lnTo>
                      <a:pt x="60" y="361"/>
                    </a:lnTo>
                    <a:lnTo>
                      <a:pt x="55" y="351"/>
                    </a:lnTo>
                    <a:lnTo>
                      <a:pt x="49" y="345"/>
                    </a:lnTo>
                    <a:lnTo>
                      <a:pt x="42" y="339"/>
                    </a:lnTo>
                    <a:lnTo>
                      <a:pt x="35" y="334"/>
                    </a:lnTo>
                    <a:lnTo>
                      <a:pt x="25" y="329"/>
                    </a:lnTo>
                    <a:lnTo>
                      <a:pt x="17" y="326"/>
                    </a:lnTo>
                    <a:lnTo>
                      <a:pt x="8" y="322"/>
                    </a:lnTo>
                    <a:lnTo>
                      <a:pt x="0" y="319"/>
                    </a:lnTo>
                    <a:lnTo>
                      <a:pt x="0" y="308"/>
                    </a:lnTo>
                    <a:lnTo>
                      <a:pt x="3" y="299"/>
                    </a:lnTo>
                    <a:lnTo>
                      <a:pt x="7" y="291"/>
                    </a:lnTo>
                    <a:lnTo>
                      <a:pt x="12" y="282"/>
                    </a:lnTo>
                    <a:lnTo>
                      <a:pt x="15" y="273"/>
                    </a:lnTo>
                    <a:lnTo>
                      <a:pt x="21" y="266"/>
                    </a:lnTo>
                    <a:lnTo>
                      <a:pt x="28" y="257"/>
                    </a:lnTo>
                    <a:lnTo>
                      <a:pt x="34" y="251"/>
                    </a:lnTo>
                    <a:lnTo>
                      <a:pt x="40" y="243"/>
                    </a:lnTo>
                    <a:lnTo>
                      <a:pt x="46" y="235"/>
                    </a:lnTo>
                    <a:lnTo>
                      <a:pt x="54" y="228"/>
                    </a:lnTo>
                    <a:lnTo>
                      <a:pt x="61" y="222"/>
                    </a:lnTo>
                    <a:lnTo>
                      <a:pt x="67" y="214"/>
                    </a:lnTo>
                    <a:lnTo>
                      <a:pt x="76" y="208"/>
                    </a:lnTo>
                    <a:lnTo>
                      <a:pt x="82" y="201"/>
                    </a:lnTo>
                    <a:lnTo>
                      <a:pt x="90" y="195"/>
                    </a:lnTo>
                    <a:lnTo>
                      <a:pt x="93" y="199"/>
                    </a:lnTo>
                    <a:lnTo>
                      <a:pt x="100" y="201"/>
                    </a:lnTo>
                    <a:lnTo>
                      <a:pt x="107" y="201"/>
                    </a:lnTo>
                    <a:lnTo>
                      <a:pt x="115" y="201"/>
                    </a:lnTo>
                    <a:lnTo>
                      <a:pt x="129" y="184"/>
                    </a:lnTo>
                    <a:lnTo>
                      <a:pt x="126" y="176"/>
                    </a:lnTo>
                    <a:lnTo>
                      <a:pt x="122" y="168"/>
                    </a:lnTo>
                    <a:lnTo>
                      <a:pt x="120" y="161"/>
                    </a:lnTo>
                    <a:lnTo>
                      <a:pt x="120" y="155"/>
                    </a:lnTo>
                    <a:lnTo>
                      <a:pt x="118" y="148"/>
                    </a:lnTo>
                    <a:lnTo>
                      <a:pt x="118" y="141"/>
                    </a:lnTo>
                    <a:lnTo>
                      <a:pt x="118" y="135"/>
                    </a:lnTo>
                    <a:lnTo>
                      <a:pt x="119" y="129"/>
                    </a:lnTo>
                    <a:lnTo>
                      <a:pt x="119" y="123"/>
                    </a:lnTo>
                    <a:lnTo>
                      <a:pt x="120" y="116"/>
                    </a:lnTo>
                    <a:lnTo>
                      <a:pt x="121" y="110"/>
                    </a:lnTo>
                    <a:lnTo>
                      <a:pt x="124" y="104"/>
                    </a:lnTo>
                    <a:lnTo>
                      <a:pt x="128" y="92"/>
                    </a:lnTo>
                    <a:lnTo>
                      <a:pt x="134" y="83"/>
                    </a:lnTo>
                    <a:lnTo>
                      <a:pt x="140" y="71"/>
                    </a:lnTo>
                    <a:lnTo>
                      <a:pt x="148" y="61"/>
                    </a:lnTo>
                    <a:lnTo>
                      <a:pt x="156" y="52"/>
                    </a:lnTo>
                    <a:lnTo>
                      <a:pt x="166" y="42"/>
                    </a:lnTo>
                    <a:lnTo>
                      <a:pt x="176" y="33"/>
                    </a:lnTo>
                    <a:lnTo>
                      <a:pt x="186" y="23"/>
                    </a:lnTo>
                    <a:lnTo>
                      <a:pt x="197" y="15"/>
                    </a:lnTo>
                    <a:lnTo>
                      <a:pt x="208" y="8"/>
                    </a:lnTo>
                    <a:lnTo>
                      <a:pt x="216" y="7"/>
                    </a:lnTo>
                    <a:lnTo>
                      <a:pt x="225" y="4"/>
                    </a:lnTo>
                    <a:lnTo>
                      <a:pt x="232" y="0"/>
                    </a:lnTo>
                    <a:lnTo>
                      <a:pt x="2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0" name="Rectangle 1072"/>
              <p:cNvSpPr>
                <a:spLocks noChangeArrowheads="1"/>
              </p:cNvSpPr>
              <p:nvPr/>
            </p:nvSpPr>
            <p:spPr bwMode="auto">
              <a:xfrm>
                <a:off x="1353" y="344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711" name="Freeform 1073"/>
              <p:cNvSpPr>
                <a:spLocks/>
              </p:cNvSpPr>
              <p:nvPr/>
            </p:nvSpPr>
            <p:spPr bwMode="auto">
              <a:xfrm>
                <a:off x="1318" y="3470"/>
                <a:ext cx="15" cy="20"/>
              </a:xfrm>
              <a:custGeom>
                <a:avLst/>
                <a:gdLst>
                  <a:gd name="T0" fmla="*/ 15 w 29"/>
                  <a:gd name="T1" fmla="*/ 20 h 41"/>
                  <a:gd name="T2" fmla="*/ 11 w 29"/>
                  <a:gd name="T3" fmla="*/ 19 h 41"/>
                  <a:gd name="T4" fmla="*/ 7 w 29"/>
                  <a:gd name="T5" fmla="*/ 15 h 41"/>
                  <a:gd name="T6" fmla="*/ 3 w 29"/>
                  <a:gd name="T7" fmla="*/ 11 h 41"/>
                  <a:gd name="T8" fmla="*/ 1 w 29"/>
                  <a:gd name="T9" fmla="*/ 8 h 41"/>
                  <a:gd name="T10" fmla="*/ 0 w 29"/>
                  <a:gd name="T11" fmla="*/ 5 h 41"/>
                  <a:gd name="T12" fmla="*/ 1 w 29"/>
                  <a:gd name="T13" fmla="*/ 3 h 41"/>
                  <a:gd name="T14" fmla="*/ 2 w 29"/>
                  <a:gd name="T15" fmla="*/ 1 h 41"/>
                  <a:gd name="T16" fmla="*/ 5 w 29"/>
                  <a:gd name="T17" fmla="*/ 1 h 41"/>
                  <a:gd name="T18" fmla="*/ 7 w 29"/>
                  <a:gd name="T19" fmla="*/ 0 h 41"/>
                  <a:gd name="T20" fmla="*/ 10 w 29"/>
                  <a:gd name="T21" fmla="*/ 0 h 41"/>
                  <a:gd name="T22" fmla="*/ 12 w 29"/>
                  <a:gd name="T23" fmla="*/ 0 h 41"/>
                  <a:gd name="T24" fmla="*/ 15 w 29"/>
                  <a:gd name="T25" fmla="*/ 0 h 41"/>
                  <a:gd name="T26" fmla="*/ 15 w 29"/>
                  <a:gd name="T27" fmla="*/ 2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41">
                    <a:moveTo>
                      <a:pt x="29" y="41"/>
                    </a:moveTo>
                    <a:lnTo>
                      <a:pt x="21" y="38"/>
                    </a:lnTo>
                    <a:lnTo>
                      <a:pt x="14" y="31"/>
                    </a:lnTo>
                    <a:lnTo>
                      <a:pt x="6" y="23"/>
                    </a:lnTo>
                    <a:lnTo>
                      <a:pt x="1" y="17"/>
                    </a:lnTo>
                    <a:lnTo>
                      <a:pt x="0" y="11"/>
                    </a:lnTo>
                    <a:lnTo>
                      <a:pt x="2" y="6"/>
                    </a:lnTo>
                    <a:lnTo>
                      <a:pt x="4" y="3"/>
                    </a:lnTo>
                    <a:lnTo>
                      <a:pt x="9" y="2"/>
                    </a:lnTo>
                    <a:lnTo>
                      <a:pt x="14" y="0"/>
                    </a:lnTo>
                    <a:lnTo>
                      <a:pt x="19" y="0"/>
                    </a:lnTo>
                    <a:lnTo>
                      <a:pt x="24" y="0"/>
                    </a:lnTo>
                    <a:lnTo>
                      <a:pt x="29" y="0"/>
                    </a:lnTo>
                    <a:lnTo>
                      <a:pt x="2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2" name="Freeform 1074"/>
              <p:cNvSpPr>
                <a:spLocks/>
              </p:cNvSpPr>
              <p:nvPr/>
            </p:nvSpPr>
            <p:spPr bwMode="auto">
              <a:xfrm>
                <a:off x="1366" y="3474"/>
                <a:ext cx="28" cy="20"/>
              </a:xfrm>
              <a:custGeom>
                <a:avLst/>
                <a:gdLst>
                  <a:gd name="T0" fmla="*/ 28 w 56"/>
                  <a:gd name="T1" fmla="*/ 17 h 41"/>
                  <a:gd name="T2" fmla="*/ 24 w 56"/>
                  <a:gd name="T3" fmla="*/ 19 h 41"/>
                  <a:gd name="T4" fmla="*/ 21 w 56"/>
                  <a:gd name="T5" fmla="*/ 20 h 41"/>
                  <a:gd name="T6" fmla="*/ 17 w 56"/>
                  <a:gd name="T7" fmla="*/ 20 h 41"/>
                  <a:gd name="T8" fmla="*/ 14 w 56"/>
                  <a:gd name="T9" fmla="*/ 19 h 41"/>
                  <a:gd name="T10" fmla="*/ 10 w 56"/>
                  <a:gd name="T11" fmla="*/ 17 h 41"/>
                  <a:gd name="T12" fmla="*/ 7 w 56"/>
                  <a:gd name="T13" fmla="*/ 15 h 41"/>
                  <a:gd name="T14" fmla="*/ 3 w 56"/>
                  <a:gd name="T15" fmla="*/ 14 h 41"/>
                  <a:gd name="T16" fmla="*/ 0 w 56"/>
                  <a:gd name="T17" fmla="*/ 14 h 41"/>
                  <a:gd name="T18" fmla="*/ 0 w 56"/>
                  <a:gd name="T19" fmla="*/ 9 h 41"/>
                  <a:gd name="T20" fmla="*/ 2 w 56"/>
                  <a:gd name="T21" fmla="*/ 6 h 41"/>
                  <a:gd name="T22" fmla="*/ 3 w 56"/>
                  <a:gd name="T23" fmla="*/ 3 h 41"/>
                  <a:gd name="T24" fmla="*/ 6 w 56"/>
                  <a:gd name="T25" fmla="*/ 2 h 41"/>
                  <a:gd name="T26" fmla="*/ 8 w 56"/>
                  <a:gd name="T27" fmla="*/ 0 h 41"/>
                  <a:gd name="T28" fmla="*/ 11 w 56"/>
                  <a:gd name="T29" fmla="*/ 0 h 41"/>
                  <a:gd name="T30" fmla="*/ 14 w 56"/>
                  <a:gd name="T31" fmla="*/ 0 h 41"/>
                  <a:gd name="T32" fmla="*/ 17 w 56"/>
                  <a:gd name="T33" fmla="*/ 1 h 41"/>
                  <a:gd name="T34" fmla="*/ 22 w 56"/>
                  <a:gd name="T35" fmla="*/ 3 h 41"/>
                  <a:gd name="T36" fmla="*/ 26 w 56"/>
                  <a:gd name="T37" fmla="*/ 7 h 41"/>
                  <a:gd name="T38" fmla="*/ 28 w 56"/>
                  <a:gd name="T39" fmla="*/ 11 h 41"/>
                  <a:gd name="T40" fmla="*/ 28 w 56"/>
                  <a:gd name="T41" fmla="*/ 1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41">
                    <a:moveTo>
                      <a:pt x="55" y="34"/>
                    </a:moveTo>
                    <a:lnTo>
                      <a:pt x="48" y="39"/>
                    </a:lnTo>
                    <a:lnTo>
                      <a:pt x="41" y="41"/>
                    </a:lnTo>
                    <a:lnTo>
                      <a:pt x="33" y="40"/>
                    </a:lnTo>
                    <a:lnTo>
                      <a:pt x="27" y="38"/>
                    </a:lnTo>
                    <a:lnTo>
                      <a:pt x="20" y="34"/>
                    </a:lnTo>
                    <a:lnTo>
                      <a:pt x="13" y="31"/>
                    </a:lnTo>
                    <a:lnTo>
                      <a:pt x="6" y="28"/>
                    </a:lnTo>
                    <a:lnTo>
                      <a:pt x="0" y="28"/>
                    </a:lnTo>
                    <a:lnTo>
                      <a:pt x="0" y="18"/>
                    </a:lnTo>
                    <a:lnTo>
                      <a:pt x="3" y="12"/>
                    </a:lnTo>
                    <a:lnTo>
                      <a:pt x="6" y="7"/>
                    </a:lnTo>
                    <a:lnTo>
                      <a:pt x="12" y="4"/>
                    </a:lnTo>
                    <a:lnTo>
                      <a:pt x="16" y="0"/>
                    </a:lnTo>
                    <a:lnTo>
                      <a:pt x="22" y="0"/>
                    </a:lnTo>
                    <a:lnTo>
                      <a:pt x="27" y="0"/>
                    </a:lnTo>
                    <a:lnTo>
                      <a:pt x="33" y="2"/>
                    </a:lnTo>
                    <a:lnTo>
                      <a:pt x="44" y="7"/>
                    </a:lnTo>
                    <a:lnTo>
                      <a:pt x="52" y="15"/>
                    </a:lnTo>
                    <a:lnTo>
                      <a:pt x="56" y="23"/>
                    </a:lnTo>
                    <a:lnTo>
                      <a:pt x="5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3" name="Freeform 1075"/>
              <p:cNvSpPr>
                <a:spLocks/>
              </p:cNvSpPr>
              <p:nvPr/>
            </p:nvSpPr>
            <p:spPr bwMode="auto">
              <a:xfrm>
                <a:off x="1349" y="3502"/>
                <a:ext cx="20" cy="20"/>
              </a:xfrm>
              <a:custGeom>
                <a:avLst/>
                <a:gdLst>
                  <a:gd name="T0" fmla="*/ 20 w 38"/>
                  <a:gd name="T1" fmla="*/ 13 h 39"/>
                  <a:gd name="T2" fmla="*/ 19 w 38"/>
                  <a:gd name="T3" fmla="*/ 17 h 39"/>
                  <a:gd name="T4" fmla="*/ 17 w 38"/>
                  <a:gd name="T5" fmla="*/ 20 h 39"/>
                  <a:gd name="T6" fmla="*/ 14 w 38"/>
                  <a:gd name="T7" fmla="*/ 19 h 39"/>
                  <a:gd name="T8" fmla="*/ 11 w 38"/>
                  <a:gd name="T9" fmla="*/ 18 h 39"/>
                  <a:gd name="T10" fmla="*/ 7 w 38"/>
                  <a:gd name="T11" fmla="*/ 16 h 39"/>
                  <a:gd name="T12" fmla="*/ 5 w 38"/>
                  <a:gd name="T13" fmla="*/ 14 h 39"/>
                  <a:gd name="T14" fmla="*/ 2 w 38"/>
                  <a:gd name="T15" fmla="*/ 11 h 39"/>
                  <a:gd name="T16" fmla="*/ 1 w 38"/>
                  <a:gd name="T17" fmla="*/ 7 h 39"/>
                  <a:gd name="T18" fmla="*/ 0 w 38"/>
                  <a:gd name="T19" fmla="*/ 4 h 39"/>
                  <a:gd name="T20" fmla="*/ 1 w 38"/>
                  <a:gd name="T21" fmla="*/ 1 h 39"/>
                  <a:gd name="T22" fmla="*/ 4 w 38"/>
                  <a:gd name="T23" fmla="*/ 0 h 39"/>
                  <a:gd name="T24" fmla="*/ 8 w 38"/>
                  <a:gd name="T25" fmla="*/ 0 h 39"/>
                  <a:gd name="T26" fmla="*/ 11 w 38"/>
                  <a:gd name="T27" fmla="*/ 0 h 39"/>
                  <a:gd name="T28" fmla="*/ 14 w 38"/>
                  <a:gd name="T29" fmla="*/ 2 h 39"/>
                  <a:gd name="T30" fmla="*/ 16 w 38"/>
                  <a:gd name="T31" fmla="*/ 3 h 39"/>
                  <a:gd name="T32" fmla="*/ 18 w 38"/>
                  <a:gd name="T33" fmla="*/ 5 h 39"/>
                  <a:gd name="T34" fmla="*/ 19 w 38"/>
                  <a:gd name="T35" fmla="*/ 8 h 39"/>
                  <a:gd name="T36" fmla="*/ 20 w 38"/>
                  <a:gd name="T37" fmla="*/ 13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39">
                    <a:moveTo>
                      <a:pt x="38" y="26"/>
                    </a:moveTo>
                    <a:lnTo>
                      <a:pt x="37" y="34"/>
                    </a:lnTo>
                    <a:lnTo>
                      <a:pt x="32" y="39"/>
                    </a:lnTo>
                    <a:lnTo>
                      <a:pt x="26" y="38"/>
                    </a:lnTo>
                    <a:lnTo>
                      <a:pt x="20" y="36"/>
                    </a:lnTo>
                    <a:lnTo>
                      <a:pt x="13" y="32"/>
                    </a:lnTo>
                    <a:lnTo>
                      <a:pt x="9" y="28"/>
                    </a:lnTo>
                    <a:lnTo>
                      <a:pt x="4" y="21"/>
                    </a:lnTo>
                    <a:lnTo>
                      <a:pt x="2" y="14"/>
                    </a:lnTo>
                    <a:lnTo>
                      <a:pt x="0" y="8"/>
                    </a:lnTo>
                    <a:lnTo>
                      <a:pt x="1" y="2"/>
                    </a:lnTo>
                    <a:lnTo>
                      <a:pt x="8" y="0"/>
                    </a:lnTo>
                    <a:lnTo>
                      <a:pt x="15" y="0"/>
                    </a:lnTo>
                    <a:lnTo>
                      <a:pt x="21" y="0"/>
                    </a:lnTo>
                    <a:lnTo>
                      <a:pt x="27" y="3"/>
                    </a:lnTo>
                    <a:lnTo>
                      <a:pt x="30" y="5"/>
                    </a:lnTo>
                    <a:lnTo>
                      <a:pt x="34" y="10"/>
                    </a:lnTo>
                    <a:lnTo>
                      <a:pt x="36" y="16"/>
                    </a:lnTo>
                    <a:lnTo>
                      <a:pt x="3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4" name="Freeform 1076"/>
              <p:cNvSpPr>
                <a:spLocks/>
              </p:cNvSpPr>
              <p:nvPr/>
            </p:nvSpPr>
            <p:spPr bwMode="auto">
              <a:xfrm>
                <a:off x="1388" y="3509"/>
                <a:ext cx="26" cy="17"/>
              </a:xfrm>
              <a:custGeom>
                <a:avLst/>
                <a:gdLst>
                  <a:gd name="T0" fmla="*/ 21 w 52"/>
                  <a:gd name="T1" fmla="*/ 1 h 34"/>
                  <a:gd name="T2" fmla="*/ 21 w 52"/>
                  <a:gd name="T3" fmla="*/ 4 h 34"/>
                  <a:gd name="T4" fmla="*/ 23 w 52"/>
                  <a:gd name="T5" fmla="*/ 6 h 34"/>
                  <a:gd name="T6" fmla="*/ 24 w 52"/>
                  <a:gd name="T7" fmla="*/ 8 h 34"/>
                  <a:gd name="T8" fmla="*/ 26 w 52"/>
                  <a:gd name="T9" fmla="*/ 10 h 34"/>
                  <a:gd name="T10" fmla="*/ 23 w 52"/>
                  <a:gd name="T11" fmla="*/ 10 h 34"/>
                  <a:gd name="T12" fmla="*/ 20 w 52"/>
                  <a:gd name="T13" fmla="*/ 12 h 34"/>
                  <a:gd name="T14" fmla="*/ 16 w 52"/>
                  <a:gd name="T15" fmla="*/ 14 h 34"/>
                  <a:gd name="T16" fmla="*/ 14 w 52"/>
                  <a:gd name="T17" fmla="*/ 16 h 34"/>
                  <a:gd name="T18" fmla="*/ 11 w 52"/>
                  <a:gd name="T19" fmla="*/ 17 h 34"/>
                  <a:gd name="T20" fmla="*/ 8 w 52"/>
                  <a:gd name="T21" fmla="*/ 17 h 34"/>
                  <a:gd name="T22" fmla="*/ 4 w 52"/>
                  <a:gd name="T23" fmla="*/ 16 h 34"/>
                  <a:gd name="T24" fmla="*/ 2 w 52"/>
                  <a:gd name="T25" fmla="*/ 13 h 34"/>
                  <a:gd name="T26" fmla="*/ 0 w 52"/>
                  <a:gd name="T27" fmla="*/ 8 h 34"/>
                  <a:gd name="T28" fmla="*/ 1 w 52"/>
                  <a:gd name="T29" fmla="*/ 5 h 34"/>
                  <a:gd name="T30" fmla="*/ 3 w 52"/>
                  <a:gd name="T31" fmla="*/ 3 h 34"/>
                  <a:gd name="T32" fmla="*/ 6 w 52"/>
                  <a:gd name="T33" fmla="*/ 1 h 34"/>
                  <a:gd name="T34" fmla="*/ 10 w 52"/>
                  <a:gd name="T35" fmla="*/ 0 h 34"/>
                  <a:gd name="T36" fmla="*/ 14 w 52"/>
                  <a:gd name="T37" fmla="*/ 0 h 34"/>
                  <a:gd name="T38" fmla="*/ 17 w 52"/>
                  <a:gd name="T39" fmla="*/ 0 h 34"/>
                  <a:gd name="T40" fmla="*/ 21 w 52"/>
                  <a:gd name="T41" fmla="*/ 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34">
                    <a:moveTo>
                      <a:pt x="42" y="1"/>
                    </a:moveTo>
                    <a:lnTo>
                      <a:pt x="42" y="8"/>
                    </a:lnTo>
                    <a:lnTo>
                      <a:pt x="45" y="12"/>
                    </a:lnTo>
                    <a:lnTo>
                      <a:pt x="48" y="15"/>
                    </a:lnTo>
                    <a:lnTo>
                      <a:pt x="52" y="19"/>
                    </a:lnTo>
                    <a:lnTo>
                      <a:pt x="45" y="20"/>
                    </a:lnTo>
                    <a:lnTo>
                      <a:pt x="39" y="23"/>
                    </a:lnTo>
                    <a:lnTo>
                      <a:pt x="32" y="28"/>
                    </a:lnTo>
                    <a:lnTo>
                      <a:pt x="27" y="32"/>
                    </a:lnTo>
                    <a:lnTo>
                      <a:pt x="21" y="34"/>
                    </a:lnTo>
                    <a:lnTo>
                      <a:pt x="15" y="34"/>
                    </a:lnTo>
                    <a:lnTo>
                      <a:pt x="8" y="31"/>
                    </a:lnTo>
                    <a:lnTo>
                      <a:pt x="3" y="25"/>
                    </a:lnTo>
                    <a:lnTo>
                      <a:pt x="0" y="16"/>
                    </a:lnTo>
                    <a:lnTo>
                      <a:pt x="2" y="10"/>
                    </a:lnTo>
                    <a:lnTo>
                      <a:pt x="5" y="5"/>
                    </a:lnTo>
                    <a:lnTo>
                      <a:pt x="12" y="2"/>
                    </a:lnTo>
                    <a:lnTo>
                      <a:pt x="19" y="0"/>
                    </a:lnTo>
                    <a:lnTo>
                      <a:pt x="27" y="0"/>
                    </a:lnTo>
                    <a:lnTo>
                      <a:pt x="34" y="0"/>
                    </a:lnTo>
                    <a:lnTo>
                      <a:pt x="4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5" name="Freeform 1077"/>
              <p:cNvSpPr>
                <a:spLocks/>
              </p:cNvSpPr>
              <p:nvPr/>
            </p:nvSpPr>
            <p:spPr bwMode="auto">
              <a:xfrm>
                <a:off x="1449" y="3519"/>
                <a:ext cx="24" cy="12"/>
              </a:xfrm>
              <a:custGeom>
                <a:avLst/>
                <a:gdLst>
                  <a:gd name="T0" fmla="*/ 24 w 48"/>
                  <a:gd name="T1" fmla="*/ 3 h 24"/>
                  <a:gd name="T2" fmla="*/ 21 w 48"/>
                  <a:gd name="T3" fmla="*/ 7 h 24"/>
                  <a:gd name="T4" fmla="*/ 20 w 48"/>
                  <a:gd name="T5" fmla="*/ 10 h 24"/>
                  <a:gd name="T6" fmla="*/ 19 w 48"/>
                  <a:gd name="T7" fmla="*/ 11 h 24"/>
                  <a:gd name="T8" fmla="*/ 17 w 48"/>
                  <a:gd name="T9" fmla="*/ 12 h 24"/>
                  <a:gd name="T10" fmla="*/ 15 w 48"/>
                  <a:gd name="T11" fmla="*/ 12 h 24"/>
                  <a:gd name="T12" fmla="*/ 12 w 48"/>
                  <a:gd name="T13" fmla="*/ 12 h 24"/>
                  <a:gd name="T14" fmla="*/ 0 w 48"/>
                  <a:gd name="T15" fmla="*/ 12 h 24"/>
                  <a:gd name="T16" fmla="*/ 5 w 48"/>
                  <a:gd name="T17" fmla="*/ 0 h 24"/>
                  <a:gd name="T18" fmla="*/ 24 w 48"/>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4">
                    <a:moveTo>
                      <a:pt x="48" y="6"/>
                    </a:moveTo>
                    <a:lnTo>
                      <a:pt x="41" y="13"/>
                    </a:lnTo>
                    <a:lnTo>
                      <a:pt x="39" y="20"/>
                    </a:lnTo>
                    <a:lnTo>
                      <a:pt x="37" y="22"/>
                    </a:lnTo>
                    <a:lnTo>
                      <a:pt x="34" y="24"/>
                    </a:lnTo>
                    <a:lnTo>
                      <a:pt x="30" y="24"/>
                    </a:lnTo>
                    <a:lnTo>
                      <a:pt x="24" y="24"/>
                    </a:lnTo>
                    <a:lnTo>
                      <a:pt x="0" y="24"/>
                    </a:lnTo>
                    <a:lnTo>
                      <a:pt x="10" y="0"/>
                    </a:lnTo>
                    <a:lnTo>
                      <a:pt x="4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6" name="Freeform 1078"/>
              <p:cNvSpPr>
                <a:spLocks/>
              </p:cNvSpPr>
              <p:nvPr/>
            </p:nvSpPr>
            <p:spPr bwMode="auto">
              <a:xfrm>
                <a:off x="1350" y="3589"/>
                <a:ext cx="92" cy="37"/>
              </a:xfrm>
              <a:custGeom>
                <a:avLst/>
                <a:gdLst>
                  <a:gd name="T0" fmla="*/ 36 w 183"/>
                  <a:gd name="T1" fmla="*/ 37 h 73"/>
                  <a:gd name="T2" fmla="*/ 33 w 183"/>
                  <a:gd name="T3" fmla="*/ 35 h 73"/>
                  <a:gd name="T4" fmla="*/ 30 w 183"/>
                  <a:gd name="T5" fmla="*/ 34 h 73"/>
                  <a:gd name="T6" fmla="*/ 28 w 183"/>
                  <a:gd name="T7" fmla="*/ 33 h 73"/>
                  <a:gd name="T8" fmla="*/ 25 w 183"/>
                  <a:gd name="T9" fmla="*/ 33 h 73"/>
                  <a:gd name="T10" fmla="*/ 22 w 183"/>
                  <a:gd name="T11" fmla="*/ 33 h 73"/>
                  <a:gd name="T12" fmla="*/ 19 w 183"/>
                  <a:gd name="T13" fmla="*/ 32 h 73"/>
                  <a:gd name="T14" fmla="*/ 16 w 183"/>
                  <a:gd name="T15" fmla="*/ 32 h 73"/>
                  <a:gd name="T16" fmla="*/ 13 w 183"/>
                  <a:gd name="T17" fmla="*/ 32 h 73"/>
                  <a:gd name="T18" fmla="*/ 7 w 183"/>
                  <a:gd name="T19" fmla="*/ 30 h 73"/>
                  <a:gd name="T20" fmla="*/ 4 w 183"/>
                  <a:gd name="T21" fmla="*/ 27 h 73"/>
                  <a:gd name="T22" fmla="*/ 2 w 183"/>
                  <a:gd name="T23" fmla="*/ 25 h 73"/>
                  <a:gd name="T24" fmla="*/ 1 w 183"/>
                  <a:gd name="T25" fmla="*/ 23 h 73"/>
                  <a:gd name="T26" fmla="*/ 0 w 183"/>
                  <a:gd name="T27" fmla="*/ 21 h 73"/>
                  <a:gd name="T28" fmla="*/ 0 w 183"/>
                  <a:gd name="T29" fmla="*/ 18 h 73"/>
                  <a:gd name="T30" fmla="*/ 3 w 183"/>
                  <a:gd name="T31" fmla="*/ 19 h 73"/>
                  <a:gd name="T32" fmla="*/ 6 w 183"/>
                  <a:gd name="T33" fmla="*/ 20 h 73"/>
                  <a:gd name="T34" fmla="*/ 10 w 183"/>
                  <a:gd name="T35" fmla="*/ 20 h 73"/>
                  <a:gd name="T36" fmla="*/ 13 w 183"/>
                  <a:gd name="T37" fmla="*/ 21 h 73"/>
                  <a:gd name="T38" fmla="*/ 16 w 183"/>
                  <a:gd name="T39" fmla="*/ 21 h 73"/>
                  <a:gd name="T40" fmla="*/ 19 w 183"/>
                  <a:gd name="T41" fmla="*/ 22 h 73"/>
                  <a:gd name="T42" fmla="*/ 23 w 183"/>
                  <a:gd name="T43" fmla="*/ 22 h 73"/>
                  <a:gd name="T44" fmla="*/ 26 w 183"/>
                  <a:gd name="T45" fmla="*/ 23 h 73"/>
                  <a:gd name="T46" fmla="*/ 31 w 183"/>
                  <a:gd name="T47" fmla="*/ 23 h 73"/>
                  <a:gd name="T48" fmla="*/ 37 w 183"/>
                  <a:gd name="T49" fmla="*/ 23 h 73"/>
                  <a:gd name="T50" fmla="*/ 39 w 183"/>
                  <a:gd name="T51" fmla="*/ 23 h 73"/>
                  <a:gd name="T52" fmla="*/ 42 w 183"/>
                  <a:gd name="T53" fmla="*/ 23 h 73"/>
                  <a:gd name="T54" fmla="*/ 45 w 183"/>
                  <a:gd name="T55" fmla="*/ 22 h 73"/>
                  <a:gd name="T56" fmla="*/ 48 w 183"/>
                  <a:gd name="T57" fmla="*/ 22 h 73"/>
                  <a:gd name="T58" fmla="*/ 53 w 183"/>
                  <a:gd name="T59" fmla="*/ 21 h 73"/>
                  <a:gd name="T60" fmla="*/ 59 w 183"/>
                  <a:gd name="T61" fmla="*/ 19 h 73"/>
                  <a:gd name="T62" fmla="*/ 64 w 183"/>
                  <a:gd name="T63" fmla="*/ 16 h 73"/>
                  <a:gd name="T64" fmla="*/ 70 w 183"/>
                  <a:gd name="T65" fmla="*/ 14 h 73"/>
                  <a:gd name="T66" fmla="*/ 75 w 183"/>
                  <a:gd name="T67" fmla="*/ 11 h 73"/>
                  <a:gd name="T68" fmla="*/ 80 w 183"/>
                  <a:gd name="T69" fmla="*/ 8 h 73"/>
                  <a:gd name="T70" fmla="*/ 83 w 183"/>
                  <a:gd name="T71" fmla="*/ 6 h 73"/>
                  <a:gd name="T72" fmla="*/ 86 w 183"/>
                  <a:gd name="T73" fmla="*/ 4 h 73"/>
                  <a:gd name="T74" fmla="*/ 89 w 183"/>
                  <a:gd name="T75" fmla="*/ 2 h 73"/>
                  <a:gd name="T76" fmla="*/ 92 w 183"/>
                  <a:gd name="T77" fmla="*/ 0 h 73"/>
                  <a:gd name="T78" fmla="*/ 91 w 183"/>
                  <a:gd name="T79" fmla="*/ 3 h 73"/>
                  <a:gd name="T80" fmla="*/ 90 w 183"/>
                  <a:gd name="T81" fmla="*/ 7 h 73"/>
                  <a:gd name="T82" fmla="*/ 88 w 183"/>
                  <a:gd name="T83" fmla="*/ 10 h 73"/>
                  <a:gd name="T84" fmla="*/ 86 w 183"/>
                  <a:gd name="T85" fmla="*/ 13 h 73"/>
                  <a:gd name="T86" fmla="*/ 83 w 183"/>
                  <a:gd name="T87" fmla="*/ 15 h 73"/>
                  <a:gd name="T88" fmla="*/ 80 w 183"/>
                  <a:gd name="T89" fmla="*/ 18 h 73"/>
                  <a:gd name="T90" fmla="*/ 76 w 183"/>
                  <a:gd name="T91" fmla="*/ 21 h 73"/>
                  <a:gd name="T92" fmla="*/ 72 w 183"/>
                  <a:gd name="T93" fmla="*/ 23 h 73"/>
                  <a:gd name="T94" fmla="*/ 67 w 183"/>
                  <a:gd name="T95" fmla="*/ 25 h 73"/>
                  <a:gd name="T96" fmla="*/ 63 w 183"/>
                  <a:gd name="T97" fmla="*/ 27 h 73"/>
                  <a:gd name="T98" fmla="*/ 58 w 183"/>
                  <a:gd name="T99" fmla="*/ 28 h 73"/>
                  <a:gd name="T100" fmla="*/ 53 w 183"/>
                  <a:gd name="T101" fmla="*/ 31 h 73"/>
                  <a:gd name="T102" fmla="*/ 49 w 183"/>
                  <a:gd name="T103" fmla="*/ 32 h 73"/>
                  <a:gd name="T104" fmla="*/ 44 w 183"/>
                  <a:gd name="T105" fmla="*/ 34 h 73"/>
                  <a:gd name="T106" fmla="*/ 40 w 183"/>
                  <a:gd name="T107" fmla="*/ 35 h 73"/>
                  <a:gd name="T108" fmla="*/ 36 w 183"/>
                  <a:gd name="T109" fmla="*/ 37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73">
                    <a:moveTo>
                      <a:pt x="72" y="73"/>
                    </a:moveTo>
                    <a:lnTo>
                      <a:pt x="66" y="70"/>
                    </a:lnTo>
                    <a:lnTo>
                      <a:pt x="60" y="68"/>
                    </a:lnTo>
                    <a:lnTo>
                      <a:pt x="55" y="66"/>
                    </a:lnTo>
                    <a:lnTo>
                      <a:pt x="50" y="66"/>
                    </a:lnTo>
                    <a:lnTo>
                      <a:pt x="44" y="65"/>
                    </a:lnTo>
                    <a:lnTo>
                      <a:pt x="37" y="64"/>
                    </a:lnTo>
                    <a:lnTo>
                      <a:pt x="31" y="63"/>
                    </a:lnTo>
                    <a:lnTo>
                      <a:pt x="26" y="63"/>
                    </a:lnTo>
                    <a:lnTo>
                      <a:pt x="14" y="59"/>
                    </a:lnTo>
                    <a:lnTo>
                      <a:pt x="7" y="54"/>
                    </a:lnTo>
                    <a:lnTo>
                      <a:pt x="3" y="50"/>
                    </a:lnTo>
                    <a:lnTo>
                      <a:pt x="1" y="46"/>
                    </a:lnTo>
                    <a:lnTo>
                      <a:pt x="0" y="41"/>
                    </a:lnTo>
                    <a:lnTo>
                      <a:pt x="0" y="36"/>
                    </a:lnTo>
                    <a:lnTo>
                      <a:pt x="6" y="37"/>
                    </a:lnTo>
                    <a:lnTo>
                      <a:pt x="12" y="39"/>
                    </a:lnTo>
                    <a:lnTo>
                      <a:pt x="19" y="40"/>
                    </a:lnTo>
                    <a:lnTo>
                      <a:pt x="26" y="42"/>
                    </a:lnTo>
                    <a:lnTo>
                      <a:pt x="32" y="42"/>
                    </a:lnTo>
                    <a:lnTo>
                      <a:pt x="38" y="43"/>
                    </a:lnTo>
                    <a:lnTo>
                      <a:pt x="45" y="44"/>
                    </a:lnTo>
                    <a:lnTo>
                      <a:pt x="51" y="45"/>
                    </a:lnTo>
                    <a:lnTo>
                      <a:pt x="61" y="45"/>
                    </a:lnTo>
                    <a:lnTo>
                      <a:pt x="73" y="46"/>
                    </a:lnTo>
                    <a:lnTo>
                      <a:pt x="78" y="45"/>
                    </a:lnTo>
                    <a:lnTo>
                      <a:pt x="84" y="45"/>
                    </a:lnTo>
                    <a:lnTo>
                      <a:pt x="90" y="44"/>
                    </a:lnTo>
                    <a:lnTo>
                      <a:pt x="96" y="44"/>
                    </a:lnTo>
                    <a:lnTo>
                      <a:pt x="106" y="41"/>
                    </a:lnTo>
                    <a:lnTo>
                      <a:pt x="117" y="38"/>
                    </a:lnTo>
                    <a:lnTo>
                      <a:pt x="127" y="32"/>
                    </a:lnTo>
                    <a:lnTo>
                      <a:pt x="139" y="28"/>
                    </a:lnTo>
                    <a:lnTo>
                      <a:pt x="149" y="22"/>
                    </a:lnTo>
                    <a:lnTo>
                      <a:pt x="160" y="16"/>
                    </a:lnTo>
                    <a:lnTo>
                      <a:pt x="166" y="12"/>
                    </a:lnTo>
                    <a:lnTo>
                      <a:pt x="171" y="7"/>
                    </a:lnTo>
                    <a:lnTo>
                      <a:pt x="177" y="3"/>
                    </a:lnTo>
                    <a:lnTo>
                      <a:pt x="183" y="0"/>
                    </a:lnTo>
                    <a:lnTo>
                      <a:pt x="182" y="6"/>
                    </a:lnTo>
                    <a:lnTo>
                      <a:pt x="180" y="13"/>
                    </a:lnTo>
                    <a:lnTo>
                      <a:pt x="176" y="19"/>
                    </a:lnTo>
                    <a:lnTo>
                      <a:pt x="172" y="25"/>
                    </a:lnTo>
                    <a:lnTo>
                      <a:pt x="166" y="30"/>
                    </a:lnTo>
                    <a:lnTo>
                      <a:pt x="159" y="36"/>
                    </a:lnTo>
                    <a:lnTo>
                      <a:pt x="151" y="41"/>
                    </a:lnTo>
                    <a:lnTo>
                      <a:pt x="144" y="46"/>
                    </a:lnTo>
                    <a:lnTo>
                      <a:pt x="134" y="49"/>
                    </a:lnTo>
                    <a:lnTo>
                      <a:pt x="125" y="53"/>
                    </a:lnTo>
                    <a:lnTo>
                      <a:pt x="116" y="56"/>
                    </a:lnTo>
                    <a:lnTo>
                      <a:pt x="106" y="61"/>
                    </a:lnTo>
                    <a:lnTo>
                      <a:pt x="97" y="64"/>
                    </a:lnTo>
                    <a:lnTo>
                      <a:pt x="87" y="67"/>
                    </a:lnTo>
                    <a:lnTo>
                      <a:pt x="79" y="70"/>
                    </a:lnTo>
                    <a:lnTo>
                      <a:pt x="72"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7" name="Freeform 1079"/>
              <p:cNvSpPr>
                <a:spLocks/>
              </p:cNvSpPr>
              <p:nvPr/>
            </p:nvSpPr>
            <p:spPr bwMode="auto">
              <a:xfrm>
                <a:off x="1481" y="3717"/>
                <a:ext cx="92" cy="45"/>
              </a:xfrm>
              <a:custGeom>
                <a:avLst/>
                <a:gdLst>
                  <a:gd name="T0" fmla="*/ 92 w 184"/>
                  <a:gd name="T1" fmla="*/ 0 h 91"/>
                  <a:gd name="T2" fmla="*/ 91 w 184"/>
                  <a:gd name="T3" fmla="*/ 3 h 91"/>
                  <a:gd name="T4" fmla="*/ 90 w 184"/>
                  <a:gd name="T5" fmla="*/ 6 h 91"/>
                  <a:gd name="T6" fmla="*/ 88 w 184"/>
                  <a:gd name="T7" fmla="*/ 9 h 91"/>
                  <a:gd name="T8" fmla="*/ 87 w 184"/>
                  <a:gd name="T9" fmla="*/ 12 h 91"/>
                  <a:gd name="T10" fmla="*/ 84 w 184"/>
                  <a:gd name="T11" fmla="*/ 15 h 91"/>
                  <a:gd name="T12" fmla="*/ 82 w 184"/>
                  <a:gd name="T13" fmla="*/ 17 h 91"/>
                  <a:gd name="T14" fmla="*/ 79 w 184"/>
                  <a:gd name="T15" fmla="*/ 20 h 91"/>
                  <a:gd name="T16" fmla="*/ 77 w 184"/>
                  <a:gd name="T17" fmla="*/ 23 h 91"/>
                  <a:gd name="T18" fmla="*/ 71 w 184"/>
                  <a:gd name="T19" fmla="*/ 28 h 91"/>
                  <a:gd name="T20" fmla="*/ 66 w 184"/>
                  <a:gd name="T21" fmla="*/ 33 h 91"/>
                  <a:gd name="T22" fmla="*/ 64 w 184"/>
                  <a:gd name="T23" fmla="*/ 36 h 91"/>
                  <a:gd name="T24" fmla="*/ 62 w 184"/>
                  <a:gd name="T25" fmla="*/ 38 h 91"/>
                  <a:gd name="T26" fmla="*/ 60 w 184"/>
                  <a:gd name="T27" fmla="*/ 41 h 91"/>
                  <a:gd name="T28" fmla="*/ 59 w 184"/>
                  <a:gd name="T29" fmla="*/ 45 h 91"/>
                  <a:gd name="T30" fmla="*/ 55 w 184"/>
                  <a:gd name="T31" fmla="*/ 44 h 91"/>
                  <a:gd name="T32" fmla="*/ 51 w 184"/>
                  <a:gd name="T33" fmla="*/ 42 h 91"/>
                  <a:gd name="T34" fmla="*/ 47 w 184"/>
                  <a:gd name="T35" fmla="*/ 41 h 91"/>
                  <a:gd name="T36" fmla="*/ 42 w 184"/>
                  <a:gd name="T37" fmla="*/ 41 h 91"/>
                  <a:gd name="T38" fmla="*/ 38 w 184"/>
                  <a:gd name="T39" fmla="*/ 40 h 91"/>
                  <a:gd name="T40" fmla="*/ 33 w 184"/>
                  <a:gd name="T41" fmla="*/ 40 h 91"/>
                  <a:gd name="T42" fmla="*/ 29 w 184"/>
                  <a:gd name="T43" fmla="*/ 39 h 91"/>
                  <a:gd name="T44" fmla="*/ 25 w 184"/>
                  <a:gd name="T45" fmla="*/ 39 h 91"/>
                  <a:gd name="T46" fmla="*/ 20 w 184"/>
                  <a:gd name="T47" fmla="*/ 38 h 91"/>
                  <a:gd name="T48" fmla="*/ 16 w 184"/>
                  <a:gd name="T49" fmla="*/ 37 h 91"/>
                  <a:gd name="T50" fmla="*/ 12 w 184"/>
                  <a:gd name="T51" fmla="*/ 36 h 91"/>
                  <a:gd name="T52" fmla="*/ 9 w 184"/>
                  <a:gd name="T53" fmla="*/ 34 h 91"/>
                  <a:gd name="T54" fmla="*/ 6 w 184"/>
                  <a:gd name="T55" fmla="*/ 32 h 91"/>
                  <a:gd name="T56" fmla="*/ 3 w 184"/>
                  <a:gd name="T57" fmla="*/ 30 h 91"/>
                  <a:gd name="T58" fmla="*/ 1 w 184"/>
                  <a:gd name="T59" fmla="*/ 27 h 91"/>
                  <a:gd name="T60" fmla="*/ 0 w 184"/>
                  <a:gd name="T61" fmla="*/ 24 h 91"/>
                  <a:gd name="T62" fmla="*/ 3 w 184"/>
                  <a:gd name="T63" fmla="*/ 23 h 91"/>
                  <a:gd name="T64" fmla="*/ 6 w 184"/>
                  <a:gd name="T65" fmla="*/ 23 h 91"/>
                  <a:gd name="T66" fmla="*/ 10 w 184"/>
                  <a:gd name="T67" fmla="*/ 23 h 91"/>
                  <a:gd name="T68" fmla="*/ 13 w 184"/>
                  <a:gd name="T69" fmla="*/ 24 h 91"/>
                  <a:gd name="T70" fmla="*/ 18 w 184"/>
                  <a:gd name="T71" fmla="*/ 26 h 91"/>
                  <a:gd name="T72" fmla="*/ 24 w 184"/>
                  <a:gd name="T73" fmla="*/ 29 h 91"/>
                  <a:gd name="T74" fmla="*/ 29 w 184"/>
                  <a:gd name="T75" fmla="*/ 32 h 91"/>
                  <a:gd name="T76" fmla="*/ 34 w 184"/>
                  <a:gd name="T77" fmla="*/ 33 h 91"/>
                  <a:gd name="T78" fmla="*/ 37 w 184"/>
                  <a:gd name="T79" fmla="*/ 32 h 91"/>
                  <a:gd name="T80" fmla="*/ 40 w 184"/>
                  <a:gd name="T81" fmla="*/ 32 h 91"/>
                  <a:gd name="T82" fmla="*/ 43 w 184"/>
                  <a:gd name="T83" fmla="*/ 30 h 91"/>
                  <a:gd name="T84" fmla="*/ 47 w 184"/>
                  <a:gd name="T85" fmla="*/ 28 h 91"/>
                  <a:gd name="T86" fmla="*/ 49 w 184"/>
                  <a:gd name="T87" fmla="*/ 26 h 91"/>
                  <a:gd name="T88" fmla="*/ 52 w 184"/>
                  <a:gd name="T89" fmla="*/ 25 h 91"/>
                  <a:gd name="T90" fmla="*/ 55 w 184"/>
                  <a:gd name="T91" fmla="*/ 23 h 91"/>
                  <a:gd name="T92" fmla="*/ 58 w 184"/>
                  <a:gd name="T93" fmla="*/ 21 h 91"/>
                  <a:gd name="T94" fmla="*/ 63 w 184"/>
                  <a:gd name="T95" fmla="*/ 16 h 91"/>
                  <a:gd name="T96" fmla="*/ 68 w 184"/>
                  <a:gd name="T97" fmla="*/ 11 h 91"/>
                  <a:gd name="T98" fmla="*/ 70 w 184"/>
                  <a:gd name="T99" fmla="*/ 8 h 91"/>
                  <a:gd name="T100" fmla="*/ 73 w 184"/>
                  <a:gd name="T101" fmla="*/ 6 h 91"/>
                  <a:gd name="T102" fmla="*/ 75 w 184"/>
                  <a:gd name="T103" fmla="*/ 4 h 91"/>
                  <a:gd name="T104" fmla="*/ 78 w 184"/>
                  <a:gd name="T105" fmla="*/ 2 h 91"/>
                  <a:gd name="T106" fmla="*/ 81 w 184"/>
                  <a:gd name="T107" fmla="*/ 1 h 91"/>
                  <a:gd name="T108" fmla="*/ 84 w 184"/>
                  <a:gd name="T109" fmla="*/ 0 h 91"/>
                  <a:gd name="T110" fmla="*/ 88 w 184"/>
                  <a:gd name="T111" fmla="*/ 0 h 91"/>
                  <a:gd name="T112" fmla="*/ 92 w 184"/>
                  <a:gd name="T113" fmla="*/ 0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3"/>
                    </a:lnTo>
                    <a:lnTo>
                      <a:pt x="176" y="19"/>
                    </a:lnTo>
                    <a:lnTo>
                      <a:pt x="173" y="25"/>
                    </a:lnTo>
                    <a:lnTo>
                      <a:pt x="168" y="30"/>
                    </a:lnTo>
                    <a:lnTo>
                      <a:pt x="163" y="35"/>
                    </a:lnTo>
                    <a:lnTo>
                      <a:pt x="157" y="41"/>
                    </a:lnTo>
                    <a:lnTo>
                      <a:pt x="153" y="47"/>
                    </a:lnTo>
                    <a:lnTo>
                      <a:pt x="142" y="56"/>
                    </a:lnTo>
                    <a:lnTo>
                      <a:pt x="132" y="67"/>
                    </a:lnTo>
                    <a:lnTo>
                      <a:pt x="127" y="72"/>
                    </a:lnTo>
                    <a:lnTo>
                      <a:pt x="123" y="77"/>
                    </a:lnTo>
                    <a:lnTo>
                      <a:pt x="120" y="83"/>
                    </a:lnTo>
                    <a:lnTo>
                      <a:pt x="118" y="91"/>
                    </a:lnTo>
                    <a:lnTo>
                      <a:pt x="109" y="88"/>
                    </a:lnTo>
                    <a:lnTo>
                      <a:pt x="101" y="85"/>
                    </a:lnTo>
                    <a:lnTo>
                      <a:pt x="93" y="83"/>
                    </a:lnTo>
                    <a:lnTo>
                      <a:pt x="84" y="83"/>
                    </a:lnTo>
                    <a:lnTo>
                      <a:pt x="75" y="81"/>
                    </a:lnTo>
                    <a:lnTo>
                      <a:pt x="66" y="80"/>
                    </a:lnTo>
                    <a:lnTo>
                      <a:pt x="57" y="79"/>
                    </a:lnTo>
                    <a:lnTo>
                      <a:pt x="49" y="79"/>
                    </a:lnTo>
                    <a:lnTo>
                      <a:pt x="39" y="77"/>
                    </a:lnTo>
                    <a:lnTo>
                      <a:pt x="31" y="75"/>
                    </a:lnTo>
                    <a:lnTo>
                      <a:pt x="24" y="72"/>
                    </a:lnTo>
                    <a:lnTo>
                      <a:pt x="18" y="69"/>
                    </a:lnTo>
                    <a:lnTo>
                      <a:pt x="11" y="65"/>
                    </a:lnTo>
                    <a:lnTo>
                      <a:pt x="6" y="60"/>
                    </a:lnTo>
                    <a:lnTo>
                      <a:pt x="2" y="54"/>
                    </a:lnTo>
                    <a:lnTo>
                      <a:pt x="0" y="49"/>
                    </a:lnTo>
                    <a:lnTo>
                      <a:pt x="6" y="46"/>
                    </a:lnTo>
                    <a:lnTo>
                      <a:pt x="12" y="46"/>
                    </a:lnTo>
                    <a:lnTo>
                      <a:pt x="19" y="46"/>
                    </a:lnTo>
                    <a:lnTo>
                      <a:pt x="25" y="48"/>
                    </a:lnTo>
                    <a:lnTo>
                      <a:pt x="35" y="52"/>
                    </a:lnTo>
                    <a:lnTo>
                      <a:pt x="47" y="58"/>
                    </a:lnTo>
                    <a:lnTo>
                      <a:pt x="57" y="64"/>
                    </a:lnTo>
                    <a:lnTo>
                      <a:pt x="68" y="66"/>
                    </a:lnTo>
                    <a:lnTo>
                      <a:pt x="73" y="65"/>
                    </a:lnTo>
                    <a:lnTo>
                      <a:pt x="79" y="64"/>
                    </a:lnTo>
                    <a:lnTo>
                      <a:pt x="85" y="60"/>
                    </a:lnTo>
                    <a:lnTo>
                      <a:pt x="93" y="56"/>
                    </a:lnTo>
                    <a:lnTo>
                      <a:pt x="98" y="53"/>
                    </a:lnTo>
                    <a:lnTo>
                      <a:pt x="104" y="51"/>
                    </a:lnTo>
                    <a:lnTo>
                      <a:pt x="109" y="47"/>
                    </a:lnTo>
                    <a:lnTo>
                      <a:pt x="116" y="43"/>
                    </a:lnTo>
                    <a:lnTo>
                      <a:pt x="125" y="32"/>
                    </a:lnTo>
                    <a:lnTo>
                      <a:pt x="135" y="23"/>
                    </a:lnTo>
                    <a:lnTo>
                      <a:pt x="140" y="17"/>
                    </a:lnTo>
                    <a:lnTo>
                      <a:pt x="145" y="12"/>
                    </a:lnTo>
                    <a:lnTo>
                      <a:pt x="150" y="8"/>
                    </a:lnTo>
                    <a:lnTo>
                      <a:pt x="156" y="5"/>
                    </a:lnTo>
                    <a:lnTo>
                      <a:pt x="162" y="2"/>
                    </a:lnTo>
                    <a:lnTo>
                      <a:pt x="168" y="0"/>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8" name="Freeform 1080"/>
              <p:cNvSpPr>
                <a:spLocks/>
              </p:cNvSpPr>
              <p:nvPr/>
            </p:nvSpPr>
            <p:spPr bwMode="auto">
              <a:xfrm>
                <a:off x="1497" y="3113"/>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8 h 160"/>
                  <a:gd name="T10" fmla="*/ 49 w 121"/>
                  <a:gd name="T11" fmla="*/ 77 h 160"/>
                  <a:gd name="T12" fmla="*/ 45 w 121"/>
                  <a:gd name="T13" fmla="*/ 75 h 160"/>
                  <a:gd name="T14" fmla="*/ 40 w 121"/>
                  <a:gd name="T15" fmla="*/ 74 h 160"/>
                  <a:gd name="T16" fmla="*/ 35 w 121"/>
                  <a:gd name="T17" fmla="*/ 71 h 160"/>
                  <a:gd name="T18" fmla="*/ 31 w 121"/>
                  <a:gd name="T19" fmla="*/ 69 h 160"/>
                  <a:gd name="T20" fmla="*/ 26 w 121"/>
                  <a:gd name="T21" fmla="*/ 66 h 160"/>
                  <a:gd name="T22" fmla="*/ 23 w 121"/>
                  <a:gd name="T23" fmla="*/ 63 h 160"/>
                  <a:gd name="T24" fmla="*/ 19 w 121"/>
                  <a:gd name="T25" fmla="*/ 60 h 160"/>
                  <a:gd name="T26" fmla="*/ 15 w 121"/>
                  <a:gd name="T27" fmla="*/ 57 h 160"/>
                  <a:gd name="T28" fmla="*/ 12 w 121"/>
                  <a:gd name="T29" fmla="*/ 53 h 160"/>
                  <a:gd name="T30" fmla="*/ 10 w 121"/>
                  <a:gd name="T31" fmla="*/ 50 h 160"/>
                  <a:gd name="T32" fmla="*/ 7 w 121"/>
                  <a:gd name="T33" fmla="*/ 46 h 160"/>
                  <a:gd name="T34" fmla="*/ 4 w 121"/>
                  <a:gd name="T35" fmla="*/ 42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8 h 160"/>
                  <a:gd name="T50" fmla="*/ 15 w 121"/>
                  <a:gd name="T51" fmla="*/ 23 h 160"/>
                  <a:gd name="T52" fmla="*/ 18 w 121"/>
                  <a:gd name="T53" fmla="*/ 28 h 160"/>
                  <a:gd name="T54" fmla="*/ 20 w 121"/>
                  <a:gd name="T55" fmla="*/ 34 h 160"/>
                  <a:gd name="T56" fmla="*/ 23 w 121"/>
                  <a:gd name="T57" fmla="*/ 39 h 160"/>
                  <a:gd name="T58" fmla="*/ 26 w 121"/>
                  <a:gd name="T59" fmla="*/ 44 h 160"/>
                  <a:gd name="T60" fmla="*/ 30 w 121"/>
                  <a:gd name="T61" fmla="*/ 49 h 160"/>
                  <a:gd name="T62" fmla="*/ 33 w 121"/>
                  <a:gd name="T63" fmla="*/ 53 h 160"/>
                  <a:gd name="T64" fmla="*/ 37 w 121"/>
                  <a:gd name="T65" fmla="*/ 57 h 160"/>
                  <a:gd name="T66" fmla="*/ 42 w 121"/>
                  <a:gd name="T67" fmla="*/ 60 h 160"/>
                  <a:gd name="T68" fmla="*/ 47 w 121"/>
                  <a:gd name="T69" fmla="*/ 62 h 160"/>
                  <a:gd name="T70" fmla="*/ 50 w 121"/>
                  <a:gd name="T71" fmla="*/ 63 h 160"/>
                  <a:gd name="T72" fmla="*/ 54 w 121"/>
                  <a:gd name="T73" fmla="*/ 64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5"/>
                    </a:lnTo>
                    <a:lnTo>
                      <a:pt x="98" y="154"/>
                    </a:lnTo>
                    <a:lnTo>
                      <a:pt x="89" y="150"/>
                    </a:lnTo>
                    <a:lnTo>
                      <a:pt x="79" y="147"/>
                    </a:lnTo>
                    <a:lnTo>
                      <a:pt x="70" y="142"/>
                    </a:lnTo>
                    <a:lnTo>
                      <a:pt x="61" y="137"/>
                    </a:lnTo>
                    <a:lnTo>
                      <a:pt x="52" y="132"/>
                    </a:lnTo>
                    <a:lnTo>
                      <a:pt x="46" y="126"/>
                    </a:lnTo>
                    <a:lnTo>
                      <a:pt x="38" y="119"/>
                    </a:lnTo>
                    <a:lnTo>
                      <a:pt x="30" y="113"/>
                    </a:lnTo>
                    <a:lnTo>
                      <a:pt x="24" y="106"/>
                    </a:lnTo>
                    <a:lnTo>
                      <a:pt x="19" y="99"/>
                    </a:lnTo>
                    <a:lnTo>
                      <a:pt x="13" y="91"/>
                    </a:lnTo>
                    <a:lnTo>
                      <a:pt x="8" y="83"/>
                    </a:lnTo>
                    <a:lnTo>
                      <a:pt x="3" y="74"/>
                    </a:lnTo>
                    <a:lnTo>
                      <a:pt x="0" y="66"/>
                    </a:lnTo>
                    <a:lnTo>
                      <a:pt x="0" y="0"/>
                    </a:lnTo>
                    <a:lnTo>
                      <a:pt x="6" y="6"/>
                    </a:lnTo>
                    <a:lnTo>
                      <a:pt x="14" y="15"/>
                    </a:lnTo>
                    <a:lnTo>
                      <a:pt x="19" y="24"/>
                    </a:lnTo>
                    <a:lnTo>
                      <a:pt x="25" y="35"/>
                    </a:lnTo>
                    <a:lnTo>
                      <a:pt x="29" y="45"/>
                    </a:lnTo>
                    <a:lnTo>
                      <a:pt x="36" y="56"/>
                    </a:lnTo>
                    <a:lnTo>
                      <a:pt x="40" y="67"/>
                    </a:lnTo>
                    <a:lnTo>
                      <a:pt x="46" y="78"/>
                    </a:lnTo>
                    <a:lnTo>
                      <a:pt x="51" y="88"/>
                    </a:lnTo>
                    <a:lnTo>
                      <a:pt x="59" y="97"/>
                    </a:lnTo>
                    <a:lnTo>
                      <a:pt x="65" y="106"/>
                    </a:lnTo>
                    <a:lnTo>
                      <a:pt x="74" y="114"/>
                    </a:lnTo>
                    <a:lnTo>
                      <a:pt x="83" y="119"/>
                    </a:lnTo>
                    <a:lnTo>
                      <a:pt x="94" y="124"/>
                    </a:lnTo>
                    <a:lnTo>
                      <a:pt x="100" y="125"/>
                    </a:lnTo>
                    <a:lnTo>
                      <a:pt x="107" y="127"/>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9" name="Freeform 1081"/>
              <p:cNvSpPr>
                <a:spLocks/>
              </p:cNvSpPr>
              <p:nvPr/>
            </p:nvSpPr>
            <p:spPr bwMode="auto">
              <a:xfrm>
                <a:off x="1919" y="3113"/>
                <a:ext cx="45" cy="68"/>
              </a:xfrm>
              <a:custGeom>
                <a:avLst/>
                <a:gdLst>
                  <a:gd name="T0" fmla="*/ 45 w 89"/>
                  <a:gd name="T1" fmla="*/ 9 h 136"/>
                  <a:gd name="T2" fmla="*/ 44 w 89"/>
                  <a:gd name="T3" fmla="*/ 12 h 136"/>
                  <a:gd name="T4" fmla="*/ 44 w 89"/>
                  <a:gd name="T5" fmla="*/ 16 h 136"/>
                  <a:gd name="T6" fmla="*/ 44 w 89"/>
                  <a:gd name="T7" fmla="*/ 20 h 136"/>
                  <a:gd name="T8" fmla="*/ 44 w 89"/>
                  <a:gd name="T9" fmla="*/ 24 h 136"/>
                  <a:gd name="T10" fmla="*/ 44 w 89"/>
                  <a:gd name="T11" fmla="*/ 28 h 136"/>
                  <a:gd name="T12" fmla="*/ 44 w 89"/>
                  <a:gd name="T13" fmla="*/ 32 h 136"/>
                  <a:gd name="T14" fmla="*/ 44 w 89"/>
                  <a:gd name="T15" fmla="*/ 36 h 136"/>
                  <a:gd name="T16" fmla="*/ 45 w 89"/>
                  <a:gd name="T17" fmla="*/ 40 h 136"/>
                  <a:gd name="T18" fmla="*/ 44 w 89"/>
                  <a:gd name="T19" fmla="*/ 44 h 136"/>
                  <a:gd name="T20" fmla="*/ 44 w 89"/>
                  <a:gd name="T21" fmla="*/ 48 h 136"/>
                  <a:gd name="T22" fmla="*/ 44 w 89"/>
                  <a:gd name="T23" fmla="*/ 51 h 136"/>
                  <a:gd name="T24" fmla="*/ 43 w 89"/>
                  <a:gd name="T25" fmla="*/ 55 h 136"/>
                  <a:gd name="T26" fmla="*/ 42 w 89"/>
                  <a:gd name="T27" fmla="*/ 58 h 136"/>
                  <a:gd name="T28" fmla="*/ 41 w 89"/>
                  <a:gd name="T29" fmla="*/ 62 h 136"/>
                  <a:gd name="T30" fmla="*/ 39 w 89"/>
                  <a:gd name="T31" fmla="*/ 65 h 136"/>
                  <a:gd name="T32" fmla="*/ 37 w 89"/>
                  <a:gd name="T33" fmla="*/ 68 h 136"/>
                  <a:gd name="T34" fmla="*/ 37 w 89"/>
                  <a:gd name="T35" fmla="*/ 64 h 136"/>
                  <a:gd name="T36" fmla="*/ 38 w 89"/>
                  <a:gd name="T37" fmla="*/ 60 h 136"/>
                  <a:gd name="T38" fmla="*/ 38 w 89"/>
                  <a:gd name="T39" fmla="*/ 56 h 136"/>
                  <a:gd name="T40" fmla="*/ 38 w 89"/>
                  <a:gd name="T41" fmla="*/ 52 h 136"/>
                  <a:gd name="T42" fmla="*/ 37 w 89"/>
                  <a:gd name="T43" fmla="*/ 48 h 136"/>
                  <a:gd name="T44" fmla="*/ 36 w 89"/>
                  <a:gd name="T45" fmla="*/ 44 h 136"/>
                  <a:gd name="T46" fmla="*/ 34 w 89"/>
                  <a:gd name="T47" fmla="*/ 40 h 136"/>
                  <a:gd name="T48" fmla="*/ 33 w 89"/>
                  <a:gd name="T49" fmla="*/ 36 h 136"/>
                  <a:gd name="T50" fmla="*/ 30 w 89"/>
                  <a:gd name="T51" fmla="*/ 32 h 136"/>
                  <a:gd name="T52" fmla="*/ 28 w 89"/>
                  <a:gd name="T53" fmla="*/ 28 h 136"/>
                  <a:gd name="T54" fmla="*/ 25 w 89"/>
                  <a:gd name="T55" fmla="*/ 25 h 136"/>
                  <a:gd name="T56" fmla="*/ 22 w 89"/>
                  <a:gd name="T57" fmla="*/ 22 h 136"/>
                  <a:gd name="T58" fmla="*/ 18 w 89"/>
                  <a:gd name="T59" fmla="*/ 19 h 136"/>
                  <a:gd name="T60" fmla="*/ 14 w 89"/>
                  <a:gd name="T61" fmla="*/ 16 h 136"/>
                  <a:gd name="T62" fmla="*/ 9 w 89"/>
                  <a:gd name="T63" fmla="*/ 14 h 136"/>
                  <a:gd name="T64" fmla="*/ 5 w 89"/>
                  <a:gd name="T65" fmla="*/ 13 h 136"/>
                  <a:gd name="T66" fmla="*/ 0 w 89"/>
                  <a:gd name="T67" fmla="*/ 0 h 136"/>
                  <a:gd name="T68" fmla="*/ 3 w 89"/>
                  <a:gd name="T69" fmla="*/ 0 h 136"/>
                  <a:gd name="T70" fmla="*/ 6 w 89"/>
                  <a:gd name="T71" fmla="*/ 1 h 136"/>
                  <a:gd name="T72" fmla="*/ 8 w 89"/>
                  <a:gd name="T73" fmla="*/ 2 h 136"/>
                  <a:gd name="T74" fmla="*/ 12 w 89"/>
                  <a:gd name="T75" fmla="*/ 3 h 136"/>
                  <a:gd name="T76" fmla="*/ 14 w 89"/>
                  <a:gd name="T77" fmla="*/ 3 h 136"/>
                  <a:gd name="T78" fmla="*/ 17 w 89"/>
                  <a:gd name="T79" fmla="*/ 4 h 136"/>
                  <a:gd name="T80" fmla="*/ 20 w 89"/>
                  <a:gd name="T81" fmla="*/ 4 h 136"/>
                  <a:gd name="T82" fmla="*/ 23 w 89"/>
                  <a:gd name="T83" fmla="*/ 6 h 136"/>
                  <a:gd name="T84" fmla="*/ 28 w 89"/>
                  <a:gd name="T85" fmla="*/ 6 h 136"/>
                  <a:gd name="T86" fmla="*/ 33 w 89"/>
                  <a:gd name="T87" fmla="*/ 7 h 136"/>
                  <a:gd name="T88" fmla="*/ 36 w 89"/>
                  <a:gd name="T89" fmla="*/ 8 h 136"/>
                  <a:gd name="T90" fmla="*/ 39 w 89"/>
                  <a:gd name="T91" fmla="*/ 8 h 136"/>
                  <a:gd name="T92" fmla="*/ 42 w 89"/>
                  <a:gd name="T93" fmla="*/ 9 h 136"/>
                  <a:gd name="T94" fmla="*/ 45 w 89"/>
                  <a:gd name="T95" fmla="*/ 9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8"/>
                    </a:moveTo>
                    <a:lnTo>
                      <a:pt x="87" y="24"/>
                    </a:lnTo>
                    <a:lnTo>
                      <a:pt x="87" y="32"/>
                    </a:lnTo>
                    <a:lnTo>
                      <a:pt x="87" y="40"/>
                    </a:lnTo>
                    <a:lnTo>
                      <a:pt x="87" y="48"/>
                    </a:lnTo>
                    <a:lnTo>
                      <a:pt x="87" y="55"/>
                    </a:lnTo>
                    <a:lnTo>
                      <a:pt x="88" y="64"/>
                    </a:lnTo>
                    <a:lnTo>
                      <a:pt x="88" y="72"/>
                    </a:lnTo>
                    <a:lnTo>
                      <a:pt x="89" y="80"/>
                    </a:lnTo>
                    <a:lnTo>
                      <a:pt x="88" y="88"/>
                    </a:lnTo>
                    <a:lnTo>
                      <a:pt x="88" y="95"/>
                    </a:lnTo>
                    <a:lnTo>
                      <a:pt x="87" y="102"/>
                    </a:lnTo>
                    <a:lnTo>
                      <a:pt x="86" y="110"/>
                    </a:lnTo>
                    <a:lnTo>
                      <a:pt x="83" y="116"/>
                    </a:lnTo>
                    <a:lnTo>
                      <a:pt x="81" y="123"/>
                    </a:lnTo>
                    <a:lnTo>
                      <a:pt x="77" y="130"/>
                    </a:lnTo>
                    <a:lnTo>
                      <a:pt x="73" y="136"/>
                    </a:lnTo>
                    <a:lnTo>
                      <a:pt x="74" y="127"/>
                    </a:lnTo>
                    <a:lnTo>
                      <a:pt x="75" y="119"/>
                    </a:lnTo>
                    <a:lnTo>
                      <a:pt x="75" y="111"/>
                    </a:lnTo>
                    <a:lnTo>
                      <a:pt x="75" y="103"/>
                    </a:lnTo>
                    <a:lnTo>
                      <a:pt x="73" y="95"/>
                    </a:lnTo>
                    <a:lnTo>
                      <a:pt x="72" y="88"/>
                    </a:lnTo>
                    <a:lnTo>
                      <a:pt x="68" y="79"/>
                    </a:lnTo>
                    <a:lnTo>
                      <a:pt x="65" y="72"/>
                    </a:lnTo>
                    <a:lnTo>
                      <a:pt x="60" y="64"/>
                    </a:lnTo>
                    <a:lnTo>
                      <a:pt x="56" y="56"/>
                    </a:lnTo>
                    <a:lnTo>
                      <a:pt x="50" y="49"/>
                    </a:lnTo>
                    <a:lnTo>
                      <a:pt x="43" y="44"/>
                    </a:lnTo>
                    <a:lnTo>
                      <a:pt x="36" y="38"/>
                    </a:lnTo>
                    <a:lnTo>
                      <a:pt x="28" y="32"/>
                    </a:lnTo>
                    <a:lnTo>
                      <a:pt x="18" y="28"/>
                    </a:lnTo>
                    <a:lnTo>
                      <a:pt x="10" y="25"/>
                    </a:lnTo>
                    <a:lnTo>
                      <a:pt x="0" y="0"/>
                    </a:lnTo>
                    <a:lnTo>
                      <a:pt x="5" y="0"/>
                    </a:lnTo>
                    <a:lnTo>
                      <a:pt x="11" y="2"/>
                    </a:lnTo>
                    <a:lnTo>
                      <a:pt x="16" y="3"/>
                    </a:lnTo>
                    <a:lnTo>
                      <a:pt x="23" y="5"/>
                    </a:lnTo>
                    <a:lnTo>
                      <a:pt x="28" y="5"/>
                    </a:lnTo>
                    <a:lnTo>
                      <a:pt x="34" y="7"/>
                    </a:lnTo>
                    <a:lnTo>
                      <a:pt x="39" y="8"/>
                    </a:lnTo>
                    <a:lnTo>
                      <a:pt x="45" y="11"/>
                    </a:lnTo>
                    <a:lnTo>
                      <a:pt x="55" y="12"/>
                    </a:lnTo>
                    <a:lnTo>
                      <a:pt x="66" y="14"/>
                    </a:lnTo>
                    <a:lnTo>
                      <a:pt x="72" y="15"/>
                    </a:lnTo>
                    <a:lnTo>
                      <a:pt x="77" y="16"/>
                    </a:lnTo>
                    <a:lnTo>
                      <a:pt x="83" y="17"/>
                    </a:lnTo>
                    <a:lnTo>
                      <a:pt x="8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0" name="Freeform 1082"/>
              <p:cNvSpPr>
                <a:spLocks/>
              </p:cNvSpPr>
              <p:nvPr/>
            </p:nvSpPr>
            <p:spPr bwMode="auto">
              <a:xfrm>
                <a:off x="1864" y="3176"/>
                <a:ext cx="36" cy="84"/>
              </a:xfrm>
              <a:custGeom>
                <a:avLst/>
                <a:gdLst>
                  <a:gd name="T0" fmla="*/ 36 w 73"/>
                  <a:gd name="T1" fmla="*/ 26 h 168"/>
                  <a:gd name="T2" fmla="*/ 35 w 73"/>
                  <a:gd name="T3" fmla="*/ 29 h 168"/>
                  <a:gd name="T4" fmla="*/ 35 w 73"/>
                  <a:gd name="T5" fmla="*/ 33 h 168"/>
                  <a:gd name="T6" fmla="*/ 35 w 73"/>
                  <a:gd name="T7" fmla="*/ 36 h 168"/>
                  <a:gd name="T8" fmla="*/ 35 w 73"/>
                  <a:gd name="T9" fmla="*/ 41 h 168"/>
                  <a:gd name="T10" fmla="*/ 35 w 73"/>
                  <a:gd name="T11" fmla="*/ 44 h 168"/>
                  <a:gd name="T12" fmla="*/ 35 w 73"/>
                  <a:gd name="T13" fmla="*/ 48 h 168"/>
                  <a:gd name="T14" fmla="*/ 36 w 73"/>
                  <a:gd name="T15" fmla="*/ 53 h 168"/>
                  <a:gd name="T16" fmla="*/ 36 w 73"/>
                  <a:gd name="T17" fmla="*/ 57 h 168"/>
                  <a:gd name="T18" fmla="*/ 36 w 73"/>
                  <a:gd name="T19" fmla="*/ 60 h 168"/>
                  <a:gd name="T20" fmla="*/ 36 w 73"/>
                  <a:gd name="T21" fmla="*/ 64 h 168"/>
                  <a:gd name="T22" fmla="*/ 35 w 73"/>
                  <a:gd name="T23" fmla="*/ 68 h 168"/>
                  <a:gd name="T24" fmla="*/ 35 w 73"/>
                  <a:gd name="T25" fmla="*/ 72 h 168"/>
                  <a:gd name="T26" fmla="*/ 33 w 73"/>
                  <a:gd name="T27" fmla="*/ 75 h 168"/>
                  <a:gd name="T28" fmla="*/ 32 w 73"/>
                  <a:gd name="T29" fmla="*/ 78 h 168"/>
                  <a:gd name="T30" fmla="*/ 29 w 73"/>
                  <a:gd name="T31" fmla="*/ 81 h 168"/>
                  <a:gd name="T32" fmla="*/ 27 w 73"/>
                  <a:gd name="T33" fmla="*/ 84 h 168"/>
                  <a:gd name="T34" fmla="*/ 25 w 73"/>
                  <a:gd name="T35" fmla="*/ 79 h 168"/>
                  <a:gd name="T36" fmla="*/ 24 w 73"/>
                  <a:gd name="T37" fmla="*/ 75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7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6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2"/>
                    </a:moveTo>
                    <a:lnTo>
                      <a:pt x="70" y="58"/>
                    </a:lnTo>
                    <a:lnTo>
                      <a:pt x="70" y="65"/>
                    </a:lnTo>
                    <a:lnTo>
                      <a:pt x="70" y="72"/>
                    </a:lnTo>
                    <a:lnTo>
                      <a:pt x="71" y="81"/>
                    </a:lnTo>
                    <a:lnTo>
                      <a:pt x="71" y="88"/>
                    </a:lnTo>
                    <a:lnTo>
                      <a:pt x="71" y="96"/>
                    </a:lnTo>
                    <a:lnTo>
                      <a:pt x="72" y="105"/>
                    </a:lnTo>
                    <a:lnTo>
                      <a:pt x="73" y="113"/>
                    </a:lnTo>
                    <a:lnTo>
                      <a:pt x="72" y="120"/>
                    </a:lnTo>
                    <a:lnTo>
                      <a:pt x="72" y="128"/>
                    </a:lnTo>
                    <a:lnTo>
                      <a:pt x="71" y="135"/>
                    </a:lnTo>
                    <a:lnTo>
                      <a:pt x="70" y="143"/>
                    </a:lnTo>
                    <a:lnTo>
                      <a:pt x="67" y="150"/>
                    </a:lnTo>
                    <a:lnTo>
                      <a:pt x="64" y="156"/>
                    </a:lnTo>
                    <a:lnTo>
                      <a:pt x="59" y="162"/>
                    </a:lnTo>
                    <a:lnTo>
                      <a:pt x="55" y="168"/>
                    </a:lnTo>
                    <a:lnTo>
                      <a:pt x="51" y="158"/>
                    </a:lnTo>
                    <a:lnTo>
                      <a:pt x="48" y="149"/>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8"/>
                    </a:lnTo>
                    <a:lnTo>
                      <a:pt x="46" y="71"/>
                    </a:lnTo>
                    <a:lnTo>
                      <a:pt x="45" y="65"/>
                    </a:lnTo>
                    <a:lnTo>
                      <a:pt x="44" y="59"/>
                    </a:lnTo>
                    <a:lnTo>
                      <a:pt x="44" y="53"/>
                    </a:lnTo>
                    <a:lnTo>
                      <a:pt x="40" y="41"/>
                    </a:lnTo>
                    <a:lnTo>
                      <a:pt x="36" y="32"/>
                    </a:lnTo>
                    <a:lnTo>
                      <a:pt x="30" y="21"/>
                    </a:lnTo>
                    <a:lnTo>
                      <a:pt x="23" y="14"/>
                    </a:lnTo>
                    <a:lnTo>
                      <a:pt x="18" y="10"/>
                    </a:lnTo>
                    <a:lnTo>
                      <a:pt x="12" y="7"/>
                    </a:lnTo>
                    <a:lnTo>
                      <a:pt x="6" y="4"/>
                    </a:lnTo>
                    <a:lnTo>
                      <a:pt x="0" y="2"/>
                    </a:lnTo>
                    <a:lnTo>
                      <a:pt x="5" y="0"/>
                    </a:lnTo>
                    <a:lnTo>
                      <a:pt x="11" y="0"/>
                    </a:lnTo>
                    <a:lnTo>
                      <a:pt x="17" y="0"/>
                    </a:lnTo>
                    <a:lnTo>
                      <a:pt x="22" y="2"/>
                    </a:lnTo>
                    <a:lnTo>
                      <a:pt x="30" y="8"/>
                    </a:lnTo>
                    <a:lnTo>
                      <a:pt x="40" y="16"/>
                    </a:lnTo>
                    <a:lnTo>
                      <a:pt x="47" y="24"/>
                    </a:lnTo>
                    <a:lnTo>
                      <a:pt x="54" y="34"/>
                    </a:lnTo>
                    <a:lnTo>
                      <a:pt x="63" y="42"/>
                    </a:lnTo>
                    <a:lnTo>
                      <a:pt x="7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1" name="Freeform 1083"/>
              <p:cNvSpPr>
                <a:spLocks/>
              </p:cNvSpPr>
              <p:nvPr/>
            </p:nvSpPr>
            <p:spPr bwMode="auto">
              <a:xfrm>
                <a:off x="1768" y="3202"/>
                <a:ext cx="82" cy="98"/>
              </a:xfrm>
              <a:custGeom>
                <a:avLst/>
                <a:gdLst>
                  <a:gd name="T0" fmla="*/ 80 w 165"/>
                  <a:gd name="T1" fmla="*/ 98 h 197"/>
                  <a:gd name="T2" fmla="*/ 0 w 165"/>
                  <a:gd name="T3" fmla="*/ 27 h 197"/>
                  <a:gd name="T4" fmla="*/ 0 w 165"/>
                  <a:gd name="T5" fmla="*/ 22 h 197"/>
                  <a:gd name="T6" fmla="*/ 0 w 165"/>
                  <a:gd name="T7" fmla="*/ 18 h 197"/>
                  <a:gd name="T8" fmla="*/ 1 w 165"/>
                  <a:gd name="T9" fmla="*/ 14 h 197"/>
                  <a:gd name="T10" fmla="*/ 2 w 165"/>
                  <a:gd name="T11" fmla="*/ 11 h 197"/>
                  <a:gd name="T12" fmla="*/ 4 w 165"/>
                  <a:gd name="T13" fmla="*/ 7 h 197"/>
                  <a:gd name="T14" fmla="*/ 6 w 165"/>
                  <a:gd name="T15" fmla="*/ 4 h 197"/>
                  <a:gd name="T16" fmla="*/ 9 w 165"/>
                  <a:gd name="T17" fmla="*/ 2 h 197"/>
                  <a:gd name="T18" fmla="*/ 13 w 165"/>
                  <a:gd name="T19" fmla="*/ 0 h 197"/>
                  <a:gd name="T20" fmla="*/ 15 w 165"/>
                  <a:gd name="T21" fmla="*/ 1 h 197"/>
                  <a:gd name="T22" fmla="*/ 18 w 165"/>
                  <a:gd name="T23" fmla="*/ 4 h 197"/>
                  <a:gd name="T24" fmla="*/ 21 w 165"/>
                  <a:gd name="T25" fmla="*/ 5 h 197"/>
                  <a:gd name="T26" fmla="*/ 24 w 165"/>
                  <a:gd name="T27" fmla="*/ 8 h 197"/>
                  <a:gd name="T28" fmla="*/ 27 w 165"/>
                  <a:gd name="T29" fmla="*/ 10 h 197"/>
                  <a:gd name="T30" fmla="*/ 31 w 165"/>
                  <a:gd name="T31" fmla="*/ 12 h 197"/>
                  <a:gd name="T32" fmla="*/ 34 w 165"/>
                  <a:gd name="T33" fmla="*/ 14 h 197"/>
                  <a:gd name="T34" fmla="*/ 38 w 165"/>
                  <a:gd name="T35" fmla="*/ 17 h 197"/>
                  <a:gd name="T36" fmla="*/ 41 w 165"/>
                  <a:gd name="T37" fmla="*/ 19 h 197"/>
                  <a:gd name="T38" fmla="*/ 44 w 165"/>
                  <a:gd name="T39" fmla="*/ 21 h 197"/>
                  <a:gd name="T40" fmla="*/ 47 w 165"/>
                  <a:gd name="T41" fmla="*/ 24 h 197"/>
                  <a:gd name="T42" fmla="*/ 51 w 165"/>
                  <a:gd name="T43" fmla="*/ 26 h 197"/>
                  <a:gd name="T44" fmla="*/ 53 w 165"/>
                  <a:gd name="T45" fmla="*/ 28 h 197"/>
                  <a:gd name="T46" fmla="*/ 57 w 165"/>
                  <a:gd name="T47" fmla="*/ 31 h 197"/>
                  <a:gd name="T48" fmla="*/ 60 w 165"/>
                  <a:gd name="T49" fmla="*/ 34 h 197"/>
                  <a:gd name="T50" fmla="*/ 63 w 165"/>
                  <a:gd name="T51" fmla="*/ 37 h 197"/>
                  <a:gd name="T52" fmla="*/ 65 w 165"/>
                  <a:gd name="T53" fmla="*/ 40 h 197"/>
                  <a:gd name="T54" fmla="*/ 68 w 165"/>
                  <a:gd name="T55" fmla="*/ 42 h 197"/>
                  <a:gd name="T56" fmla="*/ 70 w 165"/>
                  <a:gd name="T57" fmla="*/ 45 h 197"/>
                  <a:gd name="T58" fmla="*/ 73 w 165"/>
                  <a:gd name="T59" fmla="*/ 49 h 197"/>
                  <a:gd name="T60" fmla="*/ 74 w 165"/>
                  <a:gd name="T61" fmla="*/ 52 h 197"/>
                  <a:gd name="T62" fmla="*/ 76 w 165"/>
                  <a:gd name="T63" fmla="*/ 55 h 197"/>
                  <a:gd name="T64" fmla="*/ 78 w 165"/>
                  <a:gd name="T65" fmla="*/ 58 h 197"/>
                  <a:gd name="T66" fmla="*/ 80 w 165"/>
                  <a:gd name="T67" fmla="*/ 63 h 197"/>
                  <a:gd name="T68" fmla="*/ 80 w 165"/>
                  <a:gd name="T69" fmla="*/ 66 h 197"/>
                  <a:gd name="T70" fmla="*/ 81 w 165"/>
                  <a:gd name="T71" fmla="*/ 70 h 197"/>
                  <a:gd name="T72" fmla="*/ 82 w 165"/>
                  <a:gd name="T73" fmla="*/ 74 h 197"/>
                  <a:gd name="T74" fmla="*/ 82 w 165"/>
                  <a:gd name="T75" fmla="*/ 79 h 197"/>
                  <a:gd name="T76" fmla="*/ 82 w 165"/>
                  <a:gd name="T77" fmla="*/ 83 h 197"/>
                  <a:gd name="T78" fmla="*/ 82 w 165"/>
                  <a:gd name="T79" fmla="*/ 88 h 197"/>
                  <a:gd name="T80" fmla="*/ 81 w 165"/>
                  <a:gd name="T81" fmla="*/ 92 h 197"/>
                  <a:gd name="T82" fmla="*/ 80 w 165"/>
                  <a:gd name="T83" fmla="*/ 98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7">
                    <a:moveTo>
                      <a:pt x="161" y="197"/>
                    </a:moveTo>
                    <a:lnTo>
                      <a:pt x="1" y="55"/>
                    </a:lnTo>
                    <a:lnTo>
                      <a:pt x="0" y="45"/>
                    </a:lnTo>
                    <a:lnTo>
                      <a:pt x="0" y="37"/>
                    </a:lnTo>
                    <a:lnTo>
                      <a:pt x="2" y="29"/>
                    </a:lnTo>
                    <a:lnTo>
                      <a:pt x="5" y="22"/>
                    </a:lnTo>
                    <a:lnTo>
                      <a:pt x="8" y="15"/>
                    </a:lnTo>
                    <a:lnTo>
                      <a:pt x="13" y="9"/>
                    </a:lnTo>
                    <a:lnTo>
                      <a:pt x="19" y="4"/>
                    </a:lnTo>
                    <a:lnTo>
                      <a:pt x="26" y="0"/>
                    </a:lnTo>
                    <a:lnTo>
                      <a:pt x="31" y="3"/>
                    </a:lnTo>
                    <a:lnTo>
                      <a:pt x="36" y="8"/>
                    </a:lnTo>
                    <a:lnTo>
                      <a:pt x="43" y="11"/>
                    </a:lnTo>
                    <a:lnTo>
                      <a:pt x="49" y="16"/>
                    </a:lnTo>
                    <a:lnTo>
                      <a:pt x="55" y="20"/>
                    </a:lnTo>
                    <a:lnTo>
                      <a:pt x="62" y="25"/>
                    </a:lnTo>
                    <a:lnTo>
                      <a:pt x="69" y="29"/>
                    </a:lnTo>
                    <a:lnTo>
                      <a:pt x="76" y="34"/>
                    </a:lnTo>
                    <a:lnTo>
                      <a:pt x="82" y="38"/>
                    </a:lnTo>
                    <a:lnTo>
                      <a:pt x="89" y="43"/>
                    </a:lnTo>
                    <a:lnTo>
                      <a:pt x="95" y="48"/>
                    </a:lnTo>
                    <a:lnTo>
                      <a:pt x="102" y="53"/>
                    </a:lnTo>
                    <a:lnTo>
                      <a:pt x="107" y="57"/>
                    </a:lnTo>
                    <a:lnTo>
                      <a:pt x="114" y="62"/>
                    </a:lnTo>
                    <a:lnTo>
                      <a:pt x="120" y="68"/>
                    </a:lnTo>
                    <a:lnTo>
                      <a:pt x="126" y="75"/>
                    </a:lnTo>
                    <a:lnTo>
                      <a:pt x="130" y="80"/>
                    </a:lnTo>
                    <a:lnTo>
                      <a:pt x="136" y="85"/>
                    </a:lnTo>
                    <a:lnTo>
                      <a:pt x="141" y="91"/>
                    </a:lnTo>
                    <a:lnTo>
                      <a:pt x="146" y="98"/>
                    </a:lnTo>
                    <a:lnTo>
                      <a:pt x="149" y="104"/>
                    </a:lnTo>
                    <a:lnTo>
                      <a:pt x="153" y="110"/>
                    </a:lnTo>
                    <a:lnTo>
                      <a:pt x="156" y="117"/>
                    </a:lnTo>
                    <a:lnTo>
                      <a:pt x="160" y="126"/>
                    </a:lnTo>
                    <a:lnTo>
                      <a:pt x="161" y="132"/>
                    </a:lnTo>
                    <a:lnTo>
                      <a:pt x="163" y="140"/>
                    </a:lnTo>
                    <a:lnTo>
                      <a:pt x="164" y="149"/>
                    </a:lnTo>
                    <a:lnTo>
                      <a:pt x="165" y="158"/>
                    </a:lnTo>
                    <a:lnTo>
                      <a:pt x="164" y="167"/>
                    </a:lnTo>
                    <a:lnTo>
                      <a:pt x="164" y="176"/>
                    </a:lnTo>
                    <a:lnTo>
                      <a:pt x="162" y="185"/>
                    </a:lnTo>
                    <a:lnTo>
                      <a:pt x="161" y="197"/>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2" name="Freeform 1084"/>
              <p:cNvSpPr>
                <a:spLocks/>
              </p:cNvSpPr>
              <p:nvPr/>
            </p:nvSpPr>
            <p:spPr bwMode="auto">
              <a:xfrm>
                <a:off x="1931" y="3281"/>
                <a:ext cx="37" cy="132"/>
              </a:xfrm>
              <a:custGeom>
                <a:avLst/>
                <a:gdLst>
                  <a:gd name="T0" fmla="*/ 31 w 73"/>
                  <a:gd name="T1" fmla="*/ 132 h 263"/>
                  <a:gd name="T2" fmla="*/ 20 w 73"/>
                  <a:gd name="T3" fmla="*/ 131 h 263"/>
                  <a:gd name="T4" fmla="*/ 10 w 73"/>
                  <a:gd name="T5" fmla="*/ 130 h 263"/>
                  <a:gd name="T6" fmla="*/ 3 w 73"/>
                  <a:gd name="T7" fmla="*/ 125 h 263"/>
                  <a:gd name="T8" fmla="*/ 1 w 73"/>
                  <a:gd name="T9" fmla="*/ 116 h 263"/>
                  <a:gd name="T10" fmla="*/ 2 w 73"/>
                  <a:gd name="T11" fmla="*/ 108 h 263"/>
                  <a:gd name="T12" fmla="*/ 4 w 73"/>
                  <a:gd name="T13" fmla="*/ 101 h 263"/>
                  <a:gd name="T14" fmla="*/ 5 w 73"/>
                  <a:gd name="T15" fmla="*/ 94 h 263"/>
                  <a:gd name="T16" fmla="*/ 6 w 73"/>
                  <a:gd name="T17" fmla="*/ 86 h 263"/>
                  <a:gd name="T18" fmla="*/ 7 w 73"/>
                  <a:gd name="T19" fmla="*/ 79 h 263"/>
                  <a:gd name="T20" fmla="*/ 8 w 73"/>
                  <a:gd name="T21" fmla="*/ 72 h 263"/>
                  <a:gd name="T22" fmla="*/ 9 w 73"/>
                  <a:gd name="T23" fmla="*/ 65 h 263"/>
                  <a:gd name="T24" fmla="*/ 10 w 73"/>
                  <a:gd name="T25" fmla="*/ 57 h 263"/>
                  <a:gd name="T26" fmla="*/ 11 w 73"/>
                  <a:gd name="T27" fmla="*/ 49 h 263"/>
                  <a:gd name="T28" fmla="*/ 12 w 73"/>
                  <a:gd name="T29" fmla="*/ 42 h 263"/>
                  <a:gd name="T30" fmla="*/ 12 w 73"/>
                  <a:gd name="T31" fmla="*/ 34 h 263"/>
                  <a:gd name="T32" fmla="*/ 12 w 73"/>
                  <a:gd name="T33" fmla="*/ 27 h 263"/>
                  <a:gd name="T34" fmla="*/ 12 w 73"/>
                  <a:gd name="T35" fmla="*/ 19 h 263"/>
                  <a:gd name="T36" fmla="*/ 12 w 73"/>
                  <a:gd name="T37" fmla="*/ 11 h 263"/>
                  <a:gd name="T38" fmla="*/ 12 w 73"/>
                  <a:gd name="T39" fmla="*/ 4 h 263"/>
                  <a:gd name="T40" fmla="*/ 14 w 73"/>
                  <a:gd name="T41" fmla="*/ 3 h 263"/>
                  <a:gd name="T42" fmla="*/ 17 w 73"/>
                  <a:gd name="T43" fmla="*/ 11 h 263"/>
                  <a:gd name="T44" fmla="*/ 19 w 73"/>
                  <a:gd name="T45" fmla="*/ 19 h 263"/>
                  <a:gd name="T46" fmla="*/ 21 w 73"/>
                  <a:gd name="T47" fmla="*/ 27 h 263"/>
                  <a:gd name="T48" fmla="*/ 23 w 73"/>
                  <a:gd name="T49" fmla="*/ 35 h 263"/>
                  <a:gd name="T50" fmla="*/ 24 w 73"/>
                  <a:gd name="T51" fmla="*/ 44 h 263"/>
                  <a:gd name="T52" fmla="*/ 25 w 73"/>
                  <a:gd name="T53" fmla="*/ 52 h 263"/>
                  <a:gd name="T54" fmla="*/ 26 w 73"/>
                  <a:gd name="T55" fmla="*/ 60 h 263"/>
                  <a:gd name="T56" fmla="*/ 27 w 73"/>
                  <a:gd name="T57" fmla="*/ 69 h 263"/>
                  <a:gd name="T58" fmla="*/ 27 w 73"/>
                  <a:gd name="T59" fmla="*/ 78 h 263"/>
                  <a:gd name="T60" fmla="*/ 27 w 73"/>
                  <a:gd name="T61" fmla="*/ 86 h 263"/>
                  <a:gd name="T62" fmla="*/ 28 w 73"/>
                  <a:gd name="T63" fmla="*/ 94 h 263"/>
                  <a:gd name="T64" fmla="*/ 29 w 73"/>
                  <a:gd name="T65" fmla="*/ 103 h 263"/>
                  <a:gd name="T66" fmla="*/ 31 w 73"/>
                  <a:gd name="T67" fmla="*/ 111 h 263"/>
                  <a:gd name="T68" fmla="*/ 32 w 73"/>
                  <a:gd name="T69" fmla="*/ 119 h 263"/>
                  <a:gd name="T70" fmla="*/ 35 w 73"/>
                  <a:gd name="T71" fmla="*/ 128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1" y="263"/>
                    </a:lnTo>
                    <a:lnTo>
                      <a:pt x="51" y="263"/>
                    </a:lnTo>
                    <a:lnTo>
                      <a:pt x="39" y="262"/>
                    </a:lnTo>
                    <a:lnTo>
                      <a:pt x="30" y="262"/>
                    </a:lnTo>
                    <a:lnTo>
                      <a:pt x="20" y="259"/>
                    </a:lnTo>
                    <a:lnTo>
                      <a:pt x="12" y="255"/>
                    </a:lnTo>
                    <a:lnTo>
                      <a:pt x="5" y="249"/>
                    </a:lnTo>
                    <a:lnTo>
                      <a:pt x="0" y="239"/>
                    </a:lnTo>
                    <a:lnTo>
                      <a:pt x="1" y="231"/>
                    </a:lnTo>
                    <a:lnTo>
                      <a:pt x="3" y="224"/>
                    </a:lnTo>
                    <a:lnTo>
                      <a:pt x="4" y="216"/>
                    </a:lnTo>
                    <a:lnTo>
                      <a:pt x="6" y="210"/>
                    </a:lnTo>
                    <a:lnTo>
                      <a:pt x="7" y="202"/>
                    </a:lnTo>
                    <a:lnTo>
                      <a:pt x="9" y="194"/>
                    </a:lnTo>
                    <a:lnTo>
                      <a:pt x="10" y="187"/>
                    </a:lnTo>
                    <a:lnTo>
                      <a:pt x="12" y="181"/>
                    </a:lnTo>
                    <a:lnTo>
                      <a:pt x="12" y="172"/>
                    </a:lnTo>
                    <a:lnTo>
                      <a:pt x="14" y="165"/>
                    </a:lnTo>
                    <a:lnTo>
                      <a:pt x="14" y="158"/>
                    </a:lnTo>
                    <a:lnTo>
                      <a:pt x="16" y="152"/>
                    </a:lnTo>
                    <a:lnTo>
                      <a:pt x="16" y="143"/>
                    </a:lnTo>
                    <a:lnTo>
                      <a:pt x="18" y="136"/>
                    </a:lnTo>
                    <a:lnTo>
                      <a:pt x="18" y="129"/>
                    </a:lnTo>
                    <a:lnTo>
                      <a:pt x="20" y="122"/>
                    </a:lnTo>
                    <a:lnTo>
                      <a:pt x="20" y="114"/>
                    </a:lnTo>
                    <a:lnTo>
                      <a:pt x="21" y="107"/>
                    </a:lnTo>
                    <a:lnTo>
                      <a:pt x="21" y="98"/>
                    </a:lnTo>
                    <a:lnTo>
                      <a:pt x="23" y="92"/>
                    </a:lnTo>
                    <a:lnTo>
                      <a:pt x="23" y="84"/>
                    </a:lnTo>
                    <a:lnTo>
                      <a:pt x="23" y="76"/>
                    </a:lnTo>
                    <a:lnTo>
                      <a:pt x="23" y="68"/>
                    </a:lnTo>
                    <a:lnTo>
                      <a:pt x="24" y="62"/>
                    </a:lnTo>
                    <a:lnTo>
                      <a:pt x="24" y="53"/>
                    </a:lnTo>
                    <a:lnTo>
                      <a:pt x="24" y="46"/>
                    </a:lnTo>
                    <a:lnTo>
                      <a:pt x="24" y="38"/>
                    </a:lnTo>
                    <a:lnTo>
                      <a:pt x="24" y="30"/>
                    </a:lnTo>
                    <a:lnTo>
                      <a:pt x="24" y="22"/>
                    </a:lnTo>
                    <a:lnTo>
                      <a:pt x="24" y="15"/>
                    </a:lnTo>
                    <a:lnTo>
                      <a:pt x="24" y="8"/>
                    </a:lnTo>
                    <a:lnTo>
                      <a:pt x="24" y="0"/>
                    </a:lnTo>
                    <a:lnTo>
                      <a:pt x="27" y="6"/>
                    </a:lnTo>
                    <a:lnTo>
                      <a:pt x="30" y="15"/>
                    </a:lnTo>
                    <a:lnTo>
                      <a:pt x="33" y="22"/>
                    </a:lnTo>
                    <a:lnTo>
                      <a:pt x="36" y="30"/>
                    </a:lnTo>
                    <a:lnTo>
                      <a:pt x="38" y="38"/>
                    </a:lnTo>
                    <a:lnTo>
                      <a:pt x="40" y="46"/>
                    </a:lnTo>
                    <a:lnTo>
                      <a:pt x="42" y="53"/>
                    </a:lnTo>
                    <a:lnTo>
                      <a:pt x="44" y="63"/>
                    </a:lnTo>
                    <a:lnTo>
                      <a:pt x="45" y="70"/>
                    </a:lnTo>
                    <a:lnTo>
                      <a:pt x="47" y="78"/>
                    </a:lnTo>
                    <a:lnTo>
                      <a:pt x="48" y="87"/>
                    </a:lnTo>
                    <a:lnTo>
                      <a:pt x="49" y="95"/>
                    </a:lnTo>
                    <a:lnTo>
                      <a:pt x="50" y="104"/>
                    </a:lnTo>
                    <a:lnTo>
                      <a:pt x="51" y="112"/>
                    </a:lnTo>
                    <a:lnTo>
                      <a:pt x="52" y="120"/>
                    </a:lnTo>
                    <a:lnTo>
                      <a:pt x="53" y="130"/>
                    </a:lnTo>
                    <a:lnTo>
                      <a:pt x="53" y="138"/>
                    </a:lnTo>
                    <a:lnTo>
                      <a:pt x="53" y="146"/>
                    </a:lnTo>
                    <a:lnTo>
                      <a:pt x="53" y="155"/>
                    </a:lnTo>
                    <a:lnTo>
                      <a:pt x="54" y="163"/>
                    </a:lnTo>
                    <a:lnTo>
                      <a:pt x="54" y="171"/>
                    </a:lnTo>
                    <a:lnTo>
                      <a:pt x="55" y="180"/>
                    </a:lnTo>
                    <a:lnTo>
                      <a:pt x="56" y="188"/>
                    </a:lnTo>
                    <a:lnTo>
                      <a:pt x="58" y="197"/>
                    </a:lnTo>
                    <a:lnTo>
                      <a:pt x="58" y="205"/>
                    </a:lnTo>
                    <a:lnTo>
                      <a:pt x="60" y="214"/>
                    </a:lnTo>
                    <a:lnTo>
                      <a:pt x="61" y="222"/>
                    </a:lnTo>
                    <a:lnTo>
                      <a:pt x="63" y="231"/>
                    </a:lnTo>
                    <a:lnTo>
                      <a:pt x="64" y="238"/>
                    </a:lnTo>
                    <a:lnTo>
                      <a:pt x="66" y="247"/>
                    </a:lnTo>
                    <a:lnTo>
                      <a:pt x="70" y="255"/>
                    </a:lnTo>
                    <a:lnTo>
                      <a:pt x="73" y="26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3" name="Freeform 1085"/>
              <p:cNvSpPr>
                <a:spLocks/>
              </p:cNvSpPr>
              <p:nvPr/>
            </p:nvSpPr>
            <p:spPr bwMode="auto">
              <a:xfrm>
                <a:off x="1283" y="3297"/>
                <a:ext cx="68" cy="52"/>
              </a:xfrm>
              <a:custGeom>
                <a:avLst/>
                <a:gdLst>
                  <a:gd name="T0" fmla="*/ 46 w 137"/>
                  <a:gd name="T1" fmla="*/ 0 h 104"/>
                  <a:gd name="T2" fmla="*/ 48 w 137"/>
                  <a:gd name="T3" fmla="*/ 3 h 104"/>
                  <a:gd name="T4" fmla="*/ 50 w 137"/>
                  <a:gd name="T5" fmla="*/ 6 h 104"/>
                  <a:gd name="T6" fmla="*/ 52 w 137"/>
                  <a:gd name="T7" fmla="*/ 9 h 104"/>
                  <a:gd name="T8" fmla="*/ 55 w 137"/>
                  <a:gd name="T9" fmla="*/ 12 h 104"/>
                  <a:gd name="T10" fmla="*/ 57 w 137"/>
                  <a:gd name="T11" fmla="*/ 15 h 104"/>
                  <a:gd name="T12" fmla="*/ 59 w 137"/>
                  <a:gd name="T13" fmla="*/ 18 h 104"/>
                  <a:gd name="T14" fmla="*/ 61 w 137"/>
                  <a:gd name="T15" fmla="*/ 21 h 104"/>
                  <a:gd name="T16" fmla="*/ 64 w 137"/>
                  <a:gd name="T17" fmla="*/ 25 h 104"/>
                  <a:gd name="T18" fmla="*/ 65 w 137"/>
                  <a:gd name="T19" fmla="*/ 28 h 104"/>
                  <a:gd name="T20" fmla="*/ 67 w 137"/>
                  <a:gd name="T21" fmla="*/ 31 h 104"/>
                  <a:gd name="T22" fmla="*/ 68 w 137"/>
                  <a:gd name="T23" fmla="*/ 35 h 104"/>
                  <a:gd name="T24" fmla="*/ 68 w 137"/>
                  <a:gd name="T25" fmla="*/ 39 h 104"/>
                  <a:gd name="T26" fmla="*/ 68 w 137"/>
                  <a:gd name="T27" fmla="*/ 42 h 104"/>
                  <a:gd name="T28" fmla="*/ 67 w 137"/>
                  <a:gd name="T29" fmla="*/ 45 h 104"/>
                  <a:gd name="T30" fmla="*/ 65 w 137"/>
                  <a:gd name="T31" fmla="*/ 49 h 104"/>
                  <a:gd name="T32" fmla="*/ 62 w 137"/>
                  <a:gd name="T33" fmla="*/ 52 h 104"/>
                  <a:gd name="T34" fmla="*/ 62 w 137"/>
                  <a:gd name="T35" fmla="*/ 48 h 104"/>
                  <a:gd name="T36" fmla="*/ 62 w 137"/>
                  <a:gd name="T37" fmla="*/ 43 h 104"/>
                  <a:gd name="T38" fmla="*/ 61 w 137"/>
                  <a:gd name="T39" fmla="*/ 40 h 104"/>
                  <a:gd name="T40" fmla="*/ 61 w 137"/>
                  <a:gd name="T41" fmla="*/ 37 h 104"/>
                  <a:gd name="T42" fmla="*/ 58 w 137"/>
                  <a:gd name="T43" fmla="*/ 31 h 104"/>
                  <a:gd name="T44" fmla="*/ 55 w 137"/>
                  <a:gd name="T45" fmla="*/ 27 h 104"/>
                  <a:gd name="T46" fmla="*/ 50 w 137"/>
                  <a:gd name="T47" fmla="*/ 23 h 104"/>
                  <a:gd name="T48" fmla="*/ 46 w 137"/>
                  <a:gd name="T49" fmla="*/ 21 h 104"/>
                  <a:gd name="T50" fmla="*/ 41 w 137"/>
                  <a:gd name="T51" fmla="*/ 20 h 104"/>
                  <a:gd name="T52" fmla="*/ 36 w 137"/>
                  <a:gd name="T53" fmla="*/ 19 h 104"/>
                  <a:gd name="T54" fmla="*/ 33 w 137"/>
                  <a:gd name="T55" fmla="*/ 18 h 104"/>
                  <a:gd name="T56" fmla="*/ 30 w 137"/>
                  <a:gd name="T57" fmla="*/ 17 h 104"/>
                  <a:gd name="T58" fmla="*/ 26 w 137"/>
                  <a:gd name="T59" fmla="*/ 16 h 104"/>
                  <a:gd name="T60" fmla="*/ 24 w 137"/>
                  <a:gd name="T61" fmla="*/ 16 h 104"/>
                  <a:gd name="T62" fmla="*/ 18 w 137"/>
                  <a:gd name="T63" fmla="*/ 14 h 104"/>
                  <a:gd name="T64" fmla="*/ 13 w 137"/>
                  <a:gd name="T65" fmla="*/ 13 h 104"/>
                  <a:gd name="T66" fmla="*/ 9 w 137"/>
                  <a:gd name="T67" fmla="*/ 11 h 104"/>
                  <a:gd name="T68" fmla="*/ 5 w 137"/>
                  <a:gd name="T69" fmla="*/ 8 h 104"/>
                  <a:gd name="T70" fmla="*/ 1 w 137"/>
                  <a:gd name="T71" fmla="*/ 5 h 104"/>
                  <a:gd name="T72" fmla="*/ 0 w 137"/>
                  <a:gd name="T73" fmla="*/ 0 h 104"/>
                  <a:gd name="T74" fmla="*/ 46 w 137"/>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7" h="104">
                    <a:moveTo>
                      <a:pt x="93" y="0"/>
                    </a:moveTo>
                    <a:lnTo>
                      <a:pt x="96" y="5"/>
                    </a:lnTo>
                    <a:lnTo>
                      <a:pt x="100" y="11"/>
                    </a:lnTo>
                    <a:lnTo>
                      <a:pt x="104" y="17"/>
                    </a:lnTo>
                    <a:lnTo>
                      <a:pt x="110" y="24"/>
                    </a:lnTo>
                    <a:lnTo>
                      <a:pt x="114" y="30"/>
                    </a:lnTo>
                    <a:lnTo>
                      <a:pt x="119" y="36"/>
                    </a:lnTo>
                    <a:lnTo>
                      <a:pt x="123" y="42"/>
                    </a:lnTo>
                    <a:lnTo>
                      <a:pt x="128" y="50"/>
                    </a:lnTo>
                    <a:lnTo>
                      <a:pt x="131" y="56"/>
                    </a:lnTo>
                    <a:lnTo>
                      <a:pt x="134" y="62"/>
                    </a:lnTo>
                    <a:lnTo>
                      <a:pt x="136" y="69"/>
                    </a:lnTo>
                    <a:lnTo>
                      <a:pt x="137" y="77"/>
                    </a:lnTo>
                    <a:lnTo>
                      <a:pt x="136" y="83"/>
                    </a:lnTo>
                    <a:lnTo>
                      <a:pt x="134" y="89"/>
                    </a:lnTo>
                    <a:lnTo>
                      <a:pt x="130" y="97"/>
                    </a:lnTo>
                    <a:lnTo>
                      <a:pt x="124" y="104"/>
                    </a:lnTo>
                    <a:lnTo>
                      <a:pt x="124" y="95"/>
                    </a:lnTo>
                    <a:lnTo>
                      <a:pt x="124" y="86"/>
                    </a:lnTo>
                    <a:lnTo>
                      <a:pt x="123" y="79"/>
                    </a:lnTo>
                    <a:lnTo>
                      <a:pt x="122" y="73"/>
                    </a:lnTo>
                    <a:lnTo>
                      <a:pt x="117" y="62"/>
                    </a:lnTo>
                    <a:lnTo>
                      <a:pt x="111" y="54"/>
                    </a:lnTo>
                    <a:lnTo>
                      <a:pt x="101" y="46"/>
                    </a:lnTo>
                    <a:lnTo>
                      <a:pt x="93" y="42"/>
                    </a:lnTo>
                    <a:lnTo>
                      <a:pt x="83" y="39"/>
                    </a:lnTo>
                    <a:lnTo>
                      <a:pt x="72" y="37"/>
                    </a:lnTo>
                    <a:lnTo>
                      <a:pt x="66" y="35"/>
                    </a:lnTo>
                    <a:lnTo>
                      <a:pt x="60" y="34"/>
                    </a:lnTo>
                    <a:lnTo>
                      <a:pt x="53" y="32"/>
                    </a:lnTo>
                    <a:lnTo>
                      <a:pt x="48" y="31"/>
                    </a:lnTo>
                    <a:lnTo>
                      <a:pt x="37" y="28"/>
                    </a:lnTo>
                    <a:lnTo>
                      <a:pt x="27" y="26"/>
                    </a:lnTo>
                    <a:lnTo>
                      <a:pt x="18" y="21"/>
                    </a:lnTo>
                    <a:lnTo>
                      <a:pt x="11" y="16"/>
                    </a:lnTo>
                    <a:lnTo>
                      <a:pt x="3" y="9"/>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4" name="Freeform 1086"/>
              <p:cNvSpPr>
                <a:spLocks/>
              </p:cNvSpPr>
              <p:nvPr/>
            </p:nvSpPr>
            <p:spPr bwMode="auto">
              <a:xfrm>
                <a:off x="1375" y="3321"/>
                <a:ext cx="71" cy="140"/>
              </a:xfrm>
              <a:custGeom>
                <a:avLst/>
                <a:gdLst>
                  <a:gd name="T0" fmla="*/ 70 w 143"/>
                  <a:gd name="T1" fmla="*/ 55 h 280"/>
                  <a:gd name="T2" fmla="*/ 71 w 143"/>
                  <a:gd name="T3" fmla="*/ 61 h 280"/>
                  <a:gd name="T4" fmla="*/ 71 w 143"/>
                  <a:gd name="T5" fmla="*/ 67 h 280"/>
                  <a:gd name="T6" fmla="*/ 70 w 143"/>
                  <a:gd name="T7" fmla="*/ 74 h 280"/>
                  <a:gd name="T8" fmla="*/ 69 w 143"/>
                  <a:gd name="T9" fmla="*/ 79 h 280"/>
                  <a:gd name="T10" fmla="*/ 68 w 143"/>
                  <a:gd name="T11" fmla="*/ 86 h 280"/>
                  <a:gd name="T12" fmla="*/ 65 w 143"/>
                  <a:gd name="T13" fmla="*/ 92 h 280"/>
                  <a:gd name="T14" fmla="*/ 63 w 143"/>
                  <a:gd name="T15" fmla="*/ 98 h 280"/>
                  <a:gd name="T16" fmla="*/ 59 w 143"/>
                  <a:gd name="T17" fmla="*/ 106 h 280"/>
                  <a:gd name="T18" fmla="*/ 52 w 143"/>
                  <a:gd name="T19" fmla="*/ 117 h 280"/>
                  <a:gd name="T20" fmla="*/ 45 w 143"/>
                  <a:gd name="T21" fmla="*/ 127 h 280"/>
                  <a:gd name="T22" fmla="*/ 37 w 143"/>
                  <a:gd name="T23" fmla="*/ 136 h 280"/>
                  <a:gd name="T24" fmla="*/ 9 w 143"/>
                  <a:gd name="T25" fmla="*/ 140 h 280"/>
                  <a:gd name="T26" fmla="*/ 14 w 143"/>
                  <a:gd name="T27" fmla="*/ 132 h 280"/>
                  <a:gd name="T28" fmla="*/ 15 w 143"/>
                  <a:gd name="T29" fmla="*/ 124 h 280"/>
                  <a:gd name="T30" fmla="*/ 12 w 143"/>
                  <a:gd name="T31" fmla="*/ 117 h 280"/>
                  <a:gd name="T32" fmla="*/ 7 w 143"/>
                  <a:gd name="T33" fmla="*/ 111 h 280"/>
                  <a:gd name="T34" fmla="*/ 2 w 143"/>
                  <a:gd name="T35" fmla="*/ 104 h 280"/>
                  <a:gd name="T36" fmla="*/ 0 w 143"/>
                  <a:gd name="T37" fmla="*/ 98 h 280"/>
                  <a:gd name="T38" fmla="*/ 1 w 143"/>
                  <a:gd name="T39" fmla="*/ 91 h 280"/>
                  <a:gd name="T40" fmla="*/ 9 w 143"/>
                  <a:gd name="T41" fmla="*/ 85 h 280"/>
                  <a:gd name="T42" fmla="*/ 16 w 143"/>
                  <a:gd name="T43" fmla="*/ 84 h 280"/>
                  <a:gd name="T44" fmla="*/ 21 w 143"/>
                  <a:gd name="T45" fmla="*/ 82 h 280"/>
                  <a:gd name="T46" fmla="*/ 27 w 143"/>
                  <a:gd name="T47" fmla="*/ 75 h 280"/>
                  <a:gd name="T48" fmla="*/ 29 w 143"/>
                  <a:gd name="T49" fmla="*/ 69 h 280"/>
                  <a:gd name="T50" fmla="*/ 30 w 143"/>
                  <a:gd name="T51" fmla="*/ 63 h 280"/>
                  <a:gd name="T52" fmla="*/ 30 w 143"/>
                  <a:gd name="T53" fmla="*/ 56 h 280"/>
                  <a:gd name="T54" fmla="*/ 32 w 143"/>
                  <a:gd name="T55" fmla="*/ 49 h 280"/>
                  <a:gd name="T56" fmla="*/ 32 w 143"/>
                  <a:gd name="T57" fmla="*/ 41 h 280"/>
                  <a:gd name="T58" fmla="*/ 32 w 143"/>
                  <a:gd name="T59" fmla="*/ 33 h 280"/>
                  <a:gd name="T60" fmla="*/ 33 w 143"/>
                  <a:gd name="T61" fmla="*/ 26 h 280"/>
                  <a:gd name="T62" fmla="*/ 35 w 143"/>
                  <a:gd name="T63" fmla="*/ 19 h 280"/>
                  <a:gd name="T64" fmla="*/ 37 w 143"/>
                  <a:gd name="T65" fmla="*/ 13 h 280"/>
                  <a:gd name="T66" fmla="*/ 41 w 143"/>
                  <a:gd name="T67" fmla="*/ 7 h 280"/>
                  <a:gd name="T68" fmla="*/ 47 w 143"/>
                  <a:gd name="T69" fmla="*/ 3 h 280"/>
                  <a:gd name="T70" fmla="*/ 54 w 143"/>
                  <a:gd name="T71" fmla="*/ 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3" h="280">
                    <a:moveTo>
                      <a:pt x="140" y="104"/>
                    </a:moveTo>
                    <a:lnTo>
                      <a:pt x="141" y="109"/>
                    </a:lnTo>
                    <a:lnTo>
                      <a:pt x="142" y="115"/>
                    </a:lnTo>
                    <a:lnTo>
                      <a:pt x="142" y="122"/>
                    </a:lnTo>
                    <a:lnTo>
                      <a:pt x="143" y="128"/>
                    </a:lnTo>
                    <a:lnTo>
                      <a:pt x="142" y="134"/>
                    </a:lnTo>
                    <a:lnTo>
                      <a:pt x="142" y="140"/>
                    </a:lnTo>
                    <a:lnTo>
                      <a:pt x="141" y="147"/>
                    </a:lnTo>
                    <a:lnTo>
                      <a:pt x="141" y="153"/>
                    </a:lnTo>
                    <a:lnTo>
                      <a:pt x="139" y="158"/>
                    </a:lnTo>
                    <a:lnTo>
                      <a:pt x="138" y="164"/>
                    </a:lnTo>
                    <a:lnTo>
                      <a:pt x="136" y="171"/>
                    </a:lnTo>
                    <a:lnTo>
                      <a:pt x="135" y="177"/>
                    </a:lnTo>
                    <a:lnTo>
                      <a:pt x="131" y="183"/>
                    </a:lnTo>
                    <a:lnTo>
                      <a:pt x="129" y="190"/>
                    </a:lnTo>
                    <a:lnTo>
                      <a:pt x="127" y="196"/>
                    </a:lnTo>
                    <a:lnTo>
                      <a:pt x="125" y="202"/>
                    </a:lnTo>
                    <a:lnTo>
                      <a:pt x="119" y="212"/>
                    </a:lnTo>
                    <a:lnTo>
                      <a:pt x="113" y="224"/>
                    </a:lnTo>
                    <a:lnTo>
                      <a:pt x="105" y="234"/>
                    </a:lnTo>
                    <a:lnTo>
                      <a:pt x="98" y="246"/>
                    </a:lnTo>
                    <a:lnTo>
                      <a:pt x="90" y="254"/>
                    </a:lnTo>
                    <a:lnTo>
                      <a:pt x="82" y="264"/>
                    </a:lnTo>
                    <a:lnTo>
                      <a:pt x="74" y="272"/>
                    </a:lnTo>
                    <a:lnTo>
                      <a:pt x="68" y="280"/>
                    </a:lnTo>
                    <a:lnTo>
                      <a:pt x="19" y="280"/>
                    </a:lnTo>
                    <a:lnTo>
                      <a:pt x="25" y="271"/>
                    </a:lnTo>
                    <a:lnTo>
                      <a:pt x="29" y="263"/>
                    </a:lnTo>
                    <a:lnTo>
                      <a:pt x="30" y="254"/>
                    </a:lnTo>
                    <a:lnTo>
                      <a:pt x="30" y="247"/>
                    </a:lnTo>
                    <a:lnTo>
                      <a:pt x="27" y="240"/>
                    </a:lnTo>
                    <a:lnTo>
                      <a:pt x="24" y="233"/>
                    </a:lnTo>
                    <a:lnTo>
                      <a:pt x="19" y="227"/>
                    </a:lnTo>
                    <a:lnTo>
                      <a:pt x="14" y="221"/>
                    </a:lnTo>
                    <a:lnTo>
                      <a:pt x="8" y="215"/>
                    </a:lnTo>
                    <a:lnTo>
                      <a:pt x="4" y="208"/>
                    </a:lnTo>
                    <a:lnTo>
                      <a:pt x="1" y="202"/>
                    </a:lnTo>
                    <a:lnTo>
                      <a:pt x="0" y="196"/>
                    </a:lnTo>
                    <a:lnTo>
                      <a:pt x="0" y="188"/>
                    </a:lnTo>
                    <a:lnTo>
                      <a:pt x="3" y="182"/>
                    </a:lnTo>
                    <a:lnTo>
                      <a:pt x="9" y="176"/>
                    </a:lnTo>
                    <a:lnTo>
                      <a:pt x="19" y="170"/>
                    </a:lnTo>
                    <a:lnTo>
                      <a:pt x="25" y="169"/>
                    </a:lnTo>
                    <a:lnTo>
                      <a:pt x="32" y="168"/>
                    </a:lnTo>
                    <a:lnTo>
                      <a:pt x="37" y="166"/>
                    </a:lnTo>
                    <a:lnTo>
                      <a:pt x="43" y="164"/>
                    </a:lnTo>
                    <a:lnTo>
                      <a:pt x="49" y="157"/>
                    </a:lnTo>
                    <a:lnTo>
                      <a:pt x="55" y="149"/>
                    </a:lnTo>
                    <a:lnTo>
                      <a:pt x="56" y="143"/>
                    </a:lnTo>
                    <a:lnTo>
                      <a:pt x="58" y="137"/>
                    </a:lnTo>
                    <a:lnTo>
                      <a:pt x="59" y="131"/>
                    </a:lnTo>
                    <a:lnTo>
                      <a:pt x="60" y="126"/>
                    </a:lnTo>
                    <a:lnTo>
                      <a:pt x="60" y="119"/>
                    </a:lnTo>
                    <a:lnTo>
                      <a:pt x="61" y="111"/>
                    </a:lnTo>
                    <a:lnTo>
                      <a:pt x="62" y="104"/>
                    </a:lnTo>
                    <a:lnTo>
                      <a:pt x="64" y="98"/>
                    </a:lnTo>
                    <a:lnTo>
                      <a:pt x="64" y="89"/>
                    </a:lnTo>
                    <a:lnTo>
                      <a:pt x="64" y="82"/>
                    </a:lnTo>
                    <a:lnTo>
                      <a:pt x="64" y="74"/>
                    </a:lnTo>
                    <a:lnTo>
                      <a:pt x="65" y="66"/>
                    </a:lnTo>
                    <a:lnTo>
                      <a:pt x="65" y="58"/>
                    </a:lnTo>
                    <a:lnTo>
                      <a:pt x="67" y="52"/>
                    </a:lnTo>
                    <a:lnTo>
                      <a:pt x="68" y="44"/>
                    </a:lnTo>
                    <a:lnTo>
                      <a:pt x="71" y="38"/>
                    </a:lnTo>
                    <a:lnTo>
                      <a:pt x="72" y="31"/>
                    </a:lnTo>
                    <a:lnTo>
                      <a:pt x="75" y="25"/>
                    </a:lnTo>
                    <a:lnTo>
                      <a:pt x="78" y="18"/>
                    </a:lnTo>
                    <a:lnTo>
                      <a:pt x="83" y="14"/>
                    </a:lnTo>
                    <a:lnTo>
                      <a:pt x="88" y="9"/>
                    </a:lnTo>
                    <a:lnTo>
                      <a:pt x="94" y="5"/>
                    </a:lnTo>
                    <a:lnTo>
                      <a:pt x="100" y="2"/>
                    </a:lnTo>
                    <a:lnTo>
                      <a:pt x="108" y="0"/>
                    </a:lnTo>
                    <a:lnTo>
                      <a:pt x="140" y="104"/>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5" name="Freeform 1087"/>
              <p:cNvSpPr>
                <a:spLocks/>
              </p:cNvSpPr>
              <p:nvPr/>
            </p:nvSpPr>
            <p:spPr bwMode="auto">
              <a:xfrm>
                <a:off x="1417" y="3345"/>
                <a:ext cx="111" cy="196"/>
              </a:xfrm>
              <a:custGeom>
                <a:avLst/>
                <a:gdLst>
                  <a:gd name="T0" fmla="*/ 111 w 223"/>
                  <a:gd name="T1" fmla="*/ 5 h 391"/>
                  <a:gd name="T2" fmla="*/ 111 w 223"/>
                  <a:gd name="T3" fmla="*/ 14 h 391"/>
                  <a:gd name="T4" fmla="*/ 111 w 223"/>
                  <a:gd name="T5" fmla="*/ 19 h 391"/>
                  <a:gd name="T6" fmla="*/ 111 w 223"/>
                  <a:gd name="T7" fmla="*/ 28 h 391"/>
                  <a:gd name="T8" fmla="*/ 111 w 223"/>
                  <a:gd name="T9" fmla="*/ 36 h 391"/>
                  <a:gd name="T10" fmla="*/ 111 w 223"/>
                  <a:gd name="T11" fmla="*/ 42 h 391"/>
                  <a:gd name="T12" fmla="*/ 111 w 223"/>
                  <a:gd name="T13" fmla="*/ 50 h 391"/>
                  <a:gd name="T14" fmla="*/ 111 w 223"/>
                  <a:gd name="T15" fmla="*/ 61 h 391"/>
                  <a:gd name="T16" fmla="*/ 110 w 223"/>
                  <a:gd name="T17" fmla="*/ 72 h 391"/>
                  <a:gd name="T18" fmla="*/ 109 w 223"/>
                  <a:gd name="T19" fmla="*/ 83 h 391"/>
                  <a:gd name="T20" fmla="*/ 107 w 223"/>
                  <a:gd name="T21" fmla="*/ 93 h 391"/>
                  <a:gd name="T22" fmla="*/ 105 w 223"/>
                  <a:gd name="T23" fmla="*/ 104 h 391"/>
                  <a:gd name="T24" fmla="*/ 102 w 223"/>
                  <a:gd name="T25" fmla="*/ 114 h 391"/>
                  <a:gd name="T26" fmla="*/ 99 w 223"/>
                  <a:gd name="T27" fmla="*/ 123 h 391"/>
                  <a:gd name="T28" fmla="*/ 94 w 223"/>
                  <a:gd name="T29" fmla="*/ 133 h 391"/>
                  <a:gd name="T30" fmla="*/ 89 w 223"/>
                  <a:gd name="T31" fmla="*/ 141 h 391"/>
                  <a:gd name="T32" fmla="*/ 82 w 223"/>
                  <a:gd name="T33" fmla="*/ 150 h 391"/>
                  <a:gd name="T34" fmla="*/ 75 w 223"/>
                  <a:gd name="T35" fmla="*/ 159 h 391"/>
                  <a:gd name="T36" fmla="*/ 67 w 223"/>
                  <a:gd name="T37" fmla="*/ 159 h 391"/>
                  <a:gd name="T38" fmla="*/ 59 w 223"/>
                  <a:gd name="T39" fmla="*/ 156 h 391"/>
                  <a:gd name="T40" fmla="*/ 50 w 223"/>
                  <a:gd name="T41" fmla="*/ 155 h 391"/>
                  <a:gd name="T42" fmla="*/ 41 w 223"/>
                  <a:gd name="T43" fmla="*/ 155 h 391"/>
                  <a:gd name="T44" fmla="*/ 32 w 223"/>
                  <a:gd name="T45" fmla="*/ 158 h 391"/>
                  <a:gd name="T46" fmla="*/ 24 w 223"/>
                  <a:gd name="T47" fmla="*/ 164 h 391"/>
                  <a:gd name="T48" fmla="*/ 16 w 223"/>
                  <a:gd name="T49" fmla="*/ 170 h 391"/>
                  <a:gd name="T50" fmla="*/ 12 w 223"/>
                  <a:gd name="T51" fmla="*/ 175 h 391"/>
                  <a:gd name="T52" fmla="*/ 11 w 223"/>
                  <a:gd name="T53" fmla="*/ 180 h 391"/>
                  <a:gd name="T54" fmla="*/ 12 w 223"/>
                  <a:gd name="T55" fmla="*/ 196 h 391"/>
                  <a:gd name="T56" fmla="*/ 2 w 223"/>
                  <a:gd name="T57" fmla="*/ 193 h 391"/>
                  <a:gd name="T58" fmla="*/ 5 w 223"/>
                  <a:gd name="T59" fmla="*/ 186 h 391"/>
                  <a:gd name="T60" fmla="*/ 7 w 223"/>
                  <a:gd name="T61" fmla="*/ 180 h 391"/>
                  <a:gd name="T62" fmla="*/ 10 w 223"/>
                  <a:gd name="T63" fmla="*/ 173 h 391"/>
                  <a:gd name="T64" fmla="*/ 13 w 223"/>
                  <a:gd name="T65" fmla="*/ 167 h 391"/>
                  <a:gd name="T66" fmla="*/ 16 w 223"/>
                  <a:gd name="T67" fmla="*/ 160 h 391"/>
                  <a:gd name="T68" fmla="*/ 19 w 223"/>
                  <a:gd name="T69" fmla="*/ 154 h 391"/>
                  <a:gd name="T70" fmla="*/ 22 w 223"/>
                  <a:gd name="T71" fmla="*/ 148 h 391"/>
                  <a:gd name="T72" fmla="*/ 25 w 223"/>
                  <a:gd name="T73" fmla="*/ 141 h 391"/>
                  <a:gd name="T74" fmla="*/ 28 w 223"/>
                  <a:gd name="T75" fmla="*/ 135 h 391"/>
                  <a:gd name="T76" fmla="*/ 32 w 223"/>
                  <a:gd name="T77" fmla="*/ 129 h 391"/>
                  <a:gd name="T78" fmla="*/ 36 w 223"/>
                  <a:gd name="T79" fmla="*/ 124 h 391"/>
                  <a:gd name="T80" fmla="*/ 41 w 223"/>
                  <a:gd name="T81" fmla="*/ 119 h 391"/>
                  <a:gd name="T82" fmla="*/ 47 w 223"/>
                  <a:gd name="T83" fmla="*/ 114 h 391"/>
                  <a:gd name="T84" fmla="*/ 53 w 223"/>
                  <a:gd name="T85" fmla="*/ 111 h 391"/>
                  <a:gd name="T86" fmla="*/ 60 w 223"/>
                  <a:gd name="T87" fmla="*/ 108 h 391"/>
                  <a:gd name="T88" fmla="*/ 64 w 223"/>
                  <a:gd name="T89" fmla="*/ 103 h 391"/>
                  <a:gd name="T90" fmla="*/ 63 w 223"/>
                  <a:gd name="T91" fmla="*/ 96 h 391"/>
                  <a:gd name="T92" fmla="*/ 62 w 223"/>
                  <a:gd name="T93" fmla="*/ 87 h 391"/>
                  <a:gd name="T94" fmla="*/ 62 w 223"/>
                  <a:gd name="T95" fmla="*/ 79 h 391"/>
                  <a:gd name="T96" fmla="*/ 63 w 223"/>
                  <a:gd name="T97" fmla="*/ 71 h 391"/>
                  <a:gd name="T98" fmla="*/ 63 w 223"/>
                  <a:gd name="T99" fmla="*/ 62 h 391"/>
                  <a:gd name="T100" fmla="*/ 64 w 223"/>
                  <a:gd name="T101" fmla="*/ 53 h 391"/>
                  <a:gd name="T102" fmla="*/ 66 w 223"/>
                  <a:gd name="T103" fmla="*/ 45 h 391"/>
                  <a:gd name="T104" fmla="*/ 69 w 223"/>
                  <a:gd name="T105" fmla="*/ 37 h 391"/>
                  <a:gd name="T106" fmla="*/ 71 w 223"/>
                  <a:gd name="T107" fmla="*/ 29 h 391"/>
                  <a:gd name="T108" fmla="*/ 75 w 223"/>
                  <a:gd name="T109" fmla="*/ 22 h 391"/>
                  <a:gd name="T110" fmla="*/ 79 w 223"/>
                  <a:gd name="T111" fmla="*/ 16 h 391"/>
                  <a:gd name="T112" fmla="*/ 85 w 223"/>
                  <a:gd name="T113" fmla="*/ 10 h 391"/>
                  <a:gd name="T114" fmla="*/ 91 w 223"/>
                  <a:gd name="T115" fmla="*/ 6 h 391"/>
                  <a:gd name="T116" fmla="*/ 98 w 223"/>
                  <a:gd name="T117" fmla="*/ 3 h 391"/>
                  <a:gd name="T118" fmla="*/ 106 w 223"/>
                  <a:gd name="T119" fmla="*/ 0 h 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 h="391">
                    <a:moveTo>
                      <a:pt x="222" y="0"/>
                    </a:moveTo>
                    <a:lnTo>
                      <a:pt x="222" y="10"/>
                    </a:lnTo>
                    <a:lnTo>
                      <a:pt x="222" y="22"/>
                    </a:lnTo>
                    <a:lnTo>
                      <a:pt x="222" y="27"/>
                    </a:lnTo>
                    <a:lnTo>
                      <a:pt x="222" y="33"/>
                    </a:lnTo>
                    <a:lnTo>
                      <a:pt x="222" y="38"/>
                    </a:lnTo>
                    <a:lnTo>
                      <a:pt x="222" y="44"/>
                    </a:lnTo>
                    <a:lnTo>
                      <a:pt x="222" y="55"/>
                    </a:lnTo>
                    <a:lnTo>
                      <a:pt x="222" y="66"/>
                    </a:lnTo>
                    <a:lnTo>
                      <a:pt x="222" y="72"/>
                    </a:lnTo>
                    <a:lnTo>
                      <a:pt x="222" y="78"/>
                    </a:lnTo>
                    <a:lnTo>
                      <a:pt x="222" y="83"/>
                    </a:lnTo>
                    <a:lnTo>
                      <a:pt x="223" y="89"/>
                    </a:lnTo>
                    <a:lnTo>
                      <a:pt x="222" y="100"/>
                    </a:lnTo>
                    <a:lnTo>
                      <a:pt x="222" y="111"/>
                    </a:lnTo>
                    <a:lnTo>
                      <a:pt x="222" y="122"/>
                    </a:lnTo>
                    <a:lnTo>
                      <a:pt x="222" y="133"/>
                    </a:lnTo>
                    <a:lnTo>
                      <a:pt x="221" y="144"/>
                    </a:lnTo>
                    <a:lnTo>
                      <a:pt x="220" y="155"/>
                    </a:lnTo>
                    <a:lnTo>
                      <a:pt x="219" y="166"/>
                    </a:lnTo>
                    <a:lnTo>
                      <a:pt x="218" y="177"/>
                    </a:lnTo>
                    <a:lnTo>
                      <a:pt x="215" y="186"/>
                    </a:lnTo>
                    <a:lnTo>
                      <a:pt x="213" y="197"/>
                    </a:lnTo>
                    <a:lnTo>
                      <a:pt x="211" y="207"/>
                    </a:lnTo>
                    <a:lnTo>
                      <a:pt x="209" y="218"/>
                    </a:lnTo>
                    <a:lnTo>
                      <a:pt x="205" y="227"/>
                    </a:lnTo>
                    <a:lnTo>
                      <a:pt x="202" y="237"/>
                    </a:lnTo>
                    <a:lnTo>
                      <a:pt x="198" y="246"/>
                    </a:lnTo>
                    <a:lnTo>
                      <a:pt x="195" y="256"/>
                    </a:lnTo>
                    <a:lnTo>
                      <a:pt x="189" y="265"/>
                    </a:lnTo>
                    <a:lnTo>
                      <a:pt x="184" y="274"/>
                    </a:lnTo>
                    <a:lnTo>
                      <a:pt x="178" y="282"/>
                    </a:lnTo>
                    <a:lnTo>
                      <a:pt x="173" y="292"/>
                    </a:lnTo>
                    <a:lnTo>
                      <a:pt x="165" y="300"/>
                    </a:lnTo>
                    <a:lnTo>
                      <a:pt x="158" y="309"/>
                    </a:lnTo>
                    <a:lnTo>
                      <a:pt x="150" y="317"/>
                    </a:lnTo>
                    <a:lnTo>
                      <a:pt x="142" y="325"/>
                    </a:lnTo>
                    <a:lnTo>
                      <a:pt x="135" y="318"/>
                    </a:lnTo>
                    <a:lnTo>
                      <a:pt x="128" y="315"/>
                    </a:lnTo>
                    <a:lnTo>
                      <a:pt x="118" y="312"/>
                    </a:lnTo>
                    <a:lnTo>
                      <a:pt x="110" y="311"/>
                    </a:lnTo>
                    <a:lnTo>
                      <a:pt x="101" y="310"/>
                    </a:lnTo>
                    <a:lnTo>
                      <a:pt x="91" y="310"/>
                    </a:lnTo>
                    <a:lnTo>
                      <a:pt x="82" y="310"/>
                    </a:lnTo>
                    <a:lnTo>
                      <a:pt x="73" y="311"/>
                    </a:lnTo>
                    <a:lnTo>
                      <a:pt x="65" y="316"/>
                    </a:lnTo>
                    <a:lnTo>
                      <a:pt x="57" y="322"/>
                    </a:lnTo>
                    <a:lnTo>
                      <a:pt x="48" y="327"/>
                    </a:lnTo>
                    <a:lnTo>
                      <a:pt x="41" y="334"/>
                    </a:lnTo>
                    <a:lnTo>
                      <a:pt x="33" y="339"/>
                    </a:lnTo>
                    <a:lnTo>
                      <a:pt x="28" y="346"/>
                    </a:lnTo>
                    <a:lnTo>
                      <a:pt x="24" y="349"/>
                    </a:lnTo>
                    <a:lnTo>
                      <a:pt x="24" y="355"/>
                    </a:lnTo>
                    <a:lnTo>
                      <a:pt x="23" y="360"/>
                    </a:lnTo>
                    <a:lnTo>
                      <a:pt x="24" y="366"/>
                    </a:lnTo>
                    <a:lnTo>
                      <a:pt x="24" y="391"/>
                    </a:lnTo>
                    <a:lnTo>
                      <a:pt x="0" y="391"/>
                    </a:lnTo>
                    <a:lnTo>
                      <a:pt x="4" y="385"/>
                    </a:lnTo>
                    <a:lnTo>
                      <a:pt x="7" y="379"/>
                    </a:lnTo>
                    <a:lnTo>
                      <a:pt x="10" y="372"/>
                    </a:lnTo>
                    <a:lnTo>
                      <a:pt x="13" y="366"/>
                    </a:lnTo>
                    <a:lnTo>
                      <a:pt x="15" y="359"/>
                    </a:lnTo>
                    <a:lnTo>
                      <a:pt x="18" y="352"/>
                    </a:lnTo>
                    <a:lnTo>
                      <a:pt x="21" y="346"/>
                    </a:lnTo>
                    <a:lnTo>
                      <a:pt x="24" y="340"/>
                    </a:lnTo>
                    <a:lnTo>
                      <a:pt x="26" y="333"/>
                    </a:lnTo>
                    <a:lnTo>
                      <a:pt x="30" y="326"/>
                    </a:lnTo>
                    <a:lnTo>
                      <a:pt x="32" y="320"/>
                    </a:lnTo>
                    <a:lnTo>
                      <a:pt x="35" y="314"/>
                    </a:lnTo>
                    <a:lnTo>
                      <a:pt x="38" y="308"/>
                    </a:lnTo>
                    <a:lnTo>
                      <a:pt x="41" y="301"/>
                    </a:lnTo>
                    <a:lnTo>
                      <a:pt x="44" y="295"/>
                    </a:lnTo>
                    <a:lnTo>
                      <a:pt x="47" y="289"/>
                    </a:lnTo>
                    <a:lnTo>
                      <a:pt x="51" y="282"/>
                    </a:lnTo>
                    <a:lnTo>
                      <a:pt x="54" y="276"/>
                    </a:lnTo>
                    <a:lnTo>
                      <a:pt x="57" y="270"/>
                    </a:lnTo>
                    <a:lnTo>
                      <a:pt x="61" y="265"/>
                    </a:lnTo>
                    <a:lnTo>
                      <a:pt x="64" y="258"/>
                    </a:lnTo>
                    <a:lnTo>
                      <a:pt x="68" y="253"/>
                    </a:lnTo>
                    <a:lnTo>
                      <a:pt x="72" y="248"/>
                    </a:lnTo>
                    <a:lnTo>
                      <a:pt x="79" y="244"/>
                    </a:lnTo>
                    <a:lnTo>
                      <a:pt x="83" y="238"/>
                    </a:lnTo>
                    <a:lnTo>
                      <a:pt x="88" y="233"/>
                    </a:lnTo>
                    <a:lnTo>
                      <a:pt x="94" y="228"/>
                    </a:lnTo>
                    <a:lnTo>
                      <a:pt x="101" y="225"/>
                    </a:lnTo>
                    <a:lnTo>
                      <a:pt x="107" y="222"/>
                    </a:lnTo>
                    <a:lnTo>
                      <a:pt x="113" y="219"/>
                    </a:lnTo>
                    <a:lnTo>
                      <a:pt x="120" y="216"/>
                    </a:lnTo>
                    <a:lnTo>
                      <a:pt x="129" y="214"/>
                    </a:lnTo>
                    <a:lnTo>
                      <a:pt x="128" y="205"/>
                    </a:lnTo>
                    <a:lnTo>
                      <a:pt x="127" y="198"/>
                    </a:lnTo>
                    <a:lnTo>
                      <a:pt x="126" y="191"/>
                    </a:lnTo>
                    <a:lnTo>
                      <a:pt x="126" y="183"/>
                    </a:lnTo>
                    <a:lnTo>
                      <a:pt x="125" y="174"/>
                    </a:lnTo>
                    <a:lnTo>
                      <a:pt x="125" y="167"/>
                    </a:lnTo>
                    <a:lnTo>
                      <a:pt x="125" y="157"/>
                    </a:lnTo>
                    <a:lnTo>
                      <a:pt x="126" y="150"/>
                    </a:lnTo>
                    <a:lnTo>
                      <a:pt x="126" y="141"/>
                    </a:lnTo>
                    <a:lnTo>
                      <a:pt x="126" y="132"/>
                    </a:lnTo>
                    <a:lnTo>
                      <a:pt x="127" y="124"/>
                    </a:lnTo>
                    <a:lnTo>
                      <a:pt x="129" y="115"/>
                    </a:lnTo>
                    <a:lnTo>
                      <a:pt x="129" y="106"/>
                    </a:lnTo>
                    <a:lnTo>
                      <a:pt x="131" y="99"/>
                    </a:lnTo>
                    <a:lnTo>
                      <a:pt x="133" y="90"/>
                    </a:lnTo>
                    <a:lnTo>
                      <a:pt x="136" y="83"/>
                    </a:lnTo>
                    <a:lnTo>
                      <a:pt x="138" y="74"/>
                    </a:lnTo>
                    <a:lnTo>
                      <a:pt x="140" y="66"/>
                    </a:lnTo>
                    <a:lnTo>
                      <a:pt x="143" y="58"/>
                    </a:lnTo>
                    <a:lnTo>
                      <a:pt x="148" y="52"/>
                    </a:lnTo>
                    <a:lnTo>
                      <a:pt x="151" y="44"/>
                    </a:lnTo>
                    <a:lnTo>
                      <a:pt x="155" y="38"/>
                    </a:lnTo>
                    <a:lnTo>
                      <a:pt x="159" y="32"/>
                    </a:lnTo>
                    <a:lnTo>
                      <a:pt x="165" y="27"/>
                    </a:lnTo>
                    <a:lnTo>
                      <a:pt x="170" y="20"/>
                    </a:lnTo>
                    <a:lnTo>
                      <a:pt x="176" y="16"/>
                    </a:lnTo>
                    <a:lnTo>
                      <a:pt x="182" y="11"/>
                    </a:lnTo>
                    <a:lnTo>
                      <a:pt x="189" y="8"/>
                    </a:lnTo>
                    <a:lnTo>
                      <a:pt x="196" y="5"/>
                    </a:lnTo>
                    <a:lnTo>
                      <a:pt x="204" y="2"/>
                    </a:lnTo>
                    <a:lnTo>
                      <a:pt x="212" y="0"/>
                    </a:lnTo>
                    <a:lnTo>
                      <a:pt x="222"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6" name="Freeform 1088"/>
              <p:cNvSpPr>
                <a:spLocks/>
              </p:cNvSpPr>
              <p:nvPr/>
            </p:nvSpPr>
            <p:spPr bwMode="auto">
              <a:xfrm>
                <a:off x="1971" y="3361"/>
                <a:ext cx="36" cy="45"/>
              </a:xfrm>
              <a:custGeom>
                <a:avLst/>
                <a:gdLst>
                  <a:gd name="T0" fmla="*/ 36 w 73"/>
                  <a:gd name="T1" fmla="*/ 31 h 90"/>
                  <a:gd name="T2" fmla="*/ 33 w 73"/>
                  <a:gd name="T3" fmla="*/ 34 h 90"/>
                  <a:gd name="T4" fmla="*/ 30 w 73"/>
                  <a:gd name="T5" fmla="*/ 36 h 90"/>
                  <a:gd name="T6" fmla="*/ 28 w 73"/>
                  <a:gd name="T7" fmla="*/ 39 h 90"/>
                  <a:gd name="T8" fmla="*/ 25 w 73"/>
                  <a:gd name="T9" fmla="*/ 42 h 90"/>
                  <a:gd name="T10" fmla="*/ 22 w 73"/>
                  <a:gd name="T11" fmla="*/ 44 h 90"/>
                  <a:gd name="T12" fmla="*/ 19 w 73"/>
                  <a:gd name="T13" fmla="*/ 45 h 90"/>
                  <a:gd name="T14" fmla="*/ 15 w 73"/>
                  <a:gd name="T15" fmla="*/ 45 h 90"/>
                  <a:gd name="T16" fmla="*/ 12 w 73"/>
                  <a:gd name="T17" fmla="*/ 45 h 90"/>
                  <a:gd name="T18" fmla="*/ 0 w 73"/>
                  <a:gd name="T19" fmla="*/ 0 h 90"/>
                  <a:gd name="T20" fmla="*/ 3 w 73"/>
                  <a:gd name="T21" fmla="*/ 3 h 90"/>
                  <a:gd name="T22" fmla="*/ 8 w 73"/>
                  <a:gd name="T23" fmla="*/ 8 h 90"/>
                  <a:gd name="T24" fmla="*/ 12 w 73"/>
                  <a:gd name="T25" fmla="*/ 12 h 90"/>
                  <a:gd name="T26" fmla="*/ 16 w 73"/>
                  <a:gd name="T27" fmla="*/ 16 h 90"/>
                  <a:gd name="T28" fmla="*/ 21 w 73"/>
                  <a:gd name="T29" fmla="*/ 21 h 90"/>
                  <a:gd name="T30" fmla="*/ 26 w 73"/>
                  <a:gd name="T31" fmla="*/ 25 h 90"/>
                  <a:gd name="T32" fmla="*/ 31 w 73"/>
                  <a:gd name="T33" fmla="*/ 28 h 90"/>
                  <a:gd name="T34" fmla="*/ 36 w 73"/>
                  <a:gd name="T35" fmla="*/ 31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90">
                    <a:moveTo>
                      <a:pt x="73" y="62"/>
                    </a:moveTo>
                    <a:lnTo>
                      <a:pt x="67" y="67"/>
                    </a:lnTo>
                    <a:lnTo>
                      <a:pt x="61" y="72"/>
                    </a:lnTo>
                    <a:lnTo>
                      <a:pt x="56" y="77"/>
                    </a:lnTo>
                    <a:lnTo>
                      <a:pt x="51" y="83"/>
                    </a:lnTo>
                    <a:lnTo>
                      <a:pt x="45" y="87"/>
                    </a:lnTo>
                    <a:lnTo>
                      <a:pt x="39" y="90"/>
                    </a:lnTo>
                    <a:lnTo>
                      <a:pt x="31" y="90"/>
                    </a:lnTo>
                    <a:lnTo>
                      <a:pt x="25" y="90"/>
                    </a:lnTo>
                    <a:lnTo>
                      <a:pt x="0" y="0"/>
                    </a:lnTo>
                    <a:lnTo>
                      <a:pt x="7" y="6"/>
                    </a:lnTo>
                    <a:lnTo>
                      <a:pt x="16" y="15"/>
                    </a:lnTo>
                    <a:lnTo>
                      <a:pt x="24" y="23"/>
                    </a:lnTo>
                    <a:lnTo>
                      <a:pt x="33" y="32"/>
                    </a:lnTo>
                    <a:lnTo>
                      <a:pt x="43" y="41"/>
                    </a:lnTo>
                    <a:lnTo>
                      <a:pt x="52" y="49"/>
                    </a:lnTo>
                    <a:lnTo>
                      <a:pt x="63" y="55"/>
                    </a:lnTo>
                    <a:lnTo>
                      <a:pt x="73" y="62"/>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7" name="Freeform 1089"/>
              <p:cNvSpPr>
                <a:spLocks/>
              </p:cNvSpPr>
              <p:nvPr/>
            </p:nvSpPr>
            <p:spPr bwMode="auto">
              <a:xfrm>
                <a:off x="1847" y="3376"/>
                <a:ext cx="29" cy="30"/>
              </a:xfrm>
              <a:custGeom>
                <a:avLst/>
                <a:gdLst>
                  <a:gd name="T0" fmla="*/ 29 w 59"/>
                  <a:gd name="T1" fmla="*/ 9 h 60"/>
                  <a:gd name="T2" fmla="*/ 29 w 59"/>
                  <a:gd name="T3" fmla="*/ 12 h 60"/>
                  <a:gd name="T4" fmla="*/ 29 w 59"/>
                  <a:gd name="T5" fmla="*/ 15 h 60"/>
                  <a:gd name="T6" fmla="*/ 27 w 59"/>
                  <a:gd name="T7" fmla="*/ 18 h 60"/>
                  <a:gd name="T8" fmla="*/ 26 w 59"/>
                  <a:gd name="T9" fmla="*/ 20 h 60"/>
                  <a:gd name="T10" fmla="*/ 23 w 59"/>
                  <a:gd name="T11" fmla="*/ 22 h 60"/>
                  <a:gd name="T12" fmla="*/ 20 w 59"/>
                  <a:gd name="T13" fmla="*/ 24 h 60"/>
                  <a:gd name="T14" fmla="*/ 18 w 59"/>
                  <a:gd name="T15" fmla="*/ 26 h 60"/>
                  <a:gd name="T16" fmla="*/ 17 w 59"/>
                  <a:gd name="T17" fmla="*/ 30 h 60"/>
                  <a:gd name="T18" fmla="*/ 12 w 59"/>
                  <a:gd name="T19" fmla="*/ 27 h 60"/>
                  <a:gd name="T20" fmla="*/ 8 w 59"/>
                  <a:gd name="T21" fmla="*/ 26 h 60"/>
                  <a:gd name="T22" fmla="*/ 4 w 59"/>
                  <a:gd name="T23" fmla="*/ 24 h 60"/>
                  <a:gd name="T24" fmla="*/ 2 w 59"/>
                  <a:gd name="T25" fmla="*/ 21 h 60"/>
                  <a:gd name="T26" fmla="*/ 0 w 59"/>
                  <a:gd name="T27" fmla="*/ 17 h 60"/>
                  <a:gd name="T28" fmla="*/ 1 w 59"/>
                  <a:gd name="T29" fmla="*/ 13 h 60"/>
                  <a:gd name="T30" fmla="*/ 1 w 59"/>
                  <a:gd name="T31" fmla="*/ 10 h 60"/>
                  <a:gd name="T32" fmla="*/ 3 w 59"/>
                  <a:gd name="T33" fmla="*/ 8 h 60"/>
                  <a:gd name="T34" fmla="*/ 4 w 59"/>
                  <a:gd name="T35" fmla="*/ 5 h 60"/>
                  <a:gd name="T36" fmla="*/ 7 w 59"/>
                  <a:gd name="T37" fmla="*/ 3 h 60"/>
                  <a:gd name="T38" fmla="*/ 10 w 59"/>
                  <a:gd name="T39" fmla="*/ 1 h 60"/>
                  <a:gd name="T40" fmla="*/ 14 w 59"/>
                  <a:gd name="T41" fmla="*/ 1 h 60"/>
                  <a:gd name="T42" fmla="*/ 18 w 59"/>
                  <a:gd name="T43" fmla="*/ 0 h 60"/>
                  <a:gd name="T44" fmla="*/ 22 w 59"/>
                  <a:gd name="T45" fmla="*/ 2 h 60"/>
                  <a:gd name="T46" fmla="*/ 25 w 59"/>
                  <a:gd name="T47" fmla="*/ 5 h 60"/>
                  <a:gd name="T48" fmla="*/ 29 w 59"/>
                  <a:gd name="T49" fmla="*/ 9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60">
                    <a:moveTo>
                      <a:pt x="59" y="18"/>
                    </a:moveTo>
                    <a:lnTo>
                      <a:pt x="59" y="24"/>
                    </a:lnTo>
                    <a:lnTo>
                      <a:pt x="58" y="30"/>
                    </a:lnTo>
                    <a:lnTo>
                      <a:pt x="55" y="35"/>
                    </a:lnTo>
                    <a:lnTo>
                      <a:pt x="52" y="40"/>
                    </a:lnTo>
                    <a:lnTo>
                      <a:pt x="46" y="43"/>
                    </a:lnTo>
                    <a:lnTo>
                      <a:pt x="41" y="48"/>
                    </a:lnTo>
                    <a:lnTo>
                      <a:pt x="37" y="52"/>
                    </a:lnTo>
                    <a:lnTo>
                      <a:pt x="35" y="60"/>
                    </a:lnTo>
                    <a:lnTo>
                      <a:pt x="24" y="54"/>
                    </a:lnTo>
                    <a:lnTo>
                      <a:pt x="16" y="51"/>
                    </a:lnTo>
                    <a:lnTo>
                      <a:pt x="9" y="47"/>
                    </a:lnTo>
                    <a:lnTo>
                      <a:pt x="4" y="42"/>
                    </a:lnTo>
                    <a:lnTo>
                      <a:pt x="0" y="34"/>
                    </a:lnTo>
                    <a:lnTo>
                      <a:pt x="2" y="26"/>
                    </a:lnTo>
                    <a:lnTo>
                      <a:pt x="3" y="20"/>
                    </a:lnTo>
                    <a:lnTo>
                      <a:pt x="6" y="15"/>
                    </a:lnTo>
                    <a:lnTo>
                      <a:pt x="9" y="9"/>
                    </a:lnTo>
                    <a:lnTo>
                      <a:pt x="15" y="5"/>
                    </a:lnTo>
                    <a:lnTo>
                      <a:pt x="21" y="2"/>
                    </a:lnTo>
                    <a:lnTo>
                      <a:pt x="28" y="1"/>
                    </a:lnTo>
                    <a:lnTo>
                      <a:pt x="36" y="0"/>
                    </a:lnTo>
                    <a:lnTo>
                      <a:pt x="44" y="3"/>
                    </a:lnTo>
                    <a:lnTo>
                      <a:pt x="51" y="10"/>
                    </a:lnTo>
                    <a:lnTo>
                      <a:pt x="59" y="18"/>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8" name="Freeform 1090"/>
              <p:cNvSpPr>
                <a:spLocks/>
              </p:cNvSpPr>
              <p:nvPr/>
            </p:nvSpPr>
            <p:spPr bwMode="auto">
              <a:xfrm>
                <a:off x="1488" y="3392"/>
                <a:ext cx="122" cy="180"/>
              </a:xfrm>
              <a:custGeom>
                <a:avLst/>
                <a:gdLst>
                  <a:gd name="T0" fmla="*/ 120 w 244"/>
                  <a:gd name="T1" fmla="*/ 5 h 360"/>
                  <a:gd name="T2" fmla="*/ 122 w 244"/>
                  <a:gd name="T3" fmla="*/ 16 h 360"/>
                  <a:gd name="T4" fmla="*/ 122 w 244"/>
                  <a:gd name="T5" fmla="*/ 26 h 360"/>
                  <a:gd name="T6" fmla="*/ 120 w 244"/>
                  <a:gd name="T7" fmla="*/ 35 h 360"/>
                  <a:gd name="T8" fmla="*/ 118 w 244"/>
                  <a:gd name="T9" fmla="*/ 45 h 360"/>
                  <a:gd name="T10" fmla="*/ 115 w 244"/>
                  <a:gd name="T11" fmla="*/ 53 h 360"/>
                  <a:gd name="T12" fmla="*/ 111 w 244"/>
                  <a:gd name="T13" fmla="*/ 62 h 360"/>
                  <a:gd name="T14" fmla="*/ 106 w 244"/>
                  <a:gd name="T15" fmla="*/ 70 h 360"/>
                  <a:gd name="T16" fmla="*/ 101 w 244"/>
                  <a:gd name="T17" fmla="*/ 78 h 360"/>
                  <a:gd name="T18" fmla="*/ 96 w 244"/>
                  <a:gd name="T19" fmla="*/ 85 h 360"/>
                  <a:gd name="T20" fmla="*/ 91 w 244"/>
                  <a:gd name="T21" fmla="*/ 93 h 360"/>
                  <a:gd name="T22" fmla="*/ 86 w 244"/>
                  <a:gd name="T23" fmla="*/ 101 h 360"/>
                  <a:gd name="T24" fmla="*/ 80 w 244"/>
                  <a:gd name="T25" fmla="*/ 109 h 360"/>
                  <a:gd name="T26" fmla="*/ 75 w 244"/>
                  <a:gd name="T27" fmla="*/ 117 h 360"/>
                  <a:gd name="T28" fmla="*/ 70 w 244"/>
                  <a:gd name="T29" fmla="*/ 126 h 360"/>
                  <a:gd name="T30" fmla="*/ 66 w 244"/>
                  <a:gd name="T31" fmla="*/ 135 h 360"/>
                  <a:gd name="T32" fmla="*/ 64 w 244"/>
                  <a:gd name="T33" fmla="*/ 144 h 360"/>
                  <a:gd name="T34" fmla="*/ 61 w 244"/>
                  <a:gd name="T35" fmla="*/ 150 h 360"/>
                  <a:gd name="T36" fmla="*/ 55 w 244"/>
                  <a:gd name="T37" fmla="*/ 157 h 360"/>
                  <a:gd name="T38" fmla="*/ 46 w 244"/>
                  <a:gd name="T39" fmla="*/ 163 h 360"/>
                  <a:gd name="T40" fmla="*/ 41 w 244"/>
                  <a:gd name="T41" fmla="*/ 166 h 360"/>
                  <a:gd name="T42" fmla="*/ 35 w 244"/>
                  <a:gd name="T43" fmla="*/ 171 h 360"/>
                  <a:gd name="T44" fmla="*/ 32 w 244"/>
                  <a:gd name="T45" fmla="*/ 176 h 360"/>
                  <a:gd name="T46" fmla="*/ 28 w 244"/>
                  <a:gd name="T47" fmla="*/ 175 h 360"/>
                  <a:gd name="T48" fmla="*/ 21 w 244"/>
                  <a:gd name="T49" fmla="*/ 169 h 360"/>
                  <a:gd name="T50" fmla="*/ 13 w 244"/>
                  <a:gd name="T51" fmla="*/ 165 h 360"/>
                  <a:gd name="T52" fmla="*/ 4 w 244"/>
                  <a:gd name="T53" fmla="*/ 162 h 360"/>
                  <a:gd name="T54" fmla="*/ 0 w 244"/>
                  <a:gd name="T55" fmla="*/ 156 h 360"/>
                  <a:gd name="T56" fmla="*/ 4 w 244"/>
                  <a:gd name="T57" fmla="*/ 146 h 360"/>
                  <a:gd name="T58" fmla="*/ 8 w 244"/>
                  <a:gd name="T59" fmla="*/ 137 h 360"/>
                  <a:gd name="T60" fmla="*/ 14 w 244"/>
                  <a:gd name="T61" fmla="*/ 129 h 360"/>
                  <a:gd name="T62" fmla="*/ 20 w 244"/>
                  <a:gd name="T63" fmla="*/ 122 h 360"/>
                  <a:gd name="T64" fmla="*/ 27 w 244"/>
                  <a:gd name="T65" fmla="*/ 114 h 360"/>
                  <a:gd name="T66" fmla="*/ 34 w 244"/>
                  <a:gd name="T67" fmla="*/ 108 h 360"/>
                  <a:gd name="T68" fmla="*/ 41 w 244"/>
                  <a:gd name="T69" fmla="*/ 100 h 360"/>
                  <a:gd name="T70" fmla="*/ 47 w 244"/>
                  <a:gd name="T71" fmla="*/ 100 h 360"/>
                  <a:gd name="T72" fmla="*/ 54 w 244"/>
                  <a:gd name="T73" fmla="*/ 101 h 360"/>
                  <a:gd name="T74" fmla="*/ 65 w 244"/>
                  <a:gd name="T75" fmla="*/ 94 h 360"/>
                  <a:gd name="T76" fmla="*/ 61 w 244"/>
                  <a:gd name="T77" fmla="*/ 86 h 360"/>
                  <a:gd name="T78" fmla="*/ 60 w 244"/>
                  <a:gd name="T79" fmla="*/ 79 h 360"/>
                  <a:gd name="T80" fmla="*/ 59 w 244"/>
                  <a:gd name="T81" fmla="*/ 72 h 360"/>
                  <a:gd name="T82" fmla="*/ 60 w 244"/>
                  <a:gd name="T83" fmla="*/ 66 h 360"/>
                  <a:gd name="T84" fmla="*/ 60 w 244"/>
                  <a:gd name="T85" fmla="*/ 60 h 360"/>
                  <a:gd name="T86" fmla="*/ 62 w 244"/>
                  <a:gd name="T87" fmla="*/ 53 h 360"/>
                  <a:gd name="T88" fmla="*/ 67 w 244"/>
                  <a:gd name="T89" fmla="*/ 43 h 360"/>
                  <a:gd name="T90" fmla="*/ 74 w 244"/>
                  <a:gd name="T91" fmla="*/ 32 h 360"/>
                  <a:gd name="T92" fmla="*/ 83 w 244"/>
                  <a:gd name="T93" fmla="*/ 22 h 360"/>
                  <a:gd name="T94" fmla="*/ 93 w 244"/>
                  <a:gd name="T95" fmla="*/ 13 h 360"/>
                  <a:gd name="T96" fmla="*/ 104 w 244"/>
                  <a:gd name="T97" fmla="*/ 5 h 360"/>
                  <a:gd name="T98" fmla="*/ 113 w 244"/>
                  <a:gd name="T99" fmla="*/ 2 h 360"/>
                  <a:gd name="T100" fmla="*/ 120 w 244"/>
                  <a:gd name="T101" fmla="*/ 0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360">
                    <a:moveTo>
                      <a:pt x="239" y="0"/>
                    </a:moveTo>
                    <a:lnTo>
                      <a:pt x="240" y="10"/>
                    </a:lnTo>
                    <a:lnTo>
                      <a:pt x="243" y="21"/>
                    </a:lnTo>
                    <a:lnTo>
                      <a:pt x="243" y="32"/>
                    </a:lnTo>
                    <a:lnTo>
                      <a:pt x="244" y="42"/>
                    </a:lnTo>
                    <a:lnTo>
                      <a:pt x="243" y="52"/>
                    </a:lnTo>
                    <a:lnTo>
                      <a:pt x="241" y="61"/>
                    </a:lnTo>
                    <a:lnTo>
                      <a:pt x="239" y="70"/>
                    </a:lnTo>
                    <a:lnTo>
                      <a:pt x="238" y="81"/>
                    </a:lnTo>
                    <a:lnTo>
                      <a:pt x="235" y="89"/>
                    </a:lnTo>
                    <a:lnTo>
                      <a:pt x="232" y="98"/>
                    </a:lnTo>
                    <a:lnTo>
                      <a:pt x="229" y="106"/>
                    </a:lnTo>
                    <a:lnTo>
                      <a:pt x="226" y="115"/>
                    </a:lnTo>
                    <a:lnTo>
                      <a:pt x="221" y="123"/>
                    </a:lnTo>
                    <a:lnTo>
                      <a:pt x="216" y="131"/>
                    </a:lnTo>
                    <a:lnTo>
                      <a:pt x="212" y="139"/>
                    </a:lnTo>
                    <a:lnTo>
                      <a:pt x="208" y="148"/>
                    </a:lnTo>
                    <a:lnTo>
                      <a:pt x="202" y="155"/>
                    </a:lnTo>
                    <a:lnTo>
                      <a:pt x="197" y="162"/>
                    </a:lnTo>
                    <a:lnTo>
                      <a:pt x="191" y="170"/>
                    </a:lnTo>
                    <a:lnTo>
                      <a:pt x="186" y="178"/>
                    </a:lnTo>
                    <a:lnTo>
                      <a:pt x="181" y="185"/>
                    </a:lnTo>
                    <a:lnTo>
                      <a:pt x="176" y="194"/>
                    </a:lnTo>
                    <a:lnTo>
                      <a:pt x="171" y="201"/>
                    </a:lnTo>
                    <a:lnTo>
                      <a:pt x="165" y="209"/>
                    </a:lnTo>
                    <a:lnTo>
                      <a:pt x="159" y="217"/>
                    </a:lnTo>
                    <a:lnTo>
                      <a:pt x="154" y="225"/>
                    </a:lnTo>
                    <a:lnTo>
                      <a:pt x="149" y="233"/>
                    </a:lnTo>
                    <a:lnTo>
                      <a:pt x="144" y="243"/>
                    </a:lnTo>
                    <a:lnTo>
                      <a:pt x="139" y="251"/>
                    </a:lnTo>
                    <a:lnTo>
                      <a:pt x="135" y="260"/>
                    </a:lnTo>
                    <a:lnTo>
                      <a:pt x="132" y="270"/>
                    </a:lnTo>
                    <a:lnTo>
                      <a:pt x="129" y="280"/>
                    </a:lnTo>
                    <a:lnTo>
                      <a:pt x="127" y="287"/>
                    </a:lnTo>
                    <a:lnTo>
                      <a:pt x="125" y="294"/>
                    </a:lnTo>
                    <a:lnTo>
                      <a:pt x="121" y="299"/>
                    </a:lnTo>
                    <a:lnTo>
                      <a:pt x="118" y="304"/>
                    </a:lnTo>
                    <a:lnTo>
                      <a:pt x="109" y="314"/>
                    </a:lnTo>
                    <a:lnTo>
                      <a:pt x="98" y="322"/>
                    </a:lnTo>
                    <a:lnTo>
                      <a:pt x="92" y="325"/>
                    </a:lnTo>
                    <a:lnTo>
                      <a:pt x="87" y="329"/>
                    </a:lnTo>
                    <a:lnTo>
                      <a:pt x="81" y="332"/>
                    </a:lnTo>
                    <a:lnTo>
                      <a:pt x="77" y="338"/>
                    </a:lnTo>
                    <a:lnTo>
                      <a:pt x="70" y="342"/>
                    </a:lnTo>
                    <a:lnTo>
                      <a:pt x="66" y="347"/>
                    </a:lnTo>
                    <a:lnTo>
                      <a:pt x="63" y="352"/>
                    </a:lnTo>
                    <a:lnTo>
                      <a:pt x="60" y="360"/>
                    </a:lnTo>
                    <a:lnTo>
                      <a:pt x="55" y="350"/>
                    </a:lnTo>
                    <a:lnTo>
                      <a:pt x="49" y="344"/>
                    </a:lnTo>
                    <a:lnTo>
                      <a:pt x="42" y="338"/>
                    </a:lnTo>
                    <a:lnTo>
                      <a:pt x="35" y="334"/>
                    </a:lnTo>
                    <a:lnTo>
                      <a:pt x="25" y="329"/>
                    </a:lnTo>
                    <a:lnTo>
                      <a:pt x="17" y="326"/>
                    </a:lnTo>
                    <a:lnTo>
                      <a:pt x="8" y="324"/>
                    </a:lnTo>
                    <a:lnTo>
                      <a:pt x="0" y="322"/>
                    </a:lnTo>
                    <a:lnTo>
                      <a:pt x="0" y="311"/>
                    </a:lnTo>
                    <a:lnTo>
                      <a:pt x="3" y="301"/>
                    </a:lnTo>
                    <a:lnTo>
                      <a:pt x="7" y="292"/>
                    </a:lnTo>
                    <a:lnTo>
                      <a:pt x="12" y="283"/>
                    </a:lnTo>
                    <a:lnTo>
                      <a:pt x="15" y="274"/>
                    </a:lnTo>
                    <a:lnTo>
                      <a:pt x="21" y="267"/>
                    </a:lnTo>
                    <a:lnTo>
                      <a:pt x="28" y="258"/>
                    </a:lnTo>
                    <a:lnTo>
                      <a:pt x="34" y="251"/>
                    </a:lnTo>
                    <a:lnTo>
                      <a:pt x="40" y="243"/>
                    </a:lnTo>
                    <a:lnTo>
                      <a:pt x="46" y="235"/>
                    </a:lnTo>
                    <a:lnTo>
                      <a:pt x="54" y="228"/>
                    </a:lnTo>
                    <a:lnTo>
                      <a:pt x="61" y="222"/>
                    </a:lnTo>
                    <a:lnTo>
                      <a:pt x="67" y="215"/>
                    </a:lnTo>
                    <a:lnTo>
                      <a:pt x="76" y="207"/>
                    </a:lnTo>
                    <a:lnTo>
                      <a:pt x="82" y="200"/>
                    </a:lnTo>
                    <a:lnTo>
                      <a:pt x="90" y="194"/>
                    </a:lnTo>
                    <a:lnTo>
                      <a:pt x="93" y="199"/>
                    </a:lnTo>
                    <a:lnTo>
                      <a:pt x="100" y="201"/>
                    </a:lnTo>
                    <a:lnTo>
                      <a:pt x="107" y="201"/>
                    </a:lnTo>
                    <a:lnTo>
                      <a:pt x="115" y="201"/>
                    </a:lnTo>
                    <a:lnTo>
                      <a:pt x="129" y="187"/>
                    </a:lnTo>
                    <a:lnTo>
                      <a:pt x="126" y="179"/>
                    </a:lnTo>
                    <a:lnTo>
                      <a:pt x="122" y="172"/>
                    </a:lnTo>
                    <a:lnTo>
                      <a:pt x="120" y="163"/>
                    </a:lnTo>
                    <a:lnTo>
                      <a:pt x="120" y="157"/>
                    </a:lnTo>
                    <a:lnTo>
                      <a:pt x="118" y="150"/>
                    </a:lnTo>
                    <a:lnTo>
                      <a:pt x="118" y="144"/>
                    </a:lnTo>
                    <a:lnTo>
                      <a:pt x="118" y="137"/>
                    </a:lnTo>
                    <a:lnTo>
                      <a:pt x="119" y="131"/>
                    </a:lnTo>
                    <a:lnTo>
                      <a:pt x="119" y="125"/>
                    </a:lnTo>
                    <a:lnTo>
                      <a:pt x="120" y="119"/>
                    </a:lnTo>
                    <a:lnTo>
                      <a:pt x="121" y="112"/>
                    </a:lnTo>
                    <a:lnTo>
                      <a:pt x="124" y="106"/>
                    </a:lnTo>
                    <a:lnTo>
                      <a:pt x="128" y="94"/>
                    </a:lnTo>
                    <a:lnTo>
                      <a:pt x="134" y="85"/>
                    </a:lnTo>
                    <a:lnTo>
                      <a:pt x="140" y="74"/>
                    </a:lnTo>
                    <a:lnTo>
                      <a:pt x="148" y="63"/>
                    </a:lnTo>
                    <a:lnTo>
                      <a:pt x="156" y="54"/>
                    </a:lnTo>
                    <a:lnTo>
                      <a:pt x="166" y="44"/>
                    </a:lnTo>
                    <a:lnTo>
                      <a:pt x="176" y="35"/>
                    </a:lnTo>
                    <a:lnTo>
                      <a:pt x="186" y="26"/>
                    </a:lnTo>
                    <a:lnTo>
                      <a:pt x="197" y="17"/>
                    </a:lnTo>
                    <a:lnTo>
                      <a:pt x="208" y="10"/>
                    </a:lnTo>
                    <a:lnTo>
                      <a:pt x="216" y="7"/>
                    </a:lnTo>
                    <a:lnTo>
                      <a:pt x="225" y="3"/>
                    </a:lnTo>
                    <a:lnTo>
                      <a:pt x="231" y="0"/>
                    </a:lnTo>
                    <a:lnTo>
                      <a:pt x="23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9" name="Rectangle 1091"/>
              <p:cNvSpPr>
                <a:spLocks noChangeArrowheads="1"/>
              </p:cNvSpPr>
              <p:nvPr/>
            </p:nvSpPr>
            <p:spPr bwMode="auto">
              <a:xfrm>
                <a:off x="1353" y="3449"/>
                <a:ext cx="9" cy="12"/>
              </a:xfrm>
              <a:prstGeom prst="rect">
                <a:avLst/>
              </a:prstGeom>
              <a:solidFill>
                <a:srgbClr val="FFFF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730" name="Freeform 1092"/>
              <p:cNvSpPr>
                <a:spLocks/>
              </p:cNvSpPr>
              <p:nvPr/>
            </p:nvSpPr>
            <p:spPr bwMode="auto">
              <a:xfrm>
                <a:off x="1317" y="3473"/>
                <a:ext cx="16" cy="19"/>
              </a:xfrm>
              <a:custGeom>
                <a:avLst/>
                <a:gdLst>
                  <a:gd name="T0" fmla="*/ 16 w 31"/>
                  <a:gd name="T1" fmla="*/ 19 h 40"/>
                  <a:gd name="T2" fmla="*/ 12 w 31"/>
                  <a:gd name="T3" fmla="*/ 18 h 40"/>
                  <a:gd name="T4" fmla="*/ 8 w 31"/>
                  <a:gd name="T5" fmla="*/ 15 h 40"/>
                  <a:gd name="T6" fmla="*/ 4 w 31"/>
                  <a:gd name="T7" fmla="*/ 11 h 40"/>
                  <a:gd name="T8" fmla="*/ 0 w 31"/>
                  <a:gd name="T9" fmla="*/ 8 h 40"/>
                  <a:gd name="T10" fmla="*/ 0 w 31"/>
                  <a:gd name="T11" fmla="*/ 4 h 40"/>
                  <a:gd name="T12" fmla="*/ 2 w 31"/>
                  <a:gd name="T13" fmla="*/ 3 h 40"/>
                  <a:gd name="T14" fmla="*/ 3 w 31"/>
                  <a:gd name="T15" fmla="*/ 1 h 40"/>
                  <a:gd name="T16" fmla="*/ 6 w 31"/>
                  <a:gd name="T17" fmla="*/ 0 h 40"/>
                  <a:gd name="T18" fmla="*/ 8 w 31"/>
                  <a:gd name="T19" fmla="*/ 0 h 40"/>
                  <a:gd name="T20" fmla="*/ 11 w 31"/>
                  <a:gd name="T21" fmla="*/ 0 h 40"/>
                  <a:gd name="T22" fmla="*/ 13 w 31"/>
                  <a:gd name="T23" fmla="*/ 0 h 40"/>
                  <a:gd name="T24" fmla="*/ 16 w 31"/>
                  <a:gd name="T25" fmla="*/ 0 h 40"/>
                  <a:gd name="T26" fmla="*/ 16 w 31"/>
                  <a:gd name="T27" fmla="*/ 1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40">
                    <a:moveTo>
                      <a:pt x="31" y="40"/>
                    </a:moveTo>
                    <a:lnTo>
                      <a:pt x="23" y="37"/>
                    </a:lnTo>
                    <a:lnTo>
                      <a:pt x="16" y="32"/>
                    </a:lnTo>
                    <a:lnTo>
                      <a:pt x="7" y="23"/>
                    </a:lnTo>
                    <a:lnTo>
                      <a:pt x="0" y="16"/>
                    </a:lnTo>
                    <a:lnTo>
                      <a:pt x="0" y="9"/>
                    </a:lnTo>
                    <a:lnTo>
                      <a:pt x="3" y="6"/>
                    </a:lnTo>
                    <a:lnTo>
                      <a:pt x="6" y="2"/>
                    </a:lnTo>
                    <a:lnTo>
                      <a:pt x="11" y="1"/>
                    </a:lnTo>
                    <a:lnTo>
                      <a:pt x="16" y="0"/>
                    </a:lnTo>
                    <a:lnTo>
                      <a:pt x="21" y="0"/>
                    </a:lnTo>
                    <a:lnTo>
                      <a:pt x="26" y="0"/>
                    </a:lnTo>
                    <a:lnTo>
                      <a:pt x="31" y="1"/>
                    </a:lnTo>
                    <a:lnTo>
                      <a:pt x="3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1" name="Freeform 1093"/>
              <p:cNvSpPr>
                <a:spLocks/>
              </p:cNvSpPr>
              <p:nvPr/>
            </p:nvSpPr>
            <p:spPr bwMode="auto">
              <a:xfrm>
                <a:off x="1366" y="3476"/>
                <a:ext cx="27" cy="20"/>
              </a:xfrm>
              <a:custGeom>
                <a:avLst/>
                <a:gdLst>
                  <a:gd name="T0" fmla="*/ 27 w 55"/>
                  <a:gd name="T1" fmla="*/ 17 h 40"/>
                  <a:gd name="T2" fmla="*/ 24 w 55"/>
                  <a:gd name="T3" fmla="*/ 19 h 40"/>
                  <a:gd name="T4" fmla="*/ 20 w 55"/>
                  <a:gd name="T5" fmla="*/ 20 h 40"/>
                  <a:gd name="T6" fmla="*/ 16 w 55"/>
                  <a:gd name="T7" fmla="*/ 20 h 40"/>
                  <a:gd name="T8" fmla="*/ 13 w 55"/>
                  <a:gd name="T9" fmla="*/ 19 h 40"/>
                  <a:gd name="T10" fmla="*/ 10 w 55"/>
                  <a:gd name="T11" fmla="*/ 16 h 40"/>
                  <a:gd name="T12" fmla="*/ 6 w 55"/>
                  <a:gd name="T13" fmla="*/ 15 h 40"/>
                  <a:gd name="T14" fmla="*/ 3 w 55"/>
                  <a:gd name="T15" fmla="*/ 13 h 40"/>
                  <a:gd name="T16" fmla="*/ 0 w 55"/>
                  <a:gd name="T17" fmla="*/ 13 h 40"/>
                  <a:gd name="T18" fmla="*/ 0 w 55"/>
                  <a:gd name="T19" fmla="*/ 8 h 40"/>
                  <a:gd name="T20" fmla="*/ 1 w 55"/>
                  <a:gd name="T21" fmla="*/ 5 h 40"/>
                  <a:gd name="T22" fmla="*/ 2 w 55"/>
                  <a:gd name="T23" fmla="*/ 3 h 40"/>
                  <a:gd name="T24" fmla="*/ 5 w 55"/>
                  <a:gd name="T25" fmla="*/ 2 h 40"/>
                  <a:gd name="T26" fmla="*/ 7 w 55"/>
                  <a:gd name="T27" fmla="*/ 0 h 40"/>
                  <a:gd name="T28" fmla="*/ 10 w 55"/>
                  <a:gd name="T29" fmla="*/ 0 h 40"/>
                  <a:gd name="T30" fmla="*/ 13 w 55"/>
                  <a:gd name="T31" fmla="*/ 0 h 40"/>
                  <a:gd name="T32" fmla="*/ 16 w 55"/>
                  <a:gd name="T33" fmla="*/ 1 h 40"/>
                  <a:gd name="T34" fmla="*/ 21 w 55"/>
                  <a:gd name="T35" fmla="*/ 3 h 40"/>
                  <a:gd name="T36" fmla="*/ 25 w 55"/>
                  <a:gd name="T37" fmla="*/ 7 h 40"/>
                  <a:gd name="T38" fmla="*/ 27 w 55"/>
                  <a:gd name="T39" fmla="*/ 12 h 40"/>
                  <a:gd name="T40" fmla="*/ 27 w 55"/>
                  <a:gd name="T41" fmla="*/ 1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40">
                    <a:moveTo>
                      <a:pt x="55" y="33"/>
                    </a:moveTo>
                    <a:lnTo>
                      <a:pt x="48" y="38"/>
                    </a:lnTo>
                    <a:lnTo>
                      <a:pt x="41" y="40"/>
                    </a:lnTo>
                    <a:lnTo>
                      <a:pt x="33" y="39"/>
                    </a:lnTo>
                    <a:lnTo>
                      <a:pt x="27" y="37"/>
                    </a:lnTo>
                    <a:lnTo>
                      <a:pt x="20" y="32"/>
                    </a:lnTo>
                    <a:lnTo>
                      <a:pt x="13" y="29"/>
                    </a:lnTo>
                    <a:lnTo>
                      <a:pt x="6" y="26"/>
                    </a:lnTo>
                    <a:lnTo>
                      <a:pt x="0" y="26"/>
                    </a:lnTo>
                    <a:lnTo>
                      <a:pt x="0" y="16"/>
                    </a:lnTo>
                    <a:lnTo>
                      <a:pt x="2" y="10"/>
                    </a:lnTo>
                    <a:lnTo>
                      <a:pt x="5" y="5"/>
                    </a:lnTo>
                    <a:lnTo>
                      <a:pt x="11" y="3"/>
                    </a:lnTo>
                    <a:lnTo>
                      <a:pt x="15" y="0"/>
                    </a:lnTo>
                    <a:lnTo>
                      <a:pt x="21" y="0"/>
                    </a:lnTo>
                    <a:lnTo>
                      <a:pt x="26" y="0"/>
                    </a:lnTo>
                    <a:lnTo>
                      <a:pt x="32" y="2"/>
                    </a:lnTo>
                    <a:lnTo>
                      <a:pt x="42" y="6"/>
                    </a:lnTo>
                    <a:lnTo>
                      <a:pt x="51" y="14"/>
                    </a:lnTo>
                    <a:lnTo>
                      <a:pt x="55" y="23"/>
                    </a:lnTo>
                    <a:lnTo>
                      <a:pt x="55" y="33"/>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2" name="Freeform 1094"/>
              <p:cNvSpPr>
                <a:spLocks/>
              </p:cNvSpPr>
              <p:nvPr/>
            </p:nvSpPr>
            <p:spPr bwMode="auto">
              <a:xfrm>
                <a:off x="1349" y="3503"/>
                <a:ext cx="20" cy="22"/>
              </a:xfrm>
              <a:custGeom>
                <a:avLst/>
                <a:gdLst>
                  <a:gd name="T0" fmla="*/ 20 w 38"/>
                  <a:gd name="T1" fmla="*/ 13 h 44"/>
                  <a:gd name="T2" fmla="*/ 19 w 38"/>
                  <a:gd name="T3" fmla="*/ 17 h 44"/>
                  <a:gd name="T4" fmla="*/ 17 w 38"/>
                  <a:gd name="T5" fmla="*/ 22 h 44"/>
                  <a:gd name="T6" fmla="*/ 13 w 38"/>
                  <a:gd name="T7" fmla="*/ 21 h 44"/>
                  <a:gd name="T8" fmla="*/ 9 w 38"/>
                  <a:gd name="T9" fmla="*/ 20 h 44"/>
                  <a:gd name="T10" fmla="*/ 6 w 38"/>
                  <a:gd name="T11" fmla="*/ 17 h 44"/>
                  <a:gd name="T12" fmla="*/ 4 w 38"/>
                  <a:gd name="T13" fmla="*/ 15 h 44"/>
                  <a:gd name="T14" fmla="*/ 2 w 38"/>
                  <a:gd name="T15" fmla="*/ 11 h 44"/>
                  <a:gd name="T16" fmla="*/ 1 w 38"/>
                  <a:gd name="T17" fmla="*/ 8 h 44"/>
                  <a:gd name="T18" fmla="*/ 0 w 38"/>
                  <a:gd name="T19" fmla="*/ 4 h 44"/>
                  <a:gd name="T20" fmla="*/ 1 w 38"/>
                  <a:gd name="T21" fmla="*/ 1 h 44"/>
                  <a:gd name="T22" fmla="*/ 4 w 38"/>
                  <a:gd name="T23" fmla="*/ 0 h 44"/>
                  <a:gd name="T24" fmla="*/ 8 w 38"/>
                  <a:gd name="T25" fmla="*/ 0 h 44"/>
                  <a:gd name="T26" fmla="*/ 11 w 38"/>
                  <a:gd name="T27" fmla="*/ 0 h 44"/>
                  <a:gd name="T28" fmla="*/ 14 w 38"/>
                  <a:gd name="T29" fmla="*/ 2 h 44"/>
                  <a:gd name="T30" fmla="*/ 16 w 38"/>
                  <a:gd name="T31" fmla="*/ 3 h 44"/>
                  <a:gd name="T32" fmla="*/ 18 w 38"/>
                  <a:gd name="T33" fmla="*/ 6 h 44"/>
                  <a:gd name="T34" fmla="*/ 19 w 38"/>
                  <a:gd name="T35" fmla="*/ 9 h 44"/>
                  <a:gd name="T36" fmla="*/ 20 w 38"/>
                  <a:gd name="T37" fmla="*/ 13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44">
                    <a:moveTo>
                      <a:pt x="38" y="26"/>
                    </a:moveTo>
                    <a:lnTo>
                      <a:pt x="37" y="34"/>
                    </a:lnTo>
                    <a:lnTo>
                      <a:pt x="32" y="44"/>
                    </a:lnTo>
                    <a:lnTo>
                      <a:pt x="25" y="42"/>
                    </a:lnTo>
                    <a:lnTo>
                      <a:pt x="18" y="40"/>
                    </a:lnTo>
                    <a:lnTo>
                      <a:pt x="12" y="34"/>
                    </a:lnTo>
                    <a:lnTo>
                      <a:pt x="8" y="29"/>
                    </a:lnTo>
                    <a:lnTo>
                      <a:pt x="3" y="22"/>
                    </a:lnTo>
                    <a:lnTo>
                      <a:pt x="1" y="16"/>
                    </a:lnTo>
                    <a:lnTo>
                      <a:pt x="0" y="8"/>
                    </a:lnTo>
                    <a:lnTo>
                      <a:pt x="1" y="2"/>
                    </a:lnTo>
                    <a:lnTo>
                      <a:pt x="8" y="0"/>
                    </a:lnTo>
                    <a:lnTo>
                      <a:pt x="15" y="0"/>
                    </a:lnTo>
                    <a:lnTo>
                      <a:pt x="21" y="0"/>
                    </a:lnTo>
                    <a:lnTo>
                      <a:pt x="27" y="3"/>
                    </a:lnTo>
                    <a:lnTo>
                      <a:pt x="30" y="6"/>
                    </a:lnTo>
                    <a:lnTo>
                      <a:pt x="34" y="11"/>
                    </a:lnTo>
                    <a:lnTo>
                      <a:pt x="36" y="17"/>
                    </a:lnTo>
                    <a:lnTo>
                      <a:pt x="38"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3" name="Freeform 1095"/>
              <p:cNvSpPr>
                <a:spLocks/>
              </p:cNvSpPr>
              <p:nvPr/>
            </p:nvSpPr>
            <p:spPr bwMode="auto">
              <a:xfrm>
                <a:off x="1388" y="3513"/>
                <a:ext cx="24" cy="16"/>
              </a:xfrm>
              <a:custGeom>
                <a:avLst/>
                <a:gdLst>
                  <a:gd name="T0" fmla="*/ 21 w 48"/>
                  <a:gd name="T1" fmla="*/ 1 h 32"/>
                  <a:gd name="T2" fmla="*/ 23 w 48"/>
                  <a:gd name="T3" fmla="*/ 4 h 32"/>
                  <a:gd name="T4" fmla="*/ 24 w 48"/>
                  <a:gd name="T5" fmla="*/ 7 h 32"/>
                  <a:gd name="T6" fmla="*/ 21 w 48"/>
                  <a:gd name="T7" fmla="*/ 8 h 32"/>
                  <a:gd name="T8" fmla="*/ 19 w 48"/>
                  <a:gd name="T9" fmla="*/ 10 h 32"/>
                  <a:gd name="T10" fmla="*/ 16 w 48"/>
                  <a:gd name="T11" fmla="*/ 12 h 32"/>
                  <a:gd name="T12" fmla="*/ 14 w 48"/>
                  <a:gd name="T13" fmla="*/ 14 h 32"/>
                  <a:gd name="T14" fmla="*/ 11 w 48"/>
                  <a:gd name="T15" fmla="*/ 15 h 32"/>
                  <a:gd name="T16" fmla="*/ 8 w 48"/>
                  <a:gd name="T17" fmla="*/ 16 h 32"/>
                  <a:gd name="T18" fmla="*/ 4 w 48"/>
                  <a:gd name="T19" fmla="*/ 15 h 32"/>
                  <a:gd name="T20" fmla="*/ 2 w 48"/>
                  <a:gd name="T21" fmla="*/ 13 h 32"/>
                  <a:gd name="T22" fmla="*/ 0 w 48"/>
                  <a:gd name="T23" fmla="*/ 9 h 32"/>
                  <a:gd name="T24" fmla="*/ 0 w 48"/>
                  <a:gd name="T25" fmla="*/ 7 h 32"/>
                  <a:gd name="T26" fmla="*/ 0 w 48"/>
                  <a:gd name="T27" fmla="*/ 5 h 32"/>
                  <a:gd name="T28" fmla="*/ 1 w 48"/>
                  <a:gd name="T29" fmla="*/ 4 h 32"/>
                  <a:gd name="T30" fmla="*/ 3 w 48"/>
                  <a:gd name="T31" fmla="*/ 2 h 32"/>
                  <a:gd name="T32" fmla="*/ 6 w 48"/>
                  <a:gd name="T33" fmla="*/ 1 h 32"/>
                  <a:gd name="T34" fmla="*/ 10 w 48"/>
                  <a:gd name="T35" fmla="*/ 0 h 32"/>
                  <a:gd name="T36" fmla="*/ 14 w 48"/>
                  <a:gd name="T37" fmla="*/ 0 h 32"/>
                  <a:gd name="T38" fmla="*/ 17 w 48"/>
                  <a:gd name="T39" fmla="*/ 0 h 32"/>
                  <a:gd name="T40" fmla="*/ 21 w 4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32">
                    <a:moveTo>
                      <a:pt x="42" y="1"/>
                    </a:moveTo>
                    <a:lnTo>
                      <a:pt x="45" y="8"/>
                    </a:lnTo>
                    <a:lnTo>
                      <a:pt x="48" y="14"/>
                    </a:lnTo>
                    <a:lnTo>
                      <a:pt x="42" y="15"/>
                    </a:lnTo>
                    <a:lnTo>
                      <a:pt x="38" y="20"/>
                    </a:lnTo>
                    <a:lnTo>
                      <a:pt x="31" y="24"/>
                    </a:lnTo>
                    <a:lnTo>
                      <a:pt x="27" y="28"/>
                    </a:lnTo>
                    <a:lnTo>
                      <a:pt x="21" y="30"/>
                    </a:lnTo>
                    <a:lnTo>
                      <a:pt x="15" y="32"/>
                    </a:lnTo>
                    <a:lnTo>
                      <a:pt x="8" y="30"/>
                    </a:lnTo>
                    <a:lnTo>
                      <a:pt x="3" y="25"/>
                    </a:lnTo>
                    <a:lnTo>
                      <a:pt x="0" y="18"/>
                    </a:lnTo>
                    <a:lnTo>
                      <a:pt x="0" y="14"/>
                    </a:lnTo>
                    <a:lnTo>
                      <a:pt x="0" y="10"/>
                    </a:lnTo>
                    <a:lnTo>
                      <a:pt x="2" y="7"/>
                    </a:lnTo>
                    <a:lnTo>
                      <a:pt x="5" y="3"/>
                    </a:lnTo>
                    <a:lnTo>
                      <a:pt x="12" y="1"/>
                    </a:lnTo>
                    <a:lnTo>
                      <a:pt x="19" y="0"/>
                    </a:lnTo>
                    <a:lnTo>
                      <a:pt x="27" y="0"/>
                    </a:lnTo>
                    <a:lnTo>
                      <a:pt x="34" y="0"/>
                    </a:lnTo>
                    <a:lnTo>
                      <a:pt x="42" y="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4" name="Freeform 1096"/>
              <p:cNvSpPr>
                <a:spLocks/>
              </p:cNvSpPr>
              <p:nvPr/>
            </p:nvSpPr>
            <p:spPr bwMode="auto">
              <a:xfrm>
                <a:off x="1449" y="3520"/>
                <a:ext cx="24" cy="13"/>
              </a:xfrm>
              <a:custGeom>
                <a:avLst/>
                <a:gdLst>
                  <a:gd name="T0" fmla="*/ 24 w 48"/>
                  <a:gd name="T1" fmla="*/ 6 h 25"/>
                  <a:gd name="T2" fmla="*/ 21 w 48"/>
                  <a:gd name="T3" fmla="*/ 7 h 25"/>
                  <a:gd name="T4" fmla="*/ 20 w 48"/>
                  <a:gd name="T5" fmla="*/ 11 h 25"/>
                  <a:gd name="T6" fmla="*/ 19 w 48"/>
                  <a:gd name="T7" fmla="*/ 12 h 25"/>
                  <a:gd name="T8" fmla="*/ 17 w 48"/>
                  <a:gd name="T9" fmla="*/ 13 h 25"/>
                  <a:gd name="T10" fmla="*/ 15 w 48"/>
                  <a:gd name="T11" fmla="*/ 12 h 25"/>
                  <a:gd name="T12" fmla="*/ 12 w 48"/>
                  <a:gd name="T13" fmla="*/ 12 h 25"/>
                  <a:gd name="T14" fmla="*/ 0 w 48"/>
                  <a:gd name="T15" fmla="*/ 12 h 25"/>
                  <a:gd name="T16" fmla="*/ 5 w 48"/>
                  <a:gd name="T17" fmla="*/ 0 h 25"/>
                  <a:gd name="T18" fmla="*/ 24 w 48"/>
                  <a:gd name="T19" fmla="*/ 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5">
                    <a:moveTo>
                      <a:pt x="48" y="11"/>
                    </a:moveTo>
                    <a:lnTo>
                      <a:pt x="41" y="14"/>
                    </a:lnTo>
                    <a:lnTo>
                      <a:pt x="39" y="21"/>
                    </a:lnTo>
                    <a:lnTo>
                      <a:pt x="37" y="23"/>
                    </a:lnTo>
                    <a:lnTo>
                      <a:pt x="34" y="25"/>
                    </a:lnTo>
                    <a:lnTo>
                      <a:pt x="30" y="24"/>
                    </a:lnTo>
                    <a:lnTo>
                      <a:pt x="24" y="24"/>
                    </a:lnTo>
                    <a:lnTo>
                      <a:pt x="0" y="24"/>
                    </a:lnTo>
                    <a:lnTo>
                      <a:pt x="10" y="0"/>
                    </a:lnTo>
                    <a:lnTo>
                      <a:pt x="48" y="1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5" name="Freeform 1097"/>
              <p:cNvSpPr>
                <a:spLocks/>
              </p:cNvSpPr>
              <p:nvPr/>
            </p:nvSpPr>
            <p:spPr bwMode="auto">
              <a:xfrm>
                <a:off x="1350" y="3593"/>
                <a:ext cx="92" cy="34"/>
              </a:xfrm>
              <a:custGeom>
                <a:avLst/>
                <a:gdLst>
                  <a:gd name="T0" fmla="*/ 35 w 183"/>
                  <a:gd name="T1" fmla="*/ 34 h 69"/>
                  <a:gd name="T2" fmla="*/ 32 w 183"/>
                  <a:gd name="T3" fmla="*/ 33 h 69"/>
                  <a:gd name="T4" fmla="*/ 29 w 183"/>
                  <a:gd name="T5" fmla="*/ 32 h 69"/>
                  <a:gd name="T6" fmla="*/ 26 w 183"/>
                  <a:gd name="T7" fmla="*/ 31 h 69"/>
                  <a:gd name="T8" fmla="*/ 24 w 183"/>
                  <a:gd name="T9" fmla="*/ 31 h 69"/>
                  <a:gd name="T10" fmla="*/ 18 w 183"/>
                  <a:gd name="T11" fmla="*/ 30 h 69"/>
                  <a:gd name="T12" fmla="*/ 13 w 183"/>
                  <a:gd name="T13" fmla="*/ 29 h 69"/>
                  <a:gd name="T14" fmla="*/ 7 w 183"/>
                  <a:gd name="T15" fmla="*/ 27 h 69"/>
                  <a:gd name="T16" fmla="*/ 3 w 183"/>
                  <a:gd name="T17" fmla="*/ 25 h 69"/>
                  <a:gd name="T18" fmla="*/ 2 w 183"/>
                  <a:gd name="T19" fmla="*/ 23 h 69"/>
                  <a:gd name="T20" fmla="*/ 1 w 183"/>
                  <a:gd name="T21" fmla="*/ 21 h 69"/>
                  <a:gd name="T22" fmla="*/ 0 w 183"/>
                  <a:gd name="T23" fmla="*/ 18 h 69"/>
                  <a:gd name="T24" fmla="*/ 0 w 183"/>
                  <a:gd name="T25" fmla="*/ 16 h 69"/>
                  <a:gd name="T26" fmla="*/ 3 w 183"/>
                  <a:gd name="T27" fmla="*/ 16 h 69"/>
                  <a:gd name="T28" fmla="*/ 6 w 183"/>
                  <a:gd name="T29" fmla="*/ 17 h 69"/>
                  <a:gd name="T30" fmla="*/ 10 w 183"/>
                  <a:gd name="T31" fmla="*/ 18 h 69"/>
                  <a:gd name="T32" fmla="*/ 13 w 183"/>
                  <a:gd name="T33" fmla="*/ 19 h 69"/>
                  <a:gd name="T34" fmla="*/ 16 w 183"/>
                  <a:gd name="T35" fmla="*/ 19 h 69"/>
                  <a:gd name="T36" fmla="*/ 19 w 183"/>
                  <a:gd name="T37" fmla="*/ 19 h 69"/>
                  <a:gd name="T38" fmla="*/ 23 w 183"/>
                  <a:gd name="T39" fmla="*/ 20 h 69"/>
                  <a:gd name="T40" fmla="*/ 26 w 183"/>
                  <a:gd name="T41" fmla="*/ 20 h 69"/>
                  <a:gd name="T42" fmla="*/ 31 w 183"/>
                  <a:gd name="T43" fmla="*/ 20 h 69"/>
                  <a:gd name="T44" fmla="*/ 37 w 183"/>
                  <a:gd name="T45" fmla="*/ 21 h 69"/>
                  <a:gd name="T46" fmla="*/ 39 w 183"/>
                  <a:gd name="T47" fmla="*/ 20 h 69"/>
                  <a:gd name="T48" fmla="*/ 42 w 183"/>
                  <a:gd name="T49" fmla="*/ 20 h 69"/>
                  <a:gd name="T50" fmla="*/ 45 w 183"/>
                  <a:gd name="T51" fmla="*/ 20 h 69"/>
                  <a:gd name="T52" fmla="*/ 48 w 183"/>
                  <a:gd name="T53" fmla="*/ 20 h 69"/>
                  <a:gd name="T54" fmla="*/ 53 w 183"/>
                  <a:gd name="T55" fmla="*/ 18 h 69"/>
                  <a:gd name="T56" fmla="*/ 59 w 183"/>
                  <a:gd name="T57" fmla="*/ 17 h 69"/>
                  <a:gd name="T58" fmla="*/ 64 w 183"/>
                  <a:gd name="T59" fmla="*/ 15 h 69"/>
                  <a:gd name="T60" fmla="*/ 70 w 183"/>
                  <a:gd name="T61" fmla="*/ 13 h 69"/>
                  <a:gd name="T62" fmla="*/ 75 w 183"/>
                  <a:gd name="T63" fmla="*/ 10 h 69"/>
                  <a:gd name="T64" fmla="*/ 80 w 183"/>
                  <a:gd name="T65" fmla="*/ 7 h 69"/>
                  <a:gd name="T66" fmla="*/ 83 w 183"/>
                  <a:gd name="T67" fmla="*/ 5 h 69"/>
                  <a:gd name="T68" fmla="*/ 86 w 183"/>
                  <a:gd name="T69" fmla="*/ 4 h 69"/>
                  <a:gd name="T70" fmla="*/ 89 w 183"/>
                  <a:gd name="T71" fmla="*/ 2 h 69"/>
                  <a:gd name="T72" fmla="*/ 92 w 183"/>
                  <a:gd name="T73" fmla="*/ 0 h 69"/>
                  <a:gd name="T74" fmla="*/ 91 w 183"/>
                  <a:gd name="T75" fmla="*/ 3 h 69"/>
                  <a:gd name="T76" fmla="*/ 90 w 183"/>
                  <a:gd name="T77" fmla="*/ 6 h 69"/>
                  <a:gd name="T78" fmla="*/ 88 w 183"/>
                  <a:gd name="T79" fmla="*/ 9 h 69"/>
                  <a:gd name="T80" fmla="*/ 86 w 183"/>
                  <a:gd name="T81" fmla="*/ 12 h 69"/>
                  <a:gd name="T82" fmla="*/ 83 w 183"/>
                  <a:gd name="T83" fmla="*/ 14 h 69"/>
                  <a:gd name="T84" fmla="*/ 80 w 183"/>
                  <a:gd name="T85" fmla="*/ 17 h 69"/>
                  <a:gd name="T86" fmla="*/ 76 w 183"/>
                  <a:gd name="T87" fmla="*/ 19 h 69"/>
                  <a:gd name="T88" fmla="*/ 72 w 183"/>
                  <a:gd name="T89" fmla="*/ 22 h 69"/>
                  <a:gd name="T90" fmla="*/ 67 w 183"/>
                  <a:gd name="T91" fmla="*/ 23 h 69"/>
                  <a:gd name="T92" fmla="*/ 62 w 183"/>
                  <a:gd name="T93" fmla="*/ 25 h 69"/>
                  <a:gd name="T94" fmla="*/ 58 w 183"/>
                  <a:gd name="T95" fmla="*/ 27 h 69"/>
                  <a:gd name="T96" fmla="*/ 53 w 183"/>
                  <a:gd name="T97" fmla="*/ 29 h 69"/>
                  <a:gd name="T98" fmla="*/ 48 w 183"/>
                  <a:gd name="T99" fmla="*/ 30 h 69"/>
                  <a:gd name="T100" fmla="*/ 43 w 183"/>
                  <a:gd name="T101" fmla="*/ 31 h 69"/>
                  <a:gd name="T102" fmla="*/ 38 w 183"/>
                  <a:gd name="T103" fmla="*/ 33 h 69"/>
                  <a:gd name="T104" fmla="*/ 35 w 183"/>
                  <a:gd name="T105" fmla="*/ 34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3" h="69">
                    <a:moveTo>
                      <a:pt x="69" y="69"/>
                    </a:moveTo>
                    <a:lnTo>
                      <a:pt x="63" y="66"/>
                    </a:lnTo>
                    <a:lnTo>
                      <a:pt x="58" y="64"/>
                    </a:lnTo>
                    <a:lnTo>
                      <a:pt x="52" y="62"/>
                    </a:lnTo>
                    <a:lnTo>
                      <a:pt x="47" y="62"/>
                    </a:lnTo>
                    <a:lnTo>
                      <a:pt x="35" y="60"/>
                    </a:lnTo>
                    <a:lnTo>
                      <a:pt x="25" y="59"/>
                    </a:lnTo>
                    <a:lnTo>
                      <a:pt x="14" y="55"/>
                    </a:lnTo>
                    <a:lnTo>
                      <a:pt x="6" y="50"/>
                    </a:lnTo>
                    <a:lnTo>
                      <a:pt x="3" y="46"/>
                    </a:lnTo>
                    <a:lnTo>
                      <a:pt x="1" y="42"/>
                    </a:lnTo>
                    <a:lnTo>
                      <a:pt x="0" y="37"/>
                    </a:lnTo>
                    <a:lnTo>
                      <a:pt x="0" y="32"/>
                    </a:lnTo>
                    <a:lnTo>
                      <a:pt x="6" y="33"/>
                    </a:lnTo>
                    <a:lnTo>
                      <a:pt x="12" y="35"/>
                    </a:lnTo>
                    <a:lnTo>
                      <a:pt x="19" y="36"/>
                    </a:lnTo>
                    <a:lnTo>
                      <a:pt x="26" y="38"/>
                    </a:lnTo>
                    <a:lnTo>
                      <a:pt x="32" y="38"/>
                    </a:lnTo>
                    <a:lnTo>
                      <a:pt x="38" y="39"/>
                    </a:lnTo>
                    <a:lnTo>
                      <a:pt x="45" y="40"/>
                    </a:lnTo>
                    <a:lnTo>
                      <a:pt x="51" y="41"/>
                    </a:lnTo>
                    <a:lnTo>
                      <a:pt x="61" y="41"/>
                    </a:lnTo>
                    <a:lnTo>
                      <a:pt x="73" y="42"/>
                    </a:lnTo>
                    <a:lnTo>
                      <a:pt x="78" y="41"/>
                    </a:lnTo>
                    <a:lnTo>
                      <a:pt x="84" y="41"/>
                    </a:lnTo>
                    <a:lnTo>
                      <a:pt x="90" y="40"/>
                    </a:lnTo>
                    <a:lnTo>
                      <a:pt x="96" y="40"/>
                    </a:lnTo>
                    <a:lnTo>
                      <a:pt x="106" y="37"/>
                    </a:lnTo>
                    <a:lnTo>
                      <a:pt x="117" y="35"/>
                    </a:lnTo>
                    <a:lnTo>
                      <a:pt x="127" y="31"/>
                    </a:lnTo>
                    <a:lnTo>
                      <a:pt x="139" y="26"/>
                    </a:lnTo>
                    <a:lnTo>
                      <a:pt x="149" y="20"/>
                    </a:lnTo>
                    <a:lnTo>
                      <a:pt x="160" y="15"/>
                    </a:lnTo>
                    <a:lnTo>
                      <a:pt x="166" y="11"/>
                    </a:lnTo>
                    <a:lnTo>
                      <a:pt x="171" y="8"/>
                    </a:lnTo>
                    <a:lnTo>
                      <a:pt x="177" y="4"/>
                    </a:lnTo>
                    <a:lnTo>
                      <a:pt x="183" y="0"/>
                    </a:lnTo>
                    <a:lnTo>
                      <a:pt x="182" y="7"/>
                    </a:lnTo>
                    <a:lnTo>
                      <a:pt x="180" y="13"/>
                    </a:lnTo>
                    <a:lnTo>
                      <a:pt x="176" y="18"/>
                    </a:lnTo>
                    <a:lnTo>
                      <a:pt x="172" y="24"/>
                    </a:lnTo>
                    <a:lnTo>
                      <a:pt x="166" y="29"/>
                    </a:lnTo>
                    <a:lnTo>
                      <a:pt x="159" y="34"/>
                    </a:lnTo>
                    <a:lnTo>
                      <a:pt x="151" y="39"/>
                    </a:lnTo>
                    <a:lnTo>
                      <a:pt x="144" y="44"/>
                    </a:lnTo>
                    <a:lnTo>
                      <a:pt x="133" y="47"/>
                    </a:lnTo>
                    <a:lnTo>
                      <a:pt x="124" y="50"/>
                    </a:lnTo>
                    <a:lnTo>
                      <a:pt x="115" y="54"/>
                    </a:lnTo>
                    <a:lnTo>
                      <a:pt x="105" y="58"/>
                    </a:lnTo>
                    <a:lnTo>
                      <a:pt x="95" y="60"/>
                    </a:lnTo>
                    <a:lnTo>
                      <a:pt x="85" y="63"/>
                    </a:lnTo>
                    <a:lnTo>
                      <a:pt x="76" y="66"/>
                    </a:lnTo>
                    <a:lnTo>
                      <a:pt x="6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6" name="Freeform 1098"/>
              <p:cNvSpPr>
                <a:spLocks/>
              </p:cNvSpPr>
              <p:nvPr/>
            </p:nvSpPr>
            <p:spPr bwMode="auto">
              <a:xfrm>
                <a:off x="1481" y="3718"/>
                <a:ext cx="92" cy="46"/>
              </a:xfrm>
              <a:custGeom>
                <a:avLst/>
                <a:gdLst>
                  <a:gd name="T0" fmla="*/ 92 w 184"/>
                  <a:gd name="T1" fmla="*/ 1 h 91"/>
                  <a:gd name="T2" fmla="*/ 91 w 184"/>
                  <a:gd name="T3" fmla="*/ 4 h 91"/>
                  <a:gd name="T4" fmla="*/ 90 w 184"/>
                  <a:gd name="T5" fmla="*/ 7 h 91"/>
                  <a:gd name="T6" fmla="*/ 88 w 184"/>
                  <a:gd name="T7" fmla="*/ 10 h 91"/>
                  <a:gd name="T8" fmla="*/ 87 w 184"/>
                  <a:gd name="T9" fmla="*/ 13 h 91"/>
                  <a:gd name="T10" fmla="*/ 84 w 184"/>
                  <a:gd name="T11" fmla="*/ 16 h 91"/>
                  <a:gd name="T12" fmla="*/ 82 w 184"/>
                  <a:gd name="T13" fmla="*/ 19 h 91"/>
                  <a:gd name="T14" fmla="*/ 79 w 184"/>
                  <a:gd name="T15" fmla="*/ 22 h 91"/>
                  <a:gd name="T16" fmla="*/ 77 w 184"/>
                  <a:gd name="T17" fmla="*/ 25 h 91"/>
                  <a:gd name="T18" fmla="*/ 71 w 184"/>
                  <a:gd name="T19" fmla="*/ 29 h 91"/>
                  <a:gd name="T20" fmla="*/ 66 w 184"/>
                  <a:gd name="T21" fmla="*/ 35 h 91"/>
                  <a:gd name="T22" fmla="*/ 64 w 184"/>
                  <a:gd name="T23" fmla="*/ 37 h 91"/>
                  <a:gd name="T24" fmla="*/ 62 w 184"/>
                  <a:gd name="T25" fmla="*/ 39 h 91"/>
                  <a:gd name="T26" fmla="*/ 60 w 184"/>
                  <a:gd name="T27" fmla="*/ 43 h 91"/>
                  <a:gd name="T28" fmla="*/ 59 w 184"/>
                  <a:gd name="T29" fmla="*/ 46 h 91"/>
                  <a:gd name="T30" fmla="*/ 55 w 184"/>
                  <a:gd name="T31" fmla="*/ 44 h 91"/>
                  <a:gd name="T32" fmla="*/ 51 w 184"/>
                  <a:gd name="T33" fmla="*/ 43 h 91"/>
                  <a:gd name="T34" fmla="*/ 47 w 184"/>
                  <a:gd name="T35" fmla="*/ 42 h 91"/>
                  <a:gd name="T36" fmla="*/ 42 w 184"/>
                  <a:gd name="T37" fmla="*/ 42 h 91"/>
                  <a:gd name="T38" fmla="*/ 38 w 184"/>
                  <a:gd name="T39" fmla="*/ 41 h 91"/>
                  <a:gd name="T40" fmla="*/ 33 w 184"/>
                  <a:gd name="T41" fmla="*/ 40 h 91"/>
                  <a:gd name="T42" fmla="*/ 29 w 184"/>
                  <a:gd name="T43" fmla="*/ 40 h 91"/>
                  <a:gd name="T44" fmla="*/ 25 w 184"/>
                  <a:gd name="T45" fmla="*/ 40 h 91"/>
                  <a:gd name="T46" fmla="*/ 20 w 184"/>
                  <a:gd name="T47" fmla="*/ 39 h 91"/>
                  <a:gd name="T48" fmla="*/ 16 w 184"/>
                  <a:gd name="T49" fmla="*/ 38 h 91"/>
                  <a:gd name="T50" fmla="*/ 12 w 184"/>
                  <a:gd name="T51" fmla="*/ 36 h 91"/>
                  <a:gd name="T52" fmla="*/ 9 w 184"/>
                  <a:gd name="T53" fmla="*/ 35 h 91"/>
                  <a:gd name="T54" fmla="*/ 6 w 184"/>
                  <a:gd name="T55" fmla="*/ 33 h 91"/>
                  <a:gd name="T56" fmla="*/ 3 w 184"/>
                  <a:gd name="T57" fmla="*/ 31 h 91"/>
                  <a:gd name="T58" fmla="*/ 1 w 184"/>
                  <a:gd name="T59" fmla="*/ 28 h 91"/>
                  <a:gd name="T60" fmla="*/ 0 w 184"/>
                  <a:gd name="T61" fmla="*/ 25 h 91"/>
                  <a:gd name="T62" fmla="*/ 3 w 184"/>
                  <a:gd name="T63" fmla="*/ 24 h 91"/>
                  <a:gd name="T64" fmla="*/ 6 w 184"/>
                  <a:gd name="T65" fmla="*/ 24 h 91"/>
                  <a:gd name="T66" fmla="*/ 10 w 184"/>
                  <a:gd name="T67" fmla="*/ 24 h 91"/>
                  <a:gd name="T68" fmla="*/ 13 w 184"/>
                  <a:gd name="T69" fmla="*/ 25 h 91"/>
                  <a:gd name="T70" fmla="*/ 18 w 184"/>
                  <a:gd name="T71" fmla="*/ 27 h 91"/>
                  <a:gd name="T72" fmla="*/ 24 w 184"/>
                  <a:gd name="T73" fmla="*/ 30 h 91"/>
                  <a:gd name="T74" fmla="*/ 29 w 184"/>
                  <a:gd name="T75" fmla="*/ 33 h 91"/>
                  <a:gd name="T76" fmla="*/ 34 w 184"/>
                  <a:gd name="T77" fmla="*/ 34 h 91"/>
                  <a:gd name="T78" fmla="*/ 37 w 184"/>
                  <a:gd name="T79" fmla="*/ 34 h 91"/>
                  <a:gd name="T80" fmla="*/ 40 w 184"/>
                  <a:gd name="T81" fmla="*/ 34 h 91"/>
                  <a:gd name="T82" fmla="*/ 43 w 184"/>
                  <a:gd name="T83" fmla="*/ 32 h 91"/>
                  <a:gd name="T84" fmla="*/ 47 w 184"/>
                  <a:gd name="T85" fmla="*/ 31 h 91"/>
                  <a:gd name="T86" fmla="*/ 49 w 184"/>
                  <a:gd name="T87" fmla="*/ 29 h 91"/>
                  <a:gd name="T88" fmla="*/ 52 w 184"/>
                  <a:gd name="T89" fmla="*/ 27 h 91"/>
                  <a:gd name="T90" fmla="*/ 55 w 184"/>
                  <a:gd name="T91" fmla="*/ 25 h 91"/>
                  <a:gd name="T92" fmla="*/ 58 w 184"/>
                  <a:gd name="T93" fmla="*/ 23 h 91"/>
                  <a:gd name="T94" fmla="*/ 63 w 184"/>
                  <a:gd name="T95" fmla="*/ 18 h 91"/>
                  <a:gd name="T96" fmla="*/ 68 w 184"/>
                  <a:gd name="T97" fmla="*/ 13 h 91"/>
                  <a:gd name="T98" fmla="*/ 70 w 184"/>
                  <a:gd name="T99" fmla="*/ 10 h 91"/>
                  <a:gd name="T100" fmla="*/ 73 w 184"/>
                  <a:gd name="T101" fmla="*/ 8 h 91"/>
                  <a:gd name="T102" fmla="*/ 75 w 184"/>
                  <a:gd name="T103" fmla="*/ 5 h 91"/>
                  <a:gd name="T104" fmla="*/ 78 w 184"/>
                  <a:gd name="T105" fmla="*/ 3 h 91"/>
                  <a:gd name="T106" fmla="*/ 81 w 184"/>
                  <a:gd name="T107" fmla="*/ 2 h 91"/>
                  <a:gd name="T108" fmla="*/ 84 w 184"/>
                  <a:gd name="T109" fmla="*/ 1 h 91"/>
                  <a:gd name="T110" fmla="*/ 88 w 184"/>
                  <a:gd name="T111" fmla="*/ 0 h 91"/>
                  <a:gd name="T112" fmla="*/ 92 w 184"/>
                  <a:gd name="T113" fmla="*/ 1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4"/>
                    </a:lnTo>
                    <a:lnTo>
                      <a:pt x="176" y="20"/>
                    </a:lnTo>
                    <a:lnTo>
                      <a:pt x="173" y="26"/>
                    </a:lnTo>
                    <a:lnTo>
                      <a:pt x="168" y="31"/>
                    </a:lnTo>
                    <a:lnTo>
                      <a:pt x="163" y="38"/>
                    </a:lnTo>
                    <a:lnTo>
                      <a:pt x="157" y="43"/>
                    </a:lnTo>
                    <a:lnTo>
                      <a:pt x="153" y="49"/>
                    </a:lnTo>
                    <a:lnTo>
                      <a:pt x="142" y="58"/>
                    </a:lnTo>
                    <a:lnTo>
                      <a:pt x="132" y="69"/>
                    </a:lnTo>
                    <a:lnTo>
                      <a:pt x="127" y="73"/>
                    </a:lnTo>
                    <a:lnTo>
                      <a:pt x="123" y="78"/>
                    </a:lnTo>
                    <a:lnTo>
                      <a:pt x="120" y="85"/>
                    </a:lnTo>
                    <a:lnTo>
                      <a:pt x="118" y="91"/>
                    </a:lnTo>
                    <a:lnTo>
                      <a:pt x="109" y="88"/>
                    </a:lnTo>
                    <a:lnTo>
                      <a:pt x="101" y="86"/>
                    </a:lnTo>
                    <a:lnTo>
                      <a:pt x="93" y="83"/>
                    </a:lnTo>
                    <a:lnTo>
                      <a:pt x="84" y="83"/>
                    </a:lnTo>
                    <a:lnTo>
                      <a:pt x="75" y="81"/>
                    </a:lnTo>
                    <a:lnTo>
                      <a:pt x="66" y="80"/>
                    </a:lnTo>
                    <a:lnTo>
                      <a:pt x="57" y="79"/>
                    </a:lnTo>
                    <a:lnTo>
                      <a:pt x="49" y="79"/>
                    </a:lnTo>
                    <a:lnTo>
                      <a:pt x="39" y="77"/>
                    </a:lnTo>
                    <a:lnTo>
                      <a:pt x="31" y="75"/>
                    </a:lnTo>
                    <a:lnTo>
                      <a:pt x="24" y="72"/>
                    </a:lnTo>
                    <a:lnTo>
                      <a:pt x="18" y="70"/>
                    </a:lnTo>
                    <a:lnTo>
                      <a:pt x="11" y="66"/>
                    </a:lnTo>
                    <a:lnTo>
                      <a:pt x="6" y="62"/>
                    </a:lnTo>
                    <a:lnTo>
                      <a:pt x="2" y="55"/>
                    </a:lnTo>
                    <a:lnTo>
                      <a:pt x="0" y="50"/>
                    </a:lnTo>
                    <a:lnTo>
                      <a:pt x="6" y="47"/>
                    </a:lnTo>
                    <a:lnTo>
                      <a:pt x="12" y="47"/>
                    </a:lnTo>
                    <a:lnTo>
                      <a:pt x="19" y="47"/>
                    </a:lnTo>
                    <a:lnTo>
                      <a:pt x="25" y="49"/>
                    </a:lnTo>
                    <a:lnTo>
                      <a:pt x="35" y="53"/>
                    </a:lnTo>
                    <a:lnTo>
                      <a:pt x="47" y="59"/>
                    </a:lnTo>
                    <a:lnTo>
                      <a:pt x="57" y="65"/>
                    </a:lnTo>
                    <a:lnTo>
                      <a:pt x="68" y="68"/>
                    </a:lnTo>
                    <a:lnTo>
                      <a:pt x="73" y="67"/>
                    </a:lnTo>
                    <a:lnTo>
                      <a:pt x="79" y="67"/>
                    </a:lnTo>
                    <a:lnTo>
                      <a:pt x="85" y="64"/>
                    </a:lnTo>
                    <a:lnTo>
                      <a:pt x="93" y="61"/>
                    </a:lnTo>
                    <a:lnTo>
                      <a:pt x="98" y="57"/>
                    </a:lnTo>
                    <a:lnTo>
                      <a:pt x="104" y="54"/>
                    </a:lnTo>
                    <a:lnTo>
                      <a:pt x="109" y="50"/>
                    </a:lnTo>
                    <a:lnTo>
                      <a:pt x="116" y="46"/>
                    </a:lnTo>
                    <a:lnTo>
                      <a:pt x="125" y="35"/>
                    </a:lnTo>
                    <a:lnTo>
                      <a:pt x="135" y="25"/>
                    </a:lnTo>
                    <a:lnTo>
                      <a:pt x="140" y="19"/>
                    </a:lnTo>
                    <a:lnTo>
                      <a:pt x="145" y="15"/>
                    </a:lnTo>
                    <a:lnTo>
                      <a:pt x="150" y="9"/>
                    </a:lnTo>
                    <a:lnTo>
                      <a:pt x="156" y="6"/>
                    </a:lnTo>
                    <a:lnTo>
                      <a:pt x="162" y="3"/>
                    </a:lnTo>
                    <a:lnTo>
                      <a:pt x="168" y="1"/>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7" name="Group 1099"/>
            <p:cNvGrpSpPr>
              <a:grpSpLocks/>
            </p:cNvGrpSpPr>
            <p:nvPr/>
          </p:nvGrpSpPr>
          <p:grpSpPr bwMode="auto">
            <a:xfrm>
              <a:off x="5027" y="3122"/>
              <a:ext cx="406" cy="323"/>
              <a:chOff x="2566" y="3057"/>
              <a:chExt cx="701" cy="558"/>
            </a:xfrm>
          </p:grpSpPr>
          <p:sp>
            <p:nvSpPr>
              <p:cNvPr id="28688" name="Freeform 1100"/>
              <p:cNvSpPr>
                <a:spLocks/>
              </p:cNvSpPr>
              <p:nvPr/>
            </p:nvSpPr>
            <p:spPr bwMode="auto">
              <a:xfrm>
                <a:off x="2566" y="3057"/>
                <a:ext cx="701" cy="558"/>
              </a:xfrm>
              <a:custGeom>
                <a:avLst/>
                <a:gdLst>
                  <a:gd name="T0" fmla="*/ 669 w 2102"/>
                  <a:gd name="T1" fmla="*/ 205 h 1673"/>
                  <a:gd name="T2" fmla="*/ 550 w 2102"/>
                  <a:gd name="T3" fmla="*/ 268 h 1673"/>
                  <a:gd name="T4" fmla="*/ 465 w 2102"/>
                  <a:gd name="T5" fmla="*/ 297 h 1673"/>
                  <a:gd name="T6" fmla="*/ 459 w 2102"/>
                  <a:gd name="T7" fmla="*/ 354 h 1673"/>
                  <a:gd name="T8" fmla="*/ 435 w 2102"/>
                  <a:gd name="T9" fmla="*/ 461 h 1673"/>
                  <a:gd name="T10" fmla="*/ 376 w 2102"/>
                  <a:gd name="T11" fmla="*/ 432 h 1673"/>
                  <a:gd name="T12" fmla="*/ 375 w 2102"/>
                  <a:gd name="T13" fmla="*/ 405 h 1673"/>
                  <a:gd name="T14" fmla="*/ 369 w 2102"/>
                  <a:gd name="T15" fmla="*/ 402 h 1673"/>
                  <a:gd name="T16" fmla="*/ 299 w 2102"/>
                  <a:gd name="T17" fmla="*/ 437 h 1673"/>
                  <a:gd name="T18" fmla="*/ 229 w 2102"/>
                  <a:gd name="T19" fmla="*/ 514 h 1673"/>
                  <a:gd name="T20" fmla="*/ 160 w 2102"/>
                  <a:gd name="T21" fmla="*/ 533 h 1673"/>
                  <a:gd name="T22" fmla="*/ 224 w 2102"/>
                  <a:gd name="T23" fmla="*/ 457 h 1673"/>
                  <a:gd name="T24" fmla="*/ 245 w 2102"/>
                  <a:gd name="T25" fmla="*/ 397 h 1673"/>
                  <a:gd name="T26" fmla="*/ 181 w 2102"/>
                  <a:gd name="T27" fmla="*/ 488 h 1673"/>
                  <a:gd name="T28" fmla="*/ 142 w 2102"/>
                  <a:gd name="T29" fmla="*/ 509 h 1673"/>
                  <a:gd name="T30" fmla="*/ 107 w 2102"/>
                  <a:gd name="T31" fmla="*/ 496 h 1673"/>
                  <a:gd name="T32" fmla="*/ 184 w 2102"/>
                  <a:gd name="T33" fmla="*/ 420 h 1673"/>
                  <a:gd name="T34" fmla="*/ 200 w 2102"/>
                  <a:gd name="T35" fmla="*/ 387 h 1673"/>
                  <a:gd name="T36" fmla="*/ 140 w 2102"/>
                  <a:gd name="T37" fmla="*/ 451 h 1673"/>
                  <a:gd name="T38" fmla="*/ 65 w 2102"/>
                  <a:gd name="T39" fmla="*/ 456 h 1673"/>
                  <a:gd name="T40" fmla="*/ 71 w 2102"/>
                  <a:gd name="T41" fmla="*/ 427 h 1673"/>
                  <a:gd name="T42" fmla="*/ 128 w 2102"/>
                  <a:gd name="T43" fmla="*/ 393 h 1673"/>
                  <a:gd name="T44" fmla="*/ 176 w 2102"/>
                  <a:gd name="T45" fmla="*/ 334 h 1673"/>
                  <a:gd name="T46" fmla="*/ 140 w 2102"/>
                  <a:gd name="T47" fmla="*/ 365 h 1673"/>
                  <a:gd name="T48" fmla="*/ 72 w 2102"/>
                  <a:gd name="T49" fmla="*/ 380 h 1673"/>
                  <a:gd name="T50" fmla="*/ 17 w 2102"/>
                  <a:gd name="T51" fmla="*/ 361 h 1673"/>
                  <a:gd name="T52" fmla="*/ 66 w 2102"/>
                  <a:gd name="T53" fmla="*/ 340 h 1673"/>
                  <a:gd name="T54" fmla="*/ 121 w 2102"/>
                  <a:gd name="T55" fmla="*/ 317 h 1673"/>
                  <a:gd name="T56" fmla="*/ 177 w 2102"/>
                  <a:gd name="T57" fmla="*/ 262 h 1673"/>
                  <a:gd name="T58" fmla="*/ 238 w 2102"/>
                  <a:gd name="T59" fmla="*/ 215 h 1673"/>
                  <a:gd name="T60" fmla="*/ 285 w 2102"/>
                  <a:gd name="T61" fmla="*/ 186 h 1673"/>
                  <a:gd name="T62" fmla="*/ 338 w 2102"/>
                  <a:gd name="T63" fmla="*/ 146 h 1673"/>
                  <a:gd name="T64" fmla="*/ 502 w 2102"/>
                  <a:gd name="T65" fmla="*/ 62 h 1673"/>
                  <a:gd name="T66" fmla="*/ 645 w 2102"/>
                  <a:gd name="T67" fmla="*/ 2 h 1673"/>
                  <a:gd name="T68" fmla="*/ 589 w 2102"/>
                  <a:gd name="T69" fmla="*/ 17 h 1673"/>
                  <a:gd name="T70" fmla="*/ 399 w 2102"/>
                  <a:gd name="T71" fmla="*/ 90 h 1673"/>
                  <a:gd name="T72" fmla="*/ 275 w 2102"/>
                  <a:gd name="T73" fmla="*/ 171 h 1673"/>
                  <a:gd name="T74" fmla="*/ 236 w 2102"/>
                  <a:gd name="T75" fmla="*/ 197 h 1673"/>
                  <a:gd name="T76" fmla="*/ 160 w 2102"/>
                  <a:gd name="T77" fmla="*/ 257 h 1673"/>
                  <a:gd name="T78" fmla="*/ 84 w 2102"/>
                  <a:gd name="T79" fmla="*/ 323 h 1673"/>
                  <a:gd name="T80" fmla="*/ 13 w 2102"/>
                  <a:gd name="T81" fmla="*/ 343 h 1673"/>
                  <a:gd name="T82" fmla="*/ 13 w 2102"/>
                  <a:gd name="T83" fmla="*/ 383 h 1673"/>
                  <a:gd name="T84" fmla="*/ 87 w 2102"/>
                  <a:gd name="T85" fmla="*/ 388 h 1673"/>
                  <a:gd name="T86" fmla="*/ 129 w 2102"/>
                  <a:gd name="T87" fmla="*/ 376 h 1673"/>
                  <a:gd name="T88" fmla="*/ 129 w 2102"/>
                  <a:gd name="T89" fmla="*/ 382 h 1673"/>
                  <a:gd name="T90" fmla="*/ 49 w 2102"/>
                  <a:gd name="T91" fmla="*/ 427 h 1673"/>
                  <a:gd name="T92" fmla="*/ 67 w 2102"/>
                  <a:gd name="T93" fmla="*/ 475 h 1673"/>
                  <a:gd name="T94" fmla="*/ 108 w 2102"/>
                  <a:gd name="T95" fmla="*/ 475 h 1673"/>
                  <a:gd name="T96" fmla="*/ 100 w 2102"/>
                  <a:gd name="T97" fmla="*/ 514 h 1673"/>
                  <a:gd name="T98" fmla="*/ 141 w 2102"/>
                  <a:gd name="T99" fmla="*/ 520 h 1673"/>
                  <a:gd name="T100" fmla="*/ 147 w 2102"/>
                  <a:gd name="T101" fmla="*/ 550 h 1673"/>
                  <a:gd name="T102" fmla="*/ 202 w 2102"/>
                  <a:gd name="T103" fmla="*/ 555 h 1673"/>
                  <a:gd name="T104" fmla="*/ 255 w 2102"/>
                  <a:gd name="T105" fmla="*/ 508 h 1673"/>
                  <a:gd name="T106" fmla="*/ 312 w 2102"/>
                  <a:gd name="T107" fmla="*/ 444 h 1673"/>
                  <a:gd name="T108" fmla="*/ 340 w 2102"/>
                  <a:gd name="T109" fmla="*/ 429 h 1673"/>
                  <a:gd name="T110" fmla="*/ 375 w 2102"/>
                  <a:gd name="T111" fmla="*/ 457 h 1673"/>
                  <a:gd name="T112" fmla="*/ 432 w 2102"/>
                  <a:gd name="T113" fmla="*/ 502 h 1673"/>
                  <a:gd name="T114" fmla="*/ 452 w 2102"/>
                  <a:gd name="T115" fmla="*/ 446 h 1673"/>
                  <a:gd name="T116" fmla="*/ 474 w 2102"/>
                  <a:gd name="T117" fmla="*/ 363 h 1673"/>
                  <a:gd name="T118" fmla="*/ 475 w 2102"/>
                  <a:gd name="T119" fmla="*/ 311 h 1673"/>
                  <a:gd name="T120" fmla="*/ 521 w 2102"/>
                  <a:gd name="T121" fmla="*/ 292 h 1673"/>
                  <a:gd name="T122" fmla="*/ 628 w 2102"/>
                  <a:gd name="T123" fmla="*/ 243 h 1673"/>
                  <a:gd name="T124" fmla="*/ 700 w 2102"/>
                  <a:gd name="T125" fmla="*/ 187 h 16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02" h="1673">
                    <a:moveTo>
                      <a:pt x="2102" y="559"/>
                    </a:moveTo>
                    <a:lnTo>
                      <a:pt x="2100" y="559"/>
                    </a:lnTo>
                    <a:lnTo>
                      <a:pt x="2098" y="562"/>
                    </a:lnTo>
                    <a:lnTo>
                      <a:pt x="2091" y="565"/>
                    </a:lnTo>
                    <a:lnTo>
                      <a:pt x="2084" y="570"/>
                    </a:lnTo>
                    <a:lnTo>
                      <a:pt x="2073" y="577"/>
                    </a:lnTo>
                    <a:lnTo>
                      <a:pt x="2060" y="584"/>
                    </a:lnTo>
                    <a:lnTo>
                      <a:pt x="2044" y="593"/>
                    </a:lnTo>
                    <a:lnTo>
                      <a:pt x="2026" y="604"/>
                    </a:lnTo>
                    <a:lnTo>
                      <a:pt x="2005" y="616"/>
                    </a:lnTo>
                    <a:lnTo>
                      <a:pt x="1980" y="629"/>
                    </a:lnTo>
                    <a:lnTo>
                      <a:pt x="1953" y="644"/>
                    </a:lnTo>
                    <a:lnTo>
                      <a:pt x="1924" y="660"/>
                    </a:lnTo>
                    <a:lnTo>
                      <a:pt x="1891" y="679"/>
                    </a:lnTo>
                    <a:lnTo>
                      <a:pt x="1855" y="698"/>
                    </a:lnTo>
                    <a:lnTo>
                      <a:pt x="1816" y="720"/>
                    </a:lnTo>
                    <a:lnTo>
                      <a:pt x="1774" y="743"/>
                    </a:lnTo>
                    <a:lnTo>
                      <a:pt x="1731" y="766"/>
                    </a:lnTo>
                    <a:lnTo>
                      <a:pt x="1689" y="784"/>
                    </a:lnTo>
                    <a:lnTo>
                      <a:pt x="1650" y="803"/>
                    </a:lnTo>
                    <a:lnTo>
                      <a:pt x="1614" y="819"/>
                    </a:lnTo>
                    <a:lnTo>
                      <a:pt x="1577" y="833"/>
                    </a:lnTo>
                    <a:lnTo>
                      <a:pt x="1545" y="845"/>
                    </a:lnTo>
                    <a:lnTo>
                      <a:pt x="1515" y="856"/>
                    </a:lnTo>
                    <a:lnTo>
                      <a:pt x="1487" y="864"/>
                    </a:lnTo>
                    <a:lnTo>
                      <a:pt x="1463" y="872"/>
                    </a:lnTo>
                    <a:lnTo>
                      <a:pt x="1440" y="877"/>
                    </a:lnTo>
                    <a:lnTo>
                      <a:pt x="1421" y="883"/>
                    </a:lnTo>
                    <a:lnTo>
                      <a:pt x="1406" y="887"/>
                    </a:lnTo>
                    <a:lnTo>
                      <a:pt x="1393" y="890"/>
                    </a:lnTo>
                    <a:lnTo>
                      <a:pt x="1385" y="891"/>
                    </a:lnTo>
                    <a:lnTo>
                      <a:pt x="1378" y="892"/>
                    </a:lnTo>
                    <a:lnTo>
                      <a:pt x="1377" y="892"/>
                    </a:lnTo>
                    <a:lnTo>
                      <a:pt x="1378" y="896"/>
                    </a:lnTo>
                    <a:lnTo>
                      <a:pt x="1382" y="908"/>
                    </a:lnTo>
                    <a:lnTo>
                      <a:pt x="1386" y="927"/>
                    </a:lnTo>
                    <a:lnTo>
                      <a:pt x="1390" y="953"/>
                    </a:lnTo>
                    <a:lnTo>
                      <a:pt x="1390" y="984"/>
                    </a:lnTo>
                    <a:lnTo>
                      <a:pt x="1386" y="1020"/>
                    </a:lnTo>
                    <a:lnTo>
                      <a:pt x="1377" y="1062"/>
                    </a:lnTo>
                    <a:lnTo>
                      <a:pt x="1358" y="1107"/>
                    </a:lnTo>
                    <a:lnTo>
                      <a:pt x="1337" y="1150"/>
                    </a:lnTo>
                    <a:lnTo>
                      <a:pt x="1324" y="1189"/>
                    </a:lnTo>
                    <a:lnTo>
                      <a:pt x="1313" y="1222"/>
                    </a:lnTo>
                    <a:lnTo>
                      <a:pt x="1308" y="1253"/>
                    </a:lnTo>
                    <a:lnTo>
                      <a:pt x="1304" y="1282"/>
                    </a:lnTo>
                    <a:lnTo>
                      <a:pt x="1304" y="1307"/>
                    </a:lnTo>
                    <a:lnTo>
                      <a:pt x="1305" y="1332"/>
                    </a:lnTo>
                    <a:lnTo>
                      <a:pt x="1306" y="1356"/>
                    </a:lnTo>
                    <a:lnTo>
                      <a:pt x="1305" y="1381"/>
                    </a:lnTo>
                    <a:lnTo>
                      <a:pt x="1298" y="1404"/>
                    </a:lnTo>
                    <a:lnTo>
                      <a:pt x="1286" y="1425"/>
                    </a:lnTo>
                    <a:lnTo>
                      <a:pt x="1270" y="1439"/>
                    </a:lnTo>
                    <a:lnTo>
                      <a:pt x="1251" y="1445"/>
                    </a:lnTo>
                    <a:lnTo>
                      <a:pt x="1230" y="1438"/>
                    </a:lnTo>
                    <a:lnTo>
                      <a:pt x="1207" y="1418"/>
                    </a:lnTo>
                    <a:lnTo>
                      <a:pt x="1182" y="1380"/>
                    </a:lnTo>
                    <a:lnTo>
                      <a:pt x="1162" y="1345"/>
                    </a:lnTo>
                    <a:lnTo>
                      <a:pt x="1143" y="1317"/>
                    </a:lnTo>
                    <a:lnTo>
                      <a:pt x="1126" y="1295"/>
                    </a:lnTo>
                    <a:lnTo>
                      <a:pt x="1110" y="1279"/>
                    </a:lnTo>
                    <a:lnTo>
                      <a:pt x="1092" y="1268"/>
                    </a:lnTo>
                    <a:lnTo>
                      <a:pt x="1076" y="1262"/>
                    </a:lnTo>
                    <a:lnTo>
                      <a:pt x="1060" y="1258"/>
                    </a:lnTo>
                    <a:lnTo>
                      <a:pt x="1044" y="1258"/>
                    </a:lnTo>
                    <a:lnTo>
                      <a:pt x="1064" y="1245"/>
                    </a:lnTo>
                    <a:lnTo>
                      <a:pt x="1081" y="1236"/>
                    </a:lnTo>
                    <a:lnTo>
                      <a:pt x="1099" y="1227"/>
                    </a:lnTo>
                    <a:lnTo>
                      <a:pt x="1114" y="1218"/>
                    </a:lnTo>
                    <a:lnTo>
                      <a:pt x="1124" y="1213"/>
                    </a:lnTo>
                    <a:lnTo>
                      <a:pt x="1134" y="1209"/>
                    </a:lnTo>
                    <a:lnTo>
                      <a:pt x="1141" y="1206"/>
                    </a:lnTo>
                    <a:lnTo>
                      <a:pt x="1142" y="1205"/>
                    </a:lnTo>
                    <a:lnTo>
                      <a:pt x="1141" y="1205"/>
                    </a:lnTo>
                    <a:lnTo>
                      <a:pt x="1139" y="1205"/>
                    </a:lnTo>
                    <a:lnTo>
                      <a:pt x="1135" y="1204"/>
                    </a:lnTo>
                    <a:lnTo>
                      <a:pt x="1130" y="1204"/>
                    </a:lnTo>
                    <a:lnTo>
                      <a:pt x="1123" y="1204"/>
                    </a:lnTo>
                    <a:lnTo>
                      <a:pt x="1115" y="1204"/>
                    </a:lnTo>
                    <a:lnTo>
                      <a:pt x="1106" y="1205"/>
                    </a:lnTo>
                    <a:lnTo>
                      <a:pt x="1093" y="1208"/>
                    </a:lnTo>
                    <a:lnTo>
                      <a:pt x="1080" y="1212"/>
                    </a:lnTo>
                    <a:lnTo>
                      <a:pt x="1064" y="1217"/>
                    </a:lnTo>
                    <a:lnTo>
                      <a:pt x="1046" y="1224"/>
                    </a:lnTo>
                    <a:lnTo>
                      <a:pt x="1026" y="1232"/>
                    </a:lnTo>
                    <a:lnTo>
                      <a:pt x="1004" y="1243"/>
                    </a:lnTo>
                    <a:lnTo>
                      <a:pt x="980" y="1255"/>
                    </a:lnTo>
                    <a:lnTo>
                      <a:pt x="955" y="1271"/>
                    </a:lnTo>
                    <a:lnTo>
                      <a:pt x="926" y="1289"/>
                    </a:lnTo>
                    <a:lnTo>
                      <a:pt x="898" y="1309"/>
                    </a:lnTo>
                    <a:lnTo>
                      <a:pt x="872" y="1332"/>
                    </a:lnTo>
                    <a:lnTo>
                      <a:pt x="848" y="1355"/>
                    </a:lnTo>
                    <a:lnTo>
                      <a:pt x="824" y="1379"/>
                    </a:lnTo>
                    <a:lnTo>
                      <a:pt x="802" y="1403"/>
                    </a:lnTo>
                    <a:lnTo>
                      <a:pt x="782" y="1427"/>
                    </a:lnTo>
                    <a:lnTo>
                      <a:pt x="762" y="1453"/>
                    </a:lnTo>
                    <a:lnTo>
                      <a:pt x="743" y="1476"/>
                    </a:lnTo>
                    <a:lnTo>
                      <a:pt x="724" y="1499"/>
                    </a:lnTo>
                    <a:lnTo>
                      <a:pt x="705" y="1522"/>
                    </a:lnTo>
                    <a:lnTo>
                      <a:pt x="686" y="1542"/>
                    </a:lnTo>
                    <a:lnTo>
                      <a:pt x="669" y="1559"/>
                    </a:lnTo>
                    <a:lnTo>
                      <a:pt x="650" y="1576"/>
                    </a:lnTo>
                    <a:lnTo>
                      <a:pt x="630" y="1589"/>
                    </a:lnTo>
                    <a:lnTo>
                      <a:pt x="611" y="1600"/>
                    </a:lnTo>
                    <a:lnTo>
                      <a:pt x="589" y="1607"/>
                    </a:lnTo>
                    <a:lnTo>
                      <a:pt x="552" y="1615"/>
                    </a:lnTo>
                    <a:lnTo>
                      <a:pt x="522" y="1616"/>
                    </a:lnTo>
                    <a:lnTo>
                      <a:pt x="500" y="1613"/>
                    </a:lnTo>
                    <a:lnTo>
                      <a:pt x="487" y="1607"/>
                    </a:lnTo>
                    <a:lnTo>
                      <a:pt x="479" y="1597"/>
                    </a:lnTo>
                    <a:lnTo>
                      <a:pt x="477" y="1585"/>
                    </a:lnTo>
                    <a:lnTo>
                      <a:pt x="480" y="1573"/>
                    </a:lnTo>
                    <a:lnTo>
                      <a:pt x="485" y="1559"/>
                    </a:lnTo>
                    <a:lnTo>
                      <a:pt x="499" y="1545"/>
                    </a:lnTo>
                    <a:lnTo>
                      <a:pt x="519" y="1528"/>
                    </a:lnTo>
                    <a:lnTo>
                      <a:pt x="546" y="1507"/>
                    </a:lnTo>
                    <a:lnTo>
                      <a:pt x="577" y="1481"/>
                    </a:lnTo>
                    <a:lnTo>
                      <a:pt x="609" y="1450"/>
                    </a:lnTo>
                    <a:lnTo>
                      <a:pt x="643" y="1412"/>
                    </a:lnTo>
                    <a:lnTo>
                      <a:pt x="673" y="1369"/>
                    </a:lnTo>
                    <a:lnTo>
                      <a:pt x="698" y="1317"/>
                    </a:lnTo>
                    <a:lnTo>
                      <a:pt x="709" y="1287"/>
                    </a:lnTo>
                    <a:lnTo>
                      <a:pt x="719" y="1262"/>
                    </a:lnTo>
                    <a:lnTo>
                      <a:pt x="725" y="1239"/>
                    </a:lnTo>
                    <a:lnTo>
                      <a:pt x="731" y="1218"/>
                    </a:lnTo>
                    <a:lnTo>
                      <a:pt x="735" y="1204"/>
                    </a:lnTo>
                    <a:lnTo>
                      <a:pt x="738" y="1191"/>
                    </a:lnTo>
                    <a:lnTo>
                      <a:pt x="739" y="1185"/>
                    </a:lnTo>
                    <a:lnTo>
                      <a:pt x="739" y="1182"/>
                    </a:lnTo>
                    <a:lnTo>
                      <a:pt x="735" y="1190"/>
                    </a:lnTo>
                    <a:lnTo>
                      <a:pt x="725" y="1212"/>
                    </a:lnTo>
                    <a:lnTo>
                      <a:pt x="708" y="1244"/>
                    </a:lnTo>
                    <a:lnTo>
                      <a:pt x="688" y="1283"/>
                    </a:lnTo>
                    <a:lnTo>
                      <a:pt x="662" y="1326"/>
                    </a:lnTo>
                    <a:lnTo>
                      <a:pt x="634" y="1368"/>
                    </a:lnTo>
                    <a:lnTo>
                      <a:pt x="604" y="1407"/>
                    </a:lnTo>
                    <a:lnTo>
                      <a:pt x="573" y="1438"/>
                    </a:lnTo>
                    <a:lnTo>
                      <a:pt x="564" y="1446"/>
                    </a:lnTo>
                    <a:lnTo>
                      <a:pt x="553" y="1454"/>
                    </a:lnTo>
                    <a:lnTo>
                      <a:pt x="543" y="1462"/>
                    </a:lnTo>
                    <a:lnTo>
                      <a:pt x="534" y="1470"/>
                    </a:lnTo>
                    <a:lnTo>
                      <a:pt x="523" y="1479"/>
                    </a:lnTo>
                    <a:lnTo>
                      <a:pt x="515" y="1487"/>
                    </a:lnTo>
                    <a:lnTo>
                      <a:pt x="506" y="1493"/>
                    </a:lnTo>
                    <a:lnTo>
                      <a:pt x="498" y="1501"/>
                    </a:lnTo>
                    <a:lnTo>
                      <a:pt x="484" y="1507"/>
                    </a:lnTo>
                    <a:lnTo>
                      <a:pt x="469" y="1512"/>
                    </a:lnTo>
                    <a:lnTo>
                      <a:pt x="454" y="1518"/>
                    </a:lnTo>
                    <a:lnTo>
                      <a:pt x="441" y="1523"/>
                    </a:lnTo>
                    <a:lnTo>
                      <a:pt x="427" y="1527"/>
                    </a:lnTo>
                    <a:lnTo>
                      <a:pt x="415" y="1530"/>
                    </a:lnTo>
                    <a:lnTo>
                      <a:pt x="405" y="1532"/>
                    </a:lnTo>
                    <a:lnTo>
                      <a:pt x="396" y="1534"/>
                    </a:lnTo>
                    <a:lnTo>
                      <a:pt x="383" y="1534"/>
                    </a:lnTo>
                    <a:lnTo>
                      <a:pt x="370" y="1530"/>
                    </a:lnTo>
                    <a:lnTo>
                      <a:pt x="356" y="1526"/>
                    </a:lnTo>
                    <a:lnTo>
                      <a:pt x="344" y="1518"/>
                    </a:lnTo>
                    <a:lnTo>
                      <a:pt x="333" y="1510"/>
                    </a:lnTo>
                    <a:lnTo>
                      <a:pt x="325" y="1499"/>
                    </a:lnTo>
                    <a:lnTo>
                      <a:pt x="321" y="1488"/>
                    </a:lnTo>
                    <a:lnTo>
                      <a:pt x="322" y="1476"/>
                    </a:lnTo>
                    <a:lnTo>
                      <a:pt x="330" y="1462"/>
                    </a:lnTo>
                    <a:lnTo>
                      <a:pt x="348" y="1445"/>
                    </a:lnTo>
                    <a:lnTo>
                      <a:pt x="372" y="1426"/>
                    </a:lnTo>
                    <a:lnTo>
                      <a:pt x="402" y="1404"/>
                    </a:lnTo>
                    <a:lnTo>
                      <a:pt x="434" y="1380"/>
                    </a:lnTo>
                    <a:lnTo>
                      <a:pt x="467" y="1353"/>
                    </a:lnTo>
                    <a:lnTo>
                      <a:pt x="499" y="1324"/>
                    </a:lnTo>
                    <a:lnTo>
                      <a:pt x="529" y="1291"/>
                    </a:lnTo>
                    <a:lnTo>
                      <a:pt x="553" y="1259"/>
                    </a:lnTo>
                    <a:lnTo>
                      <a:pt x="574" y="1225"/>
                    </a:lnTo>
                    <a:lnTo>
                      <a:pt x="591" y="1196"/>
                    </a:lnTo>
                    <a:lnTo>
                      <a:pt x="605" y="1167"/>
                    </a:lnTo>
                    <a:lnTo>
                      <a:pt x="615" y="1144"/>
                    </a:lnTo>
                    <a:lnTo>
                      <a:pt x="623" y="1125"/>
                    </a:lnTo>
                    <a:lnTo>
                      <a:pt x="627" y="1113"/>
                    </a:lnTo>
                    <a:lnTo>
                      <a:pt x="628" y="1109"/>
                    </a:lnTo>
                    <a:lnTo>
                      <a:pt x="624" y="1116"/>
                    </a:lnTo>
                    <a:lnTo>
                      <a:pt x="615" y="1134"/>
                    </a:lnTo>
                    <a:lnTo>
                      <a:pt x="599" y="1160"/>
                    </a:lnTo>
                    <a:lnTo>
                      <a:pt x="576" y="1194"/>
                    </a:lnTo>
                    <a:lnTo>
                      <a:pt x="549" y="1232"/>
                    </a:lnTo>
                    <a:lnTo>
                      <a:pt x="516" y="1270"/>
                    </a:lnTo>
                    <a:lnTo>
                      <a:pt x="481" y="1307"/>
                    </a:lnTo>
                    <a:lnTo>
                      <a:pt x="441" y="1342"/>
                    </a:lnTo>
                    <a:lnTo>
                      <a:pt x="440" y="1342"/>
                    </a:lnTo>
                    <a:lnTo>
                      <a:pt x="440" y="1344"/>
                    </a:lnTo>
                    <a:lnTo>
                      <a:pt x="438" y="1344"/>
                    </a:lnTo>
                    <a:lnTo>
                      <a:pt x="419" y="1353"/>
                    </a:lnTo>
                    <a:lnTo>
                      <a:pt x="399" y="1361"/>
                    </a:lnTo>
                    <a:lnTo>
                      <a:pt x="376" y="1369"/>
                    </a:lnTo>
                    <a:lnTo>
                      <a:pt x="352" y="1376"/>
                    </a:lnTo>
                    <a:lnTo>
                      <a:pt x="325" y="1380"/>
                    </a:lnTo>
                    <a:lnTo>
                      <a:pt x="297" y="1384"/>
                    </a:lnTo>
                    <a:lnTo>
                      <a:pt x="266" y="1384"/>
                    </a:lnTo>
                    <a:lnTo>
                      <a:pt x="233" y="1381"/>
                    </a:lnTo>
                    <a:lnTo>
                      <a:pt x="221" y="1379"/>
                    </a:lnTo>
                    <a:lnTo>
                      <a:pt x="208" y="1373"/>
                    </a:lnTo>
                    <a:lnTo>
                      <a:pt x="194" y="1367"/>
                    </a:lnTo>
                    <a:lnTo>
                      <a:pt x="183" y="1357"/>
                    </a:lnTo>
                    <a:lnTo>
                      <a:pt x="174" y="1348"/>
                    </a:lnTo>
                    <a:lnTo>
                      <a:pt x="167" y="1336"/>
                    </a:lnTo>
                    <a:lnTo>
                      <a:pt x="166" y="1325"/>
                    </a:lnTo>
                    <a:lnTo>
                      <a:pt x="169" y="1313"/>
                    </a:lnTo>
                    <a:lnTo>
                      <a:pt x="173" y="1307"/>
                    </a:lnTo>
                    <a:lnTo>
                      <a:pt x="179" y="1301"/>
                    </a:lnTo>
                    <a:lnTo>
                      <a:pt x="188" y="1295"/>
                    </a:lnTo>
                    <a:lnTo>
                      <a:pt x="198" y="1289"/>
                    </a:lnTo>
                    <a:lnTo>
                      <a:pt x="212" y="1280"/>
                    </a:lnTo>
                    <a:lnTo>
                      <a:pt x="225" y="1274"/>
                    </a:lnTo>
                    <a:lnTo>
                      <a:pt x="241" y="1266"/>
                    </a:lnTo>
                    <a:lnTo>
                      <a:pt x="258" y="1256"/>
                    </a:lnTo>
                    <a:lnTo>
                      <a:pt x="275" y="1248"/>
                    </a:lnTo>
                    <a:lnTo>
                      <a:pt x="294" y="1237"/>
                    </a:lnTo>
                    <a:lnTo>
                      <a:pt x="312" y="1227"/>
                    </a:lnTo>
                    <a:lnTo>
                      <a:pt x="330" y="1216"/>
                    </a:lnTo>
                    <a:lnTo>
                      <a:pt x="349" y="1204"/>
                    </a:lnTo>
                    <a:lnTo>
                      <a:pt x="367" y="1191"/>
                    </a:lnTo>
                    <a:lnTo>
                      <a:pt x="384" y="1178"/>
                    </a:lnTo>
                    <a:lnTo>
                      <a:pt x="401" y="1163"/>
                    </a:lnTo>
                    <a:lnTo>
                      <a:pt x="430" y="1134"/>
                    </a:lnTo>
                    <a:lnTo>
                      <a:pt x="456" y="1105"/>
                    </a:lnTo>
                    <a:lnTo>
                      <a:pt x="477" y="1077"/>
                    </a:lnTo>
                    <a:lnTo>
                      <a:pt x="496" y="1053"/>
                    </a:lnTo>
                    <a:lnTo>
                      <a:pt x="510" y="1031"/>
                    </a:lnTo>
                    <a:lnTo>
                      <a:pt x="521" y="1014"/>
                    </a:lnTo>
                    <a:lnTo>
                      <a:pt x="526" y="1003"/>
                    </a:lnTo>
                    <a:lnTo>
                      <a:pt x="529" y="999"/>
                    </a:lnTo>
                    <a:lnTo>
                      <a:pt x="527" y="1000"/>
                    </a:lnTo>
                    <a:lnTo>
                      <a:pt x="523" y="1005"/>
                    </a:lnTo>
                    <a:lnTo>
                      <a:pt x="518" y="1014"/>
                    </a:lnTo>
                    <a:lnTo>
                      <a:pt x="508" y="1023"/>
                    </a:lnTo>
                    <a:lnTo>
                      <a:pt x="499" y="1035"/>
                    </a:lnTo>
                    <a:lnTo>
                      <a:pt x="485" y="1050"/>
                    </a:lnTo>
                    <a:lnTo>
                      <a:pt x="472" y="1066"/>
                    </a:lnTo>
                    <a:lnTo>
                      <a:pt x="456" y="1082"/>
                    </a:lnTo>
                    <a:lnTo>
                      <a:pt x="446" y="1085"/>
                    </a:lnTo>
                    <a:lnTo>
                      <a:pt x="436" y="1089"/>
                    </a:lnTo>
                    <a:lnTo>
                      <a:pt x="421" y="1093"/>
                    </a:lnTo>
                    <a:lnTo>
                      <a:pt x="405" y="1098"/>
                    </a:lnTo>
                    <a:lnTo>
                      <a:pt x="387" y="1104"/>
                    </a:lnTo>
                    <a:lnTo>
                      <a:pt x="368" y="1109"/>
                    </a:lnTo>
                    <a:lnTo>
                      <a:pt x="348" y="1115"/>
                    </a:lnTo>
                    <a:lnTo>
                      <a:pt x="326" y="1120"/>
                    </a:lnTo>
                    <a:lnTo>
                      <a:pt x="303" y="1124"/>
                    </a:lnTo>
                    <a:lnTo>
                      <a:pt x="282" y="1129"/>
                    </a:lnTo>
                    <a:lnTo>
                      <a:pt x="259" y="1132"/>
                    </a:lnTo>
                    <a:lnTo>
                      <a:pt x="237" y="1136"/>
                    </a:lnTo>
                    <a:lnTo>
                      <a:pt x="216" y="1138"/>
                    </a:lnTo>
                    <a:lnTo>
                      <a:pt x="196" y="1139"/>
                    </a:lnTo>
                    <a:lnTo>
                      <a:pt x="175" y="1139"/>
                    </a:lnTo>
                    <a:lnTo>
                      <a:pt x="158" y="1138"/>
                    </a:lnTo>
                    <a:lnTo>
                      <a:pt x="123" y="1132"/>
                    </a:lnTo>
                    <a:lnTo>
                      <a:pt x="96" y="1125"/>
                    </a:lnTo>
                    <a:lnTo>
                      <a:pt x="76" y="1119"/>
                    </a:lnTo>
                    <a:lnTo>
                      <a:pt x="61" y="1109"/>
                    </a:lnTo>
                    <a:lnTo>
                      <a:pt x="53" y="1101"/>
                    </a:lnTo>
                    <a:lnTo>
                      <a:pt x="49" y="1092"/>
                    </a:lnTo>
                    <a:lnTo>
                      <a:pt x="50" y="1081"/>
                    </a:lnTo>
                    <a:lnTo>
                      <a:pt x="53" y="1070"/>
                    </a:lnTo>
                    <a:lnTo>
                      <a:pt x="57" y="1061"/>
                    </a:lnTo>
                    <a:lnTo>
                      <a:pt x="62" y="1053"/>
                    </a:lnTo>
                    <a:lnTo>
                      <a:pt x="70" y="1049"/>
                    </a:lnTo>
                    <a:lnTo>
                      <a:pt x="81" y="1045"/>
                    </a:lnTo>
                    <a:lnTo>
                      <a:pt x="96" y="1041"/>
                    </a:lnTo>
                    <a:lnTo>
                      <a:pt x="117" y="1036"/>
                    </a:lnTo>
                    <a:lnTo>
                      <a:pt x="146" y="1031"/>
                    </a:lnTo>
                    <a:lnTo>
                      <a:pt x="183" y="1023"/>
                    </a:lnTo>
                    <a:lnTo>
                      <a:pt x="197" y="1020"/>
                    </a:lnTo>
                    <a:lnTo>
                      <a:pt x="212" y="1016"/>
                    </a:lnTo>
                    <a:lnTo>
                      <a:pt x="228" y="1012"/>
                    </a:lnTo>
                    <a:lnTo>
                      <a:pt x="243" y="1007"/>
                    </a:lnTo>
                    <a:lnTo>
                      <a:pt x="260" y="1001"/>
                    </a:lnTo>
                    <a:lnTo>
                      <a:pt x="277" y="995"/>
                    </a:lnTo>
                    <a:lnTo>
                      <a:pt x="294" y="988"/>
                    </a:lnTo>
                    <a:lnTo>
                      <a:pt x="310" y="980"/>
                    </a:lnTo>
                    <a:lnTo>
                      <a:pt x="328" y="970"/>
                    </a:lnTo>
                    <a:lnTo>
                      <a:pt x="345" y="960"/>
                    </a:lnTo>
                    <a:lnTo>
                      <a:pt x="363" y="949"/>
                    </a:lnTo>
                    <a:lnTo>
                      <a:pt x="380" y="937"/>
                    </a:lnTo>
                    <a:lnTo>
                      <a:pt x="398" y="923"/>
                    </a:lnTo>
                    <a:lnTo>
                      <a:pt x="415" y="908"/>
                    </a:lnTo>
                    <a:lnTo>
                      <a:pt x="433" y="891"/>
                    </a:lnTo>
                    <a:lnTo>
                      <a:pt x="449" y="873"/>
                    </a:lnTo>
                    <a:lnTo>
                      <a:pt x="465" y="855"/>
                    </a:lnTo>
                    <a:lnTo>
                      <a:pt x="481" y="837"/>
                    </a:lnTo>
                    <a:lnTo>
                      <a:pt x="498" y="819"/>
                    </a:lnTo>
                    <a:lnTo>
                      <a:pt x="514" y="802"/>
                    </a:lnTo>
                    <a:lnTo>
                      <a:pt x="531" y="786"/>
                    </a:lnTo>
                    <a:lnTo>
                      <a:pt x="547" y="770"/>
                    </a:lnTo>
                    <a:lnTo>
                      <a:pt x="565" y="755"/>
                    </a:lnTo>
                    <a:lnTo>
                      <a:pt x="583" y="740"/>
                    </a:lnTo>
                    <a:lnTo>
                      <a:pt x="600" y="725"/>
                    </a:lnTo>
                    <a:lnTo>
                      <a:pt x="618" y="710"/>
                    </a:lnTo>
                    <a:lnTo>
                      <a:pt x="636" y="697"/>
                    </a:lnTo>
                    <a:lnTo>
                      <a:pt x="655" y="683"/>
                    </a:lnTo>
                    <a:lnTo>
                      <a:pt x="674" y="670"/>
                    </a:lnTo>
                    <a:lnTo>
                      <a:pt x="694" y="658"/>
                    </a:lnTo>
                    <a:lnTo>
                      <a:pt x="715" y="644"/>
                    </a:lnTo>
                    <a:lnTo>
                      <a:pt x="736" y="632"/>
                    </a:lnTo>
                    <a:lnTo>
                      <a:pt x="774" y="611"/>
                    </a:lnTo>
                    <a:lnTo>
                      <a:pt x="802" y="593"/>
                    </a:lnTo>
                    <a:lnTo>
                      <a:pt x="824" y="580"/>
                    </a:lnTo>
                    <a:lnTo>
                      <a:pt x="837" y="571"/>
                    </a:lnTo>
                    <a:lnTo>
                      <a:pt x="847" y="565"/>
                    </a:lnTo>
                    <a:lnTo>
                      <a:pt x="851" y="562"/>
                    </a:lnTo>
                    <a:lnTo>
                      <a:pt x="853" y="559"/>
                    </a:lnTo>
                    <a:lnTo>
                      <a:pt x="855" y="557"/>
                    </a:lnTo>
                    <a:lnTo>
                      <a:pt x="858" y="554"/>
                    </a:lnTo>
                    <a:lnTo>
                      <a:pt x="863" y="549"/>
                    </a:lnTo>
                    <a:lnTo>
                      <a:pt x="872" y="540"/>
                    </a:lnTo>
                    <a:lnTo>
                      <a:pt x="883" y="531"/>
                    </a:lnTo>
                    <a:lnTo>
                      <a:pt x="897" y="520"/>
                    </a:lnTo>
                    <a:lnTo>
                      <a:pt x="914" y="507"/>
                    </a:lnTo>
                    <a:lnTo>
                      <a:pt x="934" y="492"/>
                    </a:lnTo>
                    <a:lnTo>
                      <a:pt x="957" y="476"/>
                    </a:lnTo>
                    <a:lnTo>
                      <a:pt x="984" y="457"/>
                    </a:lnTo>
                    <a:lnTo>
                      <a:pt x="1014" y="438"/>
                    </a:lnTo>
                    <a:lnTo>
                      <a:pt x="1048" y="416"/>
                    </a:lnTo>
                    <a:lnTo>
                      <a:pt x="1084" y="395"/>
                    </a:lnTo>
                    <a:lnTo>
                      <a:pt x="1124" y="372"/>
                    </a:lnTo>
                    <a:lnTo>
                      <a:pt x="1169" y="346"/>
                    </a:lnTo>
                    <a:lnTo>
                      <a:pt x="1217" y="322"/>
                    </a:lnTo>
                    <a:lnTo>
                      <a:pt x="1270" y="295"/>
                    </a:lnTo>
                    <a:lnTo>
                      <a:pt x="1328" y="267"/>
                    </a:lnTo>
                    <a:lnTo>
                      <a:pt x="1386" y="239"/>
                    </a:lnTo>
                    <a:lnTo>
                      <a:pt x="1445" y="212"/>
                    </a:lnTo>
                    <a:lnTo>
                      <a:pt x="1505" y="186"/>
                    </a:lnTo>
                    <a:lnTo>
                      <a:pt x="1563" y="160"/>
                    </a:lnTo>
                    <a:lnTo>
                      <a:pt x="1619" y="135"/>
                    </a:lnTo>
                    <a:lnTo>
                      <a:pt x="1673" y="112"/>
                    </a:lnTo>
                    <a:lnTo>
                      <a:pt x="1724" y="90"/>
                    </a:lnTo>
                    <a:lnTo>
                      <a:pt x="1773" y="71"/>
                    </a:lnTo>
                    <a:lnTo>
                      <a:pt x="1816" y="54"/>
                    </a:lnTo>
                    <a:lnTo>
                      <a:pt x="1855" y="38"/>
                    </a:lnTo>
                    <a:lnTo>
                      <a:pt x="1889" y="24"/>
                    </a:lnTo>
                    <a:lnTo>
                      <a:pt x="1916" y="15"/>
                    </a:lnTo>
                    <a:lnTo>
                      <a:pt x="1935" y="7"/>
                    </a:lnTo>
                    <a:lnTo>
                      <a:pt x="1948" y="1"/>
                    </a:lnTo>
                    <a:lnTo>
                      <a:pt x="1952" y="0"/>
                    </a:lnTo>
                    <a:lnTo>
                      <a:pt x="1949" y="1"/>
                    </a:lnTo>
                    <a:lnTo>
                      <a:pt x="1939" y="3"/>
                    </a:lnTo>
                    <a:lnTo>
                      <a:pt x="1924" y="7"/>
                    </a:lnTo>
                    <a:lnTo>
                      <a:pt x="1902" y="12"/>
                    </a:lnTo>
                    <a:lnTo>
                      <a:pt x="1875" y="19"/>
                    </a:lnTo>
                    <a:lnTo>
                      <a:pt x="1844" y="27"/>
                    </a:lnTo>
                    <a:lnTo>
                      <a:pt x="1807" y="38"/>
                    </a:lnTo>
                    <a:lnTo>
                      <a:pt x="1766" y="50"/>
                    </a:lnTo>
                    <a:lnTo>
                      <a:pt x="1722" y="63"/>
                    </a:lnTo>
                    <a:lnTo>
                      <a:pt x="1672" y="78"/>
                    </a:lnTo>
                    <a:lnTo>
                      <a:pt x="1619" y="96"/>
                    </a:lnTo>
                    <a:lnTo>
                      <a:pt x="1564" y="116"/>
                    </a:lnTo>
                    <a:lnTo>
                      <a:pt x="1506" y="136"/>
                    </a:lnTo>
                    <a:lnTo>
                      <a:pt x="1445" y="160"/>
                    </a:lnTo>
                    <a:lnTo>
                      <a:pt x="1382" y="186"/>
                    </a:lnTo>
                    <a:lnTo>
                      <a:pt x="1317" y="213"/>
                    </a:lnTo>
                    <a:lnTo>
                      <a:pt x="1254" y="241"/>
                    </a:lnTo>
                    <a:lnTo>
                      <a:pt x="1195" y="271"/>
                    </a:lnTo>
                    <a:lnTo>
                      <a:pt x="1139" y="301"/>
                    </a:lnTo>
                    <a:lnTo>
                      <a:pt x="1088" y="329"/>
                    </a:lnTo>
                    <a:lnTo>
                      <a:pt x="1041" y="357"/>
                    </a:lnTo>
                    <a:lnTo>
                      <a:pt x="998" y="384"/>
                    </a:lnTo>
                    <a:lnTo>
                      <a:pt x="959" y="411"/>
                    </a:lnTo>
                    <a:lnTo>
                      <a:pt x="924" y="435"/>
                    </a:lnTo>
                    <a:lnTo>
                      <a:pt x="893" y="458"/>
                    </a:lnTo>
                    <a:lnTo>
                      <a:pt x="867" y="480"/>
                    </a:lnTo>
                    <a:lnTo>
                      <a:pt x="844" y="499"/>
                    </a:lnTo>
                    <a:lnTo>
                      <a:pt x="825" y="514"/>
                    </a:lnTo>
                    <a:lnTo>
                      <a:pt x="812" y="527"/>
                    </a:lnTo>
                    <a:lnTo>
                      <a:pt x="801" y="536"/>
                    </a:lnTo>
                    <a:lnTo>
                      <a:pt x="796" y="542"/>
                    </a:lnTo>
                    <a:lnTo>
                      <a:pt x="793" y="545"/>
                    </a:lnTo>
                    <a:lnTo>
                      <a:pt x="794" y="545"/>
                    </a:lnTo>
                    <a:lnTo>
                      <a:pt x="779" y="553"/>
                    </a:lnTo>
                    <a:lnTo>
                      <a:pt x="763" y="561"/>
                    </a:lnTo>
                    <a:lnTo>
                      <a:pt x="746" y="570"/>
                    </a:lnTo>
                    <a:lnTo>
                      <a:pt x="727" y="580"/>
                    </a:lnTo>
                    <a:lnTo>
                      <a:pt x="708" y="590"/>
                    </a:lnTo>
                    <a:lnTo>
                      <a:pt x="686" y="602"/>
                    </a:lnTo>
                    <a:lnTo>
                      <a:pt x="666" y="615"/>
                    </a:lnTo>
                    <a:lnTo>
                      <a:pt x="643" y="627"/>
                    </a:lnTo>
                    <a:lnTo>
                      <a:pt x="618" y="643"/>
                    </a:lnTo>
                    <a:lnTo>
                      <a:pt x="593" y="662"/>
                    </a:lnTo>
                    <a:lnTo>
                      <a:pt x="570" y="681"/>
                    </a:lnTo>
                    <a:lnTo>
                      <a:pt x="547" y="702"/>
                    </a:lnTo>
                    <a:lnTo>
                      <a:pt x="525" y="724"/>
                    </a:lnTo>
                    <a:lnTo>
                      <a:pt x="503" y="747"/>
                    </a:lnTo>
                    <a:lnTo>
                      <a:pt x="480" y="771"/>
                    </a:lnTo>
                    <a:lnTo>
                      <a:pt x="458" y="794"/>
                    </a:lnTo>
                    <a:lnTo>
                      <a:pt x="437" y="818"/>
                    </a:lnTo>
                    <a:lnTo>
                      <a:pt x="415" y="841"/>
                    </a:lnTo>
                    <a:lnTo>
                      <a:pt x="394" y="863"/>
                    </a:lnTo>
                    <a:lnTo>
                      <a:pt x="372" y="884"/>
                    </a:lnTo>
                    <a:lnTo>
                      <a:pt x="351" y="904"/>
                    </a:lnTo>
                    <a:lnTo>
                      <a:pt x="328" y="922"/>
                    </a:lnTo>
                    <a:lnTo>
                      <a:pt x="305" y="939"/>
                    </a:lnTo>
                    <a:lnTo>
                      <a:pt x="282" y="953"/>
                    </a:lnTo>
                    <a:lnTo>
                      <a:pt x="251" y="968"/>
                    </a:lnTo>
                    <a:lnTo>
                      <a:pt x="223" y="981"/>
                    </a:lnTo>
                    <a:lnTo>
                      <a:pt x="196" y="991"/>
                    </a:lnTo>
                    <a:lnTo>
                      <a:pt x="170" y="999"/>
                    </a:lnTo>
                    <a:lnTo>
                      <a:pt x="146" y="1005"/>
                    </a:lnTo>
                    <a:lnTo>
                      <a:pt x="123" y="1011"/>
                    </a:lnTo>
                    <a:lnTo>
                      <a:pt x="103" y="1015"/>
                    </a:lnTo>
                    <a:lnTo>
                      <a:pt x="84" y="1019"/>
                    </a:lnTo>
                    <a:lnTo>
                      <a:pt x="66" y="1022"/>
                    </a:lnTo>
                    <a:lnTo>
                      <a:pt x="50" y="1026"/>
                    </a:lnTo>
                    <a:lnTo>
                      <a:pt x="38" y="1028"/>
                    </a:lnTo>
                    <a:lnTo>
                      <a:pt x="26" y="1032"/>
                    </a:lnTo>
                    <a:lnTo>
                      <a:pt x="16" y="1038"/>
                    </a:lnTo>
                    <a:lnTo>
                      <a:pt x="10" y="1043"/>
                    </a:lnTo>
                    <a:lnTo>
                      <a:pt x="4" y="1051"/>
                    </a:lnTo>
                    <a:lnTo>
                      <a:pt x="2" y="1061"/>
                    </a:lnTo>
                    <a:lnTo>
                      <a:pt x="0" y="1081"/>
                    </a:lnTo>
                    <a:lnTo>
                      <a:pt x="2" y="1100"/>
                    </a:lnTo>
                    <a:lnTo>
                      <a:pt x="8" y="1119"/>
                    </a:lnTo>
                    <a:lnTo>
                      <a:pt x="20" y="1134"/>
                    </a:lnTo>
                    <a:lnTo>
                      <a:pt x="38" y="1147"/>
                    </a:lnTo>
                    <a:lnTo>
                      <a:pt x="62" y="1158"/>
                    </a:lnTo>
                    <a:lnTo>
                      <a:pt x="95" y="1163"/>
                    </a:lnTo>
                    <a:lnTo>
                      <a:pt x="135" y="1166"/>
                    </a:lnTo>
                    <a:lnTo>
                      <a:pt x="157" y="1166"/>
                    </a:lnTo>
                    <a:lnTo>
                      <a:pt x="177" y="1166"/>
                    </a:lnTo>
                    <a:lnTo>
                      <a:pt x="196" y="1165"/>
                    </a:lnTo>
                    <a:lnTo>
                      <a:pt x="213" y="1165"/>
                    </a:lnTo>
                    <a:lnTo>
                      <a:pt x="229" y="1163"/>
                    </a:lnTo>
                    <a:lnTo>
                      <a:pt x="246" y="1163"/>
                    </a:lnTo>
                    <a:lnTo>
                      <a:pt x="260" y="1162"/>
                    </a:lnTo>
                    <a:lnTo>
                      <a:pt x="274" y="1159"/>
                    </a:lnTo>
                    <a:lnTo>
                      <a:pt x="287" y="1158"/>
                    </a:lnTo>
                    <a:lnTo>
                      <a:pt x="301" y="1155"/>
                    </a:lnTo>
                    <a:lnTo>
                      <a:pt x="313" y="1152"/>
                    </a:lnTo>
                    <a:lnTo>
                      <a:pt x="326" y="1148"/>
                    </a:lnTo>
                    <a:lnTo>
                      <a:pt x="339" y="1146"/>
                    </a:lnTo>
                    <a:lnTo>
                      <a:pt x="352" y="1140"/>
                    </a:lnTo>
                    <a:lnTo>
                      <a:pt x="364" y="1136"/>
                    </a:lnTo>
                    <a:lnTo>
                      <a:pt x="378" y="1131"/>
                    </a:lnTo>
                    <a:lnTo>
                      <a:pt x="386" y="1127"/>
                    </a:lnTo>
                    <a:lnTo>
                      <a:pt x="394" y="1124"/>
                    </a:lnTo>
                    <a:lnTo>
                      <a:pt x="401" y="1121"/>
                    </a:lnTo>
                    <a:lnTo>
                      <a:pt x="407" y="1119"/>
                    </a:lnTo>
                    <a:lnTo>
                      <a:pt x="413" y="1116"/>
                    </a:lnTo>
                    <a:lnTo>
                      <a:pt x="418" y="1113"/>
                    </a:lnTo>
                    <a:lnTo>
                      <a:pt x="423" y="1112"/>
                    </a:lnTo>
                    <a:lnTo>
                      <a:pt x="427" y="1109"/>
                    </a:lnTo>
                    <a:lnTo>
                      <a:pt x="414" y="1121"/>
                    </a:lnTo>
                    <a:lnTo>
                      <a:pt x="401" y="1134"/>
                    </a:lnTo>
                    <a:lnTo>
                      <a:pt x="386" y="1146"/>
                    </a:lnTo>
                    <a:lnTo>
                      <a:pt x="371" y="1158"/>
                    </a:lnTo>
                    <a:lnTo>
                      <a:pt x="356" y="1170"/>
                    </a:lnTo>
                    <a:lnTo>
                      <a:pt x="340" y="1181"/>
                    </a:lnTo>
                    <a:lnTo>
                      <a:pt x="324" y="1191"/>
                    </a:lnTo>
                    <a:lnTo>
                      <a:pt x="308" y="1201"/>
                    </a:lnTo>
                    <a:lnTo>
                      <a:pt x="264" y="1224"/>
                    </a:lnTo>
                    <a:lnTo>
                      <a:pt x="227" y="1241"/>
                    </a:lnTo>
                    <a:lnTo>
                      <a:pt x="196" y="1255"/>
                    </a:lnTo>
                    <a:lnTo>
                      <a:pt x="169" y="1267"/>
                    </a:lnTo>
                    <a:lnTo>
                      <a:pt x="148" y="1279"/>
                    </a:lnTo>
                    <a:lnTo>
                      <a:pt x="134" y="1291"/>
                    </a:lnTo>
                    <a:lnTo>
                      <a:pt x="124" y="1305"/>
                    </a:lnTo>
                    <a:lnTo>
                      <a:pt x="121" y="1324"/>
                    </a:lnTo>
                    <a:lnTo>
                      <a:pt x="123" y="1344"/>
                    </a:lnTo>
                    <a:lnTo>
                      <a:pt x="128" y="1363"/>
                    </a:lnTo>
                    <a:lnTo>
                      <a:pt x="138" y="1380"/>
                    </a:lnTo>
                    <a:lnTo>
                      <a:pt x="150" y="1394"/>
                    </a:lnTo>
                    <a:lnTo>
                      <a:pt x="165" y="1407"/>
                    </a:lnTo>
                    <a:lnTo>
                      <a:pt x="181" y="1417"/>
                    </a:lnTo>
                    <a:lnTo>
                      <a:pt x="200" y="1425"/>
                    </a:lnTo>
                    <a:lnTo>
                      <a:pt x="219" y="1429"/>
                    </a:lnTo>
                    <a:lnTo>
                      <a:pt x="232" y="1430"/>
                    </a:lnTo>
                    <a:lnTo>
                      <a:pt x="247" y="1430"/>
                    </a:lnTo>
                    <a:lnTo>
                      <a:pt x="263" y="1429"/>
                    </a:lnTo>
                    <a:lnTo>
                      <a:pt x="279" y="1426"/>
                    </a:lnTo>
                    <a:lnTo>
                      <a:pt x="295" y="1423"/>
                    </a:lnTo>
                    <a:lnTo>
                      <a:pt x="310" y="1419"/>
                    </a:lnTo>
                    <a:lnTo>
                      <a:pt x="326" y="1417"/>
                    </a:lnTo>
                    <a:lnTo>
                      <a:pt x="340" y="1412"/>
                    </a:lnTo>
                    <a:lnTo>
                      <a:pt x="324" y="1423"/>
                    </a:lnTo>
                    <a:lnTo>
                      <a:pt x="310" y="1433"/>
                    </a:lnTo>
                    <a:lnTo>
                      <a:pt x="299" y="1442"/>
                    </a:lnTo>
                    <a:lnTo>
                      <a:pt x="291" y="1452"/>
                    </a:lnTo>
                    <a:lnTo>
                      <a:pt x="285" y="1461"/>
                    </a:lnTo>
                    <a:lnTo>
                      <a:pt x="279" y="1470"/>
                    </a:lnTo>
                    <a:lnTo>
                      <a:pt x="278" y="1483"/>
                    </a:lnTo>
                    <a:lnTo>
                      <a:pt x="278" y="1495"/>
                    </a:lnTo>
                    <a:lnTo>
                      <a:pt x="282" y="1514"/>
                    </a:lnTo>
                    <a:lnTo>
                      <a:pt x="289" y="1530"/>
                    </a:lnTo>
                    <a:lnTo>
                      <a:pt x="299" y="1542"/>
                    </a:lnTo>
                    <a:lnTo>
                      <a:pt x="312" y="1551"/>
                    </a:lnTo>
                    <a:lnTo>
                      <a:pt x="326" y="1558"/>
                    </a:lnTo>
                    <a:lnTo>
                      <a:pt x="343" y="1562"/>
                    </a:lnTo>
                    <a:lnTo>
                      <a:pt x="360" y="1565"/>
                    </a:lnTo>
                    <a:lnTo>
                      <a:pt x="380" y="1566"/>
                    </a:lnTo>
                    <a:lnTo>
                      <a:pt x="388" y="1566"/>
                    </a:lnTo>
                    <a:lnTo>
                      <a:pt x="396" y="1565"/>
                    </a:lnTo>
                    <a:lnTo>
                      <a:pt x="405" y="1563"/>
                    </a:lnTo>
                    <a:lnTo>
                      <a:pt x="414" y="1561"/>
                    </a:lnTo>
                    <a:lnTo>
                      <a:pt x="423" y="1558"/>
                    </a:lnTo>
                    <a:lnTo>
                      <a:pt x="432" y="1555"/>
                    </a:lnTo>
                    <a:lnTo>
                      <a:pt x="441" y="1551"/>
                    </a:lnTo>
                    <a:lnTo>
                      <a:pt x="450" y="1547"/>
                    </a:lnTo>
                    <a:lnTo>
                      <a:pt x="436" y="1567"/>
                    </a:lnTo>
                    <a:lnTo>
                      <a:pt x="426" y="1586"/>
                    </a:lnTo>
                    <a:lnTo>
                      <a:pt x="421" y="1604"/>
                    </a:lnTo>
                    <a:lnTo>
                      <a:pt x="421" y="1623"/>
                    </a:lnTo>
                    <a:lnTo>
                      <a:pt x="425" y="1632"/>
                    </a:lnTo>
                    <a:lnTo>
                      <a:pt x="430" y="1642"/>
                    </a:lnTo>
                    <a:lnTo>
                      <a:pt x="440" y="1650"/>
                    </a:lnTo>
                    <a:lnTo>
                      <a:pt x="452" y="1656"/>
                    </a:lnTo>
                    <a:lnTo>
                      <a:pt x="465" y="1662"/>
                    </a:lnTo>
                    <a:lnTo>
                      <a:pt x="480" y="1666"/>
                    </a:lnTo>
                    <a:lnTo>
                      <a:pt x="496" y="1670"/>
                    </a:lnTo>
                    <a:lnTo>
                      <a:pt x="515" y="1671"/>
                    </a:lnTo>
                    <a:lnTo>
                      <a:pt x="533" y="1673"/>
                    </a:lnTo>
                    <a:lnTo>
                      <a:pt x="552" y="1673"/>
                    </a:lnTo>
                    <a:lnTo>
                      <a:pt x="570" y="1671"/>
                    </a:lnTo>
                    <a:lnTo>
                      <a:pt x="589" y="1669"/>
                    </a:lnTo>
                    <a:lnTo>
                      <a:pt x="607" y="1665"/>
                    </a:lnTo>
                    <a:lnTo>
                      <a:pt x="623" y="1659"/>
                    </a:lnTo>
                    <a:lnTo>
                      <a:pt x="639" y="1652"/>
                    </a:lnTo>
                    <a:lnTo>
                      <a:pt x="653" y="1644"/>
                    </a:lnTo>
                    <a:lnTo>
                      <a:pt x="666" y="1634"/>
                    </a:lnTo>
                    <a:lnTo>
                      <a:pt x="680" y="1621"/>
                    </a:lnTo>
                    <a:lnTo>
                      <a:pt x="696" y="1605"/>
                    </a:lnTo>
                    <a:lnTo>
                      <a:pt x="712" y="1588"/>
                    </a:lnTo>
                    <a:lnTo>
                      <a:pt x="729" y="1567"/>
                    </a:lnTo>
                    <a:lnTo>
                      <a:pt x="747" y="1547"/>
                    </a:lnTo>
                    <a:lnTo>
                      <a:pt x="765" y="1524"/>
                    </a:lnTo>
                    <a:lnTo>
                      <a:pt x="783" y="1503"/>
                    </a:lnTo>
                    <a:lnTo>
                      <a:pt x="802" y="1480"/>
                    </a:lnTo>
                    <a:lnTo>
                      <a:pt x="821" y="1456"/>
                    </a:lnTo>
                    <a:lnTo>
                      <a:pt x="840" y="1434"/>
                    </a:lnTo>
                    <a:lnTo>
                      <a:pt x="859" y="1411"/>
                    </a:lnTo>
                    <a:lnTo>
                      <a:pt x="876" y="1391"/>
                    </a:lnTo>
                    <a:lnTo>
                      <a:pt x="895" y="1371"/>
                    </a:lnTo>
                    <a:lnTo>
                      <a:pt x="913" y="1353"/>
                    </a:lnTo>
                    <a:lnTo>
                      <a:pt x="929" y="1337"/>
                    </a:lnTo>
                    <a:lnTo>
                      <a:pt x="937" y="1330"/>
                    </a:lnTo>
                    <a:lnTo>
                      <a:pt x="944" y="1324"/>
                    </a:lnTo>
                    <a:lnTo>
                      <a:pt x="952" y="1318"/>
                    </a:lnTo>
                    <a:lnTo>
                      <a:pt x="960" y="1311"/>
                    </a:lnTo>
                    <a:lnTo>
                      <a:pt x="968" y="1306"/>
                    </a:lnTo>
                    <a:lnTo>
                      <a:pt x="976" y="1299"/>
                    </a:lnTo>
                    <a:lnTo>
                      <a:pt x="986" y="1294"/>
                    </a:lnTo>
                    <a:lnTo>
                      <a:pt x="994" y="1289"/>
                    </a:lnTo>
                    <a:lnTo>
                      <a:pt x="1002" y="1287"/>
                    </a:lnTo>
                    <a:lnTo>
                      <a:pt x="1011" y="1287"/>
                    </a:lnTo>
                    <a:lnTo>
                      <a:pt x="1021" y="1287"/>
                    </a:lnTo>
                    <a:lnTo>
                      <a:pt x="1030" y="1287"/>
                    </a:lnTo>
                    <a:lnTo>
                      <a:pt x="1038" y="1287"/>
                    </a:lnTo>
                    <a:lnTo>
                      <a:pt x="1048" y="1289"/>
                    </a:lnTo>
                    <a:lnTo>
                      <a:pt x="1054" y="1290"/>
                    </a:lnTo>
                    <a:lnTo>
                      <a:pt x="1062" y="1293"/>
                    </a:lnTo>
                    <a:lnTo>
                      <a:pt x="1076" y="1302"/>
                    </a:lnTo>
                    <a:lnTo>
                      <a:pt x="1088" y="1314"/>
                    </a:lnTo>
                    <a:lnTo>
                      <a:pt x="1099" y="1330"/>
                    </a:lnTo>
                    <a:lnTo>
                      <a:pt x="1111" y="1349"/>
                    </a:lnTo>
                    <a:lnTo>
                      <a:pt x="1123" y="1369"/>
                    </a:lnTo>
                    <a:lnTo>
                      <a:pt x="1138" y="1392"/>
                    </a:lnTo>
                    <a:lnTo>
                      <a:pt x="1155" y="1417"/>
                    </a:lnTo>
                    <a:lnTo>
                      <a:pt x="1177" y="1441"/>
                    </a:lnTo>
                    <a:lnTo>
                      <a:pt x="1200" y="1462"/>
                    </a:lnTo>
                    <a:lnTo>
                      <a:pt x="1219" y="1480"/>
                    </a:lnTo>
                    <a:lnTo>
                      <a:pt x="1236" y="1492"/>
                    </a:lnTo>
                    <a:lnTo>
                      <a:pt x="1251" y="1500"/>
                    </a:lnTo>
                    <a:lnTo>
                      <a:pt x="1265" y="1504"/>
                    </a:lnTo>
                    <a:lnTo>
                      <a:pt x="1279" y="1505"/>
                    </a:lnTo>
                    <a:lnTo>
                      <a:pt x="1294" y="1504"/>
                    </a:lnTo>
                    <a:lnTo>
                      <a:pt x="1310" y="1499"/>
                    </a:lnTo>
                    <a:lnTo>
                      <a:pt x="1325" y="1492"/>
                    </a:lnTo>
                    <a:lnTo>
                      <a:pt x="1336" y="1485"/>
                    </a:lnTo>
                    <a:lnTo>
                      <a:pt x="1346" y="1476"/>
                    </a:lnTo>
                    <a:lnTo>
                      <a:pt x="1351" y="1462"/>
                    </a:lnTo>
                    <a:lnTo>
                      <a:pt x="1355" y="1446"/>
                    </a:lnTo>
                    <a:lnTo>
                      <a:pt x="1356" y="1426"/>
                    </a:lnTo>
                    <a:lnTo>
                      <a:pt x="1356" y="1402"/>
                    </a:lnTo>
                    <a:lnTo>
                      <a:pt x="1355" y="1371"/>
                    </a:lnTo>
                    <a:lnTo>
                      <a:pt x="1354" y="1338"/>
                    </a:lnTo>
                    <a:lnTo>
                      <a:pt x="1351" y="1309"/>
                    </a:lnTo>
                    <a:lnTo>
                      <a:pt x="1350" y="1279"/>
                    </a:lnTo>
                    <a:lnTo>
                      <a:pt x="1351" y="1251"/>
                    </a:lnTo>
                    <a:lnTo>
                      <a:pt x="1354" y="1224"/>
                    </a:lnTo>
                    <a:lnTo>
                      <a:pt x="1359" y="1198"/>
                    </a:lnTo>
                    <a:lnTo>
                      <a:pt x="1370" y="1173"/>
                    </a:lnTo>
                    <a:lnTo>
                      <a:pt x="1386" y="1147"/>
                    </a:lnTo>
                    <a:lnTo>
                      <a:pt x="1402" y="1124"/>
                    </a:lnTo>
                    <a:lnTo>
                      <a:pt x="1413" y="1105"/>
                    </a:lnTo>
                    <a:lnTo>
                      <a:pt x="1421" y="1088"/>
                    </a:lnTo>
                    <a:lnTo>
                      <a:pt x="1426" y="1072"/>
                    </a:lnTo>
                    <a:lnTo>
                      <a:pt x="1428" y="1055"/>
                    </a:lnTo>
                    <a:lnTo>
                      <a:pt x="1428" y="1035"/>
                    </a:lnTo>
                    <a:lnTo>
                      <a:pt x="1426" y="1014"/>
                    </a:lnTo>
                    <a:lnTo>
                      <a:pt x="1425" y="985"/>
                    </a:lnTo>
                    <a:lnTo>
                      <a:pt x="1424" y="969"/>
                    </a:lnTo>
                    <a:lnTo>
                      <a:pt x="1422" y="956"/>
                    </a:lnTo>
                    <a:lnTo>
                      <a:pt x="1420" y="945"/>
                    </a:lnTo>
                    <a:lnTo>
                      <a:pt x="1418" y="935"/>
                    </a:lnTo>
                    <a:lnTo>
                      <a:pt x="1425" y="933"/>
                    </a:lnTo>
                    <a:lnTo>
                      <a:pt x="1433" y="929"/>
                    </a:lnTo>
                    <a:lnTo>
                      <a:pt x="1441" y="925"/>
                    </a:lnTo>
                    <a:lnTo>
                      <a:pt x="1452" y="921"/>
                    </a:lnTo>
                    <a:lnTo>
                      <a:pt x="1464" y="915"/>
                    </a:lnTo>
                    <a:lnTo>
                      <a:pt x="1476" y="910"/>
                    </a:lnTo>
                    <a:lnTo>
                      <a:pt x="1491" y="904"/>
                    </a:lnTo>
                    <a:lnTo>
                      <a:pt x="1507" y="898"/>
                    </a:lnTo>
                    <a:lnTo>
                      <a:pt x="1523" y="891"/>
                    </a:lnTo>
                    <a:lnTo>
                      <a:pt x="1542" y="884"/>
                    </a:lnTo>
                    <a:lnTo>
                      <a:pt x="1563" y="876"/>
                    </a:lnTo>
                    <a:lnTo>
                      <a:pt x="1585" y="867"/>
                    </a:lnTo>
                    <a:lnTo>
                      <a:pt x="1608" y="857"/>
                    </a:lnTo>
                    <a:lnTo>
                      <a:pt x="1634" y="848"/>
                    </a:lnTo>
                    <a:lnTo>
                      <a:pt x="1661" y="837"/>
                    </a:lnTo>
                    <a:lnTo>
                      <a:pt x="1689" y="826"/>
                    </a:lnTo>
                    <a:lnTo>
                      <a:pt x="1730" y="810"/>
                    </a:lnTo>
                    <a:lnTo>
                      <a:pt x="1770" y="791"/>
                    </a:lnTo>
                    <a:lnTo>
                      <a:pt x="1809" y="771"/>
                    </a:lnTo>
                    <a:lnTo>
                      <a:pt x="1847" y="749"/>
                    </a:lnTo>
                    <a:lnTo>
                      <a:pt x="1883" y="728"/>
                    </a:lnTo>
                    <a:lnTo>
                      <a:pt x="1917" y="705"/>
                    </a:lnTo>
                    <a:lnTo>
                      <a:pt x="1949" y="683"/>
                    </a:lnTo>
                    <a:lnTo>
                      <a:pt x="1979" y="662"/>
                    </a:lnTo>
                    <a:lnTo>
                      <a:pt x="2006" y="642"/>
                    </a:lnTo>
                    <a:lnTo>
                      <a:pt x="2029" y="621"/>
                    </a:lnTo>
                    <a:lnTo>
                      <a:pt x="2051" y="604"/>
                    </a:lnTo>
                    <a:lnTo>
                      <a:pt x="2068" y="589"/>
                    </a:lnTo>
                    <a:lnTo>
                      <a:pt x="2083" y="577"/>
                    </a:lnTo>
                    <a:lnTo>
                      <a:pt x="2094" y="567"/>
                    </a:lnTo>
                    <a:lnTo>
                      <a:pt x="2099" y="562"/>
                    </a:lnTo>
                    <a:lnTo>
                      <a:pt x="2102"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9" name="Freeform 1101"/>
              <p:cNvSpPr>
                <a:spLocks/>
              </p:cNvSpPr>
              <p:nvPr/>
            </p:nvSpPr>
            <p:spPr bwMode="auto">
              <a:xfrm>
                <a:off x="2755" y="3372"/>
                <a:ext cx="14" cy="5"/>
              </a:xfrm>
              <a:custGeom>
                <a:avLst/>
                <a:gdLst>
                  <a:gd name="T0" fmla="*/ 8 w 41"/>
                  <a:gd name="T1" fmla="*/ 5 h 14"/>
                  <a:gd name="T2" fmla="*/ 10 w 41"/>
                  <a:gd name="T3" fmla="*/ 5 h 14"/>
                  <a:gd name="T4" fmla="*/ 12 w 41"/>
                  <a:gd name="T5" fmla="*/ 4 h 14"/>
                  <a:gd name="T6" fmla="*/ 14 w 41"/>
                  <a:gd name="T7" fmla="*/ 3 h 14"/>
                  <a:gd name="T8" fmla="*/ 14 w 41"/>
                  <a:gd name="T9" fmla="*/ 3 h 14"/>
                  <a:gd name="T10" fmla="*/ 10 w 41"/>
                  <a:gd name="T11" fmla="*/ 0 h 14"/>
                  <a:gd name="T12" fmla="*/ 0 w 41"/>
                  <a:gd name="T13" fmla="*/ 0 h 14"/>
                  <a:gd name="T14" fmla="*/ 1 w 41"/>
                  <a:gd name="T15" fmla="*/ 1 h 14"/>
                  <a:gd name="T16" fmla="*/ 3 w 41"/>
                  <a:gd name="T17" fmla="*/ 2 h 14"/>
                  <a:gd name="T18" fmla="*/ 5 w 41"/>
                  <a:gd name="T19" fmla="*/ 4 h 14"/>
                  <a:gd name="T20" fmla="*/ 8 w 41"/>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14">
                    <a:moveTo>
                      <a:pt x="23" y="14"/>
                    </a:moveTo>
                    <a:lnTo>
                      <a:pt x="29" y="14"/>
                    </a:lnTo>
                    <a:lnTo>
                      <a:pt x="35" y="11"/>
                    </a:lnTo>
                    <a:lnTo>
                      <a:pt x="40" y="8"/>
                    </a:lnTo>
                    <a:lnTo>
                      <a:pt x="41" y="7"/>
                    </a:lnTo>
                    <a:lnTo>
                      <a:pt x="28" y="0"/>
                    </a:lnTo>
                    <a:lnTo>
                      <a:pt x="0" y="0"/>
                    </a:lnTo>
                    <a:lnTo>
                      <a:pt x="2" y="2"/>
                    </a:lnTo>
                    <a:lnTo>
                      <a:pt x="9" y="6"/>
                    </a:lnTo>
                    <a:lnTo>
                      <a:pt x="16" y="11"/>
                    </a:lnTo>
                    <a:lnTo>
                      <a:pt x="2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1102"/>
              <p:cNvSpPr>
                <a:spLocks/>
              </p:cNvSpPr>
              <p:nvPr/>
            </p:nvSpPr>
            <p:spPr bwMode="auto">
              <a:xfrm>
                <a:off x="3013" y="3287"/>
                <a:ext cx="37" cy="43"/>
              </a:xfrm>
              <a:custGeom>
                <a:avLst/>
                <a:gdLst>
                  <a:gd name="T0" fmla="*/ 0 w 112"/>
                  <a:gd name="T1" fmla="*/ 0 h 130"/>
                  <a:gd name="T2" fmla="*/ 1 w 112"/>
                  <a:gd name="T3" fmla="*/ 0 h 130"/>
                  <a:gd name="T4" fmla="*/ 2 w 112"/>
                  <a:gd name="T5" fmla="*/ 3 h 130"/>
                  <a:gd name="T6" fmla="*/ 5 w 112"/>
                  <a:gd name="T7" fmla="*/ 6 h 130"/>
                  <a:gd name="T8" fmla="*/ 8 w 112"/>
                  <a:gd name="T9" fmla="*/ 11 h 130"/>
                  <a:gd name="T10" fmla="*/ 13 w 112"/>
                  <a:gd name="T11" fmla="*/ 17 h 130"/>
                  <a:gd name="T12" fmla="*/ 18 w 112"/>
                  <a:gd name="T13" fmla="*/ 24 h 130"/>
                  <a:gd name="T14" fmla="*/ 23 w 112"/>
                  <a:gd name="T15" fmla="*/ 33 h 130"/>
                  <a:gd name="T16" fmla="*/ 29 w 112"/>
                  <a:gd name="T17" fmla="*/ 43 h 130"/>
                  <a:gd name="T18" fmla="*/ 31 w 112"/>
                  <a:gd name="T19" fmla="*/ 43 h 130"/>
                  <a:gd name="T20" fmla="*/ 33 w 112"/>
                  <a:gd name="T21" fmla="*/ 42 h 130"/>
                  <a:gd name="T22" fmla="*/ 35 w 112"/>
                  <a:gd name="T23" fmla="*/ 41 h 130"/>
                  <a:gd name="T24" fmla="*/ 37 w 112"/>
                  <a:gd name="T25" fmla="*/ 41 h 130"/>
                  <a:gd name="T26" fmla="*/ 30 w 112"/>
                  <a:gd name="T27" fmla="*/ 31 h 130"/>
                  <a:gd name="T28" fmla="*/ 23 w 112"/>
                  <a:gd name="T29" fmla="*/ 22 h 130"/>
                  <a:gd name="T30" fmla="*/ 17 w 112"/>
                  <a:gd name="T31" fmla="*/ 15 h 130"/>
                  <a:gd name="T32" fmla="*/ 12 w 112"/>
                  <a:gd name="T33" fmla="*/ 9 h 130"/>
                  <a:gd name="T34" fmla="*/ 7 w 112"/>
                  <a:gd name="T35" fmla="*/ 5 h 130"/>
                  <a:gd name="T36" fmla="*/ 3 w 112"/>
                  <a:gd name="T37" fmla="*/ 2 h 130"/>
                  <a:gd name="T38" fmla="*/ 1 w 112"/>
                  <a:gd name="T39" fmla="*/ 0 h 130"/>
                  <a:gd name="T40" fmla="*/ 0 w 112"/>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30">
                    <a:moveTo>
                      <a:pt x="0" y="0"/>
                    </a:moveTo>
                    <a:lnTo>
                      <a:pt x="2" y="1"/>
                    </a:lnTo>
                    <a:lnTo>
                      <a:pt x="7" y="8"/>
                    </a:lnTo>
                    <a:lnTo>
                      <a:pt x="15" y="17"/>
                    </a:lnTo>
                    <a:lnTo>
                      <a:pt x="25" y="32"/>
                    </a:lnTo>
                    <a:lnTo>
                      <a:pt x="38" y="50"/>
                    </a:lnTo>
                    <a:lnTo>
                      <a:pt x="53" y="73"/>
                    </a:lnTo>
                    <a:lnTo>
                      <a:pt x="69" y="99"/>
                    </a:lnTo>
                    <a:lnTo>
                      <a:pt x="88" y="130"/>
                    </a:lnTo>
                    <a:lnTo>
                      <a:pt x="95" y="129"/>
                    </a:lnTo>
                    <a:lnTo>
                      <a:pt x="100" y="126"/>
                    </a:lnTo>
                    <a:lnTo>
                      <a:pt x="107" y="125"/>
                    </a:lnTo>
                    <a:lnTo>
                      <a:pt x="112" y="124"/>
                    </a:lnTo>
                    <a:lnTo>
                      <a:pt x="91" y="93"/>
                    </a:lnTo>
                    <a:lnTo>
                      <a:pt x="71" y="66"/>
                    </a:lnTo>
                    <a:lnTo>
                      <a:pt x="52" y="44"/>
                    </a:lnTo>
                    <a:lnTo>
                      <a:pt x="36" y="28"/>
                    </a:lnTo>
                    <a:lnTo>
                      <a:pt x="21" y="15"/>
                    </a:lnTo>
                    <a:lnTo>
                      <a:pt x="10" y="6"/>
                    </a:lnTo>
                    <a:lnTo>
                      <a:pt x="3"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1103"/>
              <p:cNvSpPr>
                <a:spLocks/>
              </p:cNvSpPr>
              <p:nvPr/>
            </p:nvSpPr>
            <p:spPr bwMode="auto">
              <a:xfrm>
                <a:off x="3040" y="3282"/>
                <a:ext cx="36" cy="41"/>
              </a:xfrm>
              <a:custGeom>
                <a:avLst/>
                <a:gdLst>
                  <a:gd name="T0" fmla="*/ 36 w 108"/>
                  <a:gd name="T1" fmla="*/ 39 h 124"/>
                  <a:gd name="T2" fmla="*/ 29 w 108"/>
                  <a:gd name="T3" fmla="*/ 29 h 124"/>
                  <a:gd name="T4" fmla="*/ 23 w 108"/>
                  <a:gd name="T5" fmla="*/ 21 h 124"/>
                  <a:gd name="T6" fmla="*/ 17 w 108"/>
                  <a:gd name="T7" fmla="*/ 14 h 124"/>
                  <a:gd name="T8" fmla="*/ 11 w 108"/>
                  <a:gd name="T9" fmla="*/ 9 h 124"/>
                  <a:gd name="T10" fmla="*/ 7 w 108"/>
                  <a:gd name="T11" fmla="*/ 5 h 124"/>
                  <a:gd name="T12" fmla="*/ 3 w 108"/>
                  <a:gd name="T13" fmla="*/ 2 h 124"/>
                  <a:gd name="T14" fmla="*/ 1 w 108"/>
                  <a:gd name="T15" fmla="*/ 1 h 124"/>
                  <a:gd name="T16" fmla="*/ 0 w 108"/>
                  <a:gd name="T17" fmla="*/ 0 h 124"/>
                  <a:gd name="T18" fmla="*/ 1 w 108"/>
                  <a:gd name="T19" fmla="*/ 1 h 124"/>
                  <a:gd name="T20" fmla="*/ 2 w 108"/>
                  <a:gd name="T21" fmla="*/ 3 h 124"/>
                  <a:gd name="T22" fmla="*/ 5 w 108"/>
                  <a:gd name="T23" fmla="*/ 5 h 124"/>
                  <a:gd name="T24" fmla="*/ 8 w 108"/>
                  <a:gd name="T25" fmla="*/ 10 h 124"/>
                  <a:gd name="T26" fmla="*/ 12 w 108"/>
                  <a:gd name="T27" fmla="*/ 16 h 124"/>
                  <a:gd name="T28" fmla="*/ 17 w 108"/>
                  <a:gd name="T29" fmla="*/ 23 h 124"/>
                  <a:gd name="T30" fmla="*/ 22 w 108"/>
                  <a:gd name="T31" fmla="*/ 31 h 124"/>
                  <a:gd name="T32" fmla="*/ 28 w 108"/>
                  <a:gd name="T33" fmla="*/ 41 h 124"/>
                  <a:gd name="T34" fmla="*/ 30 w 108"/>
                  <a:gd name="T35" fmla="*/ 41 h 124"/>
                  <a:gd name="T36" fmla="*/ 32 w 108"/>
                  <a:gd name="T37" fmla="*/ 40 h 124"/>
                  <a:gd name="T38" fmla="*/ 34 w 108"/>
                  <a:gd name="T39" fmla="*/ 39 h 124"/>
                  <a:gd name="T40" fmla="*/ 36 w 108"/>
                  <a:gd name="T41" fmla="*/ 39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124">
                    <a:moveTo>
                      <a:pt x="108" y="118"/>
                    </a:moveTo>
                    <a:lnTo>
                      <a:pt x="88" y="88"/>
                    </a:lnTo>
                    <a:lnTo>
                      <a:pt x="68" y="64"/>
                    </a:lnTo>
                    <a:lnTo>
                      <a:pt x="50" y="43"/>
                    </a:lnTo>
                    <a:lnTo>
                      <a:pt x="34" y="27"/>
                    </a:lnTo>
                    <a:lnTo>
                      <a:pt x="21" y="15"/>
                    </a:lnTo>
                    <a:lnTo>
                      <a:pt x="10" y="7"/>
                    </a:lnTo>
                    <a:lnTo>
                      <a:pt x="3" y="2"/>
                    </a:lnTo>
                    <a:lnTo>
                      <a:pt x="0" y="0"/>
                    </a:lnTo>
                    <a:lnTo>
                      <a:pt x="2" y="2"/>
                    </a:lnTo>
                    <a:lnTo>
                      <a:pt x="7" y="8"/>
                    </a:lnTo>
                    <a:lnTo>
                      <a:pt x="14" y="16"/>
                    </a:lnTo>
                    <a:lnTo>
                      <a:pt x="25" y="30"/>
                    </a:lnTo>
                    <a:lnTo>
                      <a:pt x="37" y="47"/>
                    </a:lnTo>
                    <a:lnTo>
                      <a:pt x="50" y="69"/>
                    </a:lnTo>
                    <a:lnTo>
                      <a:pt x="66" y="95"/>
                    </a:lnTo>
                    <a:lnTo>
                      <a:pt x="84" y="124"/>
                    </a:lnTo>
                    <a:lnTo>
                      <a:pt x="91" y="123"/>
                    </a:lnTo>
                    <a:lnTo>
                      <a:pt x="96" y="122"/>
                    </a:lnTo>
                    <a:lnTo>
                      <a:pt x="103" y="119"/>
                    </a:lnTo>
                    <a:lnTo>
                      <a:pt x="108"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1104"/>
              <p:cNvSpPr>
                <a:spLocks/>
              </p:cNvSpPr>
              <p:nvPr/>
            </p:nvSpPr>
            <p:spPr bwMode="auto">
              <a:xfrm>
                <a:off x="3067" y="3278"/>
                <a:ext cx="33" cy="38"/>
              </a:xfrm>
              <a:custGeom>
                <a:avLst/>
                <a:gdLst>
                  <a:gd name="T0" fmla="*/ 33 w 100"/>
                  <a:gd name="T1" fmla="*/ 36 h 113"/>
                  <a:gd name="T2" fmla="*/ 27 w 100"/>
                  <a:gd name="T3" fmla="*/ 27 h 113"/>
                  <a:gd name="T4" fmla="*/ 20 w 100"/>
                  <a:gd name="T5" fmla="*/ 19 h 113"/>
                  <a:gd name="T6" fmla="*/ 15 w 100"/>
                  <a:gd name="T7" fmla="*/ 13 h 113"/>
                  <a:gd name="T8" fmla="*/ 10 w 100"/>
                  <a:gd name="T9" fmla="*/ 8 h 113"/>
                  <a:gd name="T10" fmla="*/ 6 w 100"/>
                  <a:gd name="T11" fmla="*/ 5 h 113"/>
                  <a:gd name="T12" fmla="*/ 3 w 100"/>
                  <a:gd name="T13" fmla="*/ 2 h 113"/>
                  <a:gd name="T14" fmla="*/ 1 w 100"/>
                  <a:gd name="T15" fmla="*/ 0 h 113"/>
                  <a:gd name="T16" fmla="*/ 0 w 100"/>
                  <a:gd name="T17" fmla="*/ 0 h 113"/>
                  <a:gd name="T18" fmla="*/ 1 w 100"/>
                  <a:gd name="T19" fmla="*/ 0 h 113"/>
                  <a:gd name="T20" fmla="*/ 2 w 100"/>
                  <a:gd name="T21" fmla="*/ 2 h 113"/>
                  <a:gd name="T22" fmla="*/ 4 w 100"/>
                  <a:gd name="T23" fmla="*/ 5 h 113"/>
                  <a:gd name="T24" fmla="*/ 7 w 100"/>
                  <a:gd name="T25" fmla="*/ 9 h 113"/>
                  <a:gd name="T26" fmla="*/ 11 w 100"/>
                  <a:gd name="T27" fmla="*/ 14 h 113"/>
                  <a:gd name="T28" fmla="*/ 16 w 100"/>
                  <a:gd name="T29" fmla="*/ 21 h 113"/>
                  <a:gd name="T30" fmla="*/ 20 w 100"/>
                  <a:gd name="T31" fmla="*/ 29 h 113"/>
                  <a:gd name="T32" fmla="*/ 26 w 100"/>
                  <a:gd name="T33" fmla="*/ 38 h 113"/>
                  <a:gd name="T34" fmla="*/ 28 w 100"/>
                  <a:gd name="T35" fmla="*/ 38 h 113"/>
                  <a:gd name="T36" fmla="*/ 29 w 100"/>
                  <a:gd name="T37" fmla="*/ 37 h 113"/>
                  <a:gd name="T38" fmla="*/ 31 w 100"/>
                  <a:gd name="T39" fmla="*/ 36 h 113"/>
                  <a:gd name="T40" fmla="*/ 33 w 100"/>
                  <a:gd name="T41" fmla="*/ 36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13">
                    <a:moveTo>
                      <a:pt x="100" y="107"/>
                    </a:moveTo>
                    <a:lnTo>
                      <a:pt x="81" y="80"/>
                    </a:lnTo>
                    <a:lnTo>
                      <a:pt x="62" y="57"/>
                    </a:lnTo>
                    <a:lnTo>
                      <a:pt x="46" y="39"/>
                    </a:lnTo>
                    <a:lnTo>
                      <a:pt x="31" y="24"/>
                    </a:lnTo>
                    <a:lnTo>
                      <a:pt x="18" y="14"/>
                    </a:lnTo>
                    <a:lnTo>
                      <a:pt x="8" y="6"/>
                    </a:lnTo>
                    <a:lnTo>
                      <a:pt x="3" y="1"/>
                    </a:lnTo>
                    <a:lnTo>
                      <a:pt x="0" y="0"/>
                    </a:lnTo>
                    <a:lnTo>
                      <a:pt x="2" y="1"/>
                    </a:lnTo>
                    <a:lnTo>
                      <a:pt x="6" y="7"/>
                    </a:lnTo>
                    <a:lnTo>
                      <a:pt x="12" y="16"/>
                    </a:lnTo>
                    <a:lnTo>
                      <a:pt x="22" y="28"/>
                    </a:lnTo>
                    <a:lnTo>
                      <a:pt x="34" y="43"/>
                    </a:lnTo>
                    <a:lnTo>
                      <a:pt x="47" y="63"/>
                    </a:lnTo>
                    <a:lnTo>
                      <a:pt x="62" y="86"/>
                    </a:lnTo>
                    <a:lnTo>
                      <a:pt x="78" y="113"/>
                    </a:lnTo>
                    <a:lnTo>
                      <a:pt x="84" y="112"/>
                    </a:lnTo>
                    <a:lnTo>
                      <a:pt x="89" y="111"/>
                    </a:lnTo>
                    <a:lnTo>
                      <a:pt x="95" y="108"/>
                    </a:lnTo>
                    <a:lnTo>
                      <a:pt x="10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1105"/>
              <p:cNvSpPr>
                <a:spLocks/>
              </p:cNvSpPr>
              <p:nvPr/>
            </p:nvSpPr>
            <p:spPr bwMode="auto">
              <a:xfrm>
                <a:off x="3094" y="3274"/>
                <a:ext cx="30" cy="33"/>
              </a:xfrm>
              <a:custGeom>
                <a:avLst/>
                <a:gdLst>
                  <a:gd name="T0" fmla="*/ 30 w 91"/>
                  <a:gd name="T1" fmla="*/ 30 h 101"/>
                  <a:gd name="T2" fmla="*/ 24 w 91"/>
                  <a:gd name="T3" fmla="*/ 23 h 101"/>
                  <a:gd name="T4" fmla="*/ 18 w 91"/>
                  <a:gd name="T5" fmla="*/ 16 h 101"/>
                  <a:gd name="T6" fmla="*/ 14 w 91"/>
                  <a:gd name="T7" fmla="*/ 11 h 101"/>
                  <a:gd name="T8" fmla="*/ 9 w 91"/>
                  <a:gd name="T9" fmla="*/ 7 h 101"/>
                  <a:gd name="T10" fmla="*/ 5 w 91"/>
                  <a:gd name="T11" fmla="*/ 4 h 101"/>
                  <a:gd name="T12" fmla="*/ 3 w 91"/>
                  <a:gd name="T13" fmla="*/ 2 h 101"/>
                  <a:gd name="T14" fmla="*/ 0 w 91"/>
                  <a:gd name="T15" fmla="*/ 0 h 101"/>
                  <a:gd name="T16" fmla="*/ 0 w 91"/>
                  <a:gd name="T17" fmla="*/ 0 h 101"/>
                  <a:gd name="T18" fmla="*/ 0 w 91"/>
                  <a:gd name="T19" fmla="*/ 0 h 101"/>
                  <a:gd name="T20" fmla="*/ 2 w 91"/>
                  <a:gd name="T21" fmla="*/ 2 h 101"/>
                  <a:gd name="T22" fmla="*/ 4 w 91"/>
                  <a:gd name="T23" fmla="*/ 4 h 101"/>
                  <a:gd name="T24" fmla="*/ 7 w 91"/>
                  <a:gd name="T25" fmla="*/ 8 h 101"/>
                  <a:gd name="T26" fmla="*/ 10 w 91"/>
                  <a:gd name="T27" fmla="*/ 13 h 101"/>
                  <a:gd name="T28" fmla="*/ 14 w 91"/>
                  <a:gd name="T29" fmla="*/ 18 h 101"/>
                  <a:gd name="T30" fmla="*/ 18 w 91"/>
                  <a:gd name="T31" fmla="*/ 25 h 101"/>
                  <a:gd name="T32" fmla="*/ 23 w 91"/>
                  <a:gd name="T33" fmla="*/ 33 h 101"/>
                  <a:gd name="T34" fmla="*/ 25 w 91"/>
                  <a:gd name="T35" fmla="*/ 32 h 101"/>
                  <a:gd name="T36" fmla="*/ 27 w 91"/>
                  <a:gd name="T37" fmla="*/ 32 h 101"/>
                  <a:gd name="T38" fmla="*/ 28 w 91"/>
                  <a:gd name="T39" fmla="*/ 31 h 101"/>
                  <a:gd name="T40" fmla="*/ 30 w 91"/>
                  <a:gd name="T41" fmla="*/ 3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01">
                    <a:moveTo>
                      <a:pt x="91" y="93"/>
                    </a:moveTo>
                    <a:lnTo>
                      <a:pt x="74" y="70"/>
                    </a:lnTo>
                    <a:lnTo>
                      <a:pt x="56" y="50"/>
                    </a:lnTo>
                    <a:lnTo>
                      <a:pt x="42" y="33"/>
                    </a:lnTo>
                    <a:lnTo>
                      <a:pt x="28" y="21"/>
                    </a:lnTo>
                    <a:lnTo>
                      <a:pt x="16" y="12"/>
                    </a:lnTo>
                    <a:lnTo>
                      <a:pt x="8" y="5"/>
                    </a:lnTo>
                    <a:lnTo>
                      <a:pt x="1" y="1"/>
                    </a:lnTo>
                    <a:lnTo>
                      <a:pt x="0" y="0"/>
                    </a:lnTo>
                    <a:lnTo>
                      <a:pt x="1" y="1"/>
                    </a:lnTo>
                    <a:lnTo>
                      <a:pt x="5" y="6"/>
                    </a:lnTo>
                    <a:lnTo>
                      <a:pt x="12" y="13"/>
                    </a:lnTo>
                    <a:lnTo>
                      <a:pt x="20" y="24"/>
                    </a:lnTo>
                    <a:lnTo>
                      <a:pt x="31" y="39"/>
                    </a:lnTo>
                    <a:lnTo>
                      <a:pt x="43" y="56"/>
                    </a:lnTo>
                    <a:lnTo>
                      <a:pt x="56" y="76"/>
                    </a:lnTo>
                    <a:lnTo>
                      <a:pt x="71" y="101"/>
                    </a:lnTo>
                    <a:lnTo>
                      <a:pt x="77" y="98"/>
                    </a:lnTo>
                    <a:lnTo>
                      <a:pt x="82" y="97"/>
                    </a:lnTo>
                    <a:lnTo>
                      <a:pt x="86" y="94"/>
                    </a:lnTo>
                    <a:lnTo>
                      <a:pt x="91"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4" name="Freeform 1106"/>
              <p:cNvSpPr>
                <a:spLocks/>
              </p:cNvSpPr>
              <p:nvPr/>
            </p:nvSpPr>
            <p:spPr bwMode="auto">
              <a:xfrm>
                <a:off x="3121" y="3269"/>
                <a:ext cx="25" cy="28"/>
              </a:xfrm>
              <a:custGeom>
                <a:avLst/>
                <a:gdLst>
                  <a:gd name="T0" fmla="*/ 25 w 76"/>
                  <a:gd name="T1" fmla="*/ 25 h 84"/>
                  <a:gd name="T2" fmla="*/ 20 w 76"/>
                  <a:gd name="T3" fmla="*/ 18 h 84"/>
                  <a:gd name="T4" fmla="*/ 15 w 76"/>
                  <a:gd name="T5" fmla="*/ 14 h 84"/>
                  <a:gd name="T6" fmla="*/ 11 w 76"/>
                  <a:gd name="T7" fmla="*/ 9 h 84"/>
                  <a:gd name="T8" fmla="*/ 8 w 76"/>
                  <a:gd name="T9" fmla="*/ 6 h 84"/>
                  <a:gd name="T10" fmla="*/ 4 w 76"/>
                  <a:gd name="T11" fmla="*/ 3 h 84"/>
                  <a:gd name="T12" fmla="*/ 2 w 76"/>
                  <a:gd name="T13" fmla="*/ 1 h 84"/>
                  <a:gd name="T14" fmla="*/ 0 w 76"/>
                  <a:gd name="T15" fmla="*/ 1 h 84"/>
                  <a:gd name="T16" fmla="*/ 0 w 76"/>
                  <a:gd name="T17" fmla="*/ 0 h 84"/>
                  <a:gd name="T18" fmla="*/ 0 w 76"/>
                  <a:gd name="T19" fmla="*/ 1 h 84"/>
                  <a:gd name="T20" fmla="*/ 1 w 76"/>
                  <a:gd name="T21" fmla="*/ 2 h 84"/>
                  <a:gd name="T22" fmla="*/ 3 w 76"/>
                  <a:gd name="T23" fmla="*/ 4 h 84"/>
                  <a:gd name="T24" fmla="*/ 5 w 76"/>
                  <a:gd name="T25" fmla="*/ 7 h 84"/>
                  <a:gd name="T26" fmla="*/ 8 w 76"/>
                  <a:gd name="T27" fmla="*/ 11 h 84"/>
                  <a:gd name="T28" fmla="*/ 12 w 76"/>
                  <a:gd name="T29" fmla="*/ 16 h 84"/>
                  <a:gd name="T30" fmla="*/ 15 w 76"/>
                  <a:gd name="T31" fmla="*/ 21 h 84"/>
                  <a:gd name="T32" fmla="*/ 19 w 76"/>
                  <a:gd name="T33" fmla="*/ 28 h 84"/>
                  <a:gd name="T34" fmla="*/ 21 w 76"/>
                  <a:gd name="T35" fmla="*/ 27 h 84"/>
                  <a:gd name="T36" fmla="*/ 22 w 76"/>
                  <a:gd name="T37" fmla="*/ 27 h 84"/>
                  <a:gd name="T38" fmla="*/ 24 w 76"/>
                  <a:gd name="T39" fmla="*/ 26 h 84"/>
                  <a:gd name="T40" fmla="*/ 25 w 76"/>
                  <a:gd name="T41" fmla="*/ 25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84">
                    <a:moveTo>
                      <a:pt x="76" y="74"/>
                    </a:moveTo>
                    <a:lnTo>
                      <a:pt x="62" y="55"/>
                    </a:lnTo>
                    <a:lnTo>
                      <a:pt x="47" y="41"/>
                    </a:lnTo>
                    <a:lnTo>
                      <a:pt x="33" y="27"/>
                    </a:lnTo>
                    <a:lnTo>
                      <a:pt x="23" y="18"/>
                    </a:lnTo>
                    <a:lnTo>
                      <a:pt x="13" y="10"/>
                    </a:lnTo>
                    <a:lnTo>
                      <a:pt x="6" y="4"/>
                    </a:lnTo>
                    <a:lnTo>
                      <a:pt x="1" y="2"/>
                    </a:lnTo>
                    <a:lnTo>
                      <a:pt x="0" y="0"/>
                    </a:lnTo>
                    <a:lnTo>
                      <a:pt x="1" y="2"/>
                    </a:lnTo>
                    <a:lnTo>
                      <a:pt x="4" y="6"/>
                    </a:lnTo>
                    <a:lnTo>
                      <a:pt x="9" y="12"/>
                    </a:lnTo>
                    <a:lnTo>
                      <a:pt x="16" y="20"/>
                    </a:lnTo>
                    <a:lnTo>
                      <a:pt x="25" y="33"/>
                    </a:lnTo>
                    <a:lnTo>
                      <a:pt x="35" y="47"/>
                    </a:lnTo>
                    <a:lnTo>
                      <a:pt x="47" y="64"/>
                    </a:lnTo>
                    <a:lnTo>
                      <a:pt x="59" y="84"/>
                    </a:lnTo>
                    <a:lnTo>
                      <a:pt x="64" y="81"/>
                    </a:lnTo>
                    <a:lnTo>
                      <a:pt x="68" y="80"/>
                    </a:lnTo>
                    <a:lnTo>
                      <a:pt x="72" y="77"/>
                    </a:lnTo>
                    <a:lnTo>
                      <a:pt x="7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5" name="Freeform 1107"/>
              <p:cNvSpPr>
                <a:spLocks/>
              </p:cNvSpPr>
              <p:nvPr/>
            </p:nvSpPr>
            <p:spPr bwMode="auto">
              <a:xfrm>
                <a:off x="3148" y="3265"/>
                <a:ext cx="19" cy="20"/>
              </a:xfrm>
              <a:custGeom>
                <a:avLst/>
                <a:gdLst>
                  <a:gd name="T0" fmla="*/ 14 w 58"/>
                  <a:gd name="T1" fmla="*/ 20 h 59"/>
                  <a:gd name="T2" fmla="*/ 16 w 58"/>
                  <a:gd name="T3" fmla="*/ 19 h 59"/>
                  <a:gd name="T4" fmla="*/ 17 w 58"/>
                  <a:gd name="T5" fmla="*/ 19 h 59"/>
                  <a:gd name="T6" fmla="*/ 18 w 58"/>
                  <a:gd name="T7" fmla="*/ 18 h 59"/>
                  <a:gd name="T8" fmla="*/ 19 w 58"/>
                  <a:gd name="T9" fmla="*/ 17 h 59"/>
                  <a:gd name="T10" fmla="*/ 15 w 58"/>
                  <a:gd name="T11" fmla="*/ 13 h 59"/>
                  <a:gd name="T12" fmla="*/ 11 w 58"/>
                  <a:gd name="T13" fmla="*/ 9 h 59"/>
                  <a:gd name="T14" fmla="*/ 8 w 58"/>
                  <a:gd name="T15" fmla="*/ 6 h 59"/>
                  <a:gd name="T16" fmla="*/ 6 w 58"/>
                  <a:gd name="T17" fmla="*/ 4 h 59"/>
                  <a:gd name="T18" fmla="*/ 3 w 58"/>
                  <a:gd name="T19" fmla="*/ 2 h 59"/>
                  <a:gd name="T20" fmla="*/ 1 w 58"/>
                  <a:gd name="T21" fmla="*/ 1 h 59"/>
                  <a:gd name="T22" fmla="*/ 0 w 58"/>
                  <a:gd name="T23" fmla="*/ 0 h 59"/>
                  <a:gd name="T24" fmla="*/ 0 w 58"/>
                  <a:gd name="T25" fmla="*/ 0 h 59"/>
                  <a:gd name="T26" fmla="*/ 0 w 58"/>
                  <a:gd name="T27" fmla="*/ 0 h 59"/>
                  <a:gd name="T28" fmla="*/ 1 w 58"/>
                  <a:gd name="T29" fmla="*/ 1 h 59"/>
                  <a:gd name="T30" fmla="*/ 2 w 58"/>
                  <a:gd name="T31" fmla="*/ 3 h 59"/>
                  <a:gd name="T32" fmla="*/ 4 w 58"/>
                  <a:gd name="T33" fmla="*/ 5 h 59"/>
                  <a:gd name="T34" fmla="*/ 6 w 58"/>
                  <a:gd name="T35" fmla="*/ 8 h 59"/>
                  <a:gd name="T36" fmla="*/ 8 w 58"/>
                  <a:gd name="T37" fmla="*/ 11 h 59"/>
                  <a:gd name="T38" fmla="*/ 11 w 58"/>
                  <a:gd name="T39" fmla="*/ 15 h 59"/>
                  <a:gd name="T40" fmla="*/ 14 w 58"/>
                  <a:gd name="T41" fmla="*/ 2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9">
                    <a:moveTo>
                      <a:pt x="44" y="59"/>
                    </a:moveTo>
                    <a:lnTo>
                      <a:pt x="48" y="57"/>
                    </a:lnTo>
                    <a:lnTo>
                      <a:pt x="51" y="55"/>
                    </a:lnTo>
                    <a:lnTo>
                      <a:pt x="55" y="53"/>
                    </a:lnTo>
                    <a:lnTo>
                      <a:pt x="58" y="51"/>
                    </a:lnTo>
                    <a:lnTo>
                      <a:pt x="45" y="39"/>
                    </a:lnTo>
                    <a:lnTo>
                      <a:pt x="35" y="28"/>
                    </a:lnTo>
                    <a:lnTo>
                      <a:pt x="25" y="19"/>
                    </a:lnTo>
                    <a:lnTo>
                      <a:pt x="17" y="12"/>
                    </a:lnTo>
                    <a:lnTo>
                      <a:pt x="9" y="7"/>
                    </a:lnTo>
                    <a:lnTo>
                      <a:pt x="4" y="3"/>
                    </a:lnTo>
                    <a:lnTo>
                      <a:pt x="1" y="1"/>
                    </a:lnTo>
                    <a:lnTo>
                      <a:pt x="0" y="0"/>
                    </a:lnTo>
                    <a:lnTo>
                      <a:pt x="1" y="1"/>
                    </a:lnTo>
                    <a:lnTo>
                      <a:pt x="2" y="4"/>
                    </a:lnTo>
                    <a:lnTo>
                      <a:pt x="6" y="8"/>
                    </a:lnTo>
                    <a:lnTo>
                      <a:pt x="12" y="15"/>
                    </a:lnTo>
                    <a:lnTo>
                      <a:pt x="18" y="23"/>
                    </a:lnTo>
                    <a:lnTo>
                      <a:pt x="25" y="32"/>
                    </a:lnTo>
                    <a:lnTo>
                      <a:pt x="35" y="45"/>
                    </a:lnTo>
                    <a:lnTo>
                      <a:pt x="4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6" name="Freeform 1108"/>
              <p:cNvSpPr>
                <a:spLocks/>
              </p:cNvSpPr>
              <p:nvPr/>
            </p:nvSpPr>
            <p:spPr bwMode="auto">
              <a:xfrm>
                <a:off x="3174" y="3261"/>
                <a:ext cx="12" cy="11"/>
              </a:xfrm>
              <a:custGeom>
                <a:avLst/>
                <a:gdLst>
                  <a:gd name="T0" fmla="*/ 12 w 35"/>
                  <a:gd name="T1" fmla="*/ 9 h 33"/>
                  <a:gd name="T2" fmla="*/ 7 w 35"/>
                  <a:gd name="T3" fmla="*/ 5 h 33"/>
                  <a:gd name="T4" fmla="*/ 3 w 35"/>
                  <a:gd name="T5" fmla="*/ 2 h 33"/>
                  <a:gd name="T6" fmla="*/ 1 w 35"/>
                  <a:gd name="T7" fmla="*/ 0 h 33"/>
                  <a:gd name="T8" fmla="*/ 0 w 35"/>
                  <a:gd name="T9" fmla="*/ 0 h 33"/>
                  <a:gd name="T10" fmla="*/ 1 w 35"/>
                  <a:gd name="T11" fmla="*/ 1 h 33"/>
                  <a:gd name="T12" fmla="*/ 2 w 35"/>
                  <a:gd name="T13" fmla="*/ 3 h 33"/>
                  <a:gd name="T14" fmla="*/ 5 w 35"/>
                  <a:gd name="T15" fmla="*/ 6 h 33"/>
                  <a:gd name="T16" fmla="*/ 9 w 35"/>
                  <a:gd name="T17" fmla="*/ 11 h 33"/>
                  <a:gd name="T18" fmla="*/ 10 w 35"/>
                  <a:gd name="T19" fmla="*/ 11 h 33"/>
                  <a:gd name="T20" fmla="*/ 11 w 35"/>
                  <a:gd name="T21" fmla="*/ 10 h 33"/>
                  <a:gd name="T22" fmla="*/ 12 w 35"/>
                  <a:gd name="T23" fmla="*/ 10 h 33"/>
                  <a:gd name="T24" fmla="*/ 12 w 35"/>
                  <a:gd name="T25" fmla="*/ 9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3">
                    <a:moveTo>
                      <a:pt x="35" y="28"/>
                    </a:moveTo>
                    <a:lnTo>
                      <a:pt x="21" y="16"/>
                    </a:lnTo>
                    <a:lnTo>
                      <a:pt x="10" y="6"/>
                    </a:lnTo>
                    <a:lnTo>
                      <a:pt x="3" y="1"/>
                    </a:lnTo>
                    <a:lnTo>
                      <a:pt x="0" y="0"/>
                    </a:lnTo>
                    <a:lnTo>
                      <a:pt x="2" y="2"/>
                    </a:lnTo>
                    <a:lnTo>
                      <a:pt x="7" y="8"/>
                    </a:lnTo>
                    <a:lnTo>
                      <a:pt x="15" y="18"/>
                    </a:lnTo>
                    <a:lnTo>
                      <a:pt x="27" y="33"/>
                    </a:lnTo>
                    <a:lnTo>
                      <a:pt x="30" y="32"/>
                    </a:lnTo>
                    <a:lnTo>
                      <a:pt x="31" y="31"/>
                    </a:lnTo>
                    <a:lnTo>
                      <a:pt x="34" y="29"/>
                    </a:lnTo>
                    <a:lnTo>
                      <a:pt x="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87DA2F9F-4FE0-4DC4-AE1D-E94BC7144EA9}" type="slidenum">
              <a:rPr lang="en-US" altLang="en-US"/>
              <a:pPr>
                <a:defRPr/>
              </a:pPr>
              <a:t>24</a:t>
            </a:fld>
            <a:endParaRPr lang="en-US" altLang="en-US"/>
          </a:p>
        </p:txBody>
      </p:sp>
      <p:sp>
        <p:nvSpPr>
          <p:cNvPr id="29700" name="Rectangle 4"/>
          <p:cNvSpPr>
            <a:spLocks noGrp="1" noChangeArrowheads="1"/>
          </p:cNvSpPr>
          <p:nvPr>
            <p:ph type="title"/>
          </p:nvPr>
        </p:nvSpPr>
        <p:spPr/>
        <p:txBody>
          <a:bodyPr/>
          <a:lstStyle/>
          <a:p>
            <a:pPr eaLnBrk="1" hangingPunct="1"/>
            <a:r>
              <a:rPr lang="es-ES" altLang="en-US" smtClean="0"/>
              <a:t>Dosis exposición (ED) </a:t>
            </a:r>
            <a:r>
              <a:rPr lang="es-ES" altLang="en-US" i="1" smtClean="0"/>
              <a:t>vs</a:t>
            </a:r>
            <a:r>
              <a:rPr lang="es-ES" altLang="en-US" smtClean="0"/>
              <a:t>. </a:t>
            </a:r>
            <a:br>
              <a:rPr lang="es-ES" altLang="en-US" smtClean="0"/>
            </a:br>
            <a:r>
              <a:rPr lang="es-ES" altLang="en-US" smtClean="0"/>
              <a:t>dosis absorbida (AD)</a:t>
            </a:r>
          </a:p>
        </p:txBody>
      </p:sp>
      <p:sp>
        <p:nvSpPr>
          <p:cNvPr id="29701" name="Rectangle 5"/>
          <p:cNvSpPr>
            <a:spLocks noGrp="1" noChangeArrowheads="1"/>
          </p:cNvSpPr>
          <p:nvPr>
            <p:ph type="body" idx="1"/>
          </p:nvPr>
        </p:nvSpPr>
        <p:spPr>
          <a:xfrm>
            <a:off x="247650" y="1676400"/>
            <a:ext cx="8896350" cy="4648200"/>
          </a:xfrm>
        </p:spPr>
        <p:txBody>
          <a:bodyPr/>
          <a:lstStyle/>
          <a:p>
            <a:pPr algn="ctr" eaLnBrk="1" hangingPunct="1">
              <a:lnSpc>
                <a:spcPct val="70000"/>
              </a:lnSpc>
              <a:buFont typeface="Wingdings 2" panose="05020102010507070707" pitchFamily="18" charset="2"/>
              <a:buNone/>
            </a:pPr>
            <a:r>
              <a:rPr lang="es-ES" altLang="en-US" smtClean="0"/>
              <a:t>AD = ED x (factor biodisponibilidad)</a:t>
            </a:r>
          </a:p>
          <a:p>
            <a:pPr eaLnBrk="1" hangingPunct="1">
              <a:lnSpc>
                <a:spcPct val="70000"/>
              </a:lnSpc>
            </a:pPr>
            <a:r>
              <a:rPr lang="es-ES" altLang="en-US" smtClean="0"/>
              <a:t>Factor biodisponibilidad (&lt;1) varía con:</a:t>
            </a:r>
          </a:p>
          <a:p>
            <a:pPr lvl="1" eaLnBrk="1" hangingPunct="1">
              <a:lnSpc>
                <a:spcPct val="70000"/>
              </a:lnSpc>
            </a:pPr>
            <a:r>
              <a:rPr lang="es-ES" altLang="en-US" sz="2200" smtClean="0"/>
              <a:t>Ruta de exposición (ingestión </a:t>
            </a:r>
            <a:r>
              <a:rPr lang="es-ES" altLang="en-US" sz="2200" i="1" smtClean="0"/>
              <a:t>vs</a:t>
            </a:r>
            <a:r>
              <a:rPr lang="es-ES" altLang="en-US" sz="2200" smtClean="0"/>
              <a:t>. inhalación).</a:t>
            </a:r>
          </a:p>
          <a:p>
            <a:pPr lvl="1" eaLnBrk="1" hangingPunct="1">
              <a:lnSpc>
                <a:spcPct val="70000"/>
              </a:lnSpc>
            </a:pPr>
            <a:r>
              <a:rPr lang="es-ES" altLang="en-US" sz="2200" smtClean="0"/>
              <a:t>Matriz de exposición (diferentes tipos de suelos o alimentos).</a:t>
            </a:r>
          </a:p>
          <a:p>
            <a:pPr lvl="1" eaLnBrk="1" hangingPunct="1">
              <a:lnSpc>
                <a:spcPct val="70000"/>
              </a:lnSpc>
            </a:pPr>
            <a:r>
              <a:rPr lang="es-ES" altLang="en-US" sz="2200" smtClean="0"/>
              <a:t>Contaminante.</a:t>
            </a:r>
          </a:p>
          <a:p>
            <a:pPr eaLnBrk="1" hangingPunct="1">
              <a:lnSpc>
                <a:spcPct val="70000"/>
              </a:lnSpc>
            </a:pPr>
            <a:r>
              <a:rPr lang="es-ES" altLang="en-US" smtClean="0"/>
              <a:t>Factores de biodisponibilidad para el arsénico.</a:t>
            </a:r>
          </a:p>
          <a:p>
            <a:pPr lvl="1" eaLnBrk="1" hangingPunct="1">
              <a:lnSpc>
                <a:spcPct val="70000"/>
              </a:lnSpc>
            </a:pPr>
            <a:r>
              <a:rPr lang="es-ES" altLang="en-US" sz="2200" smtClean="0"/>
              <a:t>En agua potable: 60–90% biodisponible.</a:t>
            </a:r>
          </a:p>
          <a:p>
            <a:pPr lvl="1" eaLnBrk="1" hangingPunct="1">
              <a:lnSpc>
                <a:spcPct val="70000"/>
              </a:lnSpc>
            </a:pPr>
            <a:r>
              <a:rPr lang="es-ES" altLang="en-US" sz="2200" smtClean="0"/>
              <a:t>En suelo: &lt;35% biodisponible.</a:t>
            </a:r>
          </a:p>
          <a:p>
            <a:pPr lvl="1" eaLnBrk="1" hangingPunct="1">
              <a:lnSpc>
                <a:spcPct val="70000"/>
              </a:lnSpc>
            </a:pPr>
            <a:r>
              <a:rPr lang="es-ES" altLang="en-US" sz="2200" smtClean="0"/>
              <a:t>En aire: datos de absorción insuficientes.</a:t>
            </a:r>
          </a:p>
          <a:p>
            <a:pPr eaLnBrk="1" hangingPunct="1">
              <a:lnSpc>
                <a:spcPct val="70000"/>
              </a:lnSpc>
            </a:pPr>
            <a:r>
              <a:rPr lang="es-ES" altLang="en-US" smtClean="0"/>
              <a:t>No hay consenso en los valores de los factores de biodisponibilidad.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6" name="Slide Number Placeholder 4"/>
          <p:cNvSpPr>
            <a:spLocks noGrp="1"/>
          </p:cNvSpPr>
          <p:nvPr>
            <p:ph type="sldNum" sz="quarter" idx="11"/>
          </p:nvPr>
        </p:nvSpPr>
        <p:spPr/>
        <p:txBody>
          <a:bodyPr/>
          <a:lstStyle/>
          <a:p>
            <a:pPr>
              <a:defRPr/>
            </a:pPr>
            <a:fld id="{BDFE330B-FAF6-4908-B487-932E02ACB3EB}" type="slidenum">
              <a:rPr lang="en-US" altLang="en-US"/>
              <a:pPr>
                <a:defRPr/>
              </a:pPr>
              <a:t>25</a:t>
            </a:fld>
            <a:endParaRPr lang="en-US" altLang="en-US"/>
          </a:p>
        </p:txBody>
      </p:sp>
      <p:sp>
        <p:nvSpPr>
          <p:cNvPr id="30724" name="Rectangle 4"/>
          <p:cNvSpPr>
            <a:spLocks noGrp="1" noChangeArrowheads="1"/>
          </p:cNvSpPr>
          <p:nvPr>
            <p:ph type="title"/>
          </p:nvPr>
        </p:nvSpPr>
        <p:spPr/>
        <p:txBody>
          <a:bodyPr/>
          <a:lstStyle/>
          <a:p>
            <a:pPr eaLnBrk="1" hangingPunct="1"/>
            <a:r>
              <a:rPr lang="es-ES" altLang="en-US" smtClean="0"/>
              <a:t>¿Qué hemos aprendido?</a:t>
            </a:r>
          </a:p>
        </p:txBody>
      </p:sp>
      <p:sp>
        <p:nvSpPr>
          <p:cNvPr id="30725" name="Rectangle 5"/>
          <p:cNvSpPr>
            <a:spLocks noGrp="1" noChangeArrowheads="1"/>
          </p:cNvSpPr>
          <p:nvPr>
            <p:ph type="body" idx="1"/>
          </p:nvPr>
        </p:nvSpPr>
        <p:spPr/>
        <p:txBody>
          <a:bodyPr/>
          <a:lstStyle/>
          <a:p>
            <a:pPr eaLnBrk="1" hangingPunct="1"/>
            <a:r>
              <a:rPr lang="es-ES" altLang="en-US" smtClean="0"/>
              <a:t>Información sobre el arsénico.</a:t>
            </a:r>
          </a:p>
          <a:p>
            <a:pPr lvl="1" eaLnBrk="1" hangingPunct="1"/>
            <a:r>
              <a:rPr lang="es-ES" altLang="en-US" sz="2400" smtClean="0"/>
              <a:t>Importancia de las diferentes formas: orgánicas vs. Inorgánicas.</a:t>
            </a:r>
          </a:p>
          <a:p>
            <a:pPr lvl="1" eaLnBrk="1" hangingPunct="1"/>
            <a:r>
              <a:rPr lang="es-ES" altLang="en-US" sz="2400" smtClean="0"/>
              <a:t>Niveles típicos encontrados en el medio ambiente.</a:t>
            </a:r>
          </a:p>
          <a:p>
            <a:pPr eaLnBrk="1" hangingPunct="1"/>
            <a:r>
              <a:rPr lang="es-ES" altLang="en-US" smtClean="0"/>
              <a:t>Cálculo de las exposiciones.</a:t>
            </a:r>
          </a:p>
          <a:p>
            <a:pPr lvl="1" eaLnBrk="1" hangingPunct="1"/>
            <a:r>
              <a:rPr lang="es-ES" altLang="en-US" sz="2400" smtClean="0"/>
              <a:t>Ecuación general de exposición.</a:t>
            </a:r>
          </a:p>
          <a:p>
            <a:pPr lvl="1" eaLnBrk="1" hangingPunct="1"/>
            <a:r>
              <a:rPr lang="es-ES" altLang="en-US" sz="2400" smtClean="0"/>
              <a:t>Ecuaciones para cada ruta específica: inhalación, ingestión, y contacto cutáneo.</a:t>
            </a:r>
          </a:p>
          <a:p>
            <a:pPr lvl="1" eaLnBrk="1" hangingPunct="1"/>
            <a:r>
              <a:rPr lang="es-ES" altLang="en-US" sz="2400" smtClean="0"/>
              <a:t>Dosis de exposición vs. dosis absorbida.</a:t>
            </a:r>
          </a:p>
        </p:txBody>
      </p:sp>
      <p:sp>
        <p:nvSpPr>
          <p:cNvPr id="30726" name="Text Box 6"/>
          <p:cNvSpPr txBox="1">
            <a:spLocks noChangeArrowheads="1"/>
          </p:cNvSpPr>
          <p:nvPr/>
        </p:nvSpPr>
        <p:spPr bwMode="auto">
          <a:xfrm>
            <a:off x="469900" y="5724525"/>
            <a:ext cx="8415338" cy="581025"/>
          </a:xfrm>
          <a:prstGeom prst="rect">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 altLang="en-US" sz="2600">
                <a:solidFill>
                  <a:srgbClr val="FFFFFF"/>
                </a:solidFill>
                <a:latin typeface="Arial" panose="020B0604020202020204" pitchFamily="34" charset="0"/>
              </a:rPr>
              <a:t>Aplica estos conceptos al </a:t>
            </a:r>
            <a:r>
              <a:rPr lang="es-ES" altLang="en-US" sz="2600">
                <a:solidFill>
                  <a:srgbClr val="FFFFFF"/>
                </a:solidFill>
                <a:latin typeface="Arial" panose="020B0604020202020204" pitchFamily="34" charset="0"/>
                <a:cs typeface="Arial" panose="020B0604020202020204" pitchFamily="34" charset="0"/>
              </a:rPr>
              <a:t>«</a:t>
            </a:r>
            <a:r>
              <a:rPr lang="es-ES" altLang="en-US" sz="2600" i="1">
                <a:solidFill>
                  <a:srgbClr val="FFFFFF"/>
                </a:solidFill>
                <a:latin typeface="Arial" panose="020B0604020202020204" pitchFamily="34" charset="0"/>
              </a:rPr>
              <a:t>Estudio de caso práctico</a:t>
            </a:r>
            <a:r>
              <a:rPr lang="es-ES" altLang="en-US" sz="2600">
                <a:solidFill>
                  <a:srgbClr val="FFFFFF"/>
                </a:solidFill>
                <a:latin typeface="Arial" panose="020B0604020202020204" pitchFamily="34" charset="0"/>
                <a:cs typeface="Arial" panose="020B0604020202020204" pitchFamily="34" charset="0"/>
              </a:rPr>
              <a:t>»</a:t>
            </a:r>
            <a:r>
              <a:rPr lang="es-ES" altLang="en-US" sz="2600">
                <a:solidFill>
                  <a:srgbClr val="FFFFFF"/>
                </a:solidFill>
                <a:latin typeface="Arial" panose="020B0604020202020204" pitchFamily="34" charset="0"/>
              </a:rPr>
              <a: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6" name="Slide Number Placeholder 4"/>
          <p:cNvSpPr>
            <a:spLocks noGrp="1"/>
          </p:cNvSpPr>
          <p:nvPr>
            <p:ph type="sldNum" sz="quarter" idx="11"/>
          </p:nvPr>
        </p:nvSpPr>
        <p:spPr/>
        <p:txBody>
          <a:bodyPr/>
          <a:lstStyle/>
          <a:p>
            <a:pPr>
              <a:defRPr/>
            </a:pPr>
            <a:fld id="{C5533719-B2CD-43F0-BD82-97487B0E95D1}" type="slidenum">
              <a:rPr lang="en-US" altLang="en-US"/>
              <a:pPr>
                <a:defRPr/>
              </a:pPr>
              <a:t>26</a:t>
            </a:fld>
            <a:endParaRPr lang="en-US" altLang="en-US"/>
          </a:p>
        </p:txBody>
      </p:sp>
      <p:sp>
        <p:nvSpPr>
          <p:cNvPr id="31748" name="Rectangle 4"/>
          <p:cNvSpPr>
            <a:spLocks noGrp="1" noChangeArrowheads="1"/>
          </p:cNvSpPr>
          <p:nvPr>
            <p:ph type="title"/>
          </p:nvPr>
        </p:nvSpPr>
        <p:spPr/>
        <p:txBody>
          <a:bodyPr/>
          <a:lstStyle/>
          <a:p>
            <a:pPr eaLnBrk="1" hangingPunct="1"/>
            <a:r>
              <a:rPr lang="es-ES" altLang="en-US" smtClean="0"/>
              <a:t>Ejercicios en grupo</a:t>
            </a:r>
          </a:p>
        </p:txBody>
      </p:sp>
      <p:sp>
        <p:nvSpPr>
          <p:cNvPr id="31749" name="Rectangle 5"/>
          <p:cNvSpPr>
            <a:spLocks noGrp="1" noChangeArrowheads="1"/>
          </p:cNvSpPr>
          <p:nvPr>
            <p:ph type="body" idx="1"/>
          </p:nvPr>
        </p:nvSpPr>
        <p:spPr/>
        <p:txBody>
          <a:bodyPr/>
          <a:lstStyle/>
          <a:p>
            <a:pPr eaLnBrk="1" hangingPunct="1"/>
            <a:r>
              <a:rPr lang="es-ES" altLang="en-US" smtClean="0"/>
              <a:t>Objetivos</a:t>
            </a:r>
          </a:p>
          <a:p>
            <a:pPr lvl="1" eaLnBrk="1" hangingPunct="1"/>
            <a:r>
              <a:rPr lang="es-ES" altLang="en-US" sz="2200" smtClean="0"/>
              <a:t>Aplicar las ecuaciones de dosis exposición.</a:t>
            </a:r>
          </a:p>
          <a:p>
            <a:pPr lvl="1" eaLnBrk="1" hangingPunct="1"/>
            <a:r>
              <a:rPr lang="es-ES" altLang="en-US" sz="2200" smtClean="0"/>
              <a:t>Interpretar los resultados de los cálculos obtenidos.</a:t>
            </a:r>
          </a:p>
          <a:p>
            <a:pPr eaLnBrk="1" hangingPunct="1"/>
            <a:r>
              <a:rPr lang="es-ES" altLang="en-US" smtClean="0"/>
              <a:t>Revisión de las instrucciones</a:t>
            </a:r>
          </a:p>
          <a:p>
            <a:pPr lvl="1" eaLnBrk="1" hangingPunct="1"/>
            <a:r>
              <a:rPr lang="es-ES" altLang="en-US" sz="2200" smtClean="0"/>
              <a:t>Trabajar en grupos pequeños.</a:t>
            </a:r>
          </a:p>
          <a:p>
            <a:pPr lvl="1" eaLnBrk="1" hangingPunct="1"/>
            <a:r>
              <a:rPr lang="es-ES" altLang="en-US" sz="2200" smtClean="0"/>
              <a:t>Usar la hoja de cálculo para el cálculo de la exposición.</a:t>
            </a:r>
          </a:p>
          <a:p>
            <a:pPr lvl="1" eaLnBrk="1" hangingPunct="1"/>
            <a:r>
              <a:rPr lang="es-ES" altLang="en-US" sz="2200" smtClean="0"/>
              <a:t>Las soluciones se entregarán al final de clase</a:t>
            </a:r>
          </a:p>
        </p:txBody>
      </p:sp>
      <p:sp>
        <p:nvSpPr>
          <p:cNvPr id="31750" name="Text Box 7"/>
          <p:cNvSpPr txBox="1">
            <a:spLocks noChangeArrowheads="1"/>
          </p:cNvSpPr>
          <p:nvPr/>
        </p:nvSpPr>
        <p:spPr bwMode="auto">
          <a:xfrm>
            <a:off x="247650" y="4994275"/>
            <a:ext cx="8637588" cy="1403350"/>
          </a:xfrm>
          <a:prstGeom prst="rect">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2000" b="1">
                <a:solidFill>
                  <a:srgbClr val="FFFFFF"/>
                </a:solidFill>
                <a:latin typeface="Arial" panose="020B0604020202020204" pitchFamily="34" charset="0"/>
              </a:rPr>
              <a:t>Importante</a:t>
            </a:r>
            <a:r>
              <a:rPr lang="es-ES" altLang="en-US" sz="2000">
                <a:solidFill>
                  <a:srgbClr val="FFFFFF"/>
                </a:solidFill>
                <a:latin typeface="Arial" panose="020B0604020202020204" pitchFamily="34" charset="0"/>
              </a:rPr>
              <a:t>: </a:t>
            </a:r>
            <a:br>
              <a:rPr lang="es-ES" altLang="en-US" sz="2000">
                <a:solidFill>
                  <a:srgbClr val="FFFFFF"/>
                </a:solidFill>
                <a:latin typeface="Arial" panose="020B0604020202020204" pitchFamily="34" charset="0"/>
              </a:rPr>
            </a:br>
            <a:r>
              <a:rPr lang="es-ES" altLang="en-US" sz="2000">
                <a:solidFill>
                  <a:srgbClr val="FFFFFF"/>
                </a:solidFill>
                <a:latin typeface="Arial" panose="020B0604020202020204" pitchFamily="34" charset="0"/>
              </a:rPr>
              <a:t>Los datos presentados en este estudio de caso son de un sitio </a:t>
            </a:r>
            <a:r>
              <a:rPr lang="es-ES" altLang="en-US" sz="2000">
                <a:solidFill>
                  <a:srgbClr val="FFFFFF"/>
                </a:solidFill>
                <a:latin typeface="Arial" panose="020B0604020202020204" pitchFamily="34" charset="0"/>
                <a:cs typeface="Arial" panose="020B0604020202020204" pitchFamily="34" charset="0"/>
              </a:rPr>
              <a:t>«</a:t>
            </a:r>
            <a:r>
              <a:rPr lang="es-ES" altLang="en-US" sz="2000" b="1" i="1">
                <a:solidFill>
                  <a:srgbClr val="FFFFFF"/>
                </a:solidFill>
                <a:latin typeface="Arial" panose="020B0604020202020204" pitchFamily="34" charset="0"/>
              </a:rPr>
              <a:t>hipotético</a:t>
            </a:r>
            <a:r>
              <a:rPr lang="es-ES" altLang="en-US" sz="2000" b="1" i="1">
                <a:solidFill>
                  <a:srgbClr val="FFFFFF"/>
                </a:solidFill>
                <a:latin typeface="Arial" panose="020B0604020202020204" pitchFamily="34" charset="0"/>
                <a:cs typeface="Arial" panose="020B0604020202020204" pitchFamily="34" charset="0"/>
              </a:rPr>
              <a:t>»</a:t>
            </a:r>
            <a:r>
              <a:rPr lang="es-ES" altLang="en-US" sz="2000">
                <a:solidFill>
                  <a:srgbClr val="FFFFFF"/>
                </a:solidFill>
                <a:latin typeface="Arial" panose="020B0604020202020204" pitchFamily="34" charset="0"/>
              </a:rPr>
              <a:t>. Estos datos no pueden aplicarse a otros sitios que se estén evaluando.</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0"/>
          </p:nvPr>
        </p:nvSpPr>
        <p:spPr/>
        <p:txBody>
          <a:bodyPr/>
          <a:lstStyle/>
          <a:p>
            <a:pPr>
              <a:defRPr/>
            </a:pPr>
            <a:r>
              <a:rPr lang="es-ES" altLang="en-US"/>
              <a:t>Exposición total al arsénico: Estudio de un caso</a:t>
            </a:r>
          </a:p>
        </p:txBody>
      </p:sp>
      <p:sp>
        <p:nvSpPr>
          <p:cNvPr id="14" name="Slide Number Placeholder 5"/>
          <p:cNvSpPr>
            <a:spLocks noGrp="1"/>
          </p:cNvSpPr>
          <p:nvPr>
            <p:ph type="sldNum" sz="quarter" idx="11"/>
          </p:nvPr>
        </p:nvSpPr>
        <p:spPr/>
        <p:txBody>
          <a:bodyPr/>
          <a:lstStyle/>
          <a:p>
            <a:pPr>
              <a:defRPr/>
            </a:pPr>
            <a:fld id="{F1DCF838-DFD5-440A-A6D3-916658DE0588}" type="slidenum">
              <a:rPr lang="en-US" altLang="en-US"/>
              <a:pPr>
                <a:defRPr/>
              </a:pPr>
              <a:t>27</a:t>
            </a:fld>
            <a:endParaRPr lang="en-US" altLang="en-US"/>
          </a:p>
        </p:txBody>
      </p:sp>
      <p:sp>
        <p:nvSpPr>
          <p:cNvPr id="32772" name="Rectangle 1026"/>
          <p:cNvSpPr>
            <a:spLocks noGrp="1" noChangeArrowheads="1"/>
          </p:cNvSpPr>
          <p:nvPr>
            <p:ph type="title"/>
          </p:nvPr>
        </p:nvSpPr>
        <p:spPr/>
        <p:txBody>
          <a:bodyPr/>
          <a:lstStyle/>
          <a:p>
            <a:pPr eaLnBrk="1" hangingPunct="1"/>
            <a:r>
              <a:rPr lang="es-ES" altLang="en-US" smtClean="0"/>
              <a:t>Ejemplo: Cálculo #1</a:t>
            </a:r>
          </a:p>
        </p:txBody>
      </p:sp>
      <p:sp>
        <p:nvSpPr>
          <p:cNvPr id="32773" name="Rectangle 1027"/>
          <p:cNvSpPr>
            <a:spLocks noGrp="1" noChangeArrowheads="1"/>
          </p:cNvSpPr>
          <p:nvPr>
            <p:ph type="body" sz="half" idx="1"/>
          </p:nvPr>
        </p:nvSpPr>
        <p:spPr>
          <a:xfrm>
            <a:off x="247650" y="1828800"/>
            <a:ext cx="8637588" cy="4397375"/>
          </a:xfrm>
        </p:spPr>
        <p:txBody>
          <a:bodyPr/>
          <a:lstStyle/>
          <a:p>
            <a:pPr eaLnBrk="1" hangingPunct="1"/>
            <a:r>
              <a:rPr lang="es-ES" altLang="en-US" sz="2600" smtClean="0"/>
              <a:t>Ingestión de tierra entre adultos:</a:t>
            </a:r>
          </a:p>
          <a:p>
            <a:pPr eaLnBrk="1" hangingPunct="1"/>
            <a:endParaRPr lang="es-ES" altLang="en-US" sz="2600" smtClean="0"/>
          </a:p>
          <a:p>
            <a:pPr eaLnBrk="1" hangingPunct="1"/>
            <a:endParaRPr lang="es-ES" altLang="en-US" sz="2600" smtClean="0"/>
          </a:p>
          <a:p>
            <a:pPr eaLnBrk="1" hangingPunct="1"/>
            <a:endParaRPr lang="es-ES" altLang="en-US" sz="2600" smtClean="0"/>
          </a:p>
          <a:p>
            <a:pPr eaLnBrk="1" hangingPunct="1"/>
            <a:endParaRPr lang="es-ES" altLang="en-US" sz="2600" smtClean="0"/>
          </a:p>
          <a:p>
            <a:pPr eaLnBrk="1" hangingPunct="1"/>
            <a:endParaRPr lang="es-ES" altLang="en-US" sz="2600" smtClean="0"/>
          </a:p>
          <a:p>
            <a:pPr eaLnBrk="1" hangingPunct="1"/>
            <a:r>
              <a:rPr lang="es-ES" altLang="en-US" sz="2600" smtClean="0"/>
              <a:t>Resultado: 0.000057 </a:t>
            </a:r>
            <a:r>
              <a:rPr lang="es-ES" altLang="en-US" sz="2500" smtClean="0"/>
              <a:t>mg As/kg peso corporal/día (o mg/kg/día)</a:t>
            </a:r>
          </a:p>
        </p:txBody>
      </p:sp>
      <p:grpSp>
        <p:nvGrpSpPr>
          <p:cNvPr id="32774" name="Group 1028" descr="ED = C* IR*CF*EF/ BW"/>
          <p:cNvGrpSpPr>
            <a:grpSpLocks/>
          </p:cNvGrpSpPr>
          <p:nvPr/>
        </p:nvGrpSpPr>
        <p:grpSpPr bwMode="auto">
          <a:xfrm>
            <a:off x="2247900" y="2432050"/>
            <a:ext cx="4540250" cy="777875"/>
            <a:chOff x="384" y="1422"/>
            <a:chExt cx="2192" cy="409"/>
          </a:xfrm>
        </p:grpSpPr>
        <p:sp>
          <p:nvSpPr>
            <p:cNvPr id="32780" name="Text Box 1029"/>
            <p:cNvSpPr txBox="1">
              <a:spLocks noChangeArrowheads="1"/>
            </p:cNvSpPr>
            <p:nvPr/>
          </p:nvSpPr>
          <p:spPr bwMode="auto">
            <a:xfrm>
              <a:off x="384" y="1482"/>
              <a:ext cx="52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000" b="1">
                  <a:solidFill>
                    <a:schemeClr val="bg1"/>
                  </a:solidFill>
                  <a:latin typeface="Arial" panose="020B0604020202020204" pitchFamily="34" charset="0"/>
                </a:rPr>
                <a:t>ED =</a:t>
              </a:r>
            </a:p>
          </p:txBody>
        </p:sp>
        <p:sp>
          <p:nvSpPr>
            <p:cNvPr id="32781" name="Text Box 1030"/>
            <p:cNvSpPr txBox="1">
              <a:spLocks noChangeArrowheads="1"/>
            </p:cNvSpPr>
            <p:nvPr/>
          </p:nvSpPr>
          <p:spPr bwMode="auto">
            <a:xfrm>
              <a:off x="760" y="1422"/>
              <a:ext cx="1816"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60000"/>
                </a:lnSpc>
                <a:spcBef>
                  <a:spcPct val="50000"/>
                </a:spcBef>
              </a:pPr>
              <a:r>
                <a:rPr lang="es-ES" altLang="en-US" sz="3000" b="1">
                  <a:solidFill>
                    <a:schemeClr val="bg1"/>
                  </a:solidFill>
                  <a:latin typeface="Arial" panose="020B0604020202020204" pitchFamily="34" charset="0"/>
                </a:rPr>
                <a:t>C x IR x CF x EF</a:t>
              </a:r>
            </a:p>
            <a:p>
              <a:pPr algn="ctr" eaLnBrk="1" hangingPunct="1">
                <a:lnSpc>
                  <a:spcPct val="60000"/>
                </a:lnSpc>
                <a:spcBef>
                  <a:spcPct val="50000"/>
                </a:spcBef>
              </a:pPr>
              <a:r>
                <a:rPr lang="es-ES" altLang="en-US" sz="3000" b="1">
                  <a:solidFill>
                    <a:schemeClr val="bg1"/>
                  </a:solidFill>
                  <a:latin typeface="Arial" panose="020B0604020202020204" pitchFamily="34" charset="0"/>
                </a:rPr>
                <a:t>BW</a:t>
              </a:r>
            </a:p>
          </p:txBody>
        </p:sp>
        <p:sp>
          <p:nvSpPr>
            <p:cNvPr id="32782" name="Line 1031"/>
            <p:cNvSpPr>
              <a:spLocks noChangeShapeType="1"/>
            </p:cNvSpPr>
            <p:nvPr/>
          </p:nvSpPr>
          <p:spPr bwMode="auto">
            <a:xfrm>
              <a:off x="948" y="1603"/>
              <a:ext cx="1440" cy="0"/>
            </a:xfrm>
            <a:prstGeom prst="line">
              <a:avLst/>
            </a:prstGeom>
            <a:noFill/>
            <a:ln w="1905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aphicFrame>
        <p:nvGraphicFramePr>
          <p:cNvPr id="32775" name="Object 1043" descr="ED = C x IR x CF x EF/ BW&#10;"/>
          <p:cNvGraphicFramePr>
            <a:graphicFrameLocks noGrp="1" noChangeAspect="1"/>
          </p:cNvGraphicFramePr>
          <p:nvPr>
            <p:ph sz="half" idx="2"/>
            <p:extLst>
              <p:ext uri="{D42A27DB-BD31-4B8C-83A1-F6EECF244321}">
                <p14:modId xmlns:p14="http://schemas.microsoft.com/office/powerpoint/2010/main" val="3855942948"/>
              </p:ext>
            </p:extLst>
          </p:nvPr>
        </p:nvGraphicFramePr>
        <p:xfrm>
          <a:off x="1192213" y="3378200"/>
          <a:ext cx="6597650" cy="1249363"/>
        </p:xfrm>
        <a:graphic>
          <a:graphicData uri="http://schemas.openxmlformats.org/presentationml/2006/ole">
            <mc:AlternateContent xmlns:mc="http://schemas.openxmlformats.org/markup-compatibility/2006">
              <mc:Choice xmlns:v="urn:schemas-microsoft-com:vml" Requires="v">
                <p:oleObj spid="_x0000_s32801" name="Equation" r:id="rId3" imgW="3619500" imgH="685800" progId="Equation.3">
                  <p:embed/>
                </p:oleObj>
              </mc:Choice>
              <mc:Fallback>
                <p:oleObj name="Equation" r:id="rId3" imgW="3619500" imgH="685800" progId="Equation.3">
                  <p:embed/>
                  <p:pic>
                    <p:nvPicPr>
                      <p:cNvPr id="0" name="Object 10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3378200"/>
                        <a:ext cx="659765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0966" name="Line 1046" descr="red line cross out kg suelo"/>
          <p:cNvSpPr>
            <a:spLocks noChangeShapeType="1"/>
          </p:cNvSpPr>
          <p:nvPr/>
        </p:nvSpPr>
        <p:spPr bwMode="auto">
          <a:xfrm flipV="1">
            <a:off x="2205038" y="3857625"/>
            <a:ext cx="1076325" cy="26670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0967" name="Line 1047" descr="yellow line cross out mg suelo"/>
          <p:cNvSpPr>
            <a:spLocks noChangeShapeType="1"/>
          </p:cNvSpPr>
          <p:nvPr/>
        </p:nvSpPr>
        <p:spPr bwMode="auto">
          <a:xfrm flipV="1">
            <a:off x="4173538" y="3465513"/>
            <a:ext cx="1143000" cy="190500"/>
          </a:xfrm>
          <a:prstGeom prst="line">
            <a:avLst/>
          </a:prstGeom>
          <a:noFill/>
          <a:ln w="381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0968" name="Line 1048" descr="red line cross out suelo"/>
          <p:cNvSpPr>
            <a:spLocks noChangeShapeType="1"/>
          </p:cNvSpPr>
          <p:nvPr/>
        </p:nvSpPr>
        <p:spPr bwMode="auto">
          <a:xfrm flipV="1">
            <a:off x="6399213" y="3479800"/>
            <a:ext cx="1144587" cy="19050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0969" name="Line 1049" descr="yellow line cross out suelo"/>
          <p:cNvSpPr>
            <a:spLocks noChangeShapeType="1"/>
          </p:cNvSpPr>
          <p:nvPr/>
        </p:nvSpPr>
        <p:spPr bwMode="auto">
          <a:xfrm flipV="1">
            <a:off x="7019925" y="3886200"/>
            <a:ext cx="1117600" cy="266700"/>
          </a:xfrm>
          <a:prstGeom prst="line">
            <a:avLst/>
          </a:prstGeom>
          <a:noFill/>
          <a:ln w="381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0966"/>
                                        </p:tgtEl>
                                        <p:attrNameLst>
                                          <p:attrName>style.visibility</p:attrName>
                                        </p:attrNameLst>
                                      </p:cBhvr>
                                      <p:to>
                                        <p:strVal val="visible"/>
                                      </p:to>
                                    </p:set>
                                    <p:anim calcmode="lin" valueType="num">
                                      <p:cBhvr additive="base">
                                        <p:cTn id="7" dur="500" fill="hold"/>
                                        <p:tgtEl>
                                          <p:spTgt spid="210966"/>
                                        </p:tgtEl>
                                        <p:attrNameLst>
                                          <p:attrName>ppt_x</p:attrName>
                                        </p:attrNameLst>
                                      </p:cBhvr>
                                      <p:tavLst>
                                        <p:tav tm="0">
                                          <p:val>
                                            <p:strVal val="0-#ppt_w/2"/>
                                          </p:val>
                                        </p:tav>
                                        <p:tav tm="100000">
                                          <p:val>
                                            <p:strVal val="#ppt_x"/>
                                          </p:val>
                                        </p:tav>
                                      </p:tavLst>
                                    </p:anim>
                                    <p:anim calcmode="lin" valueType="num">
                                      <p:cBhvr additive="base">
                                        <p:cTn id="8" dur="500" fill="hold"/>
                                        <p:tgtEl>
                                          <p:spTgt spid="2109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0967"/>
                                        </p:tgtEl>
                                        <p:attrNameLst>
                                          <p:attrName>style.visibility</p:attrName>
                                        </p:attrNameLst>
                                      </p:cBhvr>
                                      <p:to>
                                        <p:strVal val="visible"/>
                                      </p:to>
                                    </p:set>
                                    <p:anim calcmode="lin" valueType="num">
                                      <p:cBhvr additive="base">
                                        <p:cTn id="13" dur="500" fill="hold"/>
                                        <p:tgtEl>
                                          <p:spTgt spid="210967"/>
                                        </p:tgtEl>
                                        <p:attrNameLst>
                                          <p:attrName>ppt_x</p:attrName>
                                        </p:attrNameLst>
                                      </p:cBhvr>
                                      <p:tavLst>
                                        <p:tav tm="0">
                                          <p:val>
                                            <p:strVal val="0-#ppt_w/2"/>
                                          </p:val>
                                        </p:tav>
                                        <p:tav tm="100000">
                                          <p:val>
                                            <p:strVal val="#ppt_x"/>
                                          </p:val>
                                        </p:tav>
                                      </p:tavLst>
                                    </p:anim>
                                    <p:anim calcmode="lin" valueType="num">
                                      <p:cBhvr additive="base">
                                        <p:cTn id="14" dur="500" fill="hold"/>
                                        <p:tgtEl>
                                          <p:spTgt spid="2109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0968"/>
                                        </p:tgtEl>
                                        <p:attrNameLst>
                                          <p:attrName>style.visibility</p:attrName>
                                        </p:attrNameLst>
                                      </p:cBhvr>
                                      <p:to>
                                        <p:strVal val="visible"/>
                                      </p:to>
                                    </p:set>
                                    <p:anim calcmode="lin" valueType="num">
                                      <p:cBhvr additive="base">
                                        <p:cTn id="19" dur="500" fill="hold"/>
                                        <p:tgtEl>
                                          <p:spTgt spid="210968"/>
                                        </p:tgtEl>
                                        <p:attrNameLst>
                                          <p:attrName>ppt_x</p:attrName>
                                        </p:attrNameLst>
                                      </p:cBhvr>
                                      <p:tavLst>
                                        <p:tav tm="0">
                                          <p:val>
                                            <p:strVal val="0-#ppt_w/2"/>
                                          </p:val>
                                        </p:tav>
                                        <p:tav tm="100000">
                                          <p:val>
                                            <p:strVal val="#ppt_x"/>
                                          </p:val>
                                        </p:tav>
                                      </p:tavLst>
                                    </p:anim>
                                    <p:anim calcmode="lin" valueType="num">
                                      <p:cBhvr additive="base">
                                        <p:cTn id="20" dur="500" fill="hold"/>
                                        <p:tgtEl>
                                          <p:spTgt spid="2109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0969"/>
                                        </p:tgtEl>
                                        <p:attrNameLst>
                                          <p:attrName>style.visibility</p:attrName>
                                        </p:attrNameLst>
                                      </p:cBhvr>
                                      <p:to>
                                        <p:strVal val="visible"/>
                                      </p:to>
                                    </p:set>
                                    <p:anim calcmode="lin" valueType="num">
                                      <p:cBhvr additive="base">
                                        <p:cTn id="25" dur="500" fill="hold"/>
                                        <p:tgtEl>
                                          <p:spTgt spid="210969"/>
                                        </p:tgtEl>
                                        <p:attrNameLst>
                                          <p:attrName>ppt_x</p:attrName>
                                        </p:attrNameLst>
                                      </p:cBhvr>
                                      <p:tavLst>
                                        <p:tav tm="0">
                                          <p:val>
                                            <p:strVal val="0-#ppt_w/2"/>
                                          </p:val>
                                        </p:tav>
                                        <p:tav tm="100000">
                                          <p:val>
                                            <p:strVal val="#ppt_x"/>
                                          </p:val>
                                        </p:tav>
                                      </p:tavLst>
                                    </p:anim>
                                    <p:anim calcmode="lin" valueType="num">
                                      <p:cBhvr additive="base">
                                        <p:cTn id="26" dur="500" fill="hold"/>
                                        <p:tgtEl>
                                          <p:spTgt spid="2109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6" grpId="0" animBg="1"/>
      <p:bldP spid="210967" grpId="0" animBg="1"/>
      <p:bldP spid="210968" grpId="0" animBg="1"/>
      <p:bldP spid="21096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0"/>
          </p:nvPr>
        </p:nvSpPr>
        <p:spPr/>
        <p:txBody>
          <a:bodyPr/>
          <a:lstStyle/>
          <a:p>
            <a:pPr>
              <a:defRPr/>
            </a:pPr>
            <a:r>
              <a:rPr lang="es-ES" altLang="en-US"/>
              <a:t>Exposición total al arsénico: Estudio de un caso</a:t>
            </a:r>
          </a:p>
        </p:txBody>
      </p:sp>
      <p:sp>
        <p:nvSpPr>
          <p:cNvPr id="16" name="Slide Number Placeholder 5"/>
          <p:cNvSpPr>
            <a:spLocks noGrp="1"/>
          </p:cNvSpPr>
          <p:nvPr>
            <p:ph type="sldNum" sz="quarter" idx="11"/>
          </p:nvPr>
        </p:nvSpPr>
        <p:spPr/>
        <p:txBody>
          <a:bodyPr/>
          <a:lstStyle/>
          <a:p>
            <a:pPr>
              <a:defRPr/>
            </a:pPr>
            <a:fld id="{572D1B06-766E-47F4-8124-F9CC69C05B18}" type="slidenum">
              <a:rPr lang="en-US" altLang="en-US"/>
              <a:pPr>
                <a:defRPr/>
              </a:pPr>
              <a:t>28</a:t>
            </a:fld>
            <a:endParaRPr lang="en-US" altLang="en-US"/>
          </a:p>
        </p:txBody>
      </p:sp>
      <p:sp>
        <p:nvSpPr>
          <p:cNvPr id="33796" name="Rectangle 2050"/>
          <p:cNvSpPr>
            <a:spLocks noGrp="1" noChangeArrowheads="1"/>
          </p:cNvSpPr>
          <p:nvPr>
            <p:ph type="title"/>
          </p:nvPr>
        </p:nvSpPr>
        <p:spPr/>
        <p:txBody>
          <a:bodyPr/>
          <a:lstStyle/>
          <a:p>
            <a:pPr eaLnBrk="1" hangingPunct="1"/>
            <a:r>
              <a:rPr lang="es-ES" altLang="en-US" dirty="0" smtClean="0"/>
              <a:t>Ejemplo: Cálculo #2</a:t>
            </a:r>
          </a:p>
        </p:txBody>
      </p:sp>
      <p:sp>
        <p:nvSpPr>
          <p:cNvPr id="33797" name="Rectangle 2051"/>
          <p:cNvSpPr>
            <a:spLocks noGrp="1" noChangeArrowheads="1"/>
          </p:cNvSpPr>
          <p:nvPr>
            <p:ph type="body" sz="half" idx="1"/>
          </p:nvPr>
        </p:nvSpPr>
        <p:spPr>
          <a:xfrm>
            <a:off x="247650" y="1676400"/>
            <a:ext cx="8450263" cy="4648200"/>
          </a:xfrm>
        </p:spPr>
        <p:txBody>
          <a:bodyPr/>
          <a:lstStyle/>
          <a:p>
            <a:pPr eaLnBrk="1" hangingPunct="1"/>
            <a:r>
              <a:rPr lang="es-ES" altLang="en-US" sz="2600" dirty="0" smtClean="0"/>
              <a:t>Ingestión de verduras en niños:</a:t>
            </a:r>
          </a:p>
          <a:p>
            <a:pPr eaLnBrk="1" hangingPunct="1"/>
            <a:endParaRPr lang="es-ES" altLang="en-US" sz="2600" dirty="0" smtClean="0"/>
          </a:p>
          <a:p>
            <a:pPr eaLnBrk="1" hangingPunct="1"/>
            <a:endParaRPr lang="es-ES" altLang="en-US" sz="2600" dirty="0" smtClean="0"/>
          </a:p>
          <a:p>
            <a:pPr eaLnBrk="1" hangingPunct="1"/>
            <a:endParaRPr lang="es-ES" altLang="en-US" sz="2600" dirty="0" smtClean="0"/>
          </a:p>
          <a:p>
            <a:pPr eaLnBrk="1" hangingPunct="1"/>
            <a:endParaRPr lang="es-ES" altLang="en-US" sz="2600" dirty="0" smtClean="0"/>
          </a:p>
          <a:p>
            <a:pPr eaLnBrk="1" hangingPunct="1"/>
            <a:endParaRPr lang="es-ES" altLang="en-US" sz="2600" dirty="0" smtClean="0"/>
          </a:p>
          <a:p>
            <a:pPr eaLnBrk="1" hangingPunct="1"/>
            <a:endParaRPr lang="es-ES" altLang="en-US" sz="2600" dirty="0" smtClean="0"/>
          </a:p>
          <a:p>
            <a:pPr eaLnBrk="1" hangingPunct="1"/>
            <a:r>
              <a:rPr lang="es-ES" altLang="en-US" sz="2600" dirty="0" smtClean="0"/>
              <a:t>Resultado: 0.00024 mg As/kg peso corporal/día </a:t>
            </a:r>
            <a:br>
              <a:rPr lang="es-ES" altLang="en-US" sz="2600" dirty="0" smtClean="0"/>
            </a:br>
            <a:r>
              <a:rPr lang="es-ES" altLang="en-US" sz="2600" dirty="0" smtClean="0"/>
              <a:t>(o mg/kg/día)</a:t>
            </a:r>
          </a:p>
        </p:txBody>
      </p:sp>
      <p:grpSp>
        <p:nvGrpSpPr>
          <p:cNvPr id="33798" name="Group 2052" descr="ED = C* IR*CF*EF/ BW"/>
          <p:cNvGrpSpPr>
            <a:grpSpLocks/>
          </p:cNvGrpSpPr>
          <p:nvPr/>
        </p:nvGrpSpPr>
        <p:grpSpPr bwMode="auto">
          <a:xfrm>
            <a:off x="2247900" y="2432050"/>
            <a:ext cx="4540250" cy="777875"/>
            <a:chOff x="384" y="1422"/>
            <a:chExt cx="2192" cy="409"/>
          </a:xfrm>
        </p:grpSpPr>
        <p:sp>
          <p:nvSpPr>
            <p:cNvPr id="33806" name="Text Box 2053"/>
            <p:cNvSpPr txBox="1">
              <a:spLocks noChangeArrowheads="1"/>
            </p:cNvSpPr>
            <p:nvPr/>
          </p:nvSpPr>
          <p:spPr bwMode="auto">
            <a:xfrm>
              <a:off x="384" y="1482"/>
              <a:ext cx="52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000" b="1" dirty="0">
                  <a:solidFill>
                    <a:schemeClr val="bg1"/>
                  </a:solidFill>
                  <a:latin typeface="Arial" panose="020B0604020202020204" pitchFamily="34" charset="0"/>
                </a:rPr>
                <a:t>ED =</a:t>
              </a:r>
            </a:p>
          </p:txBody>
        </p:sp>
        <p:sp>
          <p:nvSpPr>
            <p:cNvPr id="33807" name="Text Box 2054"/>
            <p:cNvSpPr txBox="1">
              <a:spLocks noChangeArrowheads="1"/>
            </p:cNvSpPr>
            <p:nvPr/>
          </p:nvSpPr>
          <p:spPr bwMode="auto">
            <a:xfrm>
              <a:off x="760" y="1422"/>
              <a:ext cx="1816"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60000"/>
                </a:lnSpc>
                <a:spcBef>
                  <a:spcPct val="50000"/>
                </a:spcBef>
              </a:pPr>
              <a:r>
                <a:rPr lang="es-ES" altLang="en-US" sz="3000" b="1" dirty="0">
                  <a:solidFill>
                    <a:schemeClr val="bg1"/>
                  </a:solidFill>
                  <a:latin typeface="Arial" panose="020B0604020202020204" pitchFamily="34" charset="0"/>
                </a:rPr>
                <a:t>C x IR x CF x EF</a:t>
              </a:r>
            </a:p>
            <a:p>
              <a:pPr algn="ctr" eaLnBrk="1" hangingPunct="1">
                <a:lnSpc>
                  <a:spcPct val="60000"/>
                </a:lnSpc>
                <a:spcBef>
                  <a:spcPct val="50000"/>
                </a:spcBef>
              </a:pPr>
              <a:r>
                <a:rPr lang="es-ES" altLang="en-US" sz="3000" b="1" dirty="0">
                  <a:solidFill>
                    <a:schemeClr val="bg1"/>
                  </a:solidFill>
                  <a:latin typeface="Arial" panose="020B0604020202020204" pitchFamily="34" charset="0"/>
                </a:rPr>
                <a:t>BW</a:t>
              </a:r>
            </a:p>
          </p:txBody>
        </p:sp>
        <p:sp>
          <p:nvSpPr>
            <p:cNvPr id="33808" name="Line 2055"/>
            <p:cNvSpPr>
              <a:spLocks noChangeShapeType="1"/>
            </p:cNvSpPr>
            <p:nvPr/>
          </p:nvSpPr>
          <p:spPr bwMode="auto">
            <a:xfrm>
              <a:off x="948" y="1603"/>
              <a:ext cx="1440" cy="0"/>
            </a:xfrm>
            <a:prstGeom prst="line">
              <a:avLst/>
            </a:prstGeom>
            <a:noFill/>
            <a:ln w="1905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14033" name="Line 2065" descr="red line cross out kg ver"/>
          <p:cNvSpPr>
            <a:spLocks noChangeShapeType="1"/>
          </p:cNvSpPr>
          <p:nvPr/>
        </p:nvSpPr>
        <p:spPr bwMode="auto">
          <a:xfrm flipV="1">
            <a:off x="1681163" y="3933825"/>
            <a:ext cx="1416050" cy="28575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4034" name="Line 2066" descr="red line cross out 1 kg ver."/>
          <p:cNvSpPr>
            <a:spLocks noChangeShapeType="1"/>
          </p:cNvSpPr>
          <p:nvPr/>
        </p:nvSpPr>
        <p:spPr bwMode="auto">
          <a:xfrm flipV="1">
            <a:off x="5103813" y="3575050"/>
            <a:ext cx="1362075" cy="233363"/>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4035" name="Line 2067" descr="yellow line cross out g ver"/>
          <p:cNvSpPr>
            <a:spLocks noChangeShapeType="1"/>
          </p:cNvSpPr>
          <p:nvPr/>
        </p:nvSpPr>
        <p:spPr bwMode="auto">
          <a:xfrm flipV="1">
            <a:off x="3584575" y="3575050"/>
            <a:ext cx="971550" cy="233363"/>
          </a:xfrm>
          <a:prstGeom prst="line">
            <a:avLst/>
          </a:prstGeom>
          <a:noFill/>
          <a:ln w="381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4036" name="Line 2068" descr="yellow line cross out g ver"/>
          <p:cNvSpPr>
            <a:spLocks noChangeShapeType="1"/>
          </p:cNvSpPr>
          <p:nvPr/>
        </p:nvSpPr>
        <p:spPr bwMode="auto">
          <a:xfrm flipV="1">
            <a:off x="5551488" y="3933825"/>
            <a:ext cx="892175" cy="285750"/>
          </a:xfrm>
          <a:prstGeom prst="line">
            <a:avLst/>
          </a:prstGeom>
          <a:noFill/>
          <a:ln w="381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4037" name="Line 2069" descr="green line cross out ug As"/>
          <p:cNvSpPr>
            <a:spLocks noChangeShapeType="1"/>
          </p:cNvSpPr>
          <p:nvPr/>
        </p:nvSpPr>
        <p:spPr bwMode="auto">
          <a:xfrm flipV="1">
            <a:off x="1706563" y="3575050"/>
            <a:ext cx="1184275" cy="233363"/>
          </a:xfrm>
          <a:prstGeom prst="line">
            <a:avLst/>
          </a:prstGeom>
          <a:noFill/>
          <a:ln w="38100" cap="sq">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4038" name="Line 2070" descr="green line cross out ug As"/>
          <p:cNvSpPr>
            <a:spLocks noChangeShapeType="1"/>
          </p:cNvSpPr>
          <p:nvPr/>
        </p:nvSpPr>
        <p:spPr bwMode="auto">
          <a:xfrm flipV="1">
            <a:off x="7502525" y="3933825"/>
            <a:ext cx="1152525" cy="285750"/>
          </a:xfrm>
          <a:prstGeom prst="line">
            <a:avLst/>
          </a:prstGeom>
          <a:noFill/>
          <a:ln w="38100" cap="sq">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33805" name="Object 2071" descr="ED = C X IR X CF X EF/BW"/>
          <p:cNvGraphicFramePr>
            <a:graphicFrameLocks noGrp="1" noChangeAspect="1"/>
          </p:cNvGraphicFramePr>
          <p:nvPr>
            <p:ph sz="half" idx="2"/>
            <p:extLst>
              <p:ext uri="{D42A27DB-BD31-4B8C-83A1-F6EECF244321}">
                <p14:modId xmlns:p14="http://schemas.microsoft.com/office/powerpoint/2010/main" val="1872005276"/>
              </p:ext>
            </p:extLst>
          </p:nvPr>
        </p:nvGraphicFramePr>
        <p:xfrm>
          <a:off x="466725" y="3334513"/>
          <a:ext cx="8231188" cy="1533525"/>
        </p:xfrm>
        <a:graphic>
          <a:graphicData uri="http://schemas.openxmlformats.org/presentationml/2006/ole">
            <mc:AlternateContent xmlns:mc="http://schemas.openxmlformats.org/markup-compatibility/2006">
              <mc:Choice xmlns:v="urn:schemas-microsoft-com:vml" Requires="v">
                <p:oleObj spid="_x0000_s33827" name="Equation" r:id="rId3" imgW="3682800" imgH="685800" progId="Equation.3">
                  <p:embed/>
                </p:oleObj>
              </mc:Choice>
              <mc:Fallback>
                <p:oleObj name="Equation" r:id="rId3" imgW="3682800" imgH="685800" progId="Equation.3">
                  <p:embed/>
                  <p:pic>
                    <p:nvPicPr>
                      <p:cNvPr id="0" name="Object 2071"/>
                      <p:cNvPicPr>
                        <a:picLocks noChangeAspect="1" noChangeArrowheads="1"/>
                      </p:cNvPicPr>
                      <p:nvPr/>
                    </p:nvPicPr>
                    <p:blipFill>
                      <a:blip r:embed="rId4"/>
                      <a:srcRect/>
                      <a:stretch>
                        <a:fillRect/>
                      </a:stretch>
                    </p:blipFill>
                    <p:spPr bwMode="auto">
                      <a:xfrm>
                        <a:off x="466725" y="3334513"/>
                        <a:ext cx="82311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4033"/>
                                        </p:tgtEl>
                                        <p:attrNameLst>
                                          <p:attrName>style.visibility</p:attrName>
                                        </p:attrNameLst>
                                      </p:cBhvr>
                                      <p:to>
                                        <p:strVal val="visible"/>
                                      </p:to>
                                    </p:set>
                                    <p:anim calcmode="lin" valueType="num">
                                      <p:cBhvr additive="base">
                                        <p:cTn id="7" dur="500" fill="hold"/>
                                        <p:tgtEl>
                                          <p:spTgt spid="214033"/>
                                        </p:tgtEl>
                                        <p:attrNameLst>
                                          <p:attrName>ppt_x</p:attrName>
                                        </p:attrNameLst>
                                      </p:cBhvr>
                                      <p:tavLst>
                                        <p:tav tm="0">
                                          <p:val>
                                            <p:strVal val="0-#ppt_w/2"/>
                                          </p:val>
                                        </p:tav>
                                        <p:tav tm="100000">
                                          <p:val>
                                            <p:strVal val="#ppt_x"/>
                                          </p:val>
                                        </p:tav>
                                      </p:tavLst>
                                    </p:anim>
                                    <p:anim calcmode="lin" valueType="num">
                                      <p:cBhvr additive="base">
                                        <p:cTn id="8" dur="500" fill="hold"/>
                                        <p:tgtEl>
                                          <p:spTgt spid="2140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4034"/>
                                        </p:tgtEl>
                                        <p:attrNameLst>
                                          <p:attrName>style.visibility</p:attrName>
                                        </p:attrNameLst>
                                      </p:cBhvr>
                                      <p:to>
                                        <p:strVal val="visible"/>
                                      </p:to>
                                    </p:set>
                                    <p:anim calcmode="lin" valueType="num">
                                      <p:cBhvr additive="base">
                                        <p:cTn id="13" dur="500" fill="hold"/>
                                        <p:tgtEl>
                                          <p:spTgt spid="214034"/>
                                        </p:tgtEl>
                                        <p:attrNameLst>
                                          <p:attrName>ppt_x</p:attrName>
                                        </p:attrNameLst>
                                      </p:cBhvr>
                                      <p:tavLst>
                                        <p:tav tm="0">
                                          <p:val>
                                            <p:strVal val="0-#ppt_w/2"/>
                                          </p:val>
                                        </p:tav>
                                        <p:tav tm="100000">
                                          <p:val>
                                            <p:strVal val="#ppt_x"/>
                                          </p:val>
                                        </p:tav>
                                      </p:tavLst>
                                    </p:anim>
                                    <p:anim calcmode="lin" valueType="num">
                                      <p:cBhvr additive="base">
                                        <p:cTn id="14" dur="500" fill="hold"/>
                                        <p:tgtEl>
                                          <p:spTgt spid="21403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4035"/>
                                        </p:tgtEl>
                                        <p:attrNameLst>
                                          <p:attrName>style.visibility</p:attrName>
                                        </p:attrNameLst>
                                      </p:cBhvr>
                                      <p:to>
                                        <p:strVal val="visible"/>
                                      </p:to>
                                    </p:set>
                                    <p:anim calcmode="lin" valueType="num">
                                      <p:cBhvr additive="base">
                                        <p:cTn id="19" dur="500" fill="hold"/>
                                        <p:tgtEl>
                                          <p:spTgt spid="214035"/>
                                        </p:tgtEl>
                                        <p:attrNameLst>
                                          <p:attrName>ppt_x</p:attrName>
                                        </p:attrNameLst>
                                      </p:cBhvr>
                                      <p:tavLst>
                                        <p:tav tm="0">
                                          <p:val>
                                            <p:strVal val="0-#ppt_w/2"/>
                                          </p:val>
                                        </p:tav>
                                        <p:tav tm="100000">
                                          <p:val>
                                            <p:strVal val="#ppt_x"/>
                                          </p:val>
                                        </p:tav>
                                      </p:tavLst>
                                    </p:anim>
                                    <p:anim calcmode="lin" valueType="num">
                                      <p:cBhvr additive="base">
                                        <p:cTn id="20" dur="500" fill="hold"/>
                                        <p:tgtEl>
                                          <p:spTgt spid="2140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4036"/>
                                        </p:tgtEl>
                                        <p:attrNameLst>
                                          <p:attrName>style.visibility</p:attrName>
                                        </p:attrNameLst>
                                      </p:cBhvr>
                                      <p:to>
                                        <p:strVal val="visible"/>
                                      </p:to>
                                    </p:set>
                                    <p:anim calcmode="lin" valueType="num">
                                      <p:cBhvr additive="base">
                                        <p:cTn id="25" dur="500" fill="hold"/>
                                        <p:tgtEl>
                                          <p:spTgt spid="214036"/>
                                        </p:tgtEl>
                                        <p:attrNameLst>
                                          <p:attrName>ppt_x</p:attrName>
                                        </p:attrNameLst>
                                      </p:cBhvr>
                                      <p:tavLst>
                                        <p:tav tm="0">
                                          <p:val>
                                            <p:strVal val="0-#ppt_w/2"/>
                                          </p:val>
                                        </p:tav>
                                        <p:tav tm="100000">
                                          <p:val>
                                            <p:strVal val="#ppt_x"/>
                                          </p:val>
                                        </p:tav>
                                      </p:tavLst>
                                    </p:anim>
                                    <p:anim calcmode="lin" valueType="num">
                                      <p:cBhvr additive="base">
                                        <p:cTn id="26" dur="500" fill="hold"/>
                                        <p:tgtEl>
                                          <p:spTgt spid="21403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4037"/>
                                        </p:tgtEl>
                                        <p:attrNameLst>
                                          <p:attrName>style.visibility</p:attrName>
                                        </p:attrNameLst>
                                      </p:cBhvr>
                                      <p:to>
                                        <p:strVal val="visible"/>
                                      </p:to>
                                    </p:set>
                                    <p:anim calcmode="lin" valueType="num">
                                      <p:cBhvr additive="base">
                                        <p:cTn id="31" dur="500" fill="hold"/>
                                        <p:tgtEl>
                                          <p:spTgt spid="214037"/>
                                        </p:tgtEl>
                                        <p:attrNameLst>
                                          <p:attrName>ppt_x</p:attrName>
                                        </p:attrNameLst>
                                      </p:cBhvr>
                                      <p:tavLst>
                                        <p:tav tm="0">
                                          <p:val>
                                            <p:strVal val="0-#ppt_w/2"/>
                                          </p:val>
                                        </p:tav>
                                        <p:tav tm="100000">
                                          <p:val>
                                            <p:strVal val="#ppt_x"/>
                                          </p:val>
                                        </p:tav>
                                      </p:tavLst>
                                    </p:anim>
                                    <p:anim calcmode="lin" valueType="num">
                                      <p:cBhvr additive="base">
                                        <p:cTn id="32" dur="500" fill="hold"/>
                                        <p:tgtEl>
                                          <p:spTgt spid="21403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4038"/>
                                        </p:tgtEl>
                                        <p:attrNameLst>
                                          <p:attrName>style.visibility</p:attrName>
                                        </p:attrNameLst>
                                      </p:cBhvr>
                                      <p:to>
                                        <p:strVal val="visible"/>
                                      </p:to>
                                    </p:set>
                                    <p:anim calcmode="lin" valueType="num">
                                      <p:cBhvr additive="base">
                                        <p:cTn id="37" dur="500" fill="hold"/>
                                        <p:tgtEl>
                                          <p:spTgt spid="214038"/>
                                        </p:tgtEl>
                                        <p:attrNameLst>
                                          <p:attrName>ppt_x</p:attrName>
                                        </p:attrNameLst>
                                      </p:cBhvr>
                                      <p:tavLst>
                                        <p:tav tm="0">
                                          <p:val>
                                            <p:strVal val="0-#ppt_w/2"/>
                                          </p:val>
                                        </p:tav>
                                        <p:tav tm="100000">
                                          <p:val>
                                            <p:strVal val="#ppt_x"/>
                                          </p:val>
                                        </p:tav>
                                      </p:tavLst>
                                    </p:anim>
                                    <p:anim calcmode="lin" valueType="num">
                                      <p:cBhvr additive="base">
                                        <p:cTn id="38" dur="500" fill="hold"/>
                                        <p:tgtEl>
                                          <p:spTgt spid="214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3" grpId="0" animBg="1"/>
      <p:bldP spid="214034" grpId="0" animBg="1"/>
      <p:bldP spid="214035" grpId="0" animBg="1"/>
      <p:bldP spid="214036" grpId="0" animBg="1"/>
      <p:bldP spid="214037" grpId="0" animBg="1"/>
      <p:bldP spid="2140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43" name="Slide Number Placeholder 4"/>
          <p:cNvSpPr>
            <a:spLocks noGrp="1"/>
          </p:cNvSpPr>
          <p:nvPr>
            <p:ph type="sldNum" sz="quarter" idx="11"/>
          </p:nvPr>
        </p:nvSpPr>
        <p:spPr/>
        <p:txBody>
          <a:bodyPr/>
          <a:lstStyle/>
          <a:p>
            <a:pPr>
              <a:defRPr/>
            </a:pPr>
            <a:fld id="{6DC325E7-5D3F-40F0-9D6A-F1CE00879A42}" type="slidenum">
              <a:rPr lang="en-US" altLang="en-US"/>
              <a:pPr>
                <a:defRPr/>
              </a:pPr>
              <a:t>29</a:t>
            </a:fld>
            <a:endParaRPr lang="en-US" altLang="en-US"/>
          </a:p>
        </p:txBody>
      </p:sp>
      <p:sp>
        <p:nvSpPr>
          <p:cNvPr id="34820" name="Rectangle 2" descr="Solución: Exposición en niños"/>
          <p:cNvSpPr>
            <a:spLocks noGrp="1" noChangeArrowheads="1"/>
          </p:cNvSpPr>
          <p:nvPr>
            <p:ph type="title"/>
          </p:nvPr>
        </p:nvSpPr>
        <p:spPr/>
        <p:txBody>
          <a:bodyPr/>
          <a:lstStyle/>
          <a:p>
            <a:pPr eaLnBrk="1" hangingPunct="1"/>
            <a:r>
              <a:rPr lang="es-ES" altLang="en-US" dirty="0" smtClean="0"/>
              <a:t>Solución: Exposición en niños</a:t>
            </a:r>
          </a:p>
        </p:txBody>
      </p:sp>
      <p:graphicFrame>
        <p:nvGraphicFramePr>
          <p:cNvPr id="215482" name="Group 442" descr="Solución: Exposición en niños"/>
          <p:cNvGraphicFramePr>
            <a:graphicFrameLocks noGrp="1"/>
          </p:cNvGraphicFramePr>
          <p:nvPr>
            <p:ph type="tbl" idx="1"/>
            <p:extLst>
              <p:ext uri="{D42A27DB-BD31-4B8C-83A1-F6EECF244321}">
                <p14:modId xmlns:p14="http://schemas.microsoft.com/office/powerpoint/2010/main" val="2352584428"/>
              </p:ext>
            </p:extLst>
          </p:nvPr>
        </p:nvGraphicFramePr>
        <p:xfrm>
          <a:off x="247650" y="1676400"/>
          <a:ext cx="8743950" cy="4225926"/>
        </p:xfrm>
        <a:graphic>
          <a:graphicData uri="http://schemas.openxmlformats.org/drawingml/2006/table">
            <a:tbl>
              <a:tblPr firstRow="1"/>
              <a:tblGrid>
                <a:gridCol w="3295650"/>
                <a:gridCol w="2676525"/>
                <a:gridCol w="2771775"/>
              </a:tblGrid>
              <a:tr h="581077">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dirty="0" smtClean="0">
                          <a:ln>
                            <a:noFill/>
                          </a:ln>
                          <a:solidFill>
                            <a:schemeClr val="bg2"/>
                          </a:solidFill>
                          <a:effectLst/>
                          <a:latin typeface="Arial" panose="020B0604020202020204" pitchFamily="34" charset="0"/>
                        </a:rPr>
                        <a:t>Vía</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dirty="0" smtClean="0">
                          <a:ln>
                            <a:noFill/>
                          </a:ln>
                          <a:solidFill>
                            <a:schemeClr val="bg2"/>
                          </a:solidFill>
                          <a:effectLst/>
                          <a:latin typeface="Arial" panose="020B0604020202020204" pitchFamily="34" charset="0"/>
                        </a:rPr>
                        <a:t>Dosis (mg/kg/día)</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dirty="0" smtClean="0">
                          <a:ln>
                            <a:noFill/>
                          </a:ln>
                          <a:solidFill>
                            <a:schemeClr val="bg2"/>
                          </a:solidFill>
                          <a:effectLst/>
                          <a:latin typeface="Arial" panose="020B0604020202020204" pitchFamily="34" charset="0"/>
                        </a:rPr>
                        <a:t>Porcentaje del total</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511221">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Ingestión de tierra</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0.00040</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0.8%</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5345">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Agua potable</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0.045</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86.0%</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8046">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Ingestión de arroz</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0.0030</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5.7%</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5345">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Ingestión de verduras </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0.00024</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0.5%</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5007">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Ingestión de otros granos</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0.00050</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1.0%</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41">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Ingestión de pescado</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0.0032</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6.1%</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2644">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smtClean="0">
                          <a:ln>
                            <a:noFill/>
                          </a:ln>
                          <a:solidFill>
                            <a:schemeClr val="bg1"/>
                          </a:solidFill>
                          <a:effectLst/>
                          <a:latin typeface="Arial" panose="020B0604020202020204" pitchFamily="34" charset="0"/>
                        </a:rPr>
                        <a:t>Dosis total</a:t>
                      </a:r>
                    </a:p>
                  </a:txBody>
                  <a:tcPr marT="45724" marB="457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smtClean="0">
                          <a:ln>
                            <a:noFill/>
                          </a:ln>
                          <a:solidFill>
                            <a:schemeClr val="bg1"/>
                          </a:solidFill>
                          <a:effectLst/>
                          <a:latin typeface="Arial" panose="020B0604020202020204" pitchFamily="34" charset="0"/>
                        </a:rPr>
                        <a:t>0.052</a:t>
                      </a:r>
                    </a:p>
                  </a:txBody>
                  <a:tcPr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dirty="0" smtClean="0">
                          <a:ln>
                            <a:noFill/>
                          </a:ln>
                          <a:solidFill>
                            <a:schemeClr val="bg1"/>
                          </a:solidFill>
                          <a:effectLst/>
                          <a:latin typeface="Arial" panose="020B0604020202020204" pitchFamily="34" charset="0"/>
                        </a:rPr>
                        <a:t>100%</a:t>
                      </a:r>
                    </a:p>
                  </a:txBody>
                  <a:tcPr marT="45724" marB="457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4859" name="Text Box 427"/>
          <p:cNvSpPr txBox="1">
            <a:spLocks noChangeArrowheads="1"/>
          </p:cNvSpPr>
          <p:nvPr/>
        </p:nvSpPr>
        <p:spPr bwMode="auto">
          <a:xfrm>
            <a:off x="314325" y="5815013"/>
            <a:ext cx="805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n-US" sz="1800" i="1">
                <a:solidFill>
                  <a:schemeClr val="bg2"/>
                </a:solidFill>
                <a:latin typeface="Arial" panose="020B0604020202020204" pitchFamily="34" charset="0"/>
              </a:rPr>
              <a:t>Nota: Pueden ocurrir exposiciones adicionales de otras fuentes y/o alimentos.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378D5DE2-9B6A-4A7F-9C22-88BE5A7ACBA2}" type="slidenum">
              <a:rPr lang="en-US" altLang="en-US"/>
              <a:pPr>
                <a:defRPr/>
              </a:pPr>
              <a:t>3</a:t>
            </a:fld>
            <a:endParaRPr lang="en-US" altLang="en-US"/>
          </a:p>
        </p:txBody>
      </p:sp>
      <p:sp>
        <p:nvSpPr>
          <p:cNvPr id="8196" name="Rectangle 4"/>
          <p:cNvSpPr>
            <a:spLocks noGrp="1" noChangeArrowheads="1"/>
          </p:cNvSpPr>
          <p:nvPr>
            <p:ph type="title"/>
          </p:nvPr>
        </p:nvSpPr>
        <p:spPr/>
        <p:txBody>
          <a:bodyPr/>
          <a:lstStyle/>
          <a:p>
            <a:pPr eaLnBrk="1" hangingPunct="1"/>
            <a:r>
              <a:rPr lang="es-ES" altLang="en-US" smtClean="0"/>
              <a:t>Objetivos del estudio de caso</a:t>
            </a:r>
          </a:p>
        </p:txBody>
      </p:sp>
      <p:sp>
        <p:nvSpPr>
          <p:cNvPr id="8197" name="Rectangle 5"/>
          <p:cNvSpPr>
            <a:spLocks noGrp="1" noChangeArrowheads="1"/>
          </p:cNvSpPr>
          <p:nvPr>
            <p:ph type="body" idx="1"/>
          </p:nvPr>
        </p:nvSpPr>
        <p:spPr/>
        <p:txBody>
          <a:bodyPr/>
          <a:lstStyle/>
          <a:p>
            <a:pPr eaLnBrk="1" hangingPunct="1"/>
            <a:r>
              <a:rPr lang="es-ES" altLang="en-US" smtClean="0"/>
              <a:t>Caracterizar la </a:t>
            </a:r>
            <a:r>
              <a:rPr lang="es-ES" altLang="en-US" i="1" smtClean="0">
                <a:solidFill>
                  <a:srgbClr val="FF0000"/>
                </a:solidFill>
              </a:rPr>
              <a:t>exposición</a:t>
            </a:r>
            <a:r>
              <a:rPr lang="es-ES" altLang="en-US" smtClean="0"/>
              <a:t> al </a:t>
            </a:r>
            <a:r>
              <a:rPr lang="es-ES" altLang="en-US" i="1" smtClean="0">
                <a:solidFill>
                  <a:srgbClr val="FF0000"/>
                </a:solidFill>
              </a:rPr>
              <a:t>arsénico,</a:t>
            </a:r>
            <a:r>
              <a:rPr lang="es-ES" altLang="en-US" smtClean="0"/>
              <a:t> en sus diferentes formas, proveniente de diferentes vías de exposición, incluyendo la inhalación de aire ambiente y la ingestión de agua potable, suelo, alimentos y uso de medicamentos tradicionales.</a:t>
            </a:r>
          </a:p>
          <a:p>
            <a:pPr lvl="1" eaLnBrk="1" hangingPunct="1"/>
            <a:r>
              <a:rPr lang="es-ES" altLang="en-US" smtClean="0"/>
              <a:t>Entender el cálculo de la dosis estimada de exposición.</a:t>
            </a:r>
          </a:p>
          <a:p>
            <a:pPr lvl="1" eaLnBrk="1" hangingPunct="1"/>
            <a:r>
              <a:rPr lang="es-ES" altLang="en-US" smtClean="0"/>
              <a:t>Comprobar cómo la evaluación de exposición se relaciona con los procesos de evaluación de salud pública</a:t>
            </a:r>
            <a:r>
              <a:rPr lang="es-ES" altLang="en-US" smtClean="0">
                <a:solidFill>
                  <a:schemeClr val="bg1"/>
                </a:solidFill>
              </a:rPr>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43" name="Slide Number Placeholder 4"/>
          <p:cNvSpPr>
            <a:spLocks noGrp="1"/>
          </p:cNvSpPr>
          <p:nvPr>
            <p:ph type="sldNum" sz="quarter" idx="11"/>
          </p:nvPr>
        </p:nvSpPr>
        <p:spPr/>
        <p:txBody>
          <a:bodyPr/>
          <a:lstStyle/>
          <a:p>
            <a:pPr>
              <a:defRPr/>
            </a:pPr>
            <a:fld id="{D04F00B5-B671-4016-9DFE-E1E9AC39829F}" type="slidenum">
              <a:rPr lang="en-US" altLang="en-US"/>
              <a:pPr>
                <a:defRPr/>
              </a:pPr>
              <a:t>30</a:t>
            </a:fld>
            <a:endParaRPr lang="en-US" altLang="en-US"/>
          </a:p>
        </p:txBody>
      </p:sp>
      <p:sp>
        <p:nvSpPr>
          <p:cNvPr id="35844" name="Rectangle 2"/>
          <p:cNvSpPr>
            <a:spLocks noGrp="1" noChangeArrowheads="1"/>
          </p:cNvSpPr>
          <p:nvPr>
            <p:ph type="title"/>
          </p:nvPr>
        </p:nvSpPr>
        <p:spPr/>
        <p:txBody>
          <a:bodyPr/>
          <a:lstStyle/>
          <a:p>
            <a:pPr eaLnBrk="1" hangingPunct="1"/>
            <a:r>
              <a:rPr lang="es-ES" altLang="en-US" dirty="0" smtClean="0"/>
              <a:t>Solución: Exposición en adultos</a:t>
            </a:r>
          </a:p>
        </p:txBody>
      </p:sp>
      <p:graphicFrame>
        <p:nvGraphicFramePr>
          <p:cNvPr id="217149" name="Group 61" descr="Solución: Exposición en niños"/>
          <p:cNvGraphicFramePr>
            <a:graphicFrameLocks noGrp="1"/>
          </p:cNvGraphicFramePr>
          <p:nvPr>
            <p:ph type="tbl" idx="1"/>
            <p:extLst>
              <p:ext uri="{D42A27DB-BD31-4B8C-83A1-F6EECF244321}">
                <p14:modId xmlns:p14="http://schemas.microsoft.com/office/powerpoint/2010/main" val="3710833282"/>
              </p:ext>
            </p:extLst>
          </p:nvPr>
        </p:nvGraphicFramePr>
        <p:xfrm>
          <a:off x="247650" y="1676400"/>
          <a:ext cx="8743950" cy="3987800"/>
        </p:xfrm>
        <a:graphic>
          <a:graphicData uri="http://schemas.openxmlformats.org/drawingml/2006/table">
            <a:tbl>
              <a:tblPr firstRow="1"/>
              <a:tblGrid>
                <a:gridCol w="3381375"/>
                <a:gridCol w="2543175"/>
                <a:gridCol w="2819400"/>
              </a:tblGrid>
              <a:tr h="581025">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dirty="0" smtClean="0">
                          <a:ln>
                            <a:noFill/>
                          </a:ln>
                          <a:solidFill>
                            <a:schemeClr val="bg2"/>
                          </a:solidFill>
                          <a:effectLst/>
                          <a:latin typeface="Arial" panose="020B0604020202020204" pitchFamily="34" charset="0"/>
                        </a:rPr>
                        <a:t>Vía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smtClean="0">
                          <a:ln>
                            <a:noFill/>
                          </a:ln>
                          <a:solidFill>
                            <a:schemeClr val="bg2"/>
                          </a:solidFill>
                          <a:effectLst/>
                          <a:latin typeface="Arial" panose="020B0604020202020204" pitchFamily="34" charset="0"/>
                        </a:rPr>
                        <a:t>Dosis (mg/kg/día)</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dirty="0" smtClean="0">
                          <a:ln>
                            <a:noFill/>
                          </a:ln>
                          <a:solidFill>
                            <a:schemeClr val="bg2"/>
                          </a:solidFill>
                          <a:effectLst/>
                          <a:latin typeface="Arial" panose="020B0604020202020204" pitchFamily="34" charset="0"/>
                        </a:rPr>
                        <a:t>Porcentaje del total</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511175">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Ingestión de tierra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0.000057</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0.2%</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5300">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Agua potable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0.026</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86.5%</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8000">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Ingestión de arroz</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0.0017</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5.8%</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5300">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Ingestión de verduras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0.00011</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0.4%</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Ingestión de otros granos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0.00029</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1.0%</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Ingestión de pescado</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dirty="0" smtClean="0">
                          <a:ln>
                            <a:noFill/>
                          </a:ln>
                          <a:solidFill>
                            <a:schemeClr val="bg2"/>
                          </a:solidFill>
                          <a:effectLst/>
                          <a:latin typeface="Arial" panose="020B0604020202020204" pitchFamily="34" charset="0"/>
                        </a:rPr>
                        <a:t>0.0018</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0" i="0" u="none" strike="noStrike" cap="none" normalizeH="0" baseline="0" smtClean="0">
                          <a:ln>
                            <a:noFill/>
                          </a:ln>
                          <a:solidFill>
                            <a:schemeClr val="bg2"/>
                          </a:solidFill>
                          <a:effectLst/>
                          <a:latin typeface="Arial" panose="020B0604020202020204" pitchFamily="34" charset="0"/>
                        </a:rPr>
                        <a:t>6.2%</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2600">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smtClean="0">
                          <a:ln>
                            <a:noFill/>
                          </a:ln>
                          <a:solidFill>
                            <a:schemeClr val="bg1"/>
                          </a:solidFill>
                          <a:effectLst/>
                          <a:latin typeface="Arial" panose="020B0604020202020204" pitchFamily="34" charset="0"/>
                        </a:rPr>
                        <a:t>Dosis total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dirty="0" smtClean="0">
                          <a:ln>
                            <a:noFill/>
                          </a:ln>
                          <a:solidFill>
                            <a:schemeClr val="bg1"/>
                          </a:solidFill>
                          <a:effectLst/>
                          <a:latin typeface="Arial" panose="020B0604020202020204" pitchFamily="34" charset="0"/>
                        </a:rPr>
                        <a:t>0.030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5000"/>
                        </a:spcBef>
                        <a:buClr>
                          <a:srgbClr val="D6AD00"/>
                        </a:buClr>
                        <a:buSzPct val="80000"/>
                        <a:buFont typeface="Wingdings 2" panose="05020102010507070707" pitchFamily="18" charset="2"/>
                        <a:defRPr sz="2600">
                          <a:solidFill>
                            <a:schemeClr val="bg2"/>
                          </a:solidFill>
                          <a:latin typeface="Arial" panose="020B0604020202020204" pitchFamily="34" charset="0"/>
                        </a:defRPr>
                      </a:lvl1pPr>
                      <a:lvl2pPr>
                        <a:lnSpc>
                          <a:spcPct val="90000"/>
                        </a:lnSpc>
                        <a:spcBef>
                          <a:spcPct val="35000"/>
                        </a:spcBef>
                        <a:buClr>
                          <a:srgbClr val="D6AD00"/>
                        </a:buClr>
                        <a:buSzPct val="75000"/>
                        <a:buFont typeface="Wingdings 2" panose="05020102010507070707" pitchFamily="18" charset="2"/>
                        <a:defRPr sz="2200">
                          <a:solidFill>
                            <a:schemeClr val="bg2"/>
                          </a:solidFill>
                          <a:latin typeface="Arial" panose="020B0604020202020204" pitchFamily="34" charset="0"/>
                        </a:defRPr>
                      </a:lvl2pPr>
                      <a:lvl3pPr>
                        <a:spcBef>
                          <a:spcPct val="20000"/>
                        </a:spcBef>
                        <a:buClr>
                          <a:srgbClr val="D6AD00"/>
                        </a:buClr>
                        <a:defRPr sz="2000">
                          <a:solidFill>
                            <a:schemeClr val="bg2"/>
                          </a:solidFill>
                          <a:latin typeface="Arial" panose="020B0604020202020204" pitchFamily="34" charset="0"/>
                        </a:defRPr>
                      </a:lvl3pPr>
                      <a:lvl4pPr>
                        <a:spcBef>
                          <a:spcPct val="20000"/>
                        </a:spcBef>
                        <a:buClr>
                          <a:srgbClr val="D6AD00"/>
                        </a:buClr>
                        <a:defRPr>
                          <a:solidFill>
                            <a:schemeClr val="bg2"/>
                          </a:solidFill>
                          <a:latin typeface="Arial" panose="020B0604020202020204" pitchFamily="34" charset="0"/>
                        </a:defRPr>
                      </a:lvl4pPr>
                      <a:lvl5pPr>
                        <a:spcBef>
                          <a:spcPct val="20000"/>
                        </a:spcBef>
                        <a:buClr>
                          <a:srgbClr val="D6AD00"/>
                        </a:buClr>
                        <a:buFont typeface="Wingdings" panose="05000000000000000000" pitchFamily="2" charset="2"/>
                        <a:defRPr>
                          <a:solidFill>
                            <a:schemeClr val="bg2"/>
                          </a:solidFill>
                          <a:latin typeface="Arial" panose="020B0604020202020204" pitchFamily="34" charset="0"/>
                        </a:defRPr>
                      </a:lvl5pPr>
                      <a:lvl6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6pPr>
                      <a:lvl7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7pPr>
                      <a:lvl8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8pPr>
                      <a:lvl9pPr fontAlgn="base">
                        <a:spcBef>
                          <a:spcPct val="20000"/>
                        </a:spcBef>
                        <a:spcAft>
                          <a:spcPct val="0"/>
                        </a:spcAft>
                        <a:buClr>
                          <a:srgbClr val="D6AD00"/>
                        </a:buClr>
                        <a:buFont typeface="Wingdings" panose="05000000000000000000" pitchFamily="2" charset="2"/>
                        <a:defRPr>
                          <a:solidFill>
                            <a:schemeClr val="bg2"/>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0"/>
                        </a:spcAft>
                        <a:buClr>
                          <a:srgbClr val="D6AD00"/>
                        </a:buClr>
                        <a:buSzPct val="80000"/>
                        <a:buFont typeface="Wingdings 2" panose="05020102010507070707" pitchFamily="18" charset="2"/>
                        <a:buNone/>
                        <a:tabLst/>
                      </a:pPr>
                      <a:r>
                        <a:rPr kumimoji="0" lang="es-ES" altLang="en-US" sz="2200" b="1" i="0" u="none" strike="noStrike" cap="none" normalizeH="0" baseline="0" dirty="0" smtClean="0">
                          <a:ln>
                            <a:noFill/>
                          </a:ln>
                          <a:solidFill>
                            <a:schemeClr val="bg1"/>
                          </a:solidFill>
                          <a:effectLst/>
                          <a:latin typeface="Arial" panose="020B0604020202020204" pitchFamily="34" charset="0"/>
                        </a:rPr>
                        <a:t>100%</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5883" name="Text Box 42"/>
          <p:cNvSpPr txBox="1">
            <a:spLocks noChangeArrowheads="1"/>
          </p:cNvSpPr>
          <p:nvPr/>
        </p:nvSpPr>
        <p:spPr bwMode="auto">
          <a:xfrm>
            <a:off x="314325" y="5802313"/>
            <a:ext cx="799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n-US" sz="1800" i="1">
                <a:solidFill>
                  <a:schemeClr val="bg2"/>
                </a:solidFill>
                <a:latin typeface="Arial" panose="020B0604020202020204" pitchFamily="34" charset="0"/>
              </a:rPr>
              <a:t>Nota: Pueden ocurrir exposiciones adicionales de otras fuentes y/o alimentos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4E9A377E-6CD1-40CD-A132-AE2392EC2D14}" type="slidenum">
              <a:rPr lang="en-US" altLang="en-US"/>
              <a:pPr>
                <a:defRPr/>
              </a:pPr>
              <a:t>31</a:t>
            </a:fld>
            <a:endParaRPr lang="en-US" altLang="en-US"/>
          </a:p>
        </p:txBody>
      </p:sp>
      <p:sp>
        <p:nvSpPr>
          <p:cNvPr id="36868" name="Rectangle 2"/>
          <p:cNvSpPr>
            <a:spLocks noGrp="1" noChangeArrowheads="1"/>
          </p:cNvSpPr>
          <p:nvPr>
            <p:ph type="title"/>
          </p:nvPr>
        </p:nvSpPr>
        <p:spPr/>
        <p:txBody>
          <a:bodyPr/>
          <a:lstStyle/>
          <a:p>
            <a:pPr eaLnBrk="1" hangingPunct="1"/>
            <a:r>
              <a:rPr lang="es-ES" altLang="en-US" smtClean="0"/>
              <a:t>Pregunta #1</a:t>
            </a:r>
          </a:p>
        </p:txBody>
      </p:sp>
      <p:sp>
        <p:nvSpPr>
          <p:cNvPr id="36869" name="Rectangle 3"/>
          <p:cNvSpPr>
            <a:spLocks noGrp="1" noChangeArrowheads="1"/>
          </p:cNvSpPr>
          <p:nvPr>
            <p:ph type="body" idx="1"/>
          </p:nvPr>
        </p:nvSpPr>
        <p:spPr/>
        <p:txBody>
          <a:bodyPr/>
          <a:lstStyle/>
          <a:p>
            <a:pPr marL="571500" indent="-571500" eaLnBrk="1" hangingPunct="1"/>
            <a:r>
              <a:rPr lang="es-ES" altLang="en-US" smtClean="0"/>
              <a:t>Un responsable local te pide que le describas cuál es la vía de exposición al arsénico más importante en esta comunidad. Escribe una frase o dos diciendo cómo les responderías.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16D83F4F-C559-486D-9FF7-5923A7E0900A}" type="slidenum">
              <a:rPr lang="en-US" altLang="en-US"/>
              <a:pPr>
                <a:defRPr/>
              </a:pPr>
              <a:t>32</a:t>
            </a:fld>
            <a:endParaRPr lang="en-US" altLang="en-US"/>
          </a:p>
        </p:txBody>
      </p:sp>
      <p:sp>
        <p:nvSpPr>
          <p:cNvPr id="37892" name="Rectangle 2"/>
          <p:cNvSpPr>
            <a:spLocks noGrp="1" noChangeArrowheads="1"/>
          </p:cNvSpPr>
          <p:nvPr>
            <p:ph type="title"/>
          </p:nvPr>
        </p:nvSpPr>
        <p:spPr/>
        <p:txBody>
          <a:bodyPr/>
          <a:lstStyle/>
          <a:p>
            <a:pPr eaLnBrk="1" hangingPunct="1"/>
            <a:r>
              <a:rPr lang="es-ES" altLang="en-US" smtClean="0"/>
              <a:t>Respuesta #1</a:t>
            </a:r>
          </a:p>
        </p:txBody>
      </p:sp>
      <p:sp>
        <p:nvSpPr>
          <p:cNvPr id="37893" name="Rectangle 3"/>
          <p:cNvSpPr>
            <a:spLocks noGrp="1" noChangeArrowheads="1"/>
          </p:cNvSpPr>
          <p:nvPr>
            <p:ph type="body" idx="1"/>
          </p:nvPr>
        </p:nvSpPr>
        <p:spPr/>
        <p:txBody>
          <a:bodyPr/>
          <a:lstStyle/>
          <a:p>
            <a:pPr eaLnBrk="1" hangingPunct="1"/>
            <a:r>
              <a:rPr lang="es-ES" altLang="en-US" smtClean="0"/>
              <a:t>Muchas respuestas son aceptables, tales como:</a:t>
            </a:r>
          </a:p>
          <a:p>
            <a:pPr lvl="1" eaLnBrk="1" hangingPunct="1"/>
            <a:r>
              <a:rPr lang="es-ES" altLang="en-US" smtClean="0">
                <a:cs typeface="Arial" panose="020B0604020202020204" pitchFamily="34" charset="0"/>
              </a:rPr>
              <a:t>«</a:t>
            </a:r>
            <a:r>
              <a:rPr lang="es-ES" altLang="en-US" smtClean="0"/>
              <a:t>El 86% de la exposición total al arsénico se produce a través del agua potable. Este arsénico tiene un origen natural</a:t>
            </a:r>
            <a:r>
              <a:rPr lang="es-ES" altLang="en-US" smtClean="0">
                <a:cs typeface="Arial" panose="020B0604020202020204" pitchFamily="34" charset="0"/>
              </a:rPr>
              <a:t>»</a:t>
            </a:r>
            <a:r>
              <a:rPr lang="es-ES" altLang="en-US" smtClean="0"/>
              <a:t>.</a:t>
            </a:r>
          </a:p>
          <a:p>
            <a:pPr lvl="1" eaLnBrk="1" hangingPunct="1"/>
            <a:r>
              <a:rPr lang="es-ES" altLang="en-US" smtClean="0">
                <a:cs typeface="Arial" panose="020B0604020202020204" pitchFamily="34" charset="0"/>
              </a:rPr>
              <a:t>«</a:t>
            </a:r>
            <a:r>
              <a:rPr lang="es-ES" altLang="en-US" smtClean="0"/>
              <a:t>El 86% del arsénico que ingieren los residentes proviene del agua potable y tiene un origen natural</a:t>
            </a:r>
            <a:r>
              <a:rPr lang="es-ES" altLang="en-US" smtClean="0">
                <a:cs typeface="Arial" panose="020B0604020202020204" pitchFamily="34" charset="0"/>
              </a:rPr>
              <a:t>»</a:t>
            </a:r>
            <a:r>
              <a:rPr lang="es-ES" altLang="en-US" smtClean="0"/>
              <a:t>.</a:t>
            </a:r>
          </a:p>
          <a:p>
            <a:pPr lvl="1" eaLnBrk="1" hangingPunct="1"/>
            <a:r>
              <a:rPr lang="es-ES" altLang="en-US" smtClean="0">
                <a:cs typeface="Arial" panose="020B0604020202020204" pitchFamily="34" charset="0"/>
              </a:rPr>
              <a:t>«</a:t>
            </a:r>
            <a:r>
              <a:rPr lang="es-ES" altLang="en-US" smtClean="0"/>
              <a:t>El 86% de la exposición total al arsénico proviene del agua potable. La cantidad de arsénico proveniente del resto de las vías de exposición suponen menos del 15%</a:t>
            </a:r>
            <a:r>
              <a:rPr lang="es-ES" altLang="en-US" smtClean="0">
                <a:cs typeface="Arial" panose="020B0604020202020204" pitchFamily="34" charset="0"/>
              </a:rPr>
              <a:t>»</a:t>
            </a:r>
            <a:r>
              <a:rPr lang="es-ES" altLang="en-US" smtClean="0"/>
              <a: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4D7CE0D8-9BCF-49D6-9F71-E70FD6439772}" type="slidenum">
              <a:rPr lang="en-US" altLang="en-US"/>
              <a:pPr>
                <a:defRPr/>
              </a:pPr>
              <a:t>33</a:t>
            </a:fld>
            <a:endParaRPr lang="en-US" altLang="en-US"/>
          </a:p>
        </p:txBody>
      </p:sp>
      <p:sp>
        <p:nvSpPr>
          <p:cNvPr id="38916" name="Rectangle 2"/>
          <p:cNvSpPr>
            <a:spLocks noGrp="1" noChangeArrowheads="1"/>
          </p:cNvSpPr>
          <p:nvPr>
            <p:ph type="title"/>
          </p:nvPr>
        </p:nvSpPr>
        <p:spPr/>
        <p:txBody>
          <a:bodyPr/>
          <a:lstStyle/>
          <a:p>
            <a:pPr eaLnBrk="1" hangingPunct="1"/>
            <a:r>
              <a:rPr lang="es-ES" altLang="en-US" smtClean="0"/>
              <a:t>Pregunta #2</a:t>
            </a:r>
          </a:p>
        </p:txBody>
      </p:sp>
      <p:sp>
        <p:nvSpPr>
          <p:cNvPr id="38917" name="Rectangle 3"/>
          <p:cNvSpPr>
            <a:spLocks noGrp="1" noChangeArrowheads="1"/>
          </p:cNvSpPr>
          <p:nvPr>
            <p:ph type="body" idx="1"/>
          </p:nvPr>
        </p:nvSpPr>
        <p:spPr/>
        <p:txBody>
          <a:bodyPr/>
          <a:lstStyle/>
          <a:p>
            <a:pPr marL="571500" indent="-571500" eaLnBrk="1" hangingPunct="1"/>
            <a:r>
              <a:rPr lang="es-ES" altLang="en-US" smtClean="0"/>
              <a:t>Algunos miembros de la comunidad preocupados por la exposición al arsénico te preguntan por tu opinión sobre el papel que juega la ingestión de pescado en comparación con la que juega la ingestión de arroz, a la exposición total. ¿Qué les dirías?.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C23C4ABA-ED32-4284-B78A-F3B104B0D797}" type="slidenum">
              <a:rPr lang="en-US" altLang="en-US"/>
              <a:pPr>
                <a:defRPr/>
              </a:pPr>
              <a:t>34</a:t>
            </a:fld>
            <a:endParaRPr lang="en-US" altLang="en-US"/>
          </a:p>
        </p:txBody>
      </p:sp>
      <p:sp>
        <p:nvSpPr>
          <p:cNvPr id="39940" name="Rectangle 2"/>
          <p:cNvSpPr>
            <a:spLocks noGrp="1" noChangeArrowheads="1"/>
          </p:cNvSpPr>
          <p:nvPr>
            <p:ph type="title"/>
          </p:nvPr>
        </p:nvSpPr>
        <p:spPr/>
        <p:txBody>
          <a:bodyPr/>
          <a:lstStyle/>
          <a:p>
            <a:pPr eaLnBrk="1" hangingPunct="1"/>
            <a:r>
              <a:rPr lang="es-ES" altLang="en-US" smtClean="0"/>
              <a:t>Respuesta #2</a:t>
            </a:r>
          </a:p>
        </p:txBody>
      </p:sp>
      <p:sp>
        <p:nvSpPr>
          <p:cNvPr id="39941" name="Rectangle 3"/>
          <p:cNvSpPr>
            <a:spLocks noGrp="1" noChangeArrowheads="1"/>
          </p:cNvSpPr>
          <p:nvPr>
            <p:ph type="body" idx="1"/>
          </p:nvPr>
        </p:nvSpPr>
        <p:spPr/>
        <p:txBody>
          <a:bodyPr/>
          <a:lstStyle/>
          <a:p>
            <a:pPr eaLnBrk="1" hangingPunct="1"/>
            <a:r>
              <a:rPr lang="es-ES" altLang="en-US" smtClean="0"/>
              <a:t>Las dosis de exposición por ingestión de arroz y por ingestión de pescado son comparables.</a:t>
            </a:r>
          </a:p>
          <a:p>
            <a:pPr eaLnBrk="1" hangingPunct="1"/>
            <a:r>
              <a:rPr lang="es-ES" altLang="en-US" smtClean="0"/>
              <a:t>El arsénico en el pescado es predominantemente orgánico y </a:t>
            </a:r>
            <a:r>
              <a:rPr lang="es-ES" altLang="en-US" smtClean="0">
                <a:cs typeface="Arial" panose="020B0604020202020204" pitchFamily="34" charset="0"/>
              </a:rPr>
              <a:t>«</a:t>
            </a:r>
            <a:r>
              <a:rPr lang="es-ES" altLang="en-US" smtClean="0"/>
              <a:t>generalmente no-tóxico</a:t>
            </a:r>
            <a:r>
              <a:rPr lang="es-ES" altLang="en-US" smtClean="0">
                <a:cs typeface="Arial" panose="020B0604020202020204" pitchFamily="34" charset="0"/>
              </a:rPr>
              <a:t>»</a:t>
            </a:r>
            <a:r>
              <a:rPr lang="es-ES" altLang="en-US" smtClean="0"/>
              <a:t>.</a:t>
            </a:r>
          </a:p>
          <a:p>
            <a:pPr eaLnBrk="1" hangingPunct="1"/>
            <a:r>
              <a:rPr lang="es-ES" altLang="en-US" smtClean="0"/>
              <a:t>Por lo tanto, ingerir arroz contribuye más que ingerir pescado a la exposición global a las formas de arsénico de mayor interés para la salud.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DFE7D1B9-5964-4D08-82DA-5B6D5F26835B}" type="slidenum">
              <a:rPr lang="en-US" altLang="en-US"/>
              <a:pPr>
                <a:defRPr/>
              </a:pPr>
              <a:t>35</a:t>
            </a:fld>
            <a:endParaRPr lang="en-US" altLang="en-US"/>
          </a:p>
        </p:txBody>
      </p:sp>
      <p:sp>
        <p:nvSpPr>
          <p:cNvPr id="40964" name="Rectangle 2"/>
          <p:cNvSpPr>
            <a:spLocks noGrp="1" noChangeArrowheads="1"/>
          </p:cNvSpPr>
          <p:nvPr>
            <p:ph type="title"/>
          </p:nvPr>
        </p:nvSpPr>
        <p:spPr/>
        <p:txBody>
          <a:bodyPr/>
          <a:lstStyle/>
          <a:p>
            <a:pPr eaLnBrk="1" hangingPunct="1"/>
            <a:r>
              <a:rPr lang="es-ES" altLang="en-US" smtClean="0"/>
              <a:t>Pregunta #3</a:t>
            </a:r>
          </a:p>
        </p:txBody>
      </p:sp>
      <p:sp>
        <p:nvSpPr>
          <p:cNvPr id="40965" name="Rectangle 3"/>
          <p:cNvSpPr>
            <a:spLocks noGrp="1" noChangeArrowheads="1"/>
          </p:cNvSpPr>
          <p:nvPr>
            <p:ph type="body" idx="1"/>
          </p:nvPr>
        </p:nvSpPr>
        <p:spPr/>
        <p:txBody>
          <a:bodyPr/>
          <a:lstStyle/>
          <a:p>
            <a:pPr eaLnBrk="1" hangingPunct="1"/>
            <a:r>
              <a:rPr lang="es-ES" altLang="en-US" smtClean="0"/>
              <a:t>Las autoridades locales están conscientes de que, para la caracterización de la exposición al arsénico en esta comunidad, no se han recogido muestras de aire ambiental. Te preguntan si muestrear el aire es un gasto que merezca la pena. ¿Cómo les responderías? Apoya tu respuesta con los cálculos que consideres adecuados.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45780FE7-1EA1-4BDD-834D-E2F705F0E814}" type="slidenum">
              <a:rPr lang="en-US" altLang="en-US"/>
              <a:pPr>
                <a:defRPr/>
              </a:pPr>
              <a:t>36</a:t>
            </a:fld>
            <a:endParaRPr lang="en-US" altLang="en-US"/>
          </a:p>
        </p:txBody>
      </p:sp>
      <p:sp>
        <p:nvSpPr>
          <p:cNvPr id="41988" name="Rectangle 2"/>
          <p:cNvSpPr>
            <a:spLocks noGrp="1" noChangeArrowheads="1"/>
          </p:cNvSpPr>
          <p:nvPr>
            <p:ph type="title"/>
          </p:nvPr>
        </p:nvSpPr>
        <p:spPr/>
        <p:txBody>
          <a:bodyPr/>
          <a:lstStyle/>
          <a:p>
            <a:pPr eaLnBrk="1" hangingPunct="1"/>
            <a:r>
              <a:rPr lang="es-ES" altLang="en-US" smtClean="0"/>
              <a:t>Respuesta #3</a:t>
            </a:r>
          </a:p>
        </p:txBody>
      </p:sp>
      <p:sp>
        <p:nvSpPr>
          <p:cNvPr id="41989" name="Rectangle 3"/>
          <p:cNvSpPr>
            <a:spLocks noGrp="1" noChangeArrowheads="1"/>
          </p:cNvSpPr>
          <p:nvPr>
            <p:ph type="body" idx="1"/>
          </p:nvPr>
        </p:nvSpPr>
        <p:spPr/>
        <p:txBody>
          <a:bodyPr/>
          <a:lstStyle/>
          <a:p>
            <a:pPr eaLnBrk="1" hangingPunct="1"/>
            <a:r>
              <a:rPr lang="es-ES" altLang="en-US" sz="2600" smtClean="0"/>
              <a:t>Una aproximación es asumir una concentración promedio en el aire de 28 ng/m</a:t>
            </a:r>
            <a:r>
              <a:rPr lang="es-ES" altLang="en-US" sz="2600" baseline="30000" smtClean="0"/>
              <a:t>3</a:t>
            </a:r>
            <a:r>
              <a:rPr lang="es-ES" altLang="en-US" sz="2600" smtClean="0"/>
              <a:t>; el límite superior de la gama de valores encontrados usualmente en el aire de un entorno rural. </a:t>
            </a:r>
          </a:p>
          <a:p>
            <a:pPr eaLnBrk="1" hangingPunct="1"/>
            <a:r>
              <a:rPr lang="es-ES" altLang="en-US" sz="2600" smtClean="0"/>
              <a:t>Bajo esta hipótesis, la exposición por inhalación para adultos debería ser sólo 0.0000088 mg/kg/día (&lt;0.1% de la dosis de exposición total al arsénico).</a:t>
            </a:r>
          </a:p>
          <a:p>
            <a:pPr eaLnBrk="1" hangingPunct="1"/>
            <a:r>
              <a:rPr lang="es-ES" altLang="en-US" sz="2600" smtClean="0"/>
              <a:t>En este caso, el muestreo del aire no sería una manera eficiente de usar los recursos, dado que tenemos la seguridad de que no hay fuentes importantes de emisión en el área.</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008D6EC3-BAB8-43D6-A543-0DF8C52509E2}" type="slidenum">
              <a:rPr lang="en-US" altLang="en-US"/>
              <a:pPr>
                <a:defRPr/>
              </a:pPr>
              <a:t>37</a:t>
            </a:fld>
            <a:endParaRPr lang="en-US" altLang="en-US"/>
          </a:p>
        </p:txBody>
      </p:sp>
      <p:sp>
        <p:nvSpPr>
          <p:cNvPr id="43012" name="Rectangle 2"/>
          <p:cNvSpPr>
            <a:spLocks noGrp="1" noChangeArrowheads="1"/>
          </p:cNvSpPr>
          <p:nvPr>
            <p:ph type="title"/>
          </p:nvPr>
        </p:nvSpPr>
        <p:spPr/>
        <p:txBody>
          <a:bodyPr/>
          <a:lstStyle/>
          <a:p>
            <a:pPr eaLnBrk="1" hangingPunct="1"/>
            <a:r>
              <a:rPr lang="es-ES" altLang="en-US" smtClean="0"/>
              <a:t>Pregunta #4</a:t>
            </a:r>
          </a:p>
        </p:txBody>
      </p:sp>
      <p:sp>
        <p:nvSpPr>
          <p:cNvPr id="43013" name="Rectangle 3"/>
          <p:cNvSpPr>
            <a:spLocks noGrp="1" noChangeArrowheads="1"/>
          </p:cNvSpPr>
          <p:nvPr>
            <p:ph type="body" idx="1"/>
          </p:nvPr>
        </p:nvSpPr>
        <p:spPr/>
        <p:txBody>
          <a:bodyPr/>
          <a:lstStyle/>
          <a:p>
            <a:pPr marL="571500" indent="-571500" eaLnBrk="1" hangingPunct="1"/>
            <a:r>
              <a:rPr lang="es-ES" altLang="en-US" smtClean="0"/>
              <a:t>Suponga que un estudio realizado en esta comunidad identifica un medicamento particular tradicional que es usado sólo para adultos y que contiene arsénico en una concentración de 600 mg/kg. ¿Qué tasa de ingestión causaría la dosis de exposición del medicamento tradicional que fuese igual a la dosis de exposición del agua potable? ¿Crees que es concebible que personas adultas sean capaces de ingerir medicamentos tradicionales en estas cantidades?.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1DBEEC61-7968-4F3C-9F58-75367F064B1C}" type="slidenum">
              <a:rPr lang="en-US" altLang="en-US"/>
              <a:pPr>
                <a:defRPr/>
              </a:pPr>
              <a:t>38</a:t>
            </a:fld>
            <a:endParaRPr lang="en-US" altLang="en-US"/>
          </a:p>
        </p:txBody>
      </p:sp>
      <p:sp>
        <p:nvSpPr>
          <p:cNvPr id="44036" name="Rectangle 2"/>
          <p:cNvSpPr>
            <a:spLocks noGrp="1" noChangeArrowheads="1"/>
          </p:cNvSpPr>
          <p:nvPr>
            <p:ph type="title"/>
          </p:nvPr>
        </p:nvSpPr>
        <p:spPr/>
        <p:txBody>
          <a:bodyPr/>
          <a:lstStyle/>
          <a:p>
            <a:pPr eaLnBrk="1" hangingPunct="1"/>
            <a:r>
              <a:rPr lang="es-ES" altLang="en-US" smtClean="0"/>
              <a:t>Respuesta #4</a:t>
            </a:r>
          </a:p>
        </p:txBody>
      </p:sp>
      <p:sp>
        <p:nvSpPr>
          <p:cNvPr id="44037" name="Rectangle 3"/>
          <p:cNvSpPr>
            <a:spLocks noGrp="1" noChangeArrowheads="1"/>
          </p:cNvSpPr>
          <p:nvPr>
            <p:ph type="body" idx="1"/>
          </p:nvPr>
        </p:nvSpPr>
        <p:spPr/>
        <p:txBody>
          <a:bodyPr/>
          <a:lstStyle/>
          <a:p>
            <a:pPr eaLnBrk="1" hangingPunct="1">
              <a:lnSpc>
                <a:spcPct val="80000"/>
              </a:lnSpc>
            </a:pPr>
            <a:r>
              <a:rPr lang="es-ES" altLang="en-US" smtClean="0"/>
              <a:t>Los adultos necesitarían ingerir 3 g/día del medicamento para alcanzar esa dosis.</a:t>
            </a:r>
          </a:p>
          <a:p>
            <a:pPr eaLnBrk="1" hangingPunct="1">
              <a:lnSpc>
                <a:spcPct val="80000"/>
              </a:lnSpc>
            </a:pPr>
            <a:r>
              <a:rPr lang="es-ES" altLang="en-US" smtClean="0"/>
              <a:t>No es una tasa de ingestión alta:</a:t>
            </a:r>
          </a:p>
          <a:p>
            <a:pPr lvl="1" eaLnBrk="1" hangingPunct="1">
              <a:lnSpc>
                <a:spcPct val="80000"/>
              </a:lnSpc>
            </a:pPr>
            <a:r>
              <a:rPr lang="es-ES" altLang="en-US" smtClean="0"/>
              <a:t>Se sabe que los adultos en algunas poblaciones de Asia meridional ingieren 10 gramos de especias por día en su dieta.</a:t>
            </a:r>
          </a:p>
          <a:p>
            <a:pPr lvl="1" eaLnBrk="1" hangingPunct="1">
              <a:lnSpc>
                <a:spcPct val="80000"/>
              </a:lnSpc>
            </a:pPr>
            <a:r>
              <a:rPr lang="es-ES" altLang="en-US" smtClean="0"/>
              <a:t>Es posible que los adultos puedan alcanzar esta tasa de ingestión por cortos periodos de tiempo.</a:t>
            </a:r>
          </a:p>
          <a:p>
            <a:pPr eaLnBrk="1" hangingPunct="1">
              <a:lnSpc>
                <a:spcPct val="80000"/>
              </a:lnSpc>
            </a:pPr>
            <a:r>
              <a:rPr lang="es-ES" altLang="en-US" smtClean="0"/>
              <a:t>La concentración de arsénico en este ejemplo </a:t>
            </a:r>
            <a:br>
              <a:rPr lang="es-ES" altLang="en-US" smtClean="0"/>
            </a:br>
            <a:r>
              <a:rPr lang="es-ES" altLang="en-US" smtClean="0"/>
              <a:t>(600 mg/kg) ha sido observada en medicinas homeopáticas.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D61B8840-282C-4900-8E92-7E1576BF7345}" type="slidenum">
              <a:rPr lang="en-US" altLang="en-US"/>
              <a:pPr>
                <a:defRPr/>
              </a:pPr>
              <a:t>39</a:t>
            </a:fld>
            <a:endParaRPr lang="en-US" altLang="en-US"/>
          </a:p>
        </p:txBody>
      </p:sp>
      <p:sp>
        <p:nvSpPr>
          <p:cNvPr id="45060" name="Rectangle 2"/>
          <p:cNvSpPr>
            <a:spLocks noGrp="1" noChangeArrowheads="1"/>
          </p:cNvSpPr>
          <p:nvPr>
            <p:ph type="title"/>
          </p:nvPr>
        </p:nvSpPr>
        <p:spPr/>
        <p:txBody>
          <a:bodyPr/>
          <a:lstStyle/>
          <a:p>
            <a:pPr eaLnBrk="1" hangingPunct="1"/>
            <a:r>
              <a:rPr lang="es-ES" altLang="en-US" smtClean="0"/>
              <a:t>Pregunta #5</a:t>
            </a:r>
          </a:p>
        </p:txBody>
      </p:sp>
      <p:sp>
        <p:nvSpPr>
          <p:cNvPr id="45061" name="Rectangle 3"/>
          <p:cNvSpPr>
            <a:spLocks noGrp="1" noChangeArrowheads="1"/>
          </p:cNvSpPr>
          <p:nvPr>
            <p:ph type="body" idx="1"/>
          </p:nvPr>
        </p:nvSpPr>
        <p:spPr/>
        <p:txBody>
          <a:bodyPr/>
          <a:lstStyle/>
          <a:p>
            <a:pPr marL="571500" indent="-571500" eaLnBrk="1" hangingPunct="1"/>
            <a:r>
              <a:rPr lang="es-ES" altLang="en-US" sz="2600" smtClean="0"/>
              <a:t>Una médico local está preocupada por los efectos del arsénico que ha observado en los miembros de la comunidad. La médico obtiene una copia de los resultados de los muestreos ambientales llevados a cabo y comprueba que, de todos los alimentos analizados, el pescado es el que tiene los niveles de arsénico más altos. Te pregunta sobre la necesidad de editar un folleto con consejos sobre el consumo del pescado del río local con el objeto de reducir la exposición al arsénico. ¿Qué le responderías? ¿Qué factores deberían ser tenidos en cuenta de cara a llevar a cabo tal acción?.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52A01117-6DA3-416D-9E44-5171E942EB3E}" type="slidenum">
              <a:rPr lang="en-US" altLang="en-US"/>
              <a:pPr>
                <a:defRPr/>
              </a:pPr>
              <a:t>4</a:t>
            </a:fld>
            <a:endParaRPr lang="en-US" altLang="en-US"/>
          </a:p>
        </p:txBody>
      </p:sp>
      <p:sp>
        <p:nvSpPr>
          <p:cNvPr id="9220" name="Rectangle 6"/>
          <p:cNvSpPr>
            <a:spLocks noGrp="1" noChangeArrowheads="1"/>
          </p:cNvSpPr>
          <p:nvPr>
            <p:ph type="title"/>
          </p:nvPr>
        </p:nvSpPr>
        <p:spPr/>
        <p:txBody>
          <a:bodyPr/>
          <a:lstStyle/>
          <a:p>
            <a:pPr eaLnBrk="1" hangingPunct="1"/>
            <a:r>
              <a:rPr lang="es-ES" altLang="en-US" smtClean="0"/>
              <a:t>Organización</a:t>
            </a:r>
          </a:p>
        </p:txBody>
      </p:sp>
      <p:sp>
        <p:nvSpPr>
          <p:cNvPr id="9221" name="Rectangle 7"/>
          <p:cNvSpPr>
            <a:spLocks noGrp="1" noChangeArrowheads="1"/>
          </p:cNvSpPr>
          <p:nvPr>
            <p:ph type="body" idx="1"/>
          </p:nvPr>
        </p:nvSpPr>
        <p:spPr/>
        <p:txBody>
          <a:bodyPr/>
          <a:lstStyle/>
          <a:p>
            <a:pPr eaLnBrk="1" hangingPunct="1"/>
            <a:r>
              <a:rPr lang="es-ES" altLang="en-US" dirty="0" smtClean="0"/>
              <a:t>Guía del curso y agenda.</a:t>
            </a:r>
          </a:p>
          <a:p>
            <a:pPr eaLnBrk="1" hangingPunct="1"/>
            <a:r>
              <a:rPr lang="es-ES" altLang="en-US" dirty="0" smtClean="0"/>
              <a:t>Líneas generales para la discusión.</a:t>
            </a:r>
          </a:p>
          <a:p>
            <a:pPr eaLnBrk="1" hangingPunct="1"/>
            <a:r>
              <a:rPr lang="es-ES" altLang="en-US" dirty="0" smtClean="0"/>
              <a:t>Otros aspectos organizativos.</a:t>
            </a:r>
          </a:p>
          <a:p>
            <a:pPr eaLnBrk="1" hangingPunct="1"/>
            <a:r>
              <a:rPr lang="es-ES" altLang="en-US" dirty="0" smtClean="0"/>
              <a:t>¿Alguna pregunta?¿Dudas?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7D607A3D-582A-4903-A80D-FC3243CE5EAA}" type="slidenum">
              <a:rPr lang="en-US" altLang="en-US"/>
              <a:pPr>
                <a:defRPr/>
              </a:pPr>
              <a:t>40</a:t>
            </a:fld>
            <a:endParaRPr lang="en-US" altLang="en-US"/>
          </a:p>
        </p:txBody>
      </p:sp>
      <p:sp>
        <p:nvSpPr>
          <p:cNvPr id="46084" name="Rectangle 2"/>
          <p:cNvSpPr>
            <a:spLocks noGrp="1" noChangeArrowheads="1"/>
          </p:cNvSpPr>
          <p:nvPr>
            <p:ph type="title"/>
          </p:nvPr>
        </p:nvSpPr>
        <p:spPr/>
        <p:txBody>
          <a:bodyPr/>
          <a:lstStyle/>
          <a:p>
            <a:pPr eaLnBrk="1" hangingPunct="1"/>
            <a:r>
              <a:rPr lang="es-ES" altLang="en-US" smtClean="0"/>
              <a:t>Respuesta #5</a:t>
            </a:r>
          </a:p>
        </p:txBody>
      </p:sp>
      <p:sp>
        <p:nvSpPr>
          <p:cNvPr id="46085" name="Rectangle 3"/>
          <p:cNvSpPr>
            <a:spLocks noGrp="1" noChangeArrowheads="1"/>
          </p:cNvSpPr>
          <p:nvPr>
            <p:ph type="body" idx="1"/>
          </p:nvPr>
        </p:nvSpPr>
        <p:spPr/>
        <p:txBody>
          <a:bodyPr/>
          <a:lstStyle/>
          <a:p>
            <a:pPr eaLnBrk="1" hangingPunct="1">
              <a:lnSpc>
                <a:spcPct val="80000"/>
              </a:lnSpc>
            </a:pPr>
            <a:r>
              <a:rPr lang="es-ES" altLang="en-US" smtClean="0"/>
              <a:t>Dos aproximaciones podrían servir para responder a esta pregunta.</a:t>
            </a:r>
          </a:p>
          <a:p>
            <a:pPr eaLnBrk="1" hangingPunct="1">
              <a:lnSpc>
                <a:spcPct val="80000"/>
              </a:lnSpc>
            </a:pPr>
            <a:r>
              <a:rPr lang="es-ES" altLang="en-US" smtClean="0"/>
              <a:t>Cálculo de la dosis estimada de exposición:</a:t>
            </a:r>
          </a:p>
          <a:p>
            <a:pPr lvl="1" eaLnBrk="1" hangingPunct="1">
              <a:lnSpc>
                <a:spcPct val="80000"/>
              </a:lnSpc>
            </a:pPr>
            <a:r>
              <a:rPr lang="es-ES" altLang="en-US" smtClean="0"/>
              <a:t>Sólo se reduciría el 6% de la exposición.</a:t>
            </a:r>
          </a:p>
          <a:p>
            <a:pPr lvl="1" eaLnBrk="1" hangingPunct="1">
              <a:lnSpc>
                <a:spcPct val="80000"/>
              </a:lnSpc>
            </a:pPr>
            <a:r>
              <a:rPr lang="es-ES" altLang="en-US" smtClean="0"/>
              <a:t>Se reduciría la exposición para la menos tóxica de las formas - la orgánica.</a:t>
            </a:r>
          </a:p>
          <a:p>
            <a:pPr eaLnBrk="1" hangingPunct="1">
              <a:lnSpc>
                <a:spcPct val="80000"/>
              </a:lnSpc>
            </a:pPr>
            <a:r>
              <a:rPr lang="es-ES" altLang="en-US" smtClean="0"/>
              <a:t>Otros factores a considerar:</a:t>
            </a:r>
          </a:p>
          <a:p>
            <a:pPr lvl="1" eaLnBrk="1" hangingPunct="1">
              <a:lnSpc>
                <a:spcPct val="80000"/>
              </a:lnSpc>
            </a:pPr>
            <a:r>
              <a:rPr lang="es-ES" altLang="en-US" smtClean="0"/>
              <a:t>Beneficios nutricionales de comer pescado.</a:t>
            </a:r>
          </a:p>
          <a:p>
            <a:pPr lvl="1" eaLnBrk="1" hangingPunct="1">
              <a:lnSpc>
                <a:spcPct val="80000"/>
              </a:lnSpc>
            </a:pPr>
            <a:r>
              <a:rPr lang="es-ES" altLang="en-US" smtClean="0"/>
              <a:t>Costos sociales y económicos de poner en práctica consejos sobre el consumo de pescados.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20FE79C8-3548-4D7E-9946-FB90E80123BA}" type="slidenum">
              <a:rPr lang="en-US" altLang="en-US"/>
              <a:pPr>
                <a:defRPr/>
              </a:pPr>
              <a:t>41</a:t>
            </a:fld>
            <a:endParaRPr lang="en-US" altLang="en-US"/>
          </a:p>
        </p:txBody>
      </p:sp>
      <p:sp>
        <p:nvSpPr>
          <p:cNvPr id="47108" name="Rectangle 2"/>
          <p:cNvSpPr>
            <a:spLocks noGrp="1" noChangeArrowheads="1"/>
          </p:cNvSpPr>
          <p:nvPr>
            <p:ph type="title"/>
          </p:nvPr>
        </p:nvSpPr>
        <p:spPr/>
        <p:txBody>
          <a:bodyPr/>
          <a:lstStyle/>
          <a:p>
            <a:pPr eaLnBrk="1" hangingPunct="1"/>
            <a:r>
              <a:rPr lang="es-ES" altLang="en-US" smtClean="0"/>
              <a:t>Pregunta #6</a:t>
            </a:r>
          </a:p>
        </p:txBody>
      </p:sp>
      <p:sp>
        <p:nvSpPr>
          <p:cNvPr id="47109" name="Rectangle 3"/>
          <p:cNvSpPr>
            <a:spLocks noGrp="1" noChangeArrowheads="1"/>
          </p:cNvSpPr>
          <p:nvPr>
            <p:ph type="body" idx="1"/>
          </p:nvPr>
        </p:nvSpPr>
        <p:spPr/>
        <p:txBody>
          <a:bodyPr/>
          <a:lstStyle/>
          <a:p>
            <a:pPr marL="571500" indent="-571500" eaLnBrk="1" hangingPunct="1"/>
            <a:r>
              <a:rPr lang="es-ES" altLang="en-US" smtClean="0"/>
              <a:t>Una nueva tecnología basada en la filtración está disponible en el mercado y es capaz de reducir en un  60% el arsénico del agua potable. ¿Qué reducción en exposición total al arsénico se obtendrá en los adultos si esta tecnología es puesta en práctica en la localidad?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9FA3E785-2BEA-4DAB-92B0-373D4D17A969}" type="slidenum">
              <a:rPr lang="en-US" altLang="en-US"/>
              <a:pPr>
                <a:defRPr/>
              </a:pPr>
              <a:t>42</a:t>
            </a:fld>
            <a:endParaRPr lang="en-US" altLang="en-US"/>
          </a:p>
        </p:txBody>
      </p:sp>
      <p:sp>
        <p:nvSpPr>
          <p:cNvPr id="48132" name="Rectangle 2"/>
          <p:cNvSpPr>
            <a:spLocks noGrp="1" noChangeArrowheads="1"/>
          </p:cNvSpPr>
          <p:nvPr>
            <p:ph type="title"/>
          </p:nvPr>
        </p:nvSpPr>
        <p:spPr/>
        <p:txBody>
          <a:bodyPr/>
          <a:lstStyle/>
          <a:p>
            <a:pPr eaLnBrk="1" hangingPunct="1"/>
            <a:r>
              <a:rPr lang="es-ES" altLang="en-US" smtClean="0"/>
              <a:t>Respuesta #6</a:t>
            </a:r>
          </a:p>
        </p:txBody>
      </p:sp>
      <p:sp>
        <p:nvSpPr>
          <p:cNvPr id="48133" name="Rectangle 3"/>
          <p:cNvSpPr>
            <a:spLocks noGrp="1" noChangeArrowheads="1"/>
          </p:cNvSpPr>
          <p:nvPr>
            <p:ph type="body" idx="1"/>
          </p:nvPr>
        </p:nvSpPr>
        <p:spPr/>
        <p:txBody>
          <a:bodyPr/>
          <a:lstStyle/>
          <a:p>
            <a:pPr eaLnBrk="1" hangingPunct="1"/>
            <a:r>
              <a:rPr lang="es-ES" altLang="en-US" smtClean="0"/>
              <a:t>Esta tecnología de filtración debería reducir la exposición total al arsénico en adultos de 0.030 mg/kg/día a 0.014 mg/kg/día.</a:t>
            </a:r>
          </a:p>
          <a:p>
            <a:pPr eaLnBrk="1" hangingPunct="1"/>
            <a:r>
              <a:rPr lang="es-ES" altLang="en-US" smtClean="0"/>
              <a:t>Se obtiene un 53% de disminución en la exposición total al arsénico.</a:t>
            </a:r>
          </a:p>
          <a:p>
            <a:pPr eaLnBrk="1" hangingPunct="1"/>
            <a:r>
              <a:rPr lang="es-ES" altLang="en-US" smtClean="0"/>
              <a:t>En este caso, el agua potable presenta las mayores posibilidades para reducir la exposición.</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A242C08C-1113-44AD-8B15-07C7745448FB}" type="slidenum">
              <a:rPr lang="en-US" altLang="en-US"/>
              <a:pPr>
                <a:defRPr/>
              </a:pPr>
              <a:t>43</a:t>
            </a:fld>
            <a:endParaRPr lang="en-US" altLang="en-US"/>
          </a:p>
        </p:txBody>
      </p:sp>
      <p:sp>
        <p:nvSpPr>
          <p:cNvPr id="49156" name="Rectangle 2"/>
          <p:cNvSpPr>
            <a:spLocks noGrp="1" noChangeArrowheads="1"/>
          </p:cNvSpPr>
          <p:nvPr>
            <p:ph type="title"/>
          </p:nvPr>
        </p:nvSpPr>
        <p:spPr/>
        <p:txBody>
          <a:bodyPr/>
          <a:lstStyle/>
          <a:p>
            <a:pPr eaLnBrk="1" hangingPunct="1"/>
            <a:r>
              <a:rPr lang="es-ES" altLang="en-US" smtClean="0"/>
              <a:t>Pregunta #7</a:t>
            </a:r>
          </a:p>
        </p:txBody>
      </p:sp>
      <p:sp>
        <p:nvSpPr>
          <p:cNvPr id="49157" name="Rectangle 3"/>
          <p:cNvSpPr>
            <a:spLocks noGrp="1" noChangeArrowheads="1"/>
          </p:cNvSpPr>
          <p:nvPr>
            <p:ph type="body" idx="1"/>
          </p:nvPr>
        </p:nvSpPr>
        <p:spPr/>
        <p:txBody>
          <a:bodyPr/>
          <a:lstStyle/>
          <a:p>
            <a:pPr eaLnBrk="1" hangingPunct="1"/>
            <a:r>
              <a:rPr lang="es-ES" altLang="en-US" smtClean="0"/>
              <a:t>Comente sobre las exposiciones a través de la ingestión aguda de tierra que puede experimentar un niño con </a:t>
            </a:r>
            <a:r>
              <a:rPr lang="es-ES" altLang="en-US" smtClean="0">
                <a:cs typeface="Arial" panose="020B0604020202020204" pitchFamily="34" charset="0"/>
              </a:rPr>
              <a:t>«</a:t>
            </a:r>
            <a:r>
              <a:rPr lang="es-ES" altLang="en-US" smtClean="0"/>
              <a:t>pica</a:t>
            </a:r>
            <a:r>
              <a:rPr lang="es-ES" altLang="en-US" smtClean="0">
                <a:cs typeface="Arial" panose="020B0604020202020204" pitchFamily="34" charset="0"/>
              </a:rPr>
              <a:t>»</a:t>
            </a:r>
            <a:r>
              <a:rPr lang="es-ES" altLang="en-US" smtClean="0"/>
              <a:t>. ¿Cuál es la ingesta diaria (μg/día) de arsénico a través de la vía de exposición de Ingestión de tierra de un niño con </a:t>
            </a:r>
            <a:r>
              <a:rPr lang="es-ES" altLang="en-US" smtClean="0">
                <a:cs typeface="Arial" panose="020B0604020202020204" pitchFamily="34" charset="0"/>
              </a:rPr>
              <a:t>«</a:t>
            </a:r>
            <a:r>
              <a:rPr lang="es-ES" altLang="en-US" smtClean="0"/>
              <a:t>pica</a:t>
            </a:r>
            <a:r>
              <a:rPr lang="es-ES" altLang="en-US" smtClean="0">
                <a:cs typeface="Arial" panose="020B0604020202020204" pitchFamily="34" charset="0"/>
              </a:rPr>
              <a:t>»</a:t>
            </a:r>
            <a:r>
              <a:rPr lang="es-ES" altLang="en-US" smtClean="0"/>
              <a:t>? ¿Qué proporción representa esta ruta de exposición respecto a la ingesta diaria total de este niño? Considerando todos los factores mencionados en este curso, ¿apoyarías el desarrollo de más investigaciones sobre los niños con </a:t>
            </a:r>
            <a:r>
              <a:rPr lang="es-ES" altLang="en-US" smtClean="0">
                <a:cs typeface="Arial" panose="020B0604020202020204" pitchFamily="34" charset="0"/>
              </a:rPr>
              <a:t>«</a:t>
            </a:r>
            <a:r>
              <a:rPr lang="es-ES" altLang="en-US" smtClean="0"/>
              <a:t>pica</a:t>
            </a:r>
            <a:r>
              <a:rPr lang="es-ES" altLang="en-US" smtClean="0">
                <a:cs typeface="Arial" panose="020B0604020202020204" pitchFamily="34" charset="0"/>
              </a:rPr>
              <a:t>»</a:t>
            </a:r>
            <a:r>
              <a:rPr lang="es-ES" altLang="en-US" smtClean="0"/>
              <a:t> en esta comunidad?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8CF8FAE7-1E70-4184-9AB0-28D43AF00FA9}" type="slidenum">
              <a:rPr lang="en-US" altLang="en-US"/>
              <a:pPr>
                <a:defRPr/>
              </a:pPr>
              <a:t>44</a:t>
            </a:fld>
            <a:endParaRPr lang="en-US" altLang="en-US"/>
          </a:p>
        </p:txBody>
      </p:sp>
      <p:sp>
        <p:nvSpPr>
          <p:cNvPr id="50180" name="Rectangle 2"/>
          <p:cNvSpPr>
            <a:spLocks noGrp="1" noChangeArrowheads="1"/>
          </p:cNvSpPr>
          <p:nvPr>
            <p:ph type="title"/>
          </p:nvPr>
        </p:nvSpPr>
        <p:spPr/>
        <p:txBody>
          <a:bodyPr/>
          <a:lstStyle/>
          <a:p>
            <a:pPr eaLnBrk="1" hangingPunct="1"/>
            <a:r>
              <a:rPr lang="es-ES" altLang="en-US" smtClean="0"/>
              <a:t>Respuesta #7</a:t>
            </a:r>
          </a:p>
        </p:txBody>
      </p:sp>
      <p:sp>
        <p:nvSpPr>
          <p:cNvPr id="50181" name="Rectangle 3"/>
          <p:cNvSpPr>
            <a:spLocks noGrp="1" noChangeArrowheads="1"/>
          </p:cNvSpPr>
          <p:nvPr>
            <p:ph type="body" idx="1"/>
          </p:nvPr>
        </p:nvSpPr>
        <p:spPr/>
        <p:txBody>
          <a:bodyPr/>
          <a:lstStyle/>
          <a:p>
            <a:pPr eaLnBrk="1" hangingPunct="1"/>
            <a:r>
              <a:rPr lang="es-ES" altLang="en-US" sz="2600" smtClean="0"/>
              <a:t>Usamos la tasa de ingestión habitual de 5,000 mg/día.</a:t>
            </a:r>
          </a:p>
          <a:p>
            <a:pPr eaLnBrk="1" hangingPunct="1"/>
            <a:r>
              <a:rPr lang="es-ES" altLang="en-US" sz="2600" smtClean="0"/>
              <a:t>Para una exposición aguda, el niño con pica tiene una ingesta por esta vía de 200 µg/día, que es 25 veces más alta que la de los niños sin este comportamiento.</a:t>
            </a:r>
          </a:p>
          <a:p>
            <a:pPr eaLnBrk="1" hangingPunct="1"/>
            <a:r>
              <a:rPr lang="es-ES" altLang="en-US" sz="2600" smtClean="0"/>
              <a:t>En este caso, la ingesta procedente de la ingestión de tierra (0.2 µg/día) representa el 16% del total de la ingesta diaria de arsénico para los niños con pica (1.2 µg/día).</a:t>
            </a:r>
          </a:p>
          <a:p>
            <a:pPr eaLnBrk="1" hangingPunct="1"/>
            <a:r>
              <a:rPr lang="es-ES" altLang="en-US" sz="2600" smtClean="0"/>
              <a:t>Esta ruta es relativamente poco importante en este caso, porque sólo una pequeña fracción del arsénico del suelo está biodisponible.</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E8B6B430-B4F7-4A78-8311-735E688F7B16}" type="slidenum">
              <a:rPr lang="en-US" altLang="en-US"/>
              <a:pPr>
                <a:defRPr/>
              </a:pPr>
              <a:t>45</a:t>
            </a:fld>
            <a:endParaRPr lang="en-US" altLang="en-US"/>
          </a:p>
        </p:txBody>
      </p:sp>
      <p:sp>
        <p:nvSpPr>
          <p:cNvPr id="51204" name="Rectangle 2"/>
          <p:cNvSpPr>
            <a:spLocks noGrp="1" noChangeArrowheads="1"/>
          </p:cNvSpPr>
          <p:nvPr>
            <p:ph type="title"/>
          </p:nvPr>
        </p:nvSpPr>
        <p:spPr/>
        <p:txBody>
          <a:bodyPr/>
          <a:lstStyle/>
          <a:p>
            <a:pPr eaLnBrk="1" hangingPunct="1"/>
            <a:r>
              <a:rPr lang="es-ES" altLang="en-US" smtClean="0"/>
              <a:t>Pregunta #8</a:t>
            </a:r>
          </a:p>
        </p:txBody>
      </p:sp>
      <p:sp>
        <p:nvSpPr>
          <p:cNvPr id="51205" name="Rectangle 3"/>
          <p:cNvSpPr>
            <a:spLocks noGrp="1" noChangeArrowheads="1"/>
          </p:cNvSpPr>
          <p:nvPr>
            <p:ph type="body" idx="1"/>
          </p:nvPr>
        </p:nvSpPr>
        <p:spPr/>
        <p:txBody>
          <a:bodyPr/>
          <a:lstStyle/>
          <a:p>
            <a:pPr marL="571500" indent="-571500" eaLnBrk="1" hangingPunct="1"/>
            <a:r>
              <a:rPr lang="es-ES" altLang="en-US" smtClean="0"/>
              <a:t>Calcula la ingesta media diaria (en unidades de μg/día) para niños y adultos. Compara estas ingestas diarias con el rango de las ingestas diarias normales publicadas por la OMS. Explica por qué los niños tienen una ingesta menor que la de los adultos a pesar de que tienen una mayor dosis de exposición que los adultos.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EFE0DDC8-796E-41EC-BEE0-8B91EBFA3831}" type="slidenum">
              <a:rPr lang="en-US" altLang="en-US"/>
              <a:pPr>
                <a:defRPr/>
              </a:pPr>
              <a:t>46</a:t>
            </a:fld>
            <a:endParaRPr lang="en-US" altLang="en-US"/>
          </a:p>
        </p:txBody>
      </p:sp>
      <p:sp>
        <p:nvSpPr>
          <p:cNvPr id="52228" name="Rectangle 2"/>
          <p:cNvSpPr>
            <a:spLocks noGrp="1" noChangeArrowheads="1"/>
          </p:cNvSpPr>
          <p:nvPr>
            <p:ph type="title"/>
          </p:nvPr>
        </p:nvSpPr>
        <p:spPr/>
        <p:txBody>
          <a:bodyPr/>
          <a:lstStyle/>
          <a:p>
            <a:pPr eaLnBrk="1" hangingPunct="1"/>
            <a:r>
              <a:rPr lang="es-ES" altLang="en-US" smtClean="0"/>
              <a:t>Respuesta #8</a:t>
            </a:r>
          </a:p>
        </p:txBody>
      </p:sp>
      <p:sp>
        <p:nvSpPr>
          <p:cNvPr id="52229" name="Rectangle 3"/>
          <p:cNvSpPr>
            <a:spLocks noGrp="1" noChangeArrowheads="1"/>
          </p:cNvSpPr>
          <p:nvPr>
            <p:ph type="body" idx="1"/>
          </p:nvPr>
        </p:nvSpPr>
        <p:spPr/>
        <p:txBody>
          <a:bodyPr/>
          <a:lstStyle/>
          <a:p>
            <a:pPr eaLnBrk="1" hangingPunct="1"/>
            <a:r>
              <a:rPr lang="es-ES" altLang="en-US" smtClean="0"/>
              <a:t>Ingestas medias diarias</a:t>
            </a:r>
          </a:p>
          <a:p>
            <a:pPr lvl="1" eaLnBrk="1" hangingPunct="1"/>
            <a:r>
              <a:rPr lang="es-ES" altLang="en-US" smtClean="0"/>
              <a:t>Niños = 1,050 </a:t>
            </a:r>
            <a:r>
              <a:rPr lang="es-ES" altLang="en-US" smtClean="0">
                <a:cs typeface="Arial" panose="020B0604020202020204" pitchFamily="34" charset="0"/>
              </a:rPr>
              <a:t>µg/día</a:t>
            </a:r>
          </a:p>
          <a:p>
            <a:pPr lvl="1" eaLnBrk="1" hangingPunct="1"/>
            <a:r>
              <a:rPr lang="es-ES" altLang="en-US" smtClean="0">
                <a:cs typeface="Arial" panose="020B0604020202020204" pitchFamily="34" charset="0"/>
              </a:rPr>
              <a:t>Adultos = 2,080 µg/día</a:t>
            </a:r>
          </a:p>
          <a:p>
            <a:pPr lvl="1" eaLnBrk="1" hangingPunct="1"/>
            <a:r>
              <a:rPr lang="es-ES" altLang="en-US" smtClean="0">
                <a:cs typeface="Arial" panose="020B0604020202020204" pitchFamily="34" charset="0"/>
              </a:rPr>
              <a:t>Considerablemente más alta que la gama típica de ingestas diarias (30 a 200 µg/día) establecidas por OMS</a:t>
            </a:r>
            <a:endParaRPr lang="es-ES" altLang="en-US" smtClean="0"/>
          </a:p>
          <a:p>
            <a:pPr eaLnBrk="1" hangingPunct="1"/>
            <a:r>
              <a:rPr lang="es-ES" altLang="en-US" smtClean="0"/>
              <a:t>Los niños tienen una dosis de exposición más alta porque se expresan en relación al peso corporal que en ellos es más pequeño.</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F3A8B6BE-0D0D-41B0-866E-ECF4919F72A2}" type="slidenum">
              <a:rPr lang="en-US" altLang="en-US"/>
              <a:pPr>
                <a:defRPr/>
              </a:pPr>
              <a:t>47</a:t>
            </a:fld>
            <a:endParaRPr lang="en-US" altLang="en-US"/>
          </a:p>
        </p:txBody>
      </p:sp>
      <p:sp>
        <p:nvSpPr>
          <p:cNvPr id="53252" name="Rectangle 2"/>
          <p:cNvSpPr>
            <a:spLocks noGrp="1" noChangeArrowheads="1"/>
          </p:cNvSpPr>
          <p:nvPr>
            <p:ph type="title"/>
          </p:nvPr>
        </p:nvSpPr>
        <p:spPr/>
        <p:txBody>
          <a:bodyPr/>
          <a:lstStyle/>
          <a:p>
            <a:pPr eaLnBrk="1" hangingPunct="1"/>
            <a:r>
              <a:rPr lang="es-ES" altLang="en-US" smtClean="0"/>
              <a:t>Pregunta #9</a:t>
            </a:r>
          </a:p>
        </p:txBody>
      </p:sp>
      <p:sp>
        <p:nvSpPr>
          <p:cNvPr id="53253" name="Rectangle 3"/>
          <p:cNvSpPr>
            <a:spLocks noGrp="1" noChangeArrowheads="1"/>
          </p:cNvSpPr>
          <p:nvPr>
            <p:ph type="body" idx="1"/>
          </p:nvPr>
        </p:nvSpPr>
        <p:spPr/>
        <p:txBody>
          <a:bodyPr/>
          <a:lstStyle/>
          <a:p>
            <a:pPr marL="571500" indent="-571500" eaLnBrk="1" hangingPunct="1"/>
            <a:r>
              <a:rPr lang="es-ES" altLang="en-US" smtClean="0"/>
              <a:t>Un funcionario del gobierno con responsabilidades en la toma de decisiones sobre la gestión de riesgo te solicita un breve resumen escrito que describa tus cálculos de las dosis de exposición y su significado. Escribe una respuesta de 3 ó 4 frases para esta solicitud.</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08B8C950-13EE-48E0-8BFF-B540AEFBA736}" type="slidenum">
              <a:rPr lang="en-US" altLang="en-US"/>
              <a:pPr>
                <a:defRPr/>
              </a:pPr>
              <a:t>48</a:t>
            </a:fld>
            <a:endParaRPr lang="en-US" altLang="en-US"/>
          </a:p>
        </p:txBody>
      </p:sp>
      <p:sp>
        <p:nvSpPr>
          <p:cNvPr id="54276" name="Rectangle 2"/>
          <p:cNvSpPr>
            <a:spLocks noGrp="1" noChangeArrowheads="1"/>
          </p:cNvSpPr>
          <p:nvPr>
            <p:ph type="title"/>
          </p:nvPr>
        </p:nvSpPr>
        <p:spPr/>
        <p:txBody>
          <a:bodyPr/>
          <a:lstStyle/>
          <a:p>
            <a:pPr eaLnBrk="1" hangingPunct="1"/>
            <a:r>
              <a:rPr lang="es-ES" altLang="en-US" smtClean="0"/>
              <a:t>Respuestas #9</a:t>
            </a:r>
          </a:p>
        </p:txBody>
      </p:sp>
      <p:sp>
        <p:nvSpPr>
          <p:cNvPr id="54277" name="Rectangle 3"/>
          <p:cNvSpPr>
            <a:spLocks noGrp="1" noChangeArrowheads="1"/>
          </p:cNvSpPr>
          <p:nvPr>
            <p:ph type="body" idx="1"/>
          </p:nvPr>
        </p:nvSpPr>
        <p:spPr/>
        <p:txBody>
          <a:bodyPr/>
          <a:lstStyle/>
          <a:p>
            <a:pPr eaLnBrk="1" hangingPunct="1">
              <a:lnSpc>
                <a:spcPct val="80000"/>
              </a:lnSpc>
            </a:pPr>
            <a:r>
              <a:rPr lang="es-ES" altLang="en-US" smtClean="0"/>
              <a:t>Pueden ser aceptadas diferentes respuestas</a:t>
            </a:r>
          </a:p>
          <a:p>
            <a:pPr eaLnBrk="1" hangingPunct="1">
              <a:lnSpc>
                <a:spcPct val="80000"/>
              </a:lnSpc>
            </a:pPr>
            <a:r>
              <a:rPr lang="es-ES" altLang="en-US" smtClean="0"/>
              <a:t>Un ejemplo:</a:t>
            </a:r>
          </a:p>
          <a:p>
            <a:pPr lvl="1" eaLnBrk="1" hangingPunct="1">
              <a:lnSpc>
                <a:spcPct val="80000"/>
              </a:lnSpc>
            </a:pPr>
            <a:r>
              <a:rPr lang="es-ES" altLang="en-US" smtClean="0">
                <a:cs typeface="Arial" panose="020B0604020202020204" pitchFamily="34" charset="0"/>
              </a:rPr>
              <a:t>«</a:t>
            </a:r>
            <a:r>
              <a:rPr lang="es-ES" altLang="en-US" smtClean="0"/>
              <a:t>Los residentes están expuestos al arsénico de origen natural en el aire que respiran, el agua que beben y los alimentos que comen. La mayor parte de la exposición (86%) procede de las fuentes de agua potable. Hacer frente a la contaminación del agua potable representa la mejor oportunidad para reducir la exposición total. Se deberán evaluar las implicaciones para la salud pública de los niveles actuales y futuros antes de decidir qué exposiciones deben ser reducidas</a:t>
            </a:r>
            <a:r>
              <a:rPr lang="es-ES" altLang="en-US" smtClean="0">
                <a:cs typeface="Arial" panose="020B0604020202020204" pitchFamily="34" charset="0"/>
              </a:rPr>
              <a:t>»</a:t>
            </a:r>
            <a:r>
              <a:rPr lang="es-ES" altLang="en-US" smtClean="0"/>
              <a: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87BCA3C6-7D50-4ED4-9E95-0B60AF61AF2A}" type="slidenum">
              <a:rPr lang="en-US" altLang="en-US"/>
              <a:pPr>
                <a:defRPr/>
              </a:pPr>
              <a:t>49</a:t>
            </a:fld>
            <a:endParaRPr lang="en-US" altLang="en-US"/>
          </a:p>
        </p:txBody>
      </p:sp>
      <p:sp>
        <p:nvSpPr>
          <p:cNvPr id="55300" name="Rectangle 2"/>
          <p:cNvSpPr>
            <a:spLocks noGrp="1" noChangeArrowheads="1"/>
          </p:cNvSpPr>
          <p:nvPr>
            <p:ph type="title"/>
          </p:nvPr>
        </p:nvSpPr>
        <p:spPr/>
        <p:txBody>
          <a:bodyPr/>
          <a:lstStyle/>
          <a:p>
            <a:pPr eaLnBrk="1" hangingPunct="1"/>
            <a:r>
              <a:rPr lang="es-ES" altLang="en-US" smtClean="0"/>
              <a:t>Estudio de caso: Perspectiva</a:t>
            </a:r>
          </a:p>
        </p:txBody>
      </p:sp>
      <p:sp>
        <p:nvSpPr>
          <p:cNvPr id="55301" name="Rectangle 3"/>
          <p:cNvSpPr>
            <a:spLocks noGrp="1" noChangeArrowheads="1"/>
          </p:cNvSpPr>
          <p:nvPr>
            <p:ph type="body" idx="1"/>
          </p:nvPr>
        </p:nvSpPr>
        <p:spPr/>
        <p:txBody>
          <a:bodyPr/>
          <a:lstStyle/>
          <a:p>
            <a:pPr eaLnBrk="1" hangingPunct="1">
              <a:lnSpc>
                <a:spcPct val="80000"/>
              </a:lnSpc>
            </a:pPr>
            <a:r>
              <a:rPr lang="es-ES" altLang="en-US" smtClean="0"/>
              <a:t>Dosis de exposición total al arsénico:</a:t>
            </a:r>
          </a:p>
          <a:p>
            <a:pPr lvl="1" eaLnBrk="1" hangingPunct="1">
              <a:lnSpc>
                <a:spcPct val="80000"/>
              </a:lnSpc>
            </a:pPr>
            <a:r>
              <a:rPr lang="es-ES" altLang="en-US" smtClean="0"/>
              <a:t>Niños = 0.052 mg/kg/día</a:t>
            </a:r>
          </a:p>
          <a:p>
            <a:pPr lvl="1" eaLnBrk="1" hangingPunct="1">
              <a:lnSpc>
                <a:spcPct val="80000"/>
              </a:lnSpc>
            </a:pPr>
            <a:r>
              <a:rPr lang="es-ES" altLang="en-US" smtClean="0"/>
              <a:t>Adultos = 0.030 mg/kg/día</a:t>
            </a:r>
          </a:p>
          <a:p>
            <a:pPr eaLnBrk="1" hangingPunct="1">
              <a:lnSpc>
                <a:spcPct val="80000"/>
              </a:lnSpc>
            </a:pPr>
            <a:r>
              <a:rPr lang="es-ES" altLang="en-US" smtClean="0"/>
              <a:t>Han sido observados efectos en la salud en humanos a estos niveles, entre los que se encuentran los siguientes:</a:t>
            </a:r>
          </a:p>
          <a:p>
            <a:pPr lvl="1" eaLnBrk="1" hangingPunct="1">
              <a:lnSpc>
                <a:spcPct val="80000"/>
              </a:lnSpc>
            </a:pPr>
            <a:r>
              <a:rPr lang="es-ES" altLang="en-US" smtClean="0"/>
              <a:t>Efectos cutáneos</a:t>
            </a:r>
          </a:p>
          <a:p>
            <a:pPr lvl="1" eaLnBrk="1" hangingPunct="1">
              <a:lnSpc>
                <a:spcPct val="80000"/>
              </a:lnSpc>
            </a:pPr>
            <a:r>
              <a:rPr lang="es-ES" altLang="en-US" smtClean="0"/>
              <a:t>Efectos neurológicos</a:t>
            </a:r>
          </a:p>
          <a:p>
            <a:pPr lvl="1" eaLnBrk="1" hangingPunct="1">
              <a:lnSpc>
                <a:spcPct val="80000"/>
              </a:lnSpc>
            </a:pPr>
            <a:r>
              <a:rPr lang="es-ES" altLang="en-US" smtClean="0"/>
              <a:t>Efectos cardiovasculares</a:t>
            </a:r>
          </a:p>
          <a:p>
            <a:pPr lvl="1" eaLnBrk="1" hangingPunct="1">
              <a:lnSpc>
                <a:spcPct val="80000"/>
              </a:lnSpc>
            </a:pPr>
            <a:r>
              <a:rPr lang="es-ES" altLang="en-US" smtClean="0"/>
              <a:t>Cáncer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23" name="Slide Number Placeholder 4"/>
          <p:cNvSpPr>
            <a:spLocks noGrp="1"/>
          </p:cNvSpPr>
          <p:nvPr>
            <p:ph type="sldNum" sz="quarter" idx="11"/>
          </p:nvPr>
        </p:nvSpPr>
        <p:spPr/>
        <p:txBody>
          <a:bodyPr/>
          <a:lstStyle/>
          <a:p>
            <a:pPr>
              <a:defRPr/>
            </a:pPr>
            <a:fld id="{239DCA56-6EB4-4A5A-80E7-4C40AC63E422}" type="slidenum">
              <a:rPr lang="en-US" altLang="en-US"/>
              <a:pPr>
                <a:defRPr/>
              </a:pPr>
              <a:t>5</a:t>
            </a:fld>
            <a:endParaRPr lang="en-US" altLang="en-US"/>
          </a:p>
        </p:txBody>
      </p:sp>
      <p:sp>
        <p:nvSpPr>
          <p:cNvPr id="10244" name="Rectangle 5"/>
          <p:cNvSpPr>
            <a:spLocks noGrp="1" noChangeArrowheads="1"/>
          </p:cNvSpPr>
          <p:nvPr>
            <p:ph type="body" idx="1"/>
          </p:nvPr>
        </p:nvSpPr>
        <p:spPr/>
        <p:txBody>
          <a:bodyPr/>
          <a:lstStyle/>
          <a:p>
            <a:pPr eaLnBrk="1" hangingPunct="1"/>
            <a:r>
              <a:rPr lang="es-ES" altLang="en-US" dirty="0" smtClean="0"/>
              <a:t>¿En qué formas se encuentra el arsénico?</a:t>
            </a:r>
          </a:p>
          <a:p>
            <a:pPr eaLnBrk="1" hangingPunct="1"/>
            <a:endParaRPr lang="es-ES" altLang="en-US" dirty="0" smtClean="0"/>
          </a:p>
          <a:p>
            <a:pPr eaLnBrk="1" hangingPunct="1"/>
            <a:endParaRPr lang="es-ES" altLang="en-US" dirty="0" smtClean="0"/>
          </a:p>
          <a:p>
            <a:pPr eaLnBrk="1" hangingPunct="1"/>
            <a:endParaRPr lang="es-ES" altLang="en-US" dirty="0" smtClean="0"/>
          </a:p>
          <a:p>
            <a:pPr eaLnBrk="1" hangingPunct="1"/>
            <a:endParaRPr lang="es-ES" altLang="en-US" dirty="0" smtClean="0"/>
          </a:p>
          <a:p>
            <a:pPr eaLnBrk="1" hangingPunct="1"/>
            <a:r>
              <a:rPr lang="es-ES" altLang="en-US" dirty="0" smtClean="0"/>
              <a:t>¿De dónde viene el arsénico?</a:t>
            </a:r>
          </a:p>
          <a:p>
            <a:pPr eaLnBrk="1" hangingPunct="1"/>
            <a:r>
              <a:rPr lang="es-ES" altLang="en-US" dirty="0" smtClean="0"/>
              <a:t>¿Cómo se miden los niveles de arsénico?</a:t>
            </a:r>
          </a:p>
        </p:txBody>
      </p:sp>
      <p:sp>
        <p:nvSpPr>
          <p:cNvPr id="10245" name="Rectangle 27" descr="Inorgánico As&#10;"/>
          <p:cNvSpPr>
            <a:spLocks noChangeArrowheads="1"/>
          </p:cNvSpPr>
          <p:nvPr/>
        </p:nvSpPr>
        <p:spPr bwMode="auto">
          <a:xfrm>
            <a:off x="642938" y="2273300"/>
            <a:ext cx="3008312" cy="1671638"/>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6" name="Rectangle 4"/>
          <p:cNvSpPr>
            <a:spLocks noGrp="1" noChangeArrowheads="1"/>
          </p:cNvSpPr>
          <p:nvPr>
            <p:ph type="title"/>
          </p:nvPr>
        </p:nvSpPr>
        <p:spPr/>
        <p:txBody>
          <a:bodyPr/>
          <a:lstStyle/>
          <a:p>
            <a:pPr eaLnBrk="1" hangingPunct="1"/>
            <a:r>
              <a:rPr lang="es-ES" altLang="en-US" smtClean="0"/>
              <a:t>¿Qué es el arsénico?</a:t>
            </a:r>
          </a:p>
        </p:txBody>
      </p:sp>
      <p:sp>
        <p:nvSpPr>
          <p:cNvPr id="10247" name="Text Box 6"/>
          <p:cNvSpPr txBox="1">
            <a:spLocks noChangeArrowheads="1"/>
          </p:cNvSpPr>
          <p:nvPr/>
        </p:nvSpPr>
        <p:spPr bwMode="auto">
          <a:xfrm>
            <a:off x="1220788" y="2306638"/>
            <a:ext cx="1851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2600" dirty="0">
                <a:solidFill>
                  <a:schemeClr val="bg2"/>
                </a:solidFill>
                <a:latin typeface="Arial" panose="020B0604020202020204" pitchFamily="34" charset="0"/>
              </a:rPr>
              <a:t>Inorgánico</a:t>
            </a:r>
          </a:p>
        </p:txBody>
      </p:sp>
      <p:sp>
        <p:nvSpPr>
          <p:cNvPr id="10248" name="Text Box 8"/>
          <p:cNvSpPr txBox="1">
            <a:spLocks noChangeArrowheads="1"/>
          </p:cNvSpPr>
          <p:nvPr/>
        </p:nvSpPr>
        <p:spPr bwMode="auto">
          <a:xfrm>
            <a:off x="642938" y="3949700"/>
            <a:ext cx="3008312" cy="396875"/>
          </a:xfrm>
          <a:prstGeom prst="rect">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2000" i="1">
                <a:solidFill>
                  <a:srgbClr val="FFFFFF"/>
                </a:solidFill>
                <a:latin typeface="Arial" panose="020B0604020202020204" pitchFamily="34" charset="0"/>
              </a:rPr>
              <a:t>Generalmente más tóxico.</a:t>
            </a:r>
          </a:p>
        </p:txBody>
      </p:sp>
      <p:grpSp>
        <p:nvGrpSpPr>
          <p:cNvPr id="10249" name="Group 26" descr="Ex.  As2O3 trióxido de arsénico&#10;"/>
          <p:cNvGrpSpPr>
            <a:grpSpLocks/>
          </p:cNvGrpSpPr>
          <p:nvPr/>
        </p:nvGrpSpPr>
        <p:grpSpPr bwMode="auto">
          <a:xfrm>
            <a:off x="752475" y="3068638"/>
            <a:ext cx="2789238" cy="488950"/>
            <a:chOff x="502" y="1877"/>
            <a:chExt cx="1757" cy="308"/>
          </a:xfrm>
        </p:grpSpPr>
        <p:sp>
          <p:nvSpPr>
            <p:cNvPr id="10262" name="Text Box 7" descr="Ex.  As2O3 trióxido de arsénico&#10;&#10;"/>
            <p:cNvSpPr txBox="1">
              <a:spLocks noChangeArrowheads="1"/>
            </p:cNvSpPr>
            <p:nvPr/>
          </p:nvSpPr>
          <p:spPr bwMode="auto">
            <a:xfrm>
              <a:off x="502" y="1877"/>
              <a:ext cx="12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1600" i="1" dirty="0">
                  <a:solidFill>
                    <a:schemeClr val="bg1"/>
                  </a:solidFill>
                  <a:latin typeface="Arial" panose="020B0604020202020204" pitchFamily="34" charset="0"/>
                </a:rPr>
                <a:t>Ex. </a:t>
              </a:r>
              <a:r>
                <a:rPr lang="es-ES" altLang="en-US" sz="3000" dirty="0">
                  <a:solidFill>
                    <a:schemeClr val="bg1"/>
                  </a:solidFill>
                  <a:latin typeface="Arial" panose="020B0604020202020204" pitchFamily="34" charset="0"/>
                </a:rPr>
                <a:t> As</a:t>
              </a:r>
              <a:r>
                <a:rPr lang="es-ES" altLang="en-US" sz="3000" baseline="-25000" dirty="0">
                  <a:solidFill>
                    <a:schemeClr val="bg1"/>
                  </a:solidFill>
                  <a:latin typeface="Arial" panose="020B0604020202020204" pitchFamily="34" charset="0"/>
                </a:rPr>
                <a:t>2</a:t>
              </a:r>
              <a:r>
                <a:rPr lang="es-ES" altLang="en-US" sz="3000" dirty="0">
                  <a:solidFill>
                    <a:schemeClr val="bg1"/>
                  </a:solidFill>
                  <a:latin typeface="Arial" panose="020B0604020202020204" pitchFamily="34" charset="0"/>
                </a:rPr>
                <a:t>O</a:t>
              </a:r>
              <a:r>
                <a:rPr lang="es-ES" altLang="en-US" sz="3000" baseline="-25000" dirty="0">
                  <a:solidFill>
                    <a:schemeClr val="bg1"/>
                  </a:solidFill>
                  <a:latin typeface="Arial" panose="020B0604020202020204" pitchFamily="34" charset="0"/>
                </a:rPr>
                <a:t>3</a:t>
              </a:r>
            </a:p>
          </p:txBody>
        </p:sp>
        <p:sp>
          <p:nvSpPr>
            <p:cNvPr id="10263" name="Text Box 10" descr="Ex.  As2O3 trióxido de arsénico&#10;"/>
            <p:cNvSpPr txBox="1">
              <a:spLocks noChangeArrowheads="1"/>
            </p:cNvSpPr>
            <p:nvPr/>
          </p:nvSpPr>
          <p:spPr bwMode="auto">
            <a:xfrm>
              <a:off x="1553" y="1877"/>
              <a:ext cx="706"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n-US" sz="1600" dirty="0">
                  <a:solidFill>
                    <a:schemeClr val="bg1"/>
                  </a:solidFill>
                  <a:latin typeface="Arial" panose="020B0604020202020204" pitchFamily="34" charset="0"/>
                </a:rPr>
                <a:t>trióxido de arsénico</a:t>
              </a:r>
            </a:p>
          </p:txBody>
        </p:sp>
      </p:grpSp>
      <p:sp>
        <p:nvSpPr>
          <p:cNvPr id="10250" name="Line 11" descr="line"/>
          <p:cNvSpPr>
            <a:spLocks noChangeShapeType="1"/>
          </p:cNvSpPr>
          <p:nvPr/>
        </p:nvSpPr>
        <p:spPr bwMode="auto">
          <a:xfrm>
            <a:off x="642938" y="2754313"/>
            <a:ext cx="3008312" cy="0"/>
          </a:xfrm>
          <a:prstGeom prst="line">
            <a:avLst/>
          </a:prstGeom>
          <a:noFill/>
          <a:ln w="19050" cap="sq">
            <a:solidFill>
              <a:srgbClr val="D6AD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51" name="Rectangle 28" descr="Orgánico Ex. As CO2 arsenobetaína&#10;(o «arsénico de peces»)&#10;&#10;&#10;"/>
          <p:cNvSpPr>
            <a:spLocks noChangeArrowheads="1"/>
          </p:cNvSpPr>
          <p:nvPr/>
        </p:nvSpPr>
        <p:spPr bwMode="auto">
          <a:xfrm>
            <a:off x="3938588" y="2273300"/>
            <a:ext cx="4781550" cy="1671638"/>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52" name="Text Box 12" descr="Orgánico)&#10;"/>
          <p:cNvSpPr txBox="1">
            <a:spLocks noChangeArrowheads="1"/>
          </p:cNvSpPr>
          <p:nvPr/>
        </p:nvSpPr>
        <p:spPr bwMode="auto">
          <a:xfrm>
            <a:off x="5403850" y="2306638"/>
            <a:ext cx="1851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2600" dirty="0">
                <a:solidFill>
                  <a:schemeClr val="bg2"/>
                </a:solidFill>
                <a:latin typeface="Arial" panose="020B0604020202020204" pitchFamily="34" charset="0"/>
              </a:rPr>
              <a:t>Orgánico</a:t>
            </a:r>
          </a:p>
        </p:txBody>
      </p:sp>
      <p:sp>
        <p:nvSpPr>
          <p:cNvPr id="10253" name="Text Box 14"/>
          <p:cNvSpPr txBox="1">
            <a:spLocks noChangeArrowheads="1"/>
          </p:cNvSpPr>
          <p:nvPr/>
        </p:nvSpPr>
        <p:spPr bwMode="auto">
          <a:xfrm>
            <a:off x="3938588" y="3949700"/>
            <a:ext cx="4781550" cy="396875"/>
          </a:xfrm>
          <a:prstGeom prst="rect">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2000" i="1" dirty="0">
                <a:solidFill>
                  <a:srgbClr val="FFFFFF"/>
                </a:solidFill>
                <a:latin typeface="Arial" panose="020B0604020202020204" pitchFamily="34" charset="0"/>
              </a:rPr>
              <a:t>Generalmente menos tóxico.</a:t>
            </a:r>
          </a:p>
        </p:txBody>
      </p:sp>
      <p:sp>
        <p:nvSpPr>
          <p:cNvPr id="10254" name="Line 16" descr="line"/>
          <p:cNvSpPr>
            <a:spLocks noChangeShapeType="1"/>
          </p:cNvSpPr>
          <p:nvPr/>
        </p:nvSpPr>
        <p:spPr bwMode="auto">
          <a:xfrm>
            <a:off x="3938588" y="2754313"/>
            <a:ext cx="4781550" cy="0"/>
          </a:xfrm>
          <a:prstGeom prst="line">
            <a:avLst/>
          </a:prstGeom>
          <a:noFill/>
          <a:ln w="19050" cap="sq">
            <a:solidFill>
              <a:srgbClr val="D6AD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0255" name="Group 24" descr="Ex. As CO2 arsenobetaína&#10;(o «arsénico de peces»)&#10;"/>
          <p:cNvGrpSpPr>
            <a:grpSpLocks/>
          </p:cNvGrpSpPr>
          <p:nvPr/>
        </p:nvGrpSpPr>
        <p:grpSpPr bwMode="auto">
          <a:xfrm>
            <a:off x="3992563" y="2870200"/>
            <a:ext cx="4672012" cy="992188"/>
            <a:chOff x="2657" y="1808"/>
            <a:chExt cx="2943" cy="625"/>
          </a:xfrm>
        </p:grpSpPr>
        <p:sp>
          <p:nvSpPr>
            <p:cNvPr id="10256" name="Text Box 15" descr="arsenobetaína&#10;(o «arsénico de peces»)&#10;"/>
            <p:cNvSpPr txBox="1">
              <a:spLocks noChangeArrowheads="1"/>
            </p:cNvSpPr>
            <p:nvPr/>
          </p:nvSpPr>
          <p:spPr bwMode="auto">
            <a:xfrm>
              <a:off x="4553" y="1863"/>
              <a:ext cx="1047"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n-US" sz="1600" dirty="0" err="1">
                  <a:solidFill>
                    <a:schemeClr val="bg1"/>
                  </a:solidFill>
                  <a:latin typeface="Arial" panose="020B0604020202020204" pitchFamily="34" charset="0"/>
                </a:rPr>
                <a:t>arsenobeta</a:t>
              </a:r>
              <a:r>
                <a:rPr lang="es-ES" altLang="en-US" sz="1600" dirty="0" err="1">
                  <a:solidFill>
                    <a:schemeClr val="bg1"/>
                  </a:solidFill>
                  <a:latin typeface="Arial" panose="020B0604020202020204" pitchFamily="34" charset="0"/>
                  <a:cs typeface="Arial" panose="020B0604020202020204" pitchFamily="34" charset="0"/>
                </a:rPr>
                <a:t>í</a:t>
              </a:r>
              <a:r>
                <a:rPr lang="es-ES" altLang="en-US" sz="1600" dirty="0" err="1">
                  <a:solidFill>
                    <a:schemeClr val="bg1"/>
                  </a:solidFill>
                  <a:latin typeface="Arial" panose="020B0604020202020204" pitchFamily="34" charset="0"/>
                </a:rPr>
                <a:t>na</a:t>
              </a:r>
              <a:endParaRPr lang="es-ES" altLang="en-US" sz="1600" dirty="0">
                <a:solidFill>
                  <a:schemeClr val="bg1"/>
                </a:solidFill>
                <a:latin typeface="Arial" panose="020B0604020202020204" pitchFamily="34" charset="0"/>
              </a:endParaRPr>
            </a:p>
            <a:p>
              <a:pPr eaLnBrk="1" hangingPunct="1"/>
              <a:r>
                <a:rPr lang="es-ES" altLang="en-US" sz="1600" dirty="0">
                  <a:solidFill>
                    <a:schemeClr val="bg1"/>
                  </a:solidFill>
                  <a:latin typeface="Arial" panose="020B0604020202020204" pitchFamily="34" charset="0"/>
                </a:rPr>
                <a:t>(o </a:t>
              </a:r>
              <a:r>
                <a:rPr lang="es-ES" altLang="en-US" sz="1600" dirty="0">
                  <a:solidFill>
                    <a:schemeClr val="bg1"/>
                  </a:solidFill>
                  <a:latin typeface="Arial" panose="020B0604020202020204" pitchFamily="34" charset="0"/>
                  <a:cs typeface="Arial" panose="020B0604020202020204" pitchFamily="34" charset="0"/>
                </a:rPr>
                <a:t>«</a:t>
              </a:r>
              <a:r>
                <a:rPr lang="es-ES" altLang="en-US" sz="1600" i="1" dirty="0">
                  <a:solidFill>
                    <a:schemeClr val="bg1"/>
                  </a:solidFill>
                  <a:latin typeface="Arial" panose="020B0604020202020204" pitchFamily="34" charset="0"/>
                </a:rPr>
                <a:t>arsénico de peces</a:t>
              </a:r>
              <a:r>
                <a:rPr lang="es-ES" altLang="en-US" sz="1600" dirty="0">
                  <a:solidFill>
                    <a:schemeClr val="bg1"/>
                  </a:solidFill>
                  <a:latin typeface="Arial" panose="020B0604020202020204" pitchFamily="34" charset="0"/>
                  <a:cs typeface="Arial" panose="020B0604020202020204" pitchFamily="34" charset="0"/>
                </a:rPr>
                <a:t>»</a:t>
              </a:r>
              <a:r>
                <a:rPr lang="es-ES" altLang="en-US" sz="1600" dirty="0">
                  <a:solidFill>
                    <a:schemeClr val="bg1"/>
                  </a:solidFill>
                  <a:latin typeface="Arial" panose="020B0604020202020204" pitchFamily="34" charset="0"/>
                </a:rPr>
                <a:t>)</a:t>
              </a:r>
            </a:p>
          </p:txBody>
        </p:sp>
        <p:sp>
          <p:nvSpPr>
            <p:cNvPr id="10257" name="Text Box 13" descr="Ex. As CO2 &#10;"/>
            <p:cNvSpPr txBox="1">
              <a:spLocks noChangeArrowheads="1"/>
            </p:cNvSpPr>
            <p:nvPr/>
          </p:nvSpPr>
          <p:spPr bwMode="auto">
            <a:xfrm>
              <a:off x="2657" y="1968"/>
              <a:ext cx="19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1600" i="1" dirty="0">
                  <a:solidFill>
                    <a:schemeClr val="bg1"/>
                  </a:solidFill>
                  <a:latin typeface="Arial" panose="020B0604020202020204" pitchFamily="34" charset="0"/>
                </a:rPr>
                <a:t>Ex.  </a:t>
              </a:r>
              <a:r>
                <a:rPr lang="es-ES" altLang="en-US" sz="2000" dirty="0">
                  <a:solidFill>
                    <a:schemeClr val="bg1"/>
                  </a:solidFill>
                  <a:latin typeface="Arial" panose="020B0604020202020204" pitchFamily="34" charset="0"/>
                </a:rPr>
                <a:t>       </a:t>
              </a:r>
              <a:r>
                <a:rPr lang="es-ES" altLang="en-US" sz="3000" dirty="0">
                  <a:solidFill>
                    <a:schemeClr val="bg1"/>
                  </a:solidFill>
                  <a:latin typeface="Arial" panose="020B0604020202020204" pitchFamily="34" charset="0"/>
                </a:rPr>
                <a:t> As     CO</a:t>
              </a:r>
              <a:r>
                <a:rPr lang="es-ES" altLang="en-US" sz="3000" baseline="-25000" dirty="0">
                  <a:solidFill>
                    <a:schemeClr val="bg1"/>
                  </a:solidFill>
                  <a:latin typeface="Arial" panose="020B0604020202020204" pitchFamily="34" charset="0"/>
                </a:rPr>
                <a:t>2</a:t>
              </a:r>
            </a:p>
          </p:txBody>
        </p:sp>
        <p:sp>
          <p:nvSpPr>
            <p:cNvPr id="10258" name="Line 17"/>
            <p:cNvSpPr>
              <a:spLocks noChangeShapeType="1"/>
            </p:cNvSpPr>
            <p:nvPr/>
          </p:nvSpPr>
          <p:spPr bwMode="auto">
            <a:xfrm>
              <a:off x="3065" y="2126"/>
              <a:ext cx="280" cy="0"/>
            </a:xfrm>
            <a:prstGeom prst="line">
              <a:avLst/>
            </a:prstGeom>
            <a:noFill/>
            <a:ln w="28575"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59" name="Freeform 18"/>
            <p:cNvSpPr>
              <a:spLocks/>
            </p:cNvSpPr>
            <p:nvPr/>
          </p:nvSpPr>
          <p:spPr bwMode="auto">
            <a:xfrm>
              <a:off x="3712" y="2045"/>
              <a:ext cx="280" cy="89"/>
            </a:xfrm>
            <a:custGeom>
              <a:avLst/>
              <a:gdLst>
                <a:gd name="T0" fmla="*/ 0 w 280"/>
                <a:gd name="T1" fmla="*/ 88 h 89"/>
                <a:gd name="T2" fmla="*/ 136 w 280"/>
                <a:gd name="T3" fmla="*/ 0 h 89"/>
                <a:gd name="T4" fmla="*/ 280 w 280"/>
                <a:gd name="T5" fmla="*/ 89 h 89"/>
                <a:gd name="T6" fmla="*/ 0 60000 65536"/>
                <a:gd name="T7" fmla="*/ 0 60000 65536"/>
                <a:gd name="T8" fmla="*/ 0 60000 65536"/>
              </a:gdLst>
              <a:ahLst/>
              <a:cxnLst>
                <a:cxn ang="T6">
                  <a:pos x="T0" y="T1"/>
                </a:cxn>
                <a:cxn ang="T7">
                  <a:pos x="T2" y="T3"/>
                </a:cxn>
                <a:cxn ang="T8">
                  <a:pos x="T4" y="T5"/>
                </a:cxn>
              </a:cxnLst>
              <a:rect l="0" t="0" r="r" b="b"/>
              <a:pathLst>
                <a:path w="280" h="89">
                  <a:moveTo>
                    <a:pt x="0" y="88"/>
                  </a:moveTo>
                  <a:lnTo>
                    <a:pt x="136" y="0"/>
                  </a:lnTo>
                  <a:lnTo>
                    <a:pt x="280" y="89"/>
                  </a:lnTo>
                </a:path>
              </a:pathLst>
            </a:custGeom>
            <a:noFill/>
            <a:ln w="28575" cap="sq" cmpd="sng">
              <a:solidFill>
                <a:schemeClr val="bg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60" name="Line 19"/>
            <p:cNvSpPr>
              <a:spLocks noChangeShapeType="1"/>
            </p:cNvSpPr>
            <p:nvPr/>
          </p:nvSpPr>
          <p:spPr bwMode="auto">
            <a:xfrm rot="5400000">
              <a:off x="3447" y="1901"/>
              <a:ext cx="185" cy="0"/>
            </a:xfrm>
            <a:prstGeom prst="line">
              <a:avLst/>
            </a:prstGeom>
            <a:noFill/>
            <a:ln w="28575"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61" name="Line 23"/>
            <p:cNvSpPr>
              <a:spLocks noChangeShapeType="1"/>
            </p:cNvSpPr>
            <p:nvPr/>
          </p:nvSpPr>
          <p:spPr bwMode="auto">
            <a:xfrm rot="5400000">
              <a:off x="3447" y="2341"/>
              <a:ext cx="185" cy="0"/>
            </a:xfrm>
            <a:prstGeom prst="line">
              <a:avLst/>
            </a:prstGeom>
            <a:noFill/>
            <a:ln w="28575"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5"/>
          <p:cNvSpPr>
            <a:spLocks noGrp="1" noChangeArrowheads="1"/>
          </p:cNvSpPr>
          <p:nvPr>
            <p:ph type="title"/>
          </p:nvPr>
        </p:nvSpPr>
        <p:spPr/>
        <p:txBody>
          <a:bodyPr/>
          <a:lstStyle/>
          <a:p>
            <a:pPr eaLnBrk="1" hangingPunct="1"/>
            <a:r>
              <a:rPr lang="es-ES" altLang="en-US" smtClean="0"/>
              <a:t>¿Qué es lo siguiente?</a:t>
            </a:r>
          </a:p>
        </p:txBody>
      </p:sp>
      <p:sp>
        <p:nvSpPr>
          <p:cNvPr id="56325" name="Rectangle 4"/>
          <p:cNvSpPr>
            <a:spLocks noGrp="1" noChangeArrowheads="1"/>
          </p:cNvSpPr>
          <p:nvPr>
            <p:ph type="body" idx="1"/>
          </p:nvPr>
        </p:nvSpPr>
        <p:spPr/>
        <p:txBody>
          <a:bodyPr/>
          <a:lstStyle/>
          <a:p>
            <a:pPr eaLnBrk="1" hangingPunct="1"/>
            <a:r>
              <a:rPr lang="es-ES" altLang="en-US" sz="2600" smtClean="0"/>
              <a:t>Este estudio de un caso práctico ha evaluado la exposición en un lugar perfecto (</a:t>
            </a:r>
            <a:r>
              <a:rPr lang="es-ES" altLang="en-US" sz="2600" smtClean="0">
                <a:cs typeface="Arial" panose="020B0604020202020204" pitchFamily="34" charset="0"/>
              </a:rPr>
              <a:t>«</a:t>
            </a:r>
            <a:r>
              <a:rPr lang="es-ES" altLang="en-US" sz="2600" i="1" smtClean="0"/>
              <a:t>ideal</a:t>
            </a:r>
            <a:r>
              <a:rPr lang="es-ES" altLang="en-US" sz="2600" smtClean="0">
                <a:cs typeface="Arial" panose="020B0604020202020204" pitchFamily="34" charset="0"/>
              </a:rPr>
              <a:t>»</a:t>
            </a:r>
            <a:r>
              <a:rPr lang="es-ES" altLang="en-US" sz="2600" smtClean="0"/>
              <a:t>)</a:t>
            </a:r>
          </a:p>
          <a:p>
            <a:pPr eaLnBrk="1" hangingPunct="1"/>
            <a:r>
              <a:rPr lang="es-ES" altLang="en-US" sz="2600" smtClean="0"/>
              <a:t>Las evaluaciones reales tienen muchas otras consideraciones</a:t>
            </a:r>
            <a:r>
              <a:rPr lang="es-ES" altLang="en-US" smtClean="0"/>
              <a:t>:</a:t>
            </a:r>
          </a:p>
          <a:p>
            <a:pPr lvl="1" eaLnBrk="1" hangingPunct="1"/>
            <a:r>
              <a:rPr lang="es-ES" altLang="en-US" sz="2000" smtClean="0"/>
              <a:t>Calidad y representatividad de las muestras.</a:t>
            </a:r>
          </a:p>
          <a:p>
            <a:pPr lvl="1" eaLnBrk="1" hangingPunct="1"/>
            <a:r>
              <a:rPr lang="es-ES" altLang="en-US" sz="2000" smtClean="0"/>
              <a:t>Sensibilidad de los métodos analíticos.</a:t>
            </a:r>
          </a:p>
          <a:p>
            <a:pPr lvl="1" eaLnBrk="1" hangingPunct="1"/>
            <a:r>
              <a:rPr lang="es-ES" altLang="en-US" sz="2000" smtClean="0"/>
              <a:t>Evaluación de los efectos en salud.</a:t>
            </a:r>
          </a:p>
          <a:p>
            <a:pPr lvl="1" eaLnBrk="1" hangingPunct="1"/>
            <a:r>
              <a:rPr lang="es-ES" altLang="en-US" sz="2000" smtClean="0"/>
              <a:t>Identificación de los datos que faltan</a:t>
            </a:r>
            <a:r>
              <a:rPr lang="es-ES" altLang="en-US" smtClean="0"/>
              <a:t>.</a:t>
            </a:r>
          </a:p>
        </p:txBody>
      </p:sp>
      <p:sp>
        <p:nvSpPr>
          <p:cNvPr id="56326" name="Text Box 3"/>
          <p:cNvSpPr txBox="1">
            <a:spLocks noChangeArrowheads="1"/>
          </p:cNvSpPr>
          <p:nvPr/>
        </p:nvSpPr>
        <p:spPr bwMode="auto">
          <a:xfrm>
            <a:off x="85725" y="5076825"/>
            <a:ext cx="8890000" cy="1403350"/>
          </a:xfrm>
          <a:prstGeom prst="rect">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 altLang="en-US" sz="2000">
                <a:solidFill>
                  <a:srgbClr val="FFFFFF"/>
                </a:solidFill>
                <a:latin typeface="Arial" panose="020B0604020202020204" pitchFamily="34" charset="0"/>
              </a:rPr>
              <a:t>IMPORTANTE: </a:t>
            </a:r>
            <a:br>
              <a:rPr lang="es-ES" altLang="en-US" sz="2000">
                <a:solidFill>
                  <a:srgbClr val="FFFFFF"/>
                </a:solidFill>
                <a:latin typeface="Arial" panose="020B0604020202020204" pitchFamily="34" charset="0"/>
              </a:rPr>
            </a:br>
            <a:r>
              <a:rPr lang="es-ES" altLang="en-US" sz="2000">
                <a:solidFill>
                  <a:srgbClr val="FFFFFF"/>
                </a:solidFill>
                <a:latin typeface="Arial" panose="020B0604020202020204" pitchFamily="34" charset="0"/>
              </a:rPr>
              <a:t> </a:t>
            </a:r>
            <a:r>
              <a:rPr lang="es-ES" altLang="en-US" sz="2000">
                <a:solidFill>
                  <a:schemeClr val="bg2"/>
                </a:solidFill>
                <a:latin typeface="Arial" panose="020B0604020202020204" pitchFamily="34" charset="0"/>
              </a:rPr>
              <a:t>Las decisiones finales sobre las condiciones del lugar no deberían tomarse exclusivamente a partir de la evaluación de la exposición. Otros factores han de ser considerados</a:t>
            </a:r>
            <a:r>
              <a:rPr lang="es-ES" altLang="en-US" sz="2000">
                <a:solidFill>
                  <a:srgbClr val="FFFFFF"/>
                </a:solidFill>
                <a:latin typeface="Arial" panose="020B0604020202020204" pitchFamily="34" charset="0"/>
              </a:rPr>
              <a:t>.</a:t>
            </a:r>
          </a:p>
        </p:txBody>
      </p:sp>
      <p:sp>
        <p:nvSpPr>
          <p:cNvPr id="6" name="Slide Number Placeholder 2"/>
          <p:cNvSpPr>
            <a:spLocks noGrp="1"/>
          </p:cNvSpPr>
          <p:nvPr>
            <p:ph type="sldNum" sz="quarter" idx="11"/>
          </p:nvPr>
        </p:nvSpPr>
        <p:spPr/>
        <p:txBody>
          <a:bodyPr/>
          <a:lstStyle/>
          <a:p>
            <a:pPr>
              <a:defRPr/>
            </a:pPr>
            <a:fld id="{C744992E-7EB4-46FD-9EE2-02DA0572CE55}" type="slidenum">
              <a:rPr lang="en-US" altLang="en-US"/>
              <a:pPr>
                <a:defRPr/>
              </a:pPr>
              <a:t>50</a:t>
            </a:fld>
            <a:endParaRPr lang="en-US" altLang="en-US"/>
          </a:p>
        </p:txBody>
      </p:sp>
      <p:sp>
        <p:nvSpPr>
          <p:cNvPr id="5" name="Footer Placeholder 1"/>
          <p:cNvSpPr>
            <a:spLocks noGrp="1"/>
          </p:cNvSpPr>
          <p:nvPr>
            <p:ph type="ftr" sz="quarter" idx="10"/>
          </p:nvPr>
        </p:nvSpPr>
        <p:spPr/>
        <p:txBody>
          <a:bodyPr/>
          <a:lstStyle/>
          <a:p>
            <a:pPr>
              <a:defRPr/>
            </a:pPr>
            <a:r>
              <a:rPr lang="es-ES" altLang="en-US"/>
              <a:t>Exposición total al arsénico: Estudio de un caso</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7B8A50D5-5F72-4528-A889-F56E1FDB512C}" type="slidenum">
              <a:rPr lang="en-US" altLang="en-US"/>
              <a:pPr>
                <a:defRPr/>
              </a:pPr>
              <a:t>51</a:t>
            </a:fld>
            <a:endParaRPr lang="en-US" altLang="en-US"/>
          </a:p>
        </p:txBody>
      </p:sp>
      <p:sp>
        <p:nvSpPr>
          <p:cNvPr id="57348" name="Rectangle 2"/>
          <p:cNvSpPr>
            <a:spLocks noGrp="1" noChangeArrowheads="1"/>
          </p:cNvSpPr>
          <p:nvPr>
            <p:ph type="title"/>
          </p:nvPr>
        </p:nvSpPr>
        <p:spPr/>
        <p:txBody>
          <a:bodyPr/>
          <a:lstStyle/>
          <a:p>
            <a:pPr eaLnBrk="1" hangingPunct="1"/>
            <a:r>
              <a:rPr lang="es-ES" altLang="en-US" smtClean="0"/>
              <a:t>Objetivos del curso: Revisión</a:t>
            </a:r>
          </a:p>
        </p:txBody>
      </p:sp>
      <p:sp>
        <p:nvSpPr>
          <p:cNvPr id="57349" name="Rectangle 3"/>
          <p:cNvSpPr>
            <a:spLocks noGrp="1" noChangeArrowheads="1"/>
          </p:cNvSpPr>
          <p:nvPr>
            <p:ph type="body" idx="1"/>
          </p:nvPr>
        </p:nvSpPr>
        <p:spPr/>
        <p:txBody>
          <a:bodyPr/>
          <a:lstStyle/>
          <a:p>
            <a:pPr eaLnBrk="1" hangingPunct="1"/>
            <a:r>
              <a:rPr lang="es-ES" altLang="en-US" smtClean="0"/>
              <a:t>Caracterizar la </a:t>
            </a:r>
            <a:r>
              <a:rPr lang="es-ES" altLang="en-US" i="1" smtClean="0">
                <a:solidFill>
                  <a:srgbClr val="FF0000"/>
                </a:solidFill>
              </a:rPr>
              <a:t>exposición</a:t>
            </a:r>
            <a:r>
              <a:rPr lang="es-ES" altLang="en-US" smtClean="0"/>
              <a:t> al </a:t>
            </a:r>
            <a:r>
              <a:rPr lang="es-ES" altLang="en-US" i="1" smtClean="0">
                <a:solidFill>
                  <a:srgbClr val="FF0000"/>
                </a:solidFill>
              </a:rPr>
              <a:t>arsénico,</a:t>
            </a:r>
            <a:r>
              <a:rPr lang="es-ES" altLang="en-US" smtClean="0"/>
              <a:t> en sus diferentes formas, proveniente de las diferentes vías de exposición, incluyendo la inhalación del aire ambiente y la ingestión de agua potable, suelo, alimentos y uso de medicamentos tradicionales.</a:t>
            </a:r>
          </a:p>
          <a:p>
            <a:pPr lvl="1" eaLnBrk="1" hangingPunct="1"/>
            <a:r>
              <a:rPr lang="es-ES" altLang="en-US" smtClean="0"/>
              <a:t>Entender el cálculo de la dosis estimada de exposición.</a:t>
            </a:r>
          </a:p>
          <a:p>
            <a:pPr lvl="1" eaLnBrk="1" hangingPunct="1"/>
            <a:r>
              <a:rPr lang="es-ES" altLang="en-US" smtClean="0"/>
              <a:t>Comprobar cómo la evaluación de la exposición se relaciona con los procesos de evaluación de la salud pública.</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91" name="Slide Number Placeholder 4"/>
          <p:cNvSpPr>
            <a:spLocks noGrp="1"/>
          </p:cNvSpPr>
          <p:nvPr>
            <p:ph type="sldNum" sz="quarter" idx="11"/>
          </p:nvPr>
        </p:nvSpPr>
        <p:spPr/>
        <p:txBody>
          <a:bodyPr/>
          <a:lstStyle/>
          <a:p>
            <a:pPr>
              <a:defRPr/>
            </a:pPr>
            <a:fld id="{AD72C00B-0FC2-4B4E-94ED-6C2D25578C59}" type="slidenum">
              <a:rPr lang="en-US" altLang="en-US"/>
              <a:pPr>
                <a:defRPr/>
              </a:pPr>
              <a:t>52</a:t>
            </a:fld>
            <a:endParaRPr lang="en-US" altLang="en-US"/>
          </a:p>
        </p:txBody>
      </p:sp>
      <p:sp>
        <p:nvSpPr>
          <p:cNvPr id="58372" name="Rectangle 2" descr="ED = C x IR x CF x EF/ BW&#10;"/>
          <p:cNvSpPr>
            <a:spLocks noChangeArrowheads="1"/>
          </p:cNvSpPr>
          <p:nvPr/>
        </p:nvSpPr>
        <p:spPr bwMode="auto">
          <a:xfrm>
            <a:off x="2484438" y="2509838"/>
            <a:ext cx="4195762" cy="2903537"/>
          </a:xfrm>
          <a:prstGeom prst="rect">
            <a:avLst/>
          </a:prstGeom>
          <a:solidFill>
            <a:schemeClr val="tx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8373" name="Rectangle 3"/>
          <p:cNvSpPr>
            <a:spLocks noGrp="1" noChangeArrowheads="1"/>
          </p:cNvSpPr>
          <p:nvPr>
            <p:ph type="title"/>
          </p:nvPr>
        </p:nvSpPr>
        <p:spPr/>
        <p:txBody>
          <a:bodyPr/>
          <a:lstStyle/>
          <a:p>
            <a:pPr eaLnBrk="1" hangingPunct="1"/>
            <a:r>
              <a:rPr lang="es-ES" altLang="en-US" sz="3800" smtClean="0"/>
              <a:t>Ecuación de dosis de exposición estimada </a:t>
            </a:r>
          </a:p>
        </p:txBody>
      </p:sp>
      <p:pic>
        <p:nvPicPr>
          <p:cNvPr id="58374" name="Picture 5" descr="j01045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163" y="1695450"/>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6" descr="j01580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63" y="4186238"/>
            <a:ext cx="203517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AutoShape 7" descr="Arrow"/>
          <p:cNvSpPr>
            <a:spLocks noChangeArrowheads="1"/>
          </p:cNvSpPr>
          <p:nvPr/>
        </p:nvSpPr>
        <p:spPr bwMode="auto">
          <a:xfrm rot="-3600000">
            <a:off x="2828926" y="2044700"/>
            <a:ext cx="609600" cy="803275"/>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8377" name="AutoShape 8" descr="Arrow"/>
          <p:cNvSpPr>
            <a:spLocks noChangeArrowheads="1"/>
          </p:cNvSpPr>
          <p:nvPr/>
        </p:nvSpPr>
        <p:spPr bwMode="auto">
          <a:xfrm rot="3600000" flipH="1">
            <a:off x="5821363" y="2044700"/>
            <a:ext cx="609600" cy="803275"/>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8378" name="AutoShape 9" descr="Arrow"/>
          <p:cNvSpPr>
            <a:spLocks noChangeArrowheads="1"/>
          </p:cNvSpPr>
          <p:nvPr/>
        </p:nvSpPr>
        <p:spPr bwMode="auto">
          <a:xfrm rot="3600000" flipV="1">
            <a:off x="2828926" y="5105400"/>
            <a:ext cx="609600" cy="803275"/>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8379" name="AutoShape 10" descr="Arrow"/>
          <p:cNvSpPr>
            <a:spLocks noChangeArrowheads="1"/>
          </p:cNvSpPr>
          <p:nvPr/>
        </p:nvSpPr>
        <p:spPr bwMode="auto">
          <a:xfrm rot="-3600000" flipH="1" flipV="1">
            <a:off x="5821363" y="5105400"/>
            <a:ext cx="609600" cy="803275"/>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58380" name="Group 34" descr="manos"/>
          <p:cNvGrpSpPr>
            <a:grpSpLocks/>
          </p:cNvGrpSpPr>
          <p:nvPr/>
        </p:nvGrpSpPr>
        <p:grpSpPr bwMode="auto">
          <a:xfrm>
            <a:off x="6680200" y="4233863"/>
            <a:ext cx="2012950" cy="1846262"/>
            <a:chOff x="4208" y="2667"/>
            <a:chExt cx="1268" cy="1163"/>
          </a:xfrm>
        </p:grpSpPr>
        <p:sp>
          <p:nvSpPr>
            <p:cNvPr id="58390" name="Freeform 35"/>
            <p:cNvSpPr>
              <a:spLocks/>
            </p:cNvSpPr>
            <p:nvPr/>
          </p:nvSpPr>
          <p:spPr bwMode="auto">
            <a:xfrm>
              <a:off x="4269" y="2721"/>
              <a:ext cx="1121" cy="1109"/>
            </a:xfrm>
            <a:custGeom>
              <a:avLst/>
              <a:gdLst>
                <a:gd name="T0" fmla="*/ 989 w 2242"/>
                <a:gd name="T1" fmla="*/ 0 h 2217"/>
                <a:gd name="T2" fmla="*/ 0 w 2242"/>
                <a:gd name="T3" fmla="*/ 106 h 2217"/>
                <a:gd name="T4" fmla="*/ 90 w 2242"/>
                <a:gd name="T5" fmla="*/ 1109 h 2217"/>
                <a:gd name="T6" fmla="*/ 1121 w 2242"/>
                <a:gd name="T7" fmla="*/ 963 h 2217"/>
                <a:gd name="T8" fmla="*/ 989 w 2242"/>
                <a:gd name="T9" fmla="*/ 0 h 2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 h="2217">
                  <a:moveTo>
                    <a:pt x="1978" y="0"/>
                  </a:moveTo>
                  <a:lnTo>
                    <a:pt x="0" y="211"/>
                  </a:lnTo>
                  <a:lnTo>
                    <a:pt x="180" y="2217"/>
                  </a:lnTo>
                  <a:lnTo>
                    <a:pt x="2242" y="1926"/>
                  </a:lnTo>
                  <a:lnTo>
                    <a:pt x="1978" y="0"/>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1" name="Freeform 36"/>
            <p:cNvSpPr>
              <a:spLocks/>
            </p:cNvSpPr>
            <p:nvPr/>
          </p:nvSpPr>
          <p:spPr bwMode="auto">
            <a:xfrm>
              <a:off x="4249" y="2736"/>
              <a:ext cx="1126" cy="1040"/>
            </a:xfrm>
            <a:custGeom>
              <a:avLst/>
              <a:gdLst>
                <a:gd name="T0" fmla="*/ 400 w 2107"/>
                <a:gd name="T1" fmla="*/ 0 h 2080"/>
                <a:gd name="T2" fmla="*/ 0 w 2107"/>
                <a:gd name="T3" fmla="*/ 636 h 2080"/>
                <a:gd name="T4" fmla="*/ 748 w 2107"/>
                <a:gd name="T5" fmla="*/ 1040 h 2080"/>
                <a:gd name="T6" fmla="*/ 1126 w 2107"/>
                <a:gd name="T7" fmla="*/ 377 h 2080"/>
                <a:gd name="T8" fmla="*/ 400 w 2107"/>
                <a:gd name="T9" fmla="*/ 0 h 2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7" h="2080">
                  <a:moveTo>
                    <a:pt x="749" y="0"/>
                  </a:moveTo>
                  <a:lnTo>
                    <a:pt x="0" y="1271"/>
                  </a:lnTo>
                  <a:lnTo>
                    <a:pt x="1400" y="2080"/>
                  </a:lnTo>
                  <a:lnTo>
                    <a:pt x="2107" y="754"/>
                  </a:lnTo>
                  <a:lnTo>
                    <a:pt x="74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2" name="Freeform 37"/>
            <p:cNvSpPr>
              <a:spLocks/>
            </p:cNvSpPr>
            <p:nvPr/>
          </p:nvSpPr>
          <p:spPr bwMode="auto">
            <a:xfrm>
              <a:off x="4984" y="3135"/>
              <a:ext cx="492" cy="319"/>
            </a:xfrm>
            <a:custGeom>
              <a:avLst/>
              <a:gdLst>
                <a:gd name="T0" fmla="*/ 0 w 581"/>
                <a:gd name="T1" fmla="*/ 312 h 385"/>
                <a:gd name="T2" fmla="*/ 17 w 581"/>
                <a:gd name="T3" fmla="*/ 169 h 385"/>
                <a:gd name="T4" fmla="*/ 459 w 581"/>
                <a:gd name="T5" fmla="*/ 0 h 385"/>
                <a:gd name="T6" fmla="*/ 492 w 581"/>
                <a:gd name="T7" fmla="*/ 319 h 385"/>
                <a:gd name="T8" fmla="*/ 0 w 581"/>
                <a:gd name="T9" fmla="*/ 31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 h="385">
                  <a:moveTo>
                    <a:pt x="0" y="376"/>
                  </a:moveTo>
                  <a:lnTo>
                    <a:pt x="20" y="204"/>
                  </a:lnTo>
                  <a:lnTo>
                    <a:pt x="542" y="0"/>
                  </a:lnTo>
                  <a:lnTo>
                    <a:pt x="581" y="385"/>
                  </a:lnTo>
                  <a:lnTo>
                    <a:pt x="0" y="376"/>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3" name="Freeform 38"/>
            <p:cNvSpPr>
              <a:spLocks/>
            </p:cNvSpPr>
            <p:nvPr/>
          </p:nvSpPr>
          <p:spPr bwMode="auto">
            <a:xfrm flipH="1" flipV="1">
              <a:off x="4803" y="3220"/>
              <a:ext cx="361" cy="34"/>
            </a:xfrm>
            <a:custGeom>
              <a:avLst/>
              <a:gdLst>
                <a:gd name="T0" fmla="*/ 0 w 813"/>
                <a:gd name="T1" fmla="*/ 10 h 25"/>
                <a:gd name="T2" fmla="*/ 361 w 813"/>
                <a:gd name="T3" fmla="*/ 0 h 25"/>
                <a:gd name="T4" fmla="*/ 361 w 813"/>
                <a:gd name="T5" fmla="*/ 34 h 25"/>
                <a:gd name="T6" fmla="*/ 0 w 813"/>
                <a:gd name="T7" fmla="*/ 1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3" h="25">
                  <a:moveTo>
                    <a:pt x="0" y="7"/>
                  </a:moveTo>
                  <a:lnTo>
                    <a:pt x="812" y="0"/>
                  </a:lnTo>
                  <a:lnTo>
                    <a:pt x="813" y="25"/>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8394" name="Group 39"/>
            <p:cNvGrpSpPr>
              <a:grpSpLocks/>
            </p:cNvGrpSpPr>
            <p:nvPr/>
          </p:nvGrpSpPr>
          <p:grpSpPr bwMode="auto">
            <a:xfrm>
              <a:off x="4488" y="3454"/>
              <a:ext cx="832" cy="236"/>
              <a:chOff x="1900" y="3520"/>
              <a:chExt cx="857" cy="357"/>
            </a:xfrm>
          </p:grpSpPr>
          <p:sp>
            <p:nvSpPr>
              <p:cNvPr id="58446" name="Freeform 40"/>
              <p:cNvSpPr>
                <a:spLocks/>
              </p:cNvSpPr>
              <p:nvPr/>
            </p:nvSpPr>
            <p:spPr bwMode="auto">
              <a:xfrm>
                <a:off x="1900" y="3520"/>
                <a:ext cx="857" cy="357"/>
              </a:xfrm>
              <a:custGeom>
                <a:avLst/>
                <a:gdLst>
                  <a:gd name="T0" fmla="*/ 0 w 1714"/>
                  <a:gd name="T1" fmla="*/ 87 h 713"/>
                  <a:gd name="T2" fmla="*/ 166 w 1714"/>
                  <a:gd name="T3" fmla="*/ 4 h 713"/>
                  <a:gd name="T4" fmla="*/ 267 w 1714"/>
                  <a:gd name="T5" fmla="*/ 73 h 713"/>
                  <a:gd name="T6" fmla="*/ 371 w 1714"/>
                  <a:gd name="T7" fmla="*/ 14 h 713"/>
                  <a:gd name="T8" fmla="*/ 513 w 1714"/>
                  <a:gd name="T9" fmla="*/ 11 h 713"/>
                  <a:gd name="T10" fmla="*/ 609 w 1714"/>
                  <a:gd name="T11" fmla="*/ 0 h 713"/>
                  <a:gd name="T12" fmla="*/ 857 w 1714"/>
                  <a:gd name="T13" fmla="*/ 38 h 713"/>
                  <a:gd name="T14" fmla="*/ 835 w 1714"/>
                  <a:gd name="T15" fmla="*/ 329 h 713"/>
                  <a:gd name="T16" fmla="*/ 609 w 1714"/>
                  <a:gd name="T17" fmla="*/ 301 h 713"/>
                  <a:gd name="T18" fmla="*/ 520 w 1714"/>
                  <a:gd name="T19" fmla="*/ 357 h 713"/>
                  <a:gd name="T20" fmla="*/ 392 w 1714"/>
                  <a:gd name="T21" fmla="*/ 277 h 713"/>
                  <a:gd name="T22" fmla="*/ 295 w 1714"/>
                  <a:gd name="T23" fmla="*/ 346 h 713"/>
                  <a:gd name="T24" fmla="*/ 139 w 1714"/>
                  <a:gd name="T25" fmla="*/ 291 h 713"/>
                  <a:gd name="T26" fmla="*/ 70 w 1714"/>
                  <a:gd name="T27" fmla="*/ 325 h 713"/>
                  <a:gd name="T28" fmla="*/ 0 w 1714"/>
                  <a:gd name="T29" fmla="*/ 87 h 7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14" h="713">
                    <a:moveTo>
                      <a:pt x="0" y="173"/>
                    </a:moveTo>
                    <a:lnTo>
                      <a:pt x="332" y="7"/>
                    </a:lnTo>
                    <a:lnTo>
                      <a:pt x="534" y="145"/>
                    </a:lnTo>
                    <a:lnTo>
                      <a:pt x="741" y="27"/>
                    </a:lnTo>
                    <a:lnTo>
                      <a:pt x="1025" y="21"/>
                    </a:lnTo>
                    <a:lnTo>
                      <a:pt x="1218" y="0"/>
                    </a:lnTo>
                    <a:lnTo>
                      <a:pt x="1714" y="76"/>
                    </a:lnTo>
                    <a:lnTo>
                      <a:pt x="1669" y="658"/>
                    </a:lnTo>
                    <a:lnTo>
                      <a:pt x="1218" y="602"/>
                    </a:lnTo>
                    <a:lnTo>
                      <a:pt x="1039" y="713"/>
                    </a:lnTo>
                    <a:lnTo>
                      <a:pt x="783" y="554"/>
                    </a:lnTo>
                    <a:lnTo>
                      <a:pt x="589" y="692"/>
                    </a:lnTo>
                    <a:lnTo>
                      <a:pt x="277" y="582"/>
                    </a:lnTo>
                    <a:lnTo>
                      <a:pt x="139" y="650"/>
                    </a:lnTo>
                    <a:lnTo>
                      <a:pt x="0" y="17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7" name="Freeform 41"/>
              <p:cNvSpPr>
                <a:spLocks/>
              </p:cNvSpPr>
              <p:nvPr/>
            </p:nvSpPr>
            <p:spPr bwMode="auto">
              <a:xfrm>
                <a:off x="1966" y="3525"/>
                <a:ext cx="791" cy="76"/>
              </a:xfrm>
              <a:custGeom>
                <a:avLst/>
                <a:gdLst>
                  <a:gd name="T0" fmla="*/ 177 w 1580"/>
                  <a:gd name="T1" fmla="*/ 38 h 151"/>
                  <a:gd name="T2" fmla="*/ 208 w 1580"/>
                  <a:gd name="T3" fmla="*/ 34 h 151"/>
                  <a:gd name="T4" fmla="*/ 239 w 1580"/>
                  <a:gd name="T5" fmla="*/ 25 h 151"/>
                  <a:gd name="T6" fmla="*/ 269 w 1580"/>
                  <a:gd name="T7" fmla="*/ 13 h 151"/>
                  <a:gd name="T8" fmla="*/ 299 w 1580"/>
                  <a:gd name="T9" fmla="*/ 7 h 151"/>
                  <a:gd name="T10" fmla="*/ 326 w 1580"/>
                  <a:gd name="T11" fmla="*/ 9 h 151"/>
                  <a:gd name="T12" fmla="*/ 355 w 1580"/>
                  <a:gd name="T13" fmla="*/ 15 h 151"/>
                  <a:gd name="T14" fmla="*/ 382 w 1580"/>
                  <a:gd name="T15" fmla="*/ 19 h 151"/>
                  <a:gd name="T16" fmla="*/ 410 w 1580"/>
                  <a:gd name="T17" fmla="*/ 24 h 151"/>
                  <a:gd name="T18" fmla="*/ 436 w 1580"/>
                  <a:gd name="T19" fmla="*/ 26 h 151"/>
                  <a:gd name="T20" fmla="*/ 463 w 1580"/>
                  <a:gd name="T21" fmla="*/ 26 h 151"/>
                  <a:gd name="T22" fmla="*/ 489 w 1580"/>
                  <a:gd name="T23" fmla="*/ 21 h 151"/>
                  <a:gd name="T24" fmla="*/ 514 w 1580"/>
                  <a:gd name="T25" fmla="*/ 13 h 151"/>
                  <a:gd name="T26" fmla="*/ 540 w 1580"/>
                  <a:gd name="T27" fmla="*/ 0 h 151"/>
                  <a:gd name="T28" fmla="*/ 567 w 1580"/>
                  <a:gd name="T29" fmla="*/ 1 h 151"/>
                  <a:gd name="T30" fmla="*/ 595 w 1580"/>
                  <a:gd name="T31" fmla="*/ 4 h 151"/>
                  <a:gd name="T32" fmla="*/ 622 w 1580"/>
                  <a:gd name="T33" fmla="*/ 7 h 151"/>
                  <a:gd name="T34" fmla="*/ 648 w 1580"/>
                  <a:gd name="T35" fmla="*/ 11 h 151"/>
                  <a:gd name="T36" fmla="*/ 675 w 1580"/>
                  <a:gd name="T37" fmla="*/ 16 h 151"/>
                  <a:gd name="T38" fmla="*/ 702 w 1580"/>
                  <a:gd name="T39" fmla="*/ 19 h 151"/>
                  <a:gd name="T40" fmla="*/ 729 w 1580"/>
                  <a:gd name="T41" fmla="*/ 21 h 151"/>
                  <a:gd name="T42" fmla="*/ 756 w 1580"/>
                  <a:gd name="T43" fmla="*/ 22 h 151"/>
                  <a:gd name="T44" fmla="*/ 784 w 1580"/>
                  <a:gd name="T45" fmla="*/ 22 h 151"/>
                  <a:gd name="T46" fmla="*/ 754 w 1580"/>
                  <a:gd name="T47" fmla="*/ 49 h 151"/>
                  <a:gd name="T48" fmla="*/ 731 w 1580"/>
                  <a:gd name="T49" fmla="*/ 48 h 151"/>
                  <a:gd name="T50" fmla="*/ 709 w 1580"/>
                  <a:gd name="T51" fmla="*/ 46 h 151"/>
                  <a:gd name="T52" fmla="*/ 687 w 1580"/>
                  <a:gd name="T53" fmla="*/ 44 h 151"/>
                  <a:gd name="T54" fmla="*/ 667 w 1580"/>
                  <a:gd name="T55" fmla="*/ 43 h 151"/>
                  <a:gd name="T56" fmla="*/ 646 w 1580"/>
                  <a:gd name="T57" fmla="*/ 40 h 151"/>
                  <a:gd name="T58" fmla="*/ 624 w 1580"/>
                  <a:gd name="T59" fmla="*/ 37 h 151"/>
                  <a:gd name="T60" fmla="*/ 603 w 1580"/>
                  <a:gd name="T61" fmla="*/ 33 h 151"/>
                  <a:gd name="T62" fmla="*/ 582 w 1580"/>
                  <a:gd name="T63" fmla="*/ 29 h 151"/>
                  <a:gd name="T64" fmla="*/ 556 w 1580"/>
                  <a:gd name="T65" fmla="*/ 28 h 151"/>
                  <a:gd name="T66" fmla="*/ 529 w 1580"/>
                  <a:gd name="T67" fmla="*/ 32 h 151"/>
                  <a:gd name="T68" fmla="*/ 504 w 1580"/>
                  <a:gd name="T69" fmla="*/ 39 h 151"/>
                  <a:gd name="T70" fmla="*/ 480 w 1580"/>
                  <a:gd name="T71" fmla="*/ 48 h 151"/>
                  <a:gd name="T72" fmla="*/ 457 w 1580"/>
                  <a:gd name="T73" fmla="*/ 59 h 151"/>
                  <a:gd name="T74" fmla="*/ 429 w 1580"/>
                  <a:gd name="T75" fmla="*/ 53 h 151"/>
                  <a:gd name="T76" fmla="*/ 402 w 1580"/>
                  <a:gd name="T77" fmla="*/ 48 h 151"/>
                  <a:gd name="T78" fmla="*/ 373 w 1580"/>
                  <a:gd name="T79" fmla="*/ 42 h 151"/>
                  <a:gd name="T80" fmla="*/ 346 w 1580"/>
                  <a:gd name="T81" fmla="*/ 39 h 151"/>
                  <a:gd name="T82" fmla="*/ 318 w 1580"/>
                  <a:gd name="T83" fmla="*/ 37 h 151"/>
                  <a:gd name="T84" fmla="*/ 291 w 1580"/>
                  <a:gd name="T85" fmla="*/ 38 h 151"/>
                  <a:gd name="T86" fmla="*/ 264 w 1580"/>
                  <a:gd name="T87" fmla="*/ 42 h 151"/>
                  <a:gd name="T88" fmla="*/ 239 w 1580"/>
                  <a:gd name="T89" fmla="*/ 51 h 151"/>
                  <a:gd name="T90" fmla="*/ 215 w 1580"/>
                  <a:gd name="T91" fmla="*/ 64 h 151"/>
                  <a:gd name="T92" fmla="*/ 183 w 1580"/>
                  <a:gd name="T93" fmla="*/ 65 h 151"/>
                  <a:gd name="T94" fmla="*/ 149 w 1580"/>
                  <a:gd name="T95" fmla="*/ 54 h 151"/>
                  <a:gd name="T96" fmla="*/ 115 w 1580"/>
                  <a:gd name="T97" fmla="*/ 43 h 151"/>
                  <a:gd name="T98" fmla="*/ 82 w 1580"/>
                  <a:gd name="T99" fmla="*/ 44 h 151"/>
                  <a:gd name="T100" fmla="*/ 54 w 1580"/>
                  <a:gd name="T101" fmla="*/ 62 h 151"/>
                  <a:gd name="T102" fmla="*/ 32 w 1580"/>
                  <a:gd name="T103" fmla="*/ 74 h 151"/>
                  <a:gd name="T104" fmla="*/ 10 w 1580"/>
                  <a:gd name="T105" fmla="*/ 71 h 151"/>
                  <a:gd name="T106" fmla="*/ 4 w 1580"/>
                  <a:gd name="T107" fmla="*/ 48 h 151"/>
                  <a:gd name="T108" fmla="*/ 26 w 1580"/>
                  <a:gd name="T109" fmla="*/ 36 h 151"/>
                  <a:gd name="T110" fmla="*/ 50 w 1580"/>
                  <a:gd name="T111" fmla="*/ 22 h 151"/>
                  <a:gd name="T112" fmla="*/ 73 w 1580"/>
                  <a:gd name="T113" fmla="*/ 11 h 151"/>
                  <a:gd name="T114" fmla="*/ 98 w 1580"/>
                  <a:gd name="T115" fmla="*/ 2 h 151"/>
                  <a:gd name="T116" fmla="*/ 130 w 1580"/>
                  <a:gd name="T117" fmla="*/ 13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80" h="151">
                    <a:moveTo>
                      <a:pt x="299" y="62"/>
                    </a:moveTo>
                    <a:lnTo>
                      <a:pt x="308" y="65"/>
                    </a:lnTo>
                    <a:lnTo>
                      <a:pt x="317" y="68"/>
                    </a:lnTo>
                    <a:lnTo>
                      <a:pt x="326" y="71"/>
                    </a:lnTo>
                    <a:lnTo>
                      <a:pt x="336" y="73"/>
                    </a:lnTo>
                    <a:lnTo>
                      <a:pt x="344" y="74"/>
                    </a:lnTo>
                    <a:lnTo>
                      <a:pt x="354" y="75"/>
                    </a:lnTo>
                    <a:lnTo>
                      <a:pt x="363" y="75"/>
                    </a:lnTo>
                    <a:lnTo>
                      <a:pt x="372" y="76"/>
                    </a:lnTo>
                    <a:lnTo>
                      <a:pt x="381" y="75"/>
                    </a:lnTo>
                    <a:lnTo>
                      <a:pt x="389" y="74"/>
                    </a:lnTo>
                    <a:lnTo>
                      <a:pt x="399" y="72"/>
                    </a:lnTo>
                    <a:lnTo>
                      <a:pt x="408" y="71"/>
                    </a:lnTo>
                    <a:lnTo>
                      <a:pt x="416" y="68"/>
                    </a:lnTo>
                    <a:lnTo>
                      <a:pt x="425" y="66"/>
                    </a:lnTo>
                    <a:lnTo>
                      <a:pt x="434" y="64"/>
                    </a:lnTo>
                    <a:lnTo>
                      <a:pt x="443" y="62"/>
                    </a:lnTo>
                    <a:lnTo>
                      <a:pt x="452" y="58"/>
                    </a:lnTo>
                    <a:lnTo>
                      <a:pt x="460" y="55"/>
                    </a:lnTo>
                    <a:lnTo>
                      <a:pt x="468" y="52"/>
                    </a:lnTo>
                    <a:lnTo>
                      <a:pt x="478" y="49"/>
                    </a:lnTo>
                    <a:lnTo>
                      <a:pt x="486" y="44"/>
                    </a:lnTo>
                    <a:lnTo>
                      <a:pt x="495" y="41"/>
                    </a:lnTo>
                    <a:lnTo>
                      <a:pt x="503" y="38"/>
                    </a:lnTo>
                    <a:lnTo>
                      <a:pt x="512" y="35"/>
                    </a:lnTo>
                    <a:lnTo>
                      <a:pt x="521" y="32"/>
                    </a:lnTo>
                    <a:lnTo>
                      <a:pt x="529" y="29"/>
                    </a:lnTo>
                    <a:lnTo>
                      <a:pt x="537" y="26"/>
                    </a:lnTo>
                    <a:lnTo>
                      <a:pt x="547" y="22"/>
                    </a:lnTo>
                    <a:lnTo>
                      <a:pt x="555" y="19"/>
                    </a:lnTo>
                    <a:lnTo>
                      <a:pt x="563" y="16"/>
                    </a:lnTo>
                    <a:lnTo>
                      <a:pt x="573" y="14"/>
                    </a:lnTo>
                    <a:lnTo>
                      <a:pt x="582" y="13"/>
                    </a:lnTo>
                    <a:lnTo>
                      <a:pt x="590" y="13"/>
                    </a:lnTo>
                    <a:lnTo>
                      <a:pt x="598" y="13"/>
                    </a:lnTo>
                    <a:lnTo>
                      <a:pt x="605" y="13"/>
                    </a:lnTo>
                    <a:lnTo>
                      <a:pt x="614" y="14"/>
                    </a:lnTo>
                    <a:lnTo>
                      <a:pt x="621" y="14"/>
                    </a:lnTo>
                    <a:lnTo>
                      <a:pt x="629" y="15"/>
                    </a:lnTo>
                    <a:lnTo>
                      <a:pt x="637" y="16"/>
                    </a:lnTo>
                    <a:lnTo>
                      <a:pt x="645" y="18"/>
                    </a:lnTo>
                    <a:lnTo>
                      <a:pt x="652" y="18"/>
                    </a:lnTo>
                    <a:lnTo>
                      <a:pt x="661" y="20"/>
                    </a:lnTo>
                    <a:lnTo>
                      <a:pt x="668" y="20"/>
                    </a:lnTo>
                    <a:lnTo>
                      <a:pt x="676" y="22"/>
                    </a:lnTo>
                    <a:lnTo>
                      <a:pt x="683" y="24"/>
                    </a:lnTo>
                    <a:lnTo>
                      <a:pt x="692" y="26"/>
                    </a:lnTo>
                    <a:lnTo>
                      <a:pt x="700" y="27"/>
                    </a:lnTo>
                    <a:lnTo>
                      <a:pt x="709" y="29"/>
                    </a:lnTo>
                    <a:lnTo>
                      <a:pt x="716" y="29"/>
                    </a:lnTo>
                    <a:lnTo>
                      <a:pt x="724" y="31"/>
                    </a:lnTo>
                    <a:lnTo>
                      <a:pt x="731" y="32"/>
                    </a:lnTo>
                    <a:lnTo>
                      <a:pt x="740" y="34"/>
                    </a:lnTo>
                    <a:lnTo>
                      <a:pt x="747" y="34"/>
                    </a:lnTo>
                    <a:lnTo>
                      <a:pt x="755" y="36"/>
                    </a:lnTo>
                    <a:lnTo>
                      <a:pt x="763" y="37"/>
                    </a:lnTo>
                    <a:lnTo>
                      <a:pt x="771" y="39"/>
                    </a:lnTo>
                    <a:lnTo>
                      <a:pt x="778" y="40"/>
                    </a:lnTo>
                    <a:lnTo>
                      <a:pt x="787" y="41"/>
                    </a:lnTo>
                    <a:lnTo>
                      <a:pt x="794" y="42"/>
                    </a:lnTo>
                    <a:lnTo>
                      <a:pt x="802" y="44"/>
                    </a:lnTo>
                    <a:lnTo>
                      <a:pt x="810" y="45"/>
                    </a:lnTo>
                    <a:lnTo>
                      <a:pt x="818" y="47"/>
                    </a:lnTo>
                    <a:lnTo>
                      <a:pt x="825" y="48"/>
                    </a:lnTo>
                    <a:lnTo>
                      <a:pt x="834" y="50"/>
                    </a:lnTo>
                    <a:lnTo>
                      <a:pt x="840" y="50"/>
                    </a:lnTo>
                    <a:lnTo>
                      <a:pt x="848" y="51"/>
                    </a:lnTo>
                    <a:lnTo>
                      <a:pt x="856" y="51"/>
                    </a:lnTo>
                    <a:lnTo>
                      <a:pt x="864" y="52"/>
                    </a:lnTo>
                    <a:lnTo>
                      <a:pt x="870" y="52"/>
                    </a:lnTo>
                    <a:lnTo>
                      <a:pt x="879" y="53"/>
                    </a:lnTo>
                    <a:lnTo>
                      <a:pt x="886" y="53"/>
                    </a:lnTo>
                    <a:lnTo>
                      <a:pt x="894" y="54"/>
                    </a:lnTo>
                    <a:lnTo>
                      <a:pt x="901" y="53"/>
                    </a:lnTo>
                    <a:lnTo>
                      <a:pt x="909" y="53"/>
                    </a:lnTo>
                    <a:lnTo>
                      <a:pt x="916" y="52"/>
                    </a:lnTo>
                    <a:lnTo>
                      <a:pt x="925" y="52"/>
                    </a:lnTo>
                    <a:lnTo>
                      <a:pt x="931" y="51"/>
                    </a:lnTo>
                    <a:lnTo>
                      <a:pt x="939" y="50"/>
                    </a:lnTo>
                    <a:lnTo>
                      <a:pt x="947" y="49"/>
                    </a:lnTo>
                    <a:lnTo>
                      <a:pt x="955" y="49"/>
                    </a:lnTo>
                    <a:lnTo>
                      <a:pt x="961" y="47"/>
                    </a:lnTo>
                    <a:lnTo>
                      <a:pt x="968" y="44"/>
                    </a:lnTo>
                    <a:lnTo>
                      <a:pt x="976" y="42"/>
                    </a:lnTo>
                    <a:lnTo>
                      <a:pt x="984" y="41"/>
                    </a:lnTo>
                    <a:lnTo>
                      <a:pt x="990" y="38"/>
                    </a:lnTo>
                    <a:lnTo>
                      <a:pt x="998" y="36"/>
                    </a:lnTo>
                    <a:lnTo>
                      <a:pt x="1005" y="34"/>
                    </a:lnTo>
                    <a:lnTo>
                      <a:pt x="1013" y="32"/>
                    </a:lnTo>
                    <a:lnTo>
                      <a:pt x="1020" y="28"/>
                    </a:lnTo>
                    <a:lnTo>
                      <a:pt x="1027" y="25"/>
                    </a:lnTo>
                    <a:lnTo>
                      <a:pt x="1034" y="20"/>
                    </a:lnTo>
                    <a:lnTo>
                      <a:pt x="1042" y="17"/>
                    </a:lnTo>
                    <a:lnTo>
                      <a:pt x="1048" y="12"/>
                    </a:lnTo>
                    <a:lnTo>
                      <a:pt x="1056" y="8"/>
                    </a:lnTo>
                    <a:lnTo>
                      <a:pt x="1062" y="4"/>
                    </a:lnTo>
                    <a:lnTo>
                      <a:pt x="1071" y="0"/>
                    </a:lnTo>
                    <a:lnTo>
                      <a:pt x="1078" y="0"/>
                    </a:lnTo>
                    <a:lnTo>
                      <a:pt x="1086" y="0"/>
                    </a:lnTo>
                    <a:lnTo>
                      <a:pt x="1094" y="0"/>
                    </a:lnTo>
                    <a:lnTo>
                      <a:pt x="1102" y="0"/>
                    </a:lnTo>
                    <a:lnTo>
                      <a:pt x="1109" y="0"/>
                    </a:lnTo>
                    <a:lnTo>
                      <a:pt x="1118" y="1"/>
                    </a:lnTo>
                    <a:lnTo>
                      <a:pt x="1125" y="1"/>
                    </a:lnTo>
                    <a:lnTo>
                      <a:pt x="1133" y="2"/>
                    </a:lnTo>
                    <a:lnTo>
                      <a:pt x="1141" y="2"/>
                    </a:lnTo>
                    <a:lnTo>
                      <a:pt x="1149" y="3"/>
                    </a:lnTo>
                    <a:lnTo>
                      <a:pt x="1156" y="4"/>
                    </a:lnTo>
                    <a:lnTo>
                      <a:pt x="1165" y="5"/>
                    </a:lnTo>
                    <a:lnTo>
                      <a:pt x="1172" y="5"/>
                    </a:lnTo>
                    <a:lnTo>
                      <a:pt x="1180" y="6"/>
                    </a:lnTo>
                    <a:lnTo>
                      <a:pt x="1188" y="7"/>
                    </a:lnTo>
                    <a:lnTo>
                      <a:pt x="1196" y="8"/>
                    </a:lnTo>
                    <a:lnTo>
                      <a:pt x="1202" y="8"/>
                    </a:lnTo>
                    <a:lnTo>
                      <a:pt x="1211" y="9"/>
                    </a:lnTo>
                    <a:lnTo>
                      <a:pt x="1218" y="10"/>
                    </a:lnTo>
                    <a:lnTo>
                      <a:pt x="1226" y="11"/>
                    </a:lnTo>
                    <a:lnTo>
                      <a:pt x="1234" y="12"/>
                    </a:lnTo>
                    <a:lnTo>
                      <a:pt x="1242" y="13"/>
                    </a:lnTo>
                    <a:lnTo>
                      <a:pt x="1249" y="14"/>
                    </a:lnTo>
                    <a:lnTo>
                      <a:pt x="1258" y="16"/>
                    </a:lnTo>
                    <a:lnTo>
                      <a:pt x="1264" y="16"/>
                    </a:lnTo>
                    <a:lnTo>
                      <a:pt x="1272" y="18"/>
                    </a:lnTo>
                    <a:lnTo>
                      <a:pt x="1279" y="19"/>
                    </a:lnTo>
                    <a:lnTo>
                      <a:pt x="1288" y="21"/>
                    </a:lnTo>
                    <a:lnTo>
                      <a:pt x="1295" y="21"/>
                    </a:lnTo>
                    <a:lnTo>
                      <a:pt x="1304" y="24"/>
                    </a:lnTo>
                    <a:lnTo>
                      <a:pt x="1311" y="25"/>
                    </a:lnTo>
                    <a:lnTo>
                      <a:pt x="1319" y="27"/>
                    </a:lnTo>
                    <a:lnTo>
                      <a:pt x="1325" y="27"/>
                    </a:lnTo>
                    <a:lnTo>
                      <a:pt x="1334" y="28"/>
                    </a:lnTo>
                    <a:lnTo>
                      <a:pt x="1341" y="29"/>
                    </a:lnTo>
                    <a:lnTo>
                      <a:pt x="1349" y="31"/>
                    </a:lnTo>
                    <a:lnTo>
                      <a:pt x="1356" y="31"/>
                    </a:lnTo>
                    <a:lnTo>
                      <a:pt x="1364" y="32"/>
                    </a:lnTo>
                    <a:lnTo>
                      <a:pt x="1371" y="33"/>
                    </a:lnTo>
                    <a:lnTo>
                      <a:pt x="1380" y="35"/>
                    </a:lnTo>
                    <a:lnTo>
                      <a:pt x="1387" y="35"/>
                    </a:lnTo>
                    <a:lnTo>
                      <a:pt x="1394" y="36"/>
                    </a:lnTo>
                    <a:lnTo>
                      <a:pt x="1402" y="37"/>
                    </a:lnTo>
                    <a:lnTo>
                      <a:pt x="1410" y="38"/>
                    </a:lnTo>
                    <a:lnTo>
                      <a:pt x="1417" y="38"/>
                    </a:lnTo>
                    <a:lnTo>
                      <a:pt x="1426" y="39"/>
                    </a:lnTo>
                    <a:lnTo>
                      <a:pt x="1433" y="40"/>
                    </a:lnTo>
                    <a:lnTo>
                      <a:pt x="1441" y="41"/>
                    </a:lnTo>
                    <a:lnTo>
                      <a:pt x="1448" y="41"/>
                    </a:lnTo>
                    <a:lnTo>
                      <a:pt x="1456" y="42"/>
                    </a:lnTo>
                    <a:lnTo>
                      <a:pt x="1463" y="42"/>
                    </a:lnTo>
                    <a:lnTo>
                      <a:pt x="1472" y="43"/>
                    </a:lnTo>
                    <a:lnTo>
                      <a:pt x="1479" y="43"/>
                    </a:lnTo>
                    <a:lnTo>
                      <a:pt x="1487" y="43"/>
                    </a:lnTo>
                    <a:lnTo>
                      <a:pt x="1495" y="43"/>
                    </a:lnTo>
                    <a:lnTo>
                      <a:pt x="1503" y="44"/>
                    </a:lnTo>
                    <a:lnTo>
                      <a:pt x="1510" y="44"/>
                    </a:lnTo>
                    <a:lnTo>
                      <a:pt x="1519" y="44"/>
                    </a:lnTo>
                    <a:lnTo>
                      <a:pt x="1526" y="44"/>
                    </a:lnTo>
                    <a:lnTo>
                      <a:pt x="1534" y="44"/>
                    </a:lnTo>
                    <a:lnTo>
                      <a:pt x="1541" y="44"/>
                    </a:lnTo>
                    <a:lnTo>
                      <a:pt x="1550" y="44"/>
                    </a:lnTo>
                    <a:lnTo>
                      <a:pt x="1557" y="44"/>
                    </a:lnTo>
                    <a:lnTo>
                      <a:pt x="1566" y="44"/>
                    </a:lnTo>
                    <a:lnTo>
                      <a:pt x="1580" y="62"/>
                    </a:lnTo>
                    <a:lnTo>
                      <a:pt x="1541" y="100"/>
                    </a:lnTo>
                    <a:lnTo>
                      <a:pt x="1534" y="99"/>
                    </a:lnTo>
                    <a:lnTo>
                      <a:pt x="1527" y="99"/>
                    </a:lnTo>
                    <a:lnTo>
                      <a:pt x="1520" y="98"/>
                    </a:lnTo>
                    <a:lnTo>
                      <a:pt x="1513" y="98"/>
                    </a:lnTo>
                    <a:lnTo>
                      <a:pt x="1506" y="97"/>
                    </a:lnTo>
                    <a:lnTo>
                      <a:pt x="1500" y="97"/>
                    </a:lnTo>
                    <a:lnTo>
                      <a:pt x="1493" y="97"/>
                    </a:lnTo>
                    <a:lnTo>
                      <a:pt x="1487" y="97"/>
                    </a:lnTo>
                    <a:lnTo>
                      <a:pt x="1480" y="96"/>
                    </a:lnTo>
                    <a:lnTo>
                      <a:pt x="1474" y="96"/>
                    </a:lnTo>
                    <a:lnTo>
                      <a:pt x="1467" y="95"/>
                    </a:lnTo>
                    <a:lnTo>
                      <a:pt x="1461" y="95"/>
                    </a:lnTo>
                    <a:lnTo>
                      <a:pt x="1455" y="93"/>
                    </a:lnTo>
                    <a:lnTo>
                      <a:pt x="1449" y="93"/>
                    </a:lnTo>
                    <a:lnTo>
                      <a:pt x="1442" y="93"/>
                    </a:lnTo>
                    <a:lnTo>
                      <a:pt x="1436" y="93"/>
                    </a:lnTo>
                    <a:lnTo>
                      <a:pt x="1430" y="92"/>
                    </a:lnTo>
                    <a:lnTo>
                      <a:pt x="1424" y="92"/>
                    </a:lnTo>
                    <a:lnTo>
                      <a:pt x="1417" y="91"/>
                    </a:lnTo>
                    <a:lnTo>
                      <a:pt x="1411" y="91"/>
                    </a:lnTo>
                    <a:lnTo>
                      <a:pt x="1405" y="90"/>
                    </a:lnTo>
                    <a:lnTo>
                      <a:pt x="1398" y="90"/>
                    </a:lnTo>
                    <a:lnTo>
                      <a:pt x="1392" y="89"/>
                    </a:lnTo>
                    <a:lnTo>
                      <a:pt x="1386" y="89"/>
                    </a:lnTo>
                    <a:lnTo>
                      <a:pt x="1380" y="88"/>
                    </a:lnTo>
                    <a:lnTo>
                      <a:pt x="1373" y="88"/>
                    </a:lnTo>
                    <a:lnTo>
                      <a:pt x="1367" y="87"/>
                    </a:lnTo>
                    <a:lnTo>
                      <a:pt x="1362" y="87"/>
                    </a:lnTo>
                    <a:lnTo>
                      <a:pt x="1356" y="86"/>
                    </a:lnTo>
                    <a:lnTo>
                      <a:pt x="1349" y="86"/>
                    </a:lnTo>
                    <a:lnTo>
                      <a:pt x="1343" y="86"/>
                    </a:lnTo>
                    <a:lnTo>
                      <a:pt x="1338" y="86"/>
                    </a:lnTo>
                    <a:lnTo>
                      <a:pt x="1332" y="85"/>
                    </a:lnTo>
                    <a:lnTo>
                      <a:pt x="1325" y="84"/>
                    </a:lnTo>
                    <a:lnTo>
                      <a:pt x="1319" y="83"/>
                    </a:lnTo>
                    <a:lnTo>
                      <a:pt x="1313" y="83"/>
                    </a:lnTo>
                    <a:lnTo>
                      <a:pt x="1307" y="82"/>
                    </a:lnTo>
                    <a:lnTo>
                      <a:pt x="1301" y="81"/>
                    </a:lnTo>
                    <a:lnTo>
                      <a:pt x="1295" y="80"/>
                    </a:lnTo>
                    <a:lnTo>
                      <a:pt x="1290" y="80"/>
                    </a:lnTo>
                    <a:lnTo>
                      <a:pt x="1284" y="79"/>
                    </a:lnTo>
                    <a:lnTo>
                      <a:pt x="1277" y="78"/>
                    </a:lnTo>
                    <a:lnTo>
                      <a:pt x="1271" y="77"/>
                    </a:lnTo>
                    <a:lnTo>
                      <a:pt x="1265" y="77"/>
                    </a:lnTo>
                    <a:lnTo>
                      <a:pt x="1259" y="76"/>
                    </a:lnTo>
                    <a:lnTo>
                      <a:pt x="1253" y="75"/>
                    </a:lnTo>
                    <a:lnTo>
                      <a:pt x="1247" y="74"/>
                    </a:lnTo>
                    <a:lnTo>
                      <a:pt x="1242" y="74"/>
                    </a:lnTo>
                    <a:lnTo>
                      <a:pt x="1236" y="72"/>
                    </a:lnTo>
                    <a:lnTo>
                      <a:pt x="1229" y="71"/>
                    </a:lnTo>
                    <a:lnTo>
                      <a:pt x="1223" y="69"/>
                    </a:lnTo>
                    <a:lnTo>
                      <a:pt x="1217" y="68"/>
                    </a:lnTo>
                    <a:lnTo>
                      <a:pt x="1211" y="66"/>
                    </a:lnTo>
                    <a:lnTo>
                      <a:pt x="1204" y="66"/>
                    </a:lnTo>
                    <a:lnTo>
                      <a:pt x="1198" y="64"/>
                    </a:lnTo>
                    <a:lnTo>
                      <a:pt x="1193" y="64"/>
                    </a:lnTo>
                    <a:lnTo>
                      <a:pt x="1187" y="62"/>
                    </a:lnTo>
                    <a:lnTo>
                      <a:pt x="1180" y="61"/>
                    </a:lnTo>
                    <a:lnTo>
                      <a:pt x="1174" y="60"/>
                    </a:lnTo>
                    <a:lnTo>
                      <a:pt x="1168" y="59"/>
                    </a:lnTo>
                    <a:lnTo>
                      <a:pt x="1162" y="57"/>
                    </a:lnTo>
                    <a:lnTo>
                      <a:pt x="1155" y="57"/>
                    </a:lnTo>
                    <a:lnTo>
                      <a:pt x="1149" y="55"/>
                    </a:lnTo>
                    <a:lnTo>
                      <a:pt x="1144" y="55"/>
                    </a:lnTo>
                    <a:lnTo>
                      <a:pt x="1134" y="55"/>
                    </a:lnTo>
                    <a:lnTo>
                      <a:pt x="1127" y="55"/>
                    </a:lnTo>
                    <a:lnTo>
                      <a:pt x="1119" y="55"/>
                    </a:lnTo>
                    <a:lnTo>
                      <a:pt x="1111" y="56"/>
                    </a:lnTo>
                    <a:lnTo>
                      <a:pt x="1103" y="56"/>
                    </a:lnTo>
                    <a:lnTo>
                      <a:pt x="1096" y="57"/>
                    </a:lnTo>
                    <a:lnTo>
                      <a:pt x="1087" y="58"/>
                    </a:lnTo>
                    <a:lnTo>
                      <a:pt x="1080" y="60"/>
                    </a:lnTo>
                    <a:lnTo>
                      <a:pt x="1072" y="60"/>
                    </a:lnTo>
                    <a:lnTo>
                      <a:pt x="1064" y="62"/>
                    </a:lnTo>
                    <a:lnTo>
                      <a:pt x="1057" y="63"/>
                    </a:lnTo>
                    <a:lnTo>
                      <a:pt x="1050" y="65"/>
                    </a:lnTo>
                    <a:lnTo>
                      <a:pt x="1043" y="66"/>
                    </a:lnTo>
                    <a:lnTo>
                      <a:pt x="1035" y="69"/>
                    </a:lnTo>
                    <a:lnTo>
                      <a:pt x="1028" y="71"/>
                    </a:lnTo>
                    <a:lnTo>
                      <a:pt x="1022" y="74"/>
                    </a:lnTo>
                    <a:lnTo>
                      <a:pt x="1014" y="75"/>
                    </a:lnTo>
                    <a:lnTo>
                      <a:pt x="1007" y="77"/>
                    </a:lnTo>
                    <a:lnTo>
                      <a:pt x="1000" y="79"/>
                    </a:lnTo>
                    <a:lnTo>
                      <a:pt x="993" y="82"/>
                    </a:lnTo>
                    <a:lnTo>
                      <a:pt x="986" y="84"/>
                    </a:lnTo>
                    <a:lnTo>
                      <a:pt x="979" y="86"/>
                    </a:lnTo>
                    <a:lnTo>
                      <a:pt x="972" y="89"/>
                    </a:lnTo>
                    <a:lnTo>
                      <a:pt x="965" y="92"/>
                    </a:lnTo>
                    <a:lnTo>
                      <a:pt x="958" y="95"/>
                    </a:lnTo>
                    <a:lnTo>
                      <a:pt x="952" y="98"/>
                    </a:lnTo>
                    <a:lnTo>
                      <a:pt x="944" y="101"/>
                    </a:lnTo>
                    <a:lnTo>
                      <a:pt x="938" y="104"/>
                    </a:lnTo>
                    <a:lnTo>
                      <a:pt x="931" y="107"/>
                    </a:lnTo>
                    <a:lnTo>
                      <a:pt x="925" y="110"/>
                    </a:lnTo>
                    <a:lnTo>
                      <a:pt x="918" y="113"/>
                    </a:lnTo>
                    <a:lnTo>
                      <a:pt x="912" y="117"/>
                    </a:lnTo>
                    <a:lnTo>
                      <a:pt x="904" y="115"/>
                    </a:lnTo>
                    <a:lnTo>
                      <a:pt x="896" y="114"/>
                    </a:lnTo>
                    <a:lnTo>
                      <a:pt x="888" y="112"/>
                    </a:lnTo>
                    <a:lnTo>
                      <a:pt x="881" y="111"/>
                    </a:lnTo>
                    <a:lnTo>
                      <a:pt x="872" y="109"/>
                    </a:lnTo>
                    <a:lnTo>
                      <a:pt x="865" y="108"/>
                    </a:lnTo>
                    <a:lnTo>
                      <a:pt x="857" y="106"/>
                    </a:lnTo>
                    <a:lnTo>
                      <a:pt x="849" y="105"/>
                    </a:lnTo>
                    <a:lnTo>
                      <a:pt x="841" y="103"/>
                    </a:lnTo>
                    <a:lnTo>
                      <a:pt x="834" y="102"/>
                    </a:lnTo>
                    <a:lnTo>
                      <a:pt x="825" y="100"/>
                    </a:lnTo>
                    <a:lnTo>
                      <a:pt x="818" y="99"/>
                    </a:lnTo>
                    <a:lnTo>
                      <a:pt x="810" y="97"/>
                    </a:lnTo>
                    <a:lnTo>
                      <a:pt x="802" y="96"/>
                    </a:lnTo>
                    <a:lnTo>
                      <a:pt x="795" y="93"/>
                    </a:lnTo>
                    <a:lnTo>
                      <a:pt x="788" y="92"/>
                    </a:lnTo>
                    <a:lnTo>
                      <a:pt x="778" y="90"/>
                    </a:lnTo>
                    <a:lnTo>
                      <a:pt x="771" y="89"/>
                    </a:lnTo>
                    <a:lnTo>
                      <a:pt x="763" y="87"/>
                    </a:lnTo>
                    <a:lnTo>
                      <a:pt x="755" y="86"/>
                    </a:lnTo>
                    <a:lnTo>
                      <a:pt x="746" y="84"/>
                    </a:lnTo>
                    <a:lnTo>
                      <a:pt x="739" y="84"/>
                    </a:lnTo>
                    <a:lnTo>
                      <a:pt x="730" y="82"/>
                    </a:lnTo>
                    <a:lnTo>
                      <a:pt x="723" y="82"/>
                    </a:lnTo>
                    <a:lnTo>
                      <a:pt x="715" y="80"/>
                    </a:lnTo>
                    <a:lnTo>
                      <a:pt x="707" y="79"/>
                    </a:lnTo>
                    <a:lnTo>
                      <a:pt x="699" y="78"/>
                    </a:lnTo>
                    <a:lnTo>
                      <a:pt x="692" y="78"/>
                    </a:lnTo>
                    <a:lnTo>
                      <a:pt x="683" y="77"/>
                    </a:lnTo>
                    <a:lnTo>
                      <a:pt x="676" y="76"/>
                    </a:lnTo>
                    <a:lnTo>
                      <a:pt x="668" y="76"/>
                    </a:lnTo>
                    <a:lnTo>
                      <a:pt x="661" y="76"/>
                    </a:lnTo>
                    <a:lnTo>
                      <a:pt x="651" y="75"/>
                    </a:lnTo>
                    <a:lnTo>
                      <a:pt x="644" y="74"/>
                    </a:lnTo>
                    <a:lnTo>
                      <a:pt x="635" y="74"/>
                    </a:lnTo>
                    <a:lnTo>
                      <a:pt x="628" y="74"/>
                    </a:lnTo>
                    <a:lnTo>
                      <a:pt x="620" y="74"/>
                    </a:lnTo>
                    <a:lnTo>
                      <a:pt x="612" y="74"/>
                    </a:lnTo>
                    <a:lnTo>
                      <a:pt x="604" y="74"/>
                    </a:lnTo>
                    <a:lnTo>
                      <a:pt x="597" y="75"/>
                    </a:lnTo>
                    <a:lnTo>
                      <a:pt x="588" y="75"/>
                    </a:lnTo>
                    <a:lnTo>
                      <a:pt x="581" y="75"/>
                    </a:lnTo>
                    <a:lnTo>
                      <a:pt x="573" y="76"/>
                    </a:lnTo>
                    <a:lnTo>
                      <a:pt x="566" y="77"/>
                    </a:lnTo>
                    <a:lnTo>
                      <a:pt x="557" y="78"/>
                    </a:lnTo>
                    <a:lnTo>
                      <a:pt x="551" y="80"/>
                    </a:lnTo>
                    <a:lnTo>
                      <a:pt x="543" y="81"/>
                    </a:lnTo>
                    <a:lnTo>
                      <a:pt x="536" y="83"/>
                    </a:lnTo>
                    <a:lnTo>
                      <a:pt x="528" y="84"/>
                    </a:lnTo>
                    <a:lnTo>
                      <a:pt x="521" y="86"/>
                    </a:lnTo>
                    <a:lnTo>
                      <a:pt x="513" y="87"/>
                    </a:lnTo>
                    <a:lnTo>
                      <a:pt x="506" y="90"/>
                    </a:lnTo>
                    <a:lnTo>
                      <a:pt x="499" y="92"/>
                    </a:lnTo>
                    <a:lnTo>
                      <a:pt x="491" y="96"/>
                    </a:lnTo>
                    <a:lnTo>
                      <a:pt x="484" y="99"/>
                    </a:lnTo>
                    <a:lnTo>
                      <a:pt x="478" y="102"/>
                    </a:lnTo>
                    <a:lnTo>
                      <a:pt x="471" y="105"/>
                    </a:lnTo>
                    <a:lnTo>
                      <a:pt x="463" y="108"/>
                    </a:lnTo>
                    <a:lnTo>
                      <a:pt x="456" y="111"/>
                    </a:lnTo>
                    <a:lnTo>
                      <a:pt x="450" y="115"/>
                    </a:lnTo>
                    <a:lnTo>
                      <a:pt x="442" y="119"/>
                    </a:lnTo>
                    <a:lnTo>
                      <a:pt x="436" y="124"/>
                    </a:lnTo>
                    <a:lnTo>
                      <a:pt x="430" y="128"/>
                    </a:lnTo>
                    <a:lnTo>
                      <a:pt x="424" y="134"/>
                    </a:lnTo>
                    <a:lnTo>
                      <a:pt x="413" y="134"/>
                    </a:lnTo>
                    <a:lnTo>
                      <a:pt x="404" y="135"/>
                    </a:lnTo>
                    <a:lnTo>
                      <a:pt x="394" y="134"/>
                    </a:lnTo>
                    <a:lnTo>
                      <a:pt x="385" y="134"/>
                    </a:lnTo>
                    <a:lnTo>
                      <a:pt x="375" y="132"/>
                    </a:lnTo>
                    <a:lnTo>
                      <a:pt x="365" y="130"/>
                    </a:lnTo>
                    <a:lnTo>
                      <a:pt x="356" y="127"/>
                    </a:lnTo>
                    <a:lnTo>
                      <a:pt x="346" y="125"/>
                    </a:lnTo>
                    <a:lnTo>
                      <a:pt x="336" y="121"/>
                    </a:lnTo>
                    <a:lnTo>
                      <a:pt x="326" y="117"/>
                    </a:lnTo>
                    <a:lnTo>
                      <a:pt x="316" y="114"/>
                    </a:lnTo>
                    <a:lnTo>
                      <a:pt x="307" y="111"/>
                    </a:lnTo>
                    <a:lnTo>
                      <a:pt x="297" y="107"/>
                    </a:lnTo>
                    <a:lnTo>
                      <a:pt x="288" y="104"/>
                    </a:lnTo>
                    <a:lnTo>
                      <a:pt x="278" y="101"/>
                    </a:lnTo>
                    <a:lnTo>
                      <a:pt x="269" y="98"/>
                    </a:lnTo>
                    <a:lnTo>
                      <a:pt x="259" y="93"/>
                    </a:lnTo>
                    <a:lnTo>
                      <a:pt x="249" y="90"/>
                    </a:lnTo>
                    <a:lnTo>
                      <a:pt x="239" y="87"/>
                    </a:lnTo>
                    <a:lnTo>
                      <a:pt x="229" y="86"/>
                    </a:lnTo>
                    <a:lnTo>
                      <a:pt x="220" y="83"/>
                    </a:lnTo>
                    <a:lnTo>
                      <a:pt x="211" y="83"/>
                    </a:lnTo>
                    <a:lnTo>
                      <a:pt x="201" y="82"/>
                    </a:lnTo>
                    <a:lnTo>
                      <a:pt x="192" y="83"/>
                    </a:lnTo>
                    <a:lnTo>
                      <a:pt x="182" y="83"/>
                    </a:lnTo>
                    <a:lnTo>
                      <a:pt x="173" y="85"/>
                    </a:lnTo>
                    <a:lnTo>
                      <a:pt x="164" y="88"/>
                    </a:lnTo>
                    <a:lnTo>
                      <a:pt x="155" y="92"/>
                    </a:lnTo>
                    <a:lnTo>
                      <a:pt x="146" y="96"/>
                    </a:lnTo>
                    <a:lnTo>
                      <a:pt x="138" y="102"/>
                    </a:lnTo>
                    <a:lnTo>
                      <a:pt x="129" y="108"/>
                    </a:lnTo>
                    <a:lnTo>
                      <a:pt x="122" y="117"/>
                    </a:lnTo>
                    <a:lnTo>
                      <a:pt x="115" y="120"/>
                    </a:lnTo>
                    <a:lnTo>
                      <a:pt x="108" y="123"/>
                    </a:lnTo>
                    <a:lnTo>
                      <a:pt x="102" y="126"/>
                    </a:lnTo>
                    <a:lnTo>
                      <a:pt x="96" y="130"/>
                    </a:lnTo>
                    <a:lnTo>
                      <a:pt x="90" y="133"/>
                    </a:lnTo>
                    <a:lnTo>
                      <a:pt x="83" y="137"/>
                    </a:lnTo>
                    <a:lnTo>
                      <a:pt x="77" y="140"/>
                    </a:lnTo>
                    <a:lnTo>
                      <a:pt x="71" y="145"/>
                    </a:lnTo>
                    <a:lnTo>
                      <a:pt x="63" y="147"/>
                    </a:lnTo>
                    <a:lnTo>
                      <a:pt x="57" y="149"/>
                    </a:lnTo>
                    <a:lnTo>
                      <a:pt x="51" y="150"/>
                    </a:lnTo>
                    <a:lnTo>
                      <a:pt x="45" y="151"/>
                    </a:lnTo>
                    <a:lnTo>
                      <a:pt x="37" y="150"/>
                    </a:lnTo>
                    <a:lnTo>
                      <a:pt x="31" y="148"/>
                    </a:lnTo>
                    <a:lnTo>
                      <a:pt x="25" y="145"/>
                    </a:lnTo>
                    <a:lnTo>
                      <a:pt x="19" y="141"/>
                    </a:lnTo>
                    <a:lnTo>
                      <a:pt x="11" y="131"/>
                    </a:lnTo>
                    <a:lnTo>
                      <a:pt x="5" y="123"/>
                    </a:lnTo>
                    <a:lnTo>
                      <a:pt x="2" y="117"/>
                    </a:lnTo>
                    <a:lnTo>
                      <a:pt x="1" y="112"/>
                    </a:lnTo>
                    <a:lnTo>
                      <a:pt x="0" y="106"/>
                    </a:lnTo>
                    <a:lnTo>
                      <a:pt x="1" y="100"/>
                    </a:lnTo>
                    <a:lnTo>
                      <a:pt x="7" y="96"/>
                    </a:lnTo>
                    <a:lnTo>
                      <a:pt x="13" y="91"/>
                    </a:lnTo>
                    <a:lnTo>
                      <a:pt x="20" y="88"/>
                    </a:lnTo>
                    <a:lnTo>
                      <a:pt x="26" y="85"/>
                    </a:lnTo>
                    <a:lnTo>
                      <a:pt x="32" y="81"/>
                    </a:lnTo>
                    <a:lnTo>
                      <a:pt x="38" y="77"/>
                    </a:lnTo>
                    <a:lnTo>
                      <a:pt x="45" y="74"/>
                    </a:lnTo>
                    <a:lnTo>
                      <a:pt x="52" y="71"/>
                    </a:lnTo>
                    <a:lnTo>
                      <a:pt x="58" y="66"/>
                    </a:lnTo>
                    <a:lnTo>
                      <a:pt x="64" y="62"/>
                    </a:lnTo>
                    <a:lnTo>
                      <a:pt x="71" y="58"/>
                    </a:lnTo>
                    <a:lnTo>
                      <a:pt x="78" y="55"/>
                    </a:lnTo>
                    <a:lnTo>
                      <a:pt x="84" y="51"/>
                    </a:lnTo>
                    <a:lnTo>
                      <a:pt x="92" y="48"/>
                    </a:lnTo>
                    <a:lnTo>
                      <a:pt x="99" y="44"/>
                    </a:lnTo>
                    <a:lnTo>
                      <a:pt x="106" y="41"/>
                    </a:lnTo>
                    <a:lnTo>
                      <a:pt x="113" y="37"/>
                    </a:lnTo>
                    <a:lnTo>
                      <a:pt x="119" y="34"/>
                    </a:lnTo>
                    <a:lnTo>
                      <a:pt x="125" y="31"/>
                    </a:lnTo>
                    <a:lnTo>
                      <a:pt x="132" y="28"/>
                    </a:lnTo>
                    <a:lnTo>
                      <a:pt x="139" y="25"/>
                    </a:lnTo>
                    <a:lnTo>
                      <a:pt x="146" y="21"/>
                    </a:lnTo>
                    <a:lnTo>
                      <a:pt x="153" y="18"/>
                    </a:lnTo>
                    <a:lnTo>
                      <a:pt x="161" y="16"/>
                    </a:lnTo>
                    <a:lnTo>
                      <a:pt x="167" y="13"/>
                    </a:lnTo>
                    <a:lnTo>
                      <a:pt x="174" y="10"/>
                    </a:lnTo>
                    <a:lnTo>
                      <a:pt x="181" y="8"/>
                    </a:lnTo>
                    <a:lnTo>
                      <a:pt x="189" y="6"/>
                    </a:lnTo>
                    <a:lnTo>
                      <a:pt x="196" y="4"/>
                    </a:lnTo>
                    <a:lnTo>
                      <a:pt x="203" y="3"/>
                    </a:lnTo>
                    <a:lnTo>
                      <a:pt x="211" y="1"/>
                    </a:lnTo>
                    <a:lnTo>
                      <a:pt x="219" y="0"/>
                    </a:lnTo>
                    <a:lnTo>
                      <a:pt x="228" y="8"/>
                    </a:lnTo>
                    <a:lnTo>
                      <a:pt x="239" y="14"/>
                    </a:lnTo>
                    <a:lnTo>
                      <a:pt x="249" y="19"/>
                    </a:lnTo>
                    <a:lnTo>
                      <a:pt x="260" y="26"/>
                    </a:lnTo>
                    <a:lnTo>
                      <a:pt x="269" y="32"/>
                    </a:lnTo>
                    <a:lnTo>
                      <a:pt x="280" y="39"/>
                    </a:lnTo>
                    <a:lnTo>
                      <a:pt x="284" y="42"/>
                    </a:lnTo>
                    <a:lnTo>
                      <a:pt x="289" y="49"/>
                    </a:lnTo>
                    <a:lnTo>
                      <a:pt x="294" y="54"/>
                    </a:lnTo>
                    <a:lnTo>
                      <a:pt x="29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8" name="Freeform 42"/>
              <p:cNvSpPr>
                <a:spLocks/>
              </p:cNvSpPr>
              <p:nvPr/>
            </p:nvSpPr>
            <p:spPr bwMode="auto">
              <a:xfrm>
                <a:off x="2560" y="3587"/>
                <a:ext cx="43" cy="45"/>
              </a:xfrm>
              <a:custGeom>
                <a:avLst/>
                <a:gdLst>
                  <a:gd name="T0" fmla="*/ 42 w 85"/>
                  <a:gd name="T1" fmla="*/ 12 h 90"/>
                  <a:gd name="T2" fmla="*/ 41 w 85"/>
                  <a:gd name="T3" fmla="*/ 16 h 90"/>
                  <a:gd name="T4" fmla="*/ 42 w 85"/>
                  <a:gd name="T5" fmla="*/ 21 h 90"/>
                  <a:gd name="T6" fmla="*/ 42 w 85"/>
                  <a:gd name="T7" fmla="*/ 26 h 90"/>
                  <a:gd name="T8" fmla="*/ 43 w 85"/>
                  <a:gd name="T9" fmla="*/ 30 h 90"/>
                  <a:gd name="T10" fmla="*/ 42 w 85"/>
                  <a:gd name="T11" fmla="*/ 34 h 90"/>
                  <a:gd name="T12" fmla="*/ 41 w 85"/>
                  <a:gd name="T13" fmla="*/ 38 h 90"/>
                  <a:gd name="T14" fmla="*/ 38 w 85"/>
                  <a:gd name="T15" fmla="*/ 41 h 90"/>
                  <a:gd name="T16" fmla="*/ 34 w 85"/>
                  <a:gd name="T17" fmla="*/ 45 h 90"/>
                  <a:gd name="T18" fmla="*/ 30 w 85"/>
                  <a:gd name="T19" fmla="*/ 45 h 90"/>
                  <a:gd name="T20" fmla="*/ 27 w 85"/>
                  <a:gd name="T21" fmla="*/ 45 h 90"/>
                  <a:gd name="T22" fmla="*/ 25 w 85"/>
                  <a:gd name="T23" fmla="*/ 45 h 90"/>
                  <a:gd name="T24" fmla="*/ 22 w 85"/>
                  <a:gd name="T25" fmla="*/ 45 h 90"/>
                  <a:gd name="T26" fmla="*/ 17 w 85"/>
                  <a:gd name="T27" fmla="*/ 44 h 90"/>
                  <a:gd name="T28" fmla="*/ 14 w 85"/>
                  <a:gd name="T29" fmla="*/ 43 h 90"/>
                  <a:gd name="T30" fmla="*/ 9 w 85"/>
                  <a:gd name="T31" fmla="*/ 40 h 90"/>
                  <a:gd name="T32" fmla="*/ 6 w 85"/>
                  <a:gd name="T33" fmla="*/ 37 h 90"/>
                  <a:gd name="T34" fmla="*/ 3 w 85"/>
                  <a:gd name="T35" fmla="*/ 32 h 90"/>
                  <a:gd name="T36" fmla="*/ 1 w 85"/>
                  <a:gd name="T37" fmla="*/ 28 h 90"/>
                  <a:gd name="T38" fmla="*/ 0 w 85"/>
                  <a:gd name="T39" fmla="*/ 25 h 90"/>
                  <a:gd name="T40" fmla="*/ 0 w 85"/>
                  <a:gd name="T41" fmla="*/ 22 h 90"/>
                  <a:gd name="T42" fmla="*/ 0 w 85"/>
                  <a:gd name="T43" fmla="*/ 19 h 90"/>
                  <a:gd name="T44" fmla="*/ 1 w 85"/>
                  <a:gd name="T45" fmla="*/ 18 h 90"/>
                  <a:gd name="T46" fmla="*/ 2 w 85"/>
                  <a:gd name="T47" fmla="*/ 14 h 90"/>
                  <a:gd name="T48" fmla="*/ 5 w 85"/>
                  <a:gd name="T49" fmla="*/ 12 h 90"/>
                  <a:gd name="T50" fmla="*/ 7 w 85"/>
                  <a:gd name="T51" fmla="*/ 8 h 90"/>
                  <a:gd name="T52" fmla="*/ 11 w 85"/>
                  <a:gd name="T53" fmla="*/ 6 h 90"/>
                  <a:gd name="T54" fmla="*/ 14 w 85"/>
                  <a:gd name="T55" fmla="*/ 3 h 90"/>
                  <a:gd name="T56" fmla="*/ 18 w 85"/>
                  <a:gd name="T57" fmla="*/ 0 h 90"/>
                  <a:gd name="T58" fmla="*/ 22 w 85"/>
                  <a:gd name="T59" fmla="*/ 0 h 90"/>
                  <a:gd name="T60" fmla="*/ 26 w 85"/>
                  <a:gd name="T61" fmla="*/ 0 h 90"/>
                  <a:gd name="T62" fmla="*/ 29 w 85"/>
                  <a:gd name="T63" fmla="*/ 0 h 90"/>
                  <a:gd name="T64" fmla="*/ 33 w 85"/>
                  <a:gd name="T65" fmla="*/ 1 h 90"/>
                  <a:gd name="T66" fmla="*/ 36 w 85"/>
                  <a:gd name="T67" fmla="*/ 2 h 90"/>
                  <a:gd name="T68" fmla="*/ 39 w 85"/>
                  <a:gd name="T69" fmla="*/ 5 h 90"/>
                  <a:gd name="T70" fmla="*/ 41 w 85"/>
                  <a:gd name="T71" fmla="*/ 7 h 90"/>
                  <a:gd name="T72" fmla="*/ 42 w 85"/>
                  <a:gd name="T73" fmla="*/ 12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5" h="90">
                    <a:moveTo>
                      <a:pt x="84" y="24"/>
                    </a:moveTo>
                    <a:lnTo>
                      <a:pt x="82" y="32"/>
                    </a:lnTo>
                    <a:lnTo>
                      <a:pt x="83" y="42"/>
                    </a:lnTo>
                    <a:lnTo>
                      <a:pt x="83" y="51"/>
                    </a:lnTo>
                    <a:lnTo>
                      <a:pt x="85" y="60"/>
                    </a:lnTo>
                    <a:lnTo>
                      <a:pt x="84" y="68"/>
                    </a:lnTo>
                    <a:lnTo>
                      <a:pt x="82" y="76"/>
                    </a:lnTo>
                    <a:lnTo>
                      <a:pt x="76" y="82"/>
                    </a:lnTo>
                    <a:lnTo>
                      <a:pt x="67" y="90"/>
                    </a:lnTo>
                    <a:lnTo>
                      <a:pt x="60" y="90"/>
                    </a:lnTo>
                    <a:lnTo>
                      <a:pt x="54" y="90"/>
                    </a:lnTo>
                    <a:lnTo>
                      <a:pt x="49" y="90"/>
                    </a:lnTo>
                    <a:lnTo>
                      <a:pt x="43" y="90"/>
                    </a:lnTo>
                    <a:lnTo>
                      <a:pt x="34" y="87"/>
                    </a:lnTo>
                    <a:lnTo>
                      <a:pt x="27" y="85"/>
                    </a:lnTo>
                    <a:lnTo>
                      <a:pt x="18" y="80"/>
                    </a:lnTo>
                    <a:lnTo>
                      <a:pt x="12" y="74"/>
                    </a:lnTo>
                    <a:lnTo>
                      <a:pt x="6" y="64"/>
                    </a:lnTo>
                    <a:lnTo>
                      <a:pt x="2" y="55"/>
                    </a:lnTo>
                    <a:lnTo>
                      <a:pt x="0" y="49"/>
                    </a:lnTo>
                    <a:lnTo>
                      <a:pt x="0" y="44"/>
                    </a:lnTo>
                    <a:lnTo>
                      <a:pt x="0" y="38"/>
                    </a:lnTo>
                    <a:lnTo>
                      <a:pt x="1" y="35"/>
                    </a:lnTo>
                    <a:lnTo>
                      <a:pt x="3" y="28"/>
                    </a:lnTo>
                    <a:lnTo>
                      <a:pt x="9" y="23"/>
                    </a:lnTo>
                    <a:lnTo>
                      <a:pt x="14" y="16"/>
                    </a:lnTo>
                    <a:lnTo>
                      <a:pt x="22" y="12"/>
                    </a:lnTo>
                    <a:lnTo>
                      <a:pt x="28" y="6"/>
                    </a:lnTo>
                    <a:lnTo>
                      <a:pt x="36" y="0"/>
                    </a:lnTo>
                    <a:lnTo>
                      <a:pt x="43" y="0"/>
                    </a:lnTo>
                    <a:lnTo>
                      <a:pt x="51" y="0"/>
                    </a:lnTo>
                    <a:lnTo>
                      <a:pt x="58" y="0"/>
                    </a:lnTo>
                    <a:lnTo>
                      <a:pt x="66" y="2"/>
                    </a:lnTo>
                    <a:lnTo>
                      <a:pt x="72" y="4"/>
                    </a:lnTo>
                    <a:lnTo>
                      <a:pt x="78" y="9"/>
                    </a:lnTo>
                    <a:lnTo>
                      <a:pt x="81" y="14"/>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9" name="Freeform 43"/>
              <p:cNvSpPr>
                <a:spLocks/>
              </p:cNvSpPr>
              <p:nvPr/>
            </p:nvSpPr>
            <p:spPr bwMode="auto">
              <a:xfrm>
                <a:off x="2330" y="3594"/>
                <a:ext cx="44" cy="42"/>
              </a:xfrm>
              <a:custGeom>
                <a:avLst/>
                <a:gdLst>
                  <a:gd name="T0" fmla="*/ 44 w 88"/>
                  <a:gd name="T1" fmla="*/ 18 h 84"/>
                  <a:gd name="T2" fmla="*/ 44 w 88"/>
                  <a:gd name="T3" fmla="*/ 22 h 84"/>
                  <a:gd name="T4" fmla="*/ 42 w 88"/>
                  <a:gd name="T5" fmla="*/ 26 h 84"/>
                  <a:gd name="T6" fmla="*/ 40 w 88"/>
                  <a:gd name="T7" fmla="*/ 30 h 84"/>
                  <a:gd name="T8" fmla="*/ 37 w 88"/>
                  <a:gd name="T9" fmla="*/ 33 h 84"/>
                  <a:gd name="T10" fmla="*/ 34 w 88"/>
                  <a:gd name="T11" fmla="*/ 35 h 84"/>
                  <a:gd name="T12" fmla="*/ 31 w 88"/>
                  <a:gd name="T13" fmla="*/ 38 h 84"/>
                  <a:gd name="T14" fmla="*/ 28 w 88"/>
                  <a:gd name="T15" fmla="*/ 40 h 84"/>
                  <a:gd name="T16" fmla="*/ 25 w 88"/>
                  <a:gd name="T17" fmla="*/ 42 h 84"/>
                  <a:gd name="T18" fmla="*/ 22 w 88"/>
                  <a:gd name="T19" fmla="*/ 41 h 84"/>
                  <a:gd name="T20" fmla="*/ 19 w 88"/>
                  <a:gd name="T21" fmla="*/ 41 h 84"/>
                  <a:gd name="T22" fmla="*/ 17 w 88"/>
                  <a:gd name="T23" fmla="*/ 40 h 84"/>
                  <a:gd name="T24" fmla="*/ 14 w 88"/>
                  <a:gd name="T25" fmla="*/ 39 h 84"/>
                  <a:gd name="T26" fmla="*/ 10 w 88"/>
                  <a:gd name="T27" fmla="*/ 37 h 84"/>
                  <a:gd name="T28" fmla="*/ 7 w 88"/>
                  <a:gd name="T29" fmla="*/ 34 h 84"/>
                  <a:gd name="T30" fmla="*/ 4 w 88"/>
                  <a:gd name="T31" fmla="*/ 31 h 84"/>
                  <a:gd name="T32" fmla="*/ 2 w 88"/>
                  <a:gd name="T33" fmla="*/ 27 h 84"/>
                  <a:gd name="T34" fmla="*/ 1 w 88"/>
                  <a:gd name="T35" fmla="*/ 22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1 h 84"/>
                  <a:gd name="T50" fmla="*/ 16 w 88"/>
                  <a:gd name="T51" fmla="*/ 0 h 84"/>
                  <a:gd name="T52" fmla="*/ 20 w 88"/>
                  <a:gd name="T53" fmla="*/ 1 h 84"/>
                  <a:gd name="T54" fmla="*/ 23 w 88"/>
                  <a:gd name="T55" fmla="*/ 1 h 84"/>
                  <a:gd name="T56" fmla="*/ 27 w 88"/>
                  <a:gd name="T57" fmla="*/ 2 h 84"/>
                  <a:gd name="T58" fmla="*/ 31 w 88"/>
                  <a:gd name="T59" fmla="*/ 4 h 84"/>
                  <a:gd name="T60" fmla="*/ 35 w 88"/>
                  <a:gd name="T61" fmla="*/ 6 h 84"/>
                  <a:gd name="T62" fmla="*/ 37 w 88"/>
                  <a:gd name="T63" fmla="*/ 8 h 84"/>
                  <a:gd name="T64" fmla="*/ 40 w 88"/>
                  <a:gd name="T65" fmla="*/ 11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1"/>
                    </a:lnTo>
                    <a:lnTo>
                      <a:pt x="80" y="59"/>
                    </a:lnTo>
                    <a:lnTo>
                      <a:pt x="74" y="66"/>
                    </a:lnTo>
                    <a:lnTo>
                      <a:pt x="67" y="70"/>
                    </a:lnTo>
                    <a:lnTo>
                      <a:pt x="61" y="75"/>
                    </a:lnTo>
                    <a:lnTo>
                      <a:pt x="55" y="80"/>
                    </a:lnTo>
                    <a:lnTo>
                      <a:pt x="49" y="84"/>
                    </a:lnTo>
                    <a:lnTo>
                      <a:pt x="43" y="82"/>
                    </a:lnTo>
                    <a:lnTo>
                      <a:pt x="38" y="81"/>
                    </a:lnTo>
                    <a:lnTo>
                      <a:pt x="33" y="79"/>
                    </a:lnTo>
                    <a:lnTo>
                      <a:pt x="28" y="78"/>
                    </a:lnTo>
                    <a:lnTo>
                      <a:pt x="20" y="73"/>
                    </a:lnTo>
                    <a:lnTo>
                      <a:pt x="14" y="68"/>
                    </a:lnTo>
                    <a:lnTo>
                      <a:pt x="8" y="61"/>
                    </a:lnTo>
                    <a:lnTo>
                      <a:pt x="4" y="54"/>
                    </a:lnTo>
                    <a:lnTo>
                      <a:pt x="1" y="44"/>
                    </a:lnTo>
                    <a:lnTo>
                      <a:pt x="1" y="36"/>
                    </a:lnTo>
                    <a:lnTo>
                      <a:pt x="0" y="25"/>
                    </a:lnTo>
                    <a:lnTo>
                      <a:pt x="2" y="18"/>
                    </a:lnTo>
                    <a:lnTo>
                      <a:pt x="6" y="12"/>
                    </a:lnTo>
                    <a:lnTo>
                      <a:pt x="11" y="8"/>
                    </a:lnTo>
                    <a:lnTo>
                      <a:pt x="16" y="3"/>
                    </a:lnTo>
                    <a:lnTo>
                      <a:pt x="23" y="1"/>
                    </a:lnTo>
                    <a:lnTo>
                      <a:pt x="31" y="0"/>
                    </a:lnTo>
                    <a:lnTo>
                      <a:pt x="39" y="1"/>
                    </a:lnTo>
                    <a:lnTo>
                      <a:pt x="46" y="1"/>
                    </a:lnTo>
                    <a:lnTo>
                      <a:pt x="54" y="4"/>
                    </a:lnTo>
                    <a:lnTo>
                      <a:pt x="61" y="7"/>
                    </a:lnTo>
                    <a:lnTo>
                      <a:pt x="69" y="12"/>
                    </a:lnTo>
                    <a:lnTo>
                      <a:pt x="74" y="15"/>
                    </a:lnTo>
                    <a:lnTo>
                      <a:pt x="80" y="21"/>
                    </a:lnTo>
                    <a:lnTo>
                      <a:pt x="84" y="27"/>
                    </a:lnTo>
                    <a:lnTo>
                      <a:pt x="8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0" name="Freeform 44"/>
              <p:cNvSpPr>
                <a:spLocks/>
              </p:cNvSpPr>
              <p:nvPr/>
            </p:nvSpPr>
            <p:spPr bwMode="auto">
              <a:xfrm>
                <a:off x="1908" y="3643"/>
                <a:ext cx="817" cy="69"/>
              </a:xfrm>
              <a:custGeom>
                <a:avLst/>
                <a:gdLst>
                  <a:gd name="T0" fmla="*/ 453 w 1634"/>
                  <a:gd name="T1" fmla="*/ 16 h 139"/>
                  <a:gd name="T2" fmla="*/ 477 w 1634"/>
                  <a:gd name="T3" fmla="*/ 11 h 139"/>
                  <a:gd name="T4" fmla="*/ 502 w 1634"/>
                  <a:gd name="T5" fmla="*/ 7 h 139"/>
                  <a:gd name="T6" fmla="*/ 527 w 1634"/>
                  <a:gd name="T7" fmla="*/ 5 h 139"/>
                  <a:gd name="T8" fmla="*/ 551 w 1634"/>
                  <a:gd name="T9" fmla="*/ 4 h 139"/>
                  <a:gd name="T10" fmla="*/ 575 w 1634"/>
                  <a:gd name="T11" fmla="*/ 7 h 139"/>
                  <a:gd name="T12" fmla="*/ 599 w 1634"/>
                  <a:gd name="T13" fmla="*/ 13 h 139"/>
                  <a:gd name="T14" fmla="*/ 622 w 1634"/>
                  <a:gd name="T15" fmla="*/ 24 h 139"/>
                  <a:gd name="T16" fmla="*/ 650 w 1634"/>
                  <a:gd name="T17" fmla="*/ 28 h 139"/>
                  <a:gd name="T18" fmla="*/ 673 w 1634"/>
                  <a:gd name="T19" fmla="*/ 29 h 139"/>
                  <a:gd name="T20" fmla="*/ 697 w 1634"/>
                  <a:gd name="T21" fmla="*/ 29 h 139"/>
                  <a:gd name="T22" fmla="*/ 723 w 1634"/>
                  <a:gd name="T23" fmla="*/ 27 h 139"/>
                  <a:gd name="T24" fmla="*/ 754 w 1634"/>
                  <a:gd name="T25" fmla="*/ 24 h 139"/>
                  <a:gd name="T26" fmla="*/ 783 w 1634"/>
                  <a:gd name="T27" fmla="*/ 20 h 139"/>
                  <a:gd name="T28" fmla="*/ 813 w 1634"/>
                  <a:gd name="T29" fmla="*/ 21 h 139"/>
                  <a:gd name="T30" fmla="*/ 807 w 1634"/>
                  <a:gd name="T31" fmla="*/ 43 h 139"/>
                  <a:gd name="T32" fmla="*/ 779 w 1634"/>
                  <a:gd name="T33" fmla="*/ 53 h 139"/>
                  <a:gd name="T34" fmla="*/ 750 w 1634"/>
                  <a:gd name="T35" fmla="*/ 58 h 139"/>
                  <a:gd name="T36" fmla="*/ 720 w 1634"/>
                  <a:gd name="T37" fmla="*/ 64 h 139"/>
                  <a:gd name="T38" fmla="*/ 693 w 1634"/>
                  <a:gd name="T39" fmla="*/ 69 h 139"/>
                  <a:gd name="T40" fmla="*/ 664 w 1634"/>
                  <a:gd name="T41" fmla="*/ 67 h 139"/>
                  <a:gd name="T42" fmla="*/ 640 w 1634"/>
                  <a:gd name="T43" fmla="*/ 64 h 139"/>
                  <a:gd name="T44" fmla="*/ 615 w 1634"/>
                  <a:gd name="T45" fmla="*/ 61 h 139"/>
                  <a:gd name="T46" fmla="*/ 589 w 1634"/>
                  <a:gd name="T47" fmla="*/ 58 h 139"/>
                  <a:gd name="T48" fmla="*/ 564 w 1634"/>
                  <a:gd name="T49" fmla="*/ 55 h 139"/>
                  <a:gd name="T50" fmla="*/ 539 w 1634"/>
                  <a:gd name="T51" fmla="*/ 54 h 139"/>
                  <a:gd name="T52" fmla="*/ 514 w 1634"/>
                  <a:gd name="T53" fmla="*/ 53 h 139"/>
                  <a:gd name="T54" fmla="*/ 481 w 1634"/>
                  <a:gd name="T55" fmla="*/ 62 h 139"/>
                  <a:gd name="T56" fmla="*/ 439 w 1634"/>
                  <a:gd name="T57" fmla="*/ 68 h 139"/>
                  <a:gd name="T58" fmla="*/ 397 w 1634"/>
                  <a:gd name="T59" fmla="*/ 66 h 139"/>
                  <a:gd name="T60" fmla="*/ 357 w 1634"/>
                  <a:gd name="T61" fmla="*/ 55 h 139"/>
                  <a:gd name="T62" fmla="*/ 322 w 1634"/>
                  <a:gd name="T63" fmla="*/ 38 h 139"/>
                  <a:gd name="T64" fmla="*/ 281 w 1634"/>
                  <a:gd name="T65" fmla="*/ 37 h 139"/>
                  <a:gd name="T66" fmla="*/ 243 w 1634"/>
                  <a:gd name="T67" fmla="*/ 39 h 139"/>
                  <a:gd name="T68" fmla="*/ 205 w 1634"/>
                  <a:gd name="T69" fmla="*/ 44 h 139"/>
                  <a:gd name="T70" fmla="*/ 168 w 1634"/>
                  <a:gd name="T71" fmla="*/ 52 h 139"/>
                  <a:gd name="T72" fmla="*/ 142 w 1634"/>
                  <a:gd name="T73" fmla="*/ 39 h 139"/>
                  <a:gd name="T74" fmla="*/ 114 w 1634"/>
                  <a:gd name="T75" fmla="*/ 33 h 139"/>
                  <a:gd name="T76" fmla="*/ 86 w 1634"/>
                  <a:gd name="T77" fmla="*/ 35 h 139"/>
                  <a:gd name="T78" fmla="*/ 58 w 1634"/>
                  <a:gd name="T79" fmla="*/ 44 h 139"/>
                  <a:gd name="T80" fmla="*/ 30 w 1634"/>
                  <a:gd name="T81" fmla="*/ 50 h 139"/>
                  <a:gd name="T82" fmla="*/ 2 w 1634"/>
                  <a:gd name="T83" fmla="*/ 48 h 139"/>
                  <a:gd name="T84" fmla="*/ 13 w 1634"/>
                  <a:gd name="T85" fmla="*/ 23 h 139"/>
                  <a:gd name="T86" fmla="*/ 43 w 1634"/>
                  <a:gd name="T87" fmla="*/ 12 h 139"/>
                  <a:gd name="T88" fmla="*/ 70 w 1634"/>
                  <a:gd name="T89" fmla="*/ 9 h 139"/>
                  <a:gd name="T90" fmla="*/ 97 w 1634"/>
                  <a:gd name="T91" fmla="*/ 2 h 139"/>
                  <a:gd name="T92" fmla="*/ 122 w 1634"/>
                  <a:gd name="T93" fmla="*/ 2 h 139"/>
                  <a:gd name="T94" fmla="*/ 146 w 1634"/>
                  <a:gd name="T95" fmla="*/ 18 h 139"/>
                  <a:gd name="T96" fmla="*/ 177 w 1634"/>
                  <a:gd name="T97" fmla="*/ 18 h 139"/>
                  <a:gd name="T98" fmla="*/ 208 w 1634"/>
                  <a:gd name="T99" fmla="*/ 15 h 139"/>
                  <a:gd name="T100" fmla="*/ 241 w 1634"/>
                  <a:gd name="T101" fmla="*/ 9 h 139"/>
                  <a:gd name="T102" fmla="*/ 274 w 1634"/>
                  <a:gd name="T103" fmla="*/ 4 h 139"/>
                  <a:gd name="T104" fmla="*/ 307 w 1634"/>
                  <a:gd name="T105" fmla="*/ 0 h 139"/>
                  <a:gd name="T106" fmla="*/ 339 w 1634"/>
                  <a:gd name="T107" fmla="*/ 1 h 139"/>
                  <a:gd name="T108" fmla="*/ 369 w 1634"/>
                  <a:gd name="T109" fmla="*/ 8 h 139"/>
                  <a:gd name="T110" fmla="*/ 431 w 1634"/>
                  <a:gd name="T111" fmla="*/ 21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4" h="139">
                    <a:moveTo>
                      <a:pt x="862" y="42"/>
                    </a:moveTo>
                    <a:lnTo>
                      <a:pt x="867" y="40"/>
                    </a:lnTo>
                    <a:lnTo>
                      <a:pt x="874" y="39"/>
                    </a:lnTo>
                    <a:lnTo>
                      <a:pt x="880" y="37"/>
                    </a:lnTo>
                    <a:lnTo>
                      <a:pt x="886" y="37"/>
                    </a:lnTo>
                    <a:lnTo>
                      <a:pt x="892" y="35"/>
                    </a:lnTo>
                    <a:lnTo>
                      <a:pt x="899" y="34"/>
                    </a:lnTo>
                    <a:lnTo>
                      <a:pt x="905" y="32"/>
                    </a:lnTo>
                    <a:lnTo>
                      <a:pt x="911" y="32"/>
                    </a:lnTo>
                    <a:lnTo>
                      <a:pt x="916" y="30"/>
                    </a:lnTo>
                    <a:lnTo>
                      <a:pt x="923" y="29"/>
                    </a:lnTo>
                    <a:lnTo>
                      <a:pt x="929" y="28"/>
                    </a:lnTo>
                    <a:lnTo>
                      <a:pt x="935" y="26"/>
                    </a:lnTo>
                    <a:lnTo>
                      <a:pt x="941" y="24"/>
                    </a:lnTo>
                    <a:lnTo>
                      <a:pt x="948" y="24"/>
                    </a:lnTo>
                    <a:lnTo>
                      <a:pt x="954" y="22"/>
                    </a:lnTo>
                    <a:lnTo>
                      <a:pt x="960" y="22"/>
                    </a:lnTo>
                    <a:lnTo>
                      <a:pt x="965" y="20"/>
                    </a:lnTo>
                    <a:lnTo>
                      <a:pt x="972" y="19"/>
                    </a:lnTo>
                    <a:lnTo>
                      <a:pt x="978" y="18"/>
                    </a:lnTo>
                    <a:lnTo>
                      <a:pt x="984" y="18"/>
                    </a:lnTo>
                    <a:lnTo>
                      <a:pt x="990" y="17"/>
                    </a:lnTo>
                    <a:lnTo>
                      <a:pt x="997" y="16"/>
                    </a:lnTo>
                    <a:lnTo>
                      <a:pt x="1003" y="15"/>
                    </a:lnTo>
                    <a:lnTo>
                      <a:pt x="1009" y="15"/>
                    </a:lnTo>
                    <a:lnTo>
                      <a:pt x="1015" y="14"/>
                    </a:lnTo>
                    <a:lnTo>
                      <a:pt x="1022" y="13"/>
                    </a:lnTo>
                    <a:lnTo>
                      <a:pt x="1028" y="12"/>
                    </a:lnTo>
                    <a:lnTo>
                      <a:pt x="1034" y="12"/>
                    </a:lnTo>
                    <a:lnTo>
                      <a:pt x="1041" y="11"/>
                    </a:lnTo>
                    <a:lnTo>
                      <a:pt x="1047" y="11"/>
                    </a:lnTo>
                    <a:lnTo>
                      <a:pt x="1053" y="11"/>
                    </a:lnTo>
                    <a:lnTo>
                      <a:pt x="1059" y="11"/>
                    </a:lnTo>
                    <a:lnTo>
                      <a:pt x="1065" y="10"/>
                    </a:lnTo>
                    <a:lnTo>
                      <a:pt x="1071" y="10"/>
                    </a:lnTo>
                    <a:lnTo>
                      <a:pt x="1077" y="9"/>
                    </a:lnTo>
                    <a:lnTo>
                      <a:pt x="1083" y="9"/>
                    </a:lnTo>
                    <a:lnTo>
                      <a:pt x="1089" y="9"/>
                    </a:lnTo>
                    <a:lnTo>
                      <a:pt x="1095" y="9"/>
                    </a:lnTo>
                    <a:lnTo>
                      <a:pt x="1101" y="9"/>
                    </a:lnTo>
                    <a:lnTo>
                      <a:pt x="1107" y="10"/>
                    </a:lnTo>
                    <a:lnTo>
                      <a:pt x="1113" y="10"/>
                    </a:lnTo>
                    <a:lnTo>
                      <a:pt x="1119" y="10"/>
                    </a:lnTo>
                    <a:lnTo>
                      <a:pt x="1125" y="11"/>
                    </a:lnTo>
                    <a:lnTo>
                      <a:pt x="1131" y="12"/>
                    </a:lnTo>
                    <a:lnTo>
                      <a:pt x="1138" y="12"/>
                    </a:lnTo>
                    <a:lnTo>
                      <a:pt x="1144" y="13"/>
                    </a:lnTo>
                    <a:lnTo>
                      <a:pt x="1150" y="14"/>
                    </a:lnTo>
                    <a:lnTo>
                      <a:pt x="1156" y="16"/>
                    </a:lnTo>
                    <a:lnTo>
                      <a:pt x="1162" y="16"/>
                    </a:lnTo>
                    <a:lnTo>
                      <a:pt x="1168" y="18"/>
                    </a:lnTo>
                    <a:lnTo>
                      <a:pt x="1173" y="19"/>
                    </a:lnTo>
                    <a:lnTo>
                      <a:pt x="1179" y="21"/>
                    </a:lnTo>
                    <a:lnTo>
                      <a:pt x="1185" y="22"/>
                    </a:lnTo>
                    <a:lnTo>
                      <a:pt x="1191" y="24"/>
                    </a:lnTo>
                    <a:lnTo>
                      <a:pt x="1197" y="26"/>
                    </a:lnTo>
                    <a:lnTo>
                      <a:pt x="1203" y="30"/>
                    </a:lnTo>
                    <a:lnTo>
                      <a:pt x="1209" y="31"/>
                    </a:lnTo>
                    <a:lnTo>
                      <a:pt x="1215" y="33"/>
                    </a:lnTo>
                    <a:lnTo>
                      <a:pt x="1220" y="36"/>
                    </a:lnTo>
                    <a:lnTo>
                      <a:pt x="1226" y="39"/>
                    </a:lnTo>
                    <a:lnTo>
                      <a:pt x="1232" y="42"/>
                    </a:lnTo>
                    <a:lnTo>
                      <a:pt x="1238" y="45"/>
                    </a:lnTo>
                    <a:lnTo>
                      <a:pt x="1244" y="48"/>
                    </a:lnTo>
                    <a:lnTo>
                      <a:pt x="1250" y="53"/>
                    </a:lnTo>
                    <a:lnTo>
                      <a:pt x="1261" y="54"/>
                    </a:lnTo>
                    <a:lnTo>
                      <a:pt x="1272" y="55"/>
                    </a:lnTo>
                    <a:lnTo>
                      <a:pt x="1277" y="55"/>
                    </a:lnTo>
                    <a:lnTo>
                      <a:pt x="1284" y="56"/>
                    </a:lnTo>
                    <a:lnTo>
                      <a:pt x="1289" y="56"/>
                    </a:lnTo>
                    <a:lnTo>
                      <a:pt x="1295" y="57"/>
                    </a:lnTo>
                    <a:lnTo>
                      <a:pt x="1300" y="57"/>
                    </a:lnTo>
                    <a:lnTo>
                      <a:pt x="1306" y="57"/>
                    </a:lnTo>
                    <a:lnTo>
                      <a:pt x="1312" y="57"/>
                    </a:lnTo>
                    <a:lnTo>
                      <a:pt x="1318" y="58"/>
                    </a:lnTo>
                    <a:lnTo>
                      <a:pt x="1323" y="58"/>
                    </a:lnTo>
                    <a:lnTo>
                      <a:pt x="1329" y="58"/>
                    </a:lnTo>
                    <a:lnTo>
                      <a:pt x="1335" y="58"/>
                    </a:lnTo>
                    <a:lnTo>
                      <a:pt x="1341" y="59"/>
                    </a:lnTo>
                    <a:lnTo>
                      <a:pt x="1346" y="59"/>
                    </a:lnTo>
                    <a:lnTo>
                      <a:pt x="1353" y="59"/>
                    </a:lnTo>
                    <a:lnTo>
                      <a:pt x="1358" y="59"/>
                    </a:lnTo>
                    <a:lnTo>
                      <a:pt x="1364" y="59"/>
                    </a:lnTo>
                    <a:lnTo>
                      <a:pt x="1369" y="59"/>
                    </a:lnTo>
                    <a:lnTo>
                      <a:pt x="1376" y="59"/>
                    </a:lnTo>
                    <a:lnTo>
                      <a:pt x="1382" y="59"/>
                    </a:lnTo>
                    <a:lnTo>
                      <a:pt x="1388" y="59"/>
                    </a:lnTo>
                    <a:lnTo>
                      <a:pt x="1393" y="58"/>
                    </a:lnTo>
                    <a:lnTo>
                      <a:pt x="1400" y="58"/>
                    </a:lnTo>
                    <a:lnTo>
                      <a:pt x="1405" y="58"/>
                    </a:lnTo>
                    <a:lnTo>
                      <a:pt x="1411" y="58"/>
                    </a:lnTo>
                    <a:lnTo>
                      <a:pt x="1416" y="57"/>
                    </a:lnTo>
                    <a:lnTo>
                      <a:pt x="1423" y="57"/>
                    </a:lnTo>
                    <a:lnTo>
                      <a:pt x="1429" y="57"/>
                    </a:lnTo>
                    <a:lnTo>
                      <a:pt x="1435" y="57"/>
                    </a:lnTo>
                    <a:lnTo>
                      <a:pt x="1446" y="55"/>
                    </a:lnTo>
                    <a:lnTo>
                      <a:pt x="1457" y="55"/>
                    </a:lnTo>
                    <a:lnTo>
                      <a:pt x="1462" y="54"/>
                    </a:lnTo>
                    <a:lnTo>
                      <a:pt x="1469" y="53"/>
                    </a:lnTo>
                    <a:lnTo>
                      <a:pt x="1475" y="53"/>
                    </a:lnTo>
                    <a:lnTo>
                      <a:pt x="1481" y="53"/>
                    </a:lnTo>
                    <a:lnTo>
                      <a:pt x="1491" y="51"/>
                    </a:lnTo>
                    <a:lnTo>
                      <a:pt x="1503" y="49"/>
                    </a:lnTo>
                    <a:lnTo>
                      <a:pt x="1508" y="48"/>
                    </a:lnTo>
                    <a:lnTo>
                      <a:pt x="1514" y="48"/>
                    </a:lnTo>
                    <a:lnTo>
                      <a:pt x="1521" y="47"/>
                    </a:lnTo>
                    <a:lnTo>
                      <a:pt x="1527" y="47"/>
                    </a:lnTo>
                    <a:lnTo>
                      <a:pt x="1537" y="45"/>
                    </a:lnTo>
                    <a:lnTo>
                      <a:pt x="1549" y="44"/>
                    </a:lnTo>
                    <a:lnTo>
                      <a:pt x="1554" y="43"/>
                    </a:lnTo>
                    <a:lnTo>
                      <a:pt x="1560" y="42"/>
                    </a:lnTo>
                    <a:lnTo>
                      <a:pt x="1566" y="41"/>
                    </a:lnTo>
                    <a:lnTo>
                      <a:pt x="1572" y="41"/>
                    </a:lnTo>
                    <a:lnTo>
                      <a:pt x="1582" y="39"/>
                    </a:lnTo>
                    <a:lnTo>
                      <a:pt x="1594" y="38"/>
                    </a:lnTo>
                    <a:lnTo>
                      <a:pt x="1599" y="37"/>
                    </a:lnTo>
                    <a:lnTo>
                      <a:pt x="1605" y="37"/>
                    </a:lnTo>
                    <a:lnTo>
                      <a:pt x="1610" y="36"/>
                    </a:lnTo>
                    <a:lnTo>
                      <a:pt x="1617" y="36"/>
                    </a:lnTo>
                    <a:lnTo>
                      <a:pt x="1625" y="43"/>
                    </a:lnTo>
                    <a:lnTo>
                      <a:pt x="1631" y="53"/>
                    </a:lnTo>
                    <a:lnTo>
                      <a:pt x="1632" y="58"/>
                    </a:lnTo>
                    <a:lnTo>
                      <a:pt x="1634" y="64"/>
                    </a:lnTo>
                    <a:lnTo>
                      <a:pt x="1634" y="70"/>
                    </a:lnTo>
                    <a:lnTo>
                      <a:pt x="1634" y="77"/>
                    </a:lnTo>
                    <a:lnTo>
                      <a:pt x="1627" y="80"/>
                    </a:lnTo>
                    <a:lnTo>
                      <a:pt x="1621" y="83"/>
                    </a:lnTo>
                    <a:lnTo>
                      <a:pt x="1614" y="86"/>
                    </a:lnTo>
                    <a:lnTo>
                      <a:pt x="1607" y="90"/>
                    </a:lnTo>
                    <a:lnTo>
                      <a:pt x="1600" y="92"/>
                    </a:lnTo>
                    <a:lnTo>
                      <a:pt x="1593" y="95"/>
                    </a:lnTo>
                    <a:lnTo>
                      <a:pt x="1585" y="97"/>
                    </a:lnTo>
                    <a:lnTo>
                      <a:pt x="1579" y="101"/>
                    </a:lnTo>
                    <a:lnTo>
                      <a:pt x="1572" y="102"/>
                    </a:lnTo>
                    <a:lnTo>
                      <a:pt x="1565" y="104"/>
                    </a:lnTo>
                    <a:lnTo>
                      <a:pt x="1557" y="106"/>
                    </a:lnTo>
                    <a:lnTo>
                      <a:pt x="1550" y="108"/>
                    </a:lnTo>
                    <a:lnTo>
                      <a:pt x="1543" y="109"/>
                    </a:lnTo>
                    <a:lnTo>
                      <a:pt x="1535" y="111"/>
                    </a:lnTo>
                    <a:lnTo>
                      <a:pt x="1528" y="113"/>
                    </a:lnTo>
                    <a:lnTo>
                      <a:pt x="1522" y="115"/>
                    </a:lnTo>
                    <a:lnTo>
                      <a:pt x="1513" y="115"/>
                    </a:lnTo>
                    <a:lnTo>
                      <a:pt x="1506" y="117"/>
                    </a:lnTo>
                    <a:lnTo>
                      <a:pt x="1499" y="117"/>
                    </a:lnTo>
                    <a:lnTo>
                      <a:pt x="1491" y="119"/>
                    </a:lnTo>
                    <a:lnTo>
                      <a:pt x="1483" y="120"/>
                    </a:lnTo>
                    <a:lnTo>
                      <a:pt x="1477" y="121"/>
                    </a:lnTo>
                    <a:lnTo>
                      <a:pt x="1469" y="123"/>
                    </a:lnTo>
                    <a:lnTo>
                      <a:pt x="1462" y="125"/>
                    </a:lnTo>
                    <a:lnTo>
                      <a:pt x="1454" y="126"/>
                    </a:lnTo>
                    <a:lnTo>
                      <a:pt x="1447" y="128"/>
                    </a:lnTo>
                    <a:lnTo>
                      <a:pt x="1439" y="129"/>
                    </a:lnTo>
                    <a:lnTo>
                      <a:pt x="1432" y="131"/>
                    </a:lnTo>
                    <a:lnTo>
                      <a:pt x="1424" y="132"/>
                    </a:lnTo>
                    <a:lnTo>
                      <a:pt x="1417" y="134"/>
                    </a:lnTo>
                    <a:lnTo>
                      <a:pt x="1409" y="136"/>
                    </a:lnTo>
                    <a:lnTo>
                      <a:pt x="1403" y="139"/>
                    </a:lnTo>
                    <a:lnTo>
                      <a:pt x="1396" y="138"/>
                    </a:lnTo>
                    <a:lnTo>
                      <a:pt x="1391" y="138"/>
                    </a:lnTo>
                    <a:lnTo>
                      <a:pt x="1385" y="138"/>
                    </a:lnTo>
                    <a:lnTo>
                      <a:pt x="1380" y="138"/>
                    </a:lnTo>
                    <a:lnTo>
                      <a:pt x="1368" y="137"/>
                    </a:lnTo>
                    <a:lnTo>
                      <a:pt x="1358" y="137"/>
                    </a:lnTo>
                    <a:lnTo>
                      <a:pt x="1352" y="136"/>
                    </a:lnTo>
                    <a:lnTo>
                      <a:pt x="1345" y="135"/>
                    </a:lnTo>
                    <a:lnTo>
                      <a:pt x="1339" y="135"/>
                    </a:lnTo>
                    <a:lnTo>
                      <a:pt x="1334" y="135"/>
                    </a:lnTo>
                    <a:lnTo>
                      <a:pt x="1328" y="134"/>
                    </a:lnTo>
                    <a:lnTo>
                      <a:pt x="1322" y="133"/>
                    </a:lnTo>
                    <a:lnTo>
                      <a:pt x="1316" y="133"/>
                    </a:lnTo>
                    <a:lnTo>
                      <a:pt x="1311" y="133"/>
                    </a:lnTo>
                    <a:lnTo>
                      <a:pt x="1305" y="132"/>
                    </a:lnTo>
                    <a:lnTo>
                      <a:pt x="1298" y="131"/>
                    </a:lnTo>
                    <a:lnTo>
                      <a:pt x="1292" y="130"/>
                    </a:lnTo>
                    <a:lnTo>
                      <a:pt x="1286" y="130"/>
                    </a:lnTo>
                    <a:lnTo>
                      <a:pt x="1280" y="129"/>
                    </a:lnTo>
                    <a:lnTo>
                      <a:pt x="1273" y="128"/>
                    </a:lnTo>
                    <a:lnTo>
                      <a:pt x="1267" y="127"/>
                    </a:lnTo>
                    <a:lnTo>
                      <a:pt x="1261" y="127"/>
                    </a:lnTo>
                    <a:lnTo>
                      <a:pt x="1255" y="126"/>
                    </a:lnTo>
                    <a:lnTo>
                      <a:pt x="1248" y="125"/>
                    </a:lnTo>
                    <a:lnTo>
                      <a:pt x="1242" y="124"/>
                    </a:lnTo>
                    <a:lnTo>
                      <a:pt x="1236" y="124"/>
                    </a:lnTo>
                    <a:lnTo>
                      <a:pt x="1229" y="123"/>
                    </a:lnTo>
                    <a:lnTo>
                      <a:pt x="1223" y="123"/>
                    </a:lnTo>
                    <a:lnTo>
                      <a:pt x="1217" y="121"/>
                    </a:lnTo>
                    <a:lnTo>
                      <a:pt x="1212" y="121"/>
                    </a:lnTo>
                    <a:lnTo>
                      <a:pt x="1204" y="120"/>
                    </a:lnTo>
                    <a:lnTo>
                      <a:pt x="1198" y="119"/>
                    </a:lnTo>
                    <a:lnTo>
                      <a:pt x="1192" y="118"/>
                    </a:lnTo>
                    <a:lnTo>
                      <a:pt x="1186" y="118"/>
                    </a:lnTo>
                    <a:lnTo>
                      <a:pt x="1178" y="117"/>
                    </a:lnTo>
                    <a:lnTo>
                      <a:pt x="1172" y="116"/>
                    </a:lnTo>
                    <a:lnTo>
                      <a:pt x="1166" y="115"/>
                    </a:lnTo>
                    <a:lnTo>
                      <a:pt x="1160" y="115"/>
                    </a:lnTo>
                    <a:lnTo>
                      <a:pt x="1153" y="114"/>
                    </a:lnTo>
                    <a:lnTo>
                      <a:pt x="1147" y="113"/>
                    </a:lnTo>
                    <a:lnTo>
                      <a:pt x="1141" y="112"/>
                    </a:lnTo>
                    <a:lnTo>
                      <a:pt x="1134" y="112"/>
                    </a:lnTo>
                    <a:lnTo>
                      <a:pt x="1128" y="111"/>
                    </a:lnTo>
                    <a:lnTo>
                      <a:pt x="1122" y="111"/>
                    </a:lnTo>
                    <a:lnTo>
                      <a:pt x="1116" y="111"/>
                    </a:lnTo>
                    <a:lnTo>
                      <a:pt x="1109" y="111"/>
                    </a:lnTo>
                    <a:lnTo>
                      <a:pt x="1103" y="110"/>
                    </a:lnTo>
                    <a:lnTo>
                      <a:pt x="1097" y="109"/>
                    </a:lnTo>
                    <a:lnTo>
                      <a:pt x="1091" y="108"/>
                    </a:lnTo>
                    <a:lnTo>
                      <a:pt x="1084" y="108"/>
                    </a:lnTo>
                    <a:lnTo>
                      <a:pt x="1078" y="108"/>
                    </a:lnTo>
                    <a:lnTo>
                      <a:pt x="1072" y="108"/>
                    </a:lnTo>
                    <a:lnTo>
                      <a:pt x="1066" y="108"/>
                    </a:lnTo>
                    <a:lnTo>
                      <a:pt x="1059" y="108"/>
                    </a:lnTo>
                    <a:lnTo>
                      <a:pt x="1053" y="107"/>
                    </a:lnTo>
                    <a:lnTo>
                      <a:pt x="1047" y="107"/>
                    </a:lnTo>
                    <a:lnTo>
                      <a:pt x="1041" y="107"/>
                    </a:lnTo>
                    <a:lnTo>
                      <a:pt x="1034" y="107"/>
                    </a:lnTo>
                    <a:lnTo>
                      <a:pt x="1028" y="107"/>
                    </a:lnTo>
                    <a:lnTo>
                      <a:pt x="1023" y="107"/>
                    </a:lnTo>
                    <a:lnTo>
                      <a:pt x="1017" y="107"/>
                    </a:lnTo>
                    <a:lnTo>
                      <a:pt x="1011" y="108"/>
                    </a:lnTo>
                    <a:lnTo>
                      <a:pt x="1000" y="106"/>
                    </a:lnTo>
                    <a:lnTo>
                      <a:pt x="990" y="108"/>
                    </a:lnTo>
                    <a:lnTo>
                      <a:pt x="981" y="112"/>
                    </a:lnTo>
                    <a:lnTo>
                      <a:pt x="973" y="121"/>
                    </a:lnTo>
                    <a:lnTo>
                      <a:pt x="961" y="124"/>
                    </a:lnTo>
                    <a:lnTo>
                      <a:pt x="952" y="127"/>
                    </a:lnTo>
                    <a:lnTo>
                      <a:pt x="940" y="129"/>
                    </a:lnTo>
                    <a:lnTo>
                      <a:pt x="931" y="131"/>
                    </a:lnTo>
                    <a:lnTo>
                      <a:pt x="919" y="132"/>
                    </a:lnTo>
                    <a:lnTo>
                      <a:pt x="910" y="134"/>
                    </a:lnTo>
                    <a:lnTo>
                      <a:pt x="899" y="135"/>
                    </a:lnTo>
                    <a:lnTo>
                      <a:pt x="889" y="137"/>
                    </a:lnTo>
                    <a:lnTo>
                      <a:pt x="878" y="137"/>
                    </a:lnTo>
                    <a:lnTo>
                      <a:pt x="867" y="138"/>
                    </a:lnTo>
                    <a:lnTo>
                      <a:pt x="856" y="138"/>
                    </a:lnTo>
                    <a:lnTo>
                      <a:pt x="846" y="138"/>
                    </a:lnTo>
                    <a:lnTo>
                      <a:pt x="835" y="137"/>
                    </a:lnTo>
                    <a:lnTo>
                      <a:pt x="824" y="137"/>
                    </a:lnTo>
                    <a:lnTo>
                      <a:pt x="814" y="136"/>
                    </a:lnTo>
                    <a:lnTo>
                      <a:pt x="805" y="135"/>
                    </a:lnTo>
                    <a:lnTo>
                      <a:pt x="793" y="133"/>
                    </a:lnTo>
                    <a:lnTo>
                      <a:pt x="783" y="131"/>
                    </a:lnTo>
                    <a:lnTo>
                      <a:pt x="772" y="129"/>
                    </a:lnTo>
                    <a:lnTo>
                      <a:pt x="763" y="127"/>
                    </a:lnTo>
                    <a:lnTo>
                      <a:pt x="752" y="124"/>
                    </a:lnTo>
                    <a:lnTo>
                      <a:pt x="742" y="120"/>
                    </a:lnTo>
                    <a:lnTo>
                      <a:pt x="733" y="117"/>
                    </a:lnTo>
                    <a:lnTo>
                      <a:pt x="723" y="114"/>
                    </a:lnTo>
                    <a:lnTo>
                      <a:pt x="714" y="110"/>
                    </a:lnTo>
                    <a:lnTo>
                      <a:pt x="704" y="106"/>
                    </a:lnTo>
                    <a:lnTo>
                      <a:pt x="695" y="102"/>
                    </a:lnTo>
                    <a:lnTo>
                      <a:pt x="687" y="97"/>
                    </a:lnTo>
                    <a:lnTo>
                      <a:pt x="677" y="92"/>
                    </a:lnTo>
                    <a:lnTo>
                      <a:pt x="670" y="87"/>
                    </a:lnTo>
                    <a:lnTo>
                      <a:pt x="662" y="82"/>
                    </a:lnTo>
                    <a:lnTo>
                      <a:pt x="654" y="77"/>
                    </a:lnTo>
                    <a:lnTo>
                      <a:pt x="643" y="76"/>
                    </a:lnTo>
                    <a:lnTo>
                      <a:pt x="632" y="76"/>
                    </a:lnTo>
                    <a:lnTo>
                      <a:pt x="622" y="75"/>
                    </a:lnTo>
                    <a:lnTo>
                      <a:pt x="613" y="75"/>
                    </a:lnTo>
                    <a:lnTo>
                      <a:pt x="602" y="75"/>
                    </a:lnTo>
                    <a:lnTo>
                      <a:pt x="592" y="75"/>
                    </a:lnTo>
                    <a:lnTo>
                      <a:pt x="582" y="75"/>
                    </a:lnTo>
                    <a:lnTo>
                      <a:pt x="573" y="75"/>
                    </a:lnTo>
                    <a:lnTo>
                      <a:pt x="562" y="75"/>
                    </a:lnTo>
                    <a:lnTo>
                      <a:pt x="553" y="75"/>
                    </a:lnTo>
                    <a:lnTo>
                      <a:pt x="543" y="75"/>
                    </a:lnTo>
                    <a:lnTo>
                      <a:pt x="533" y="76"/>
                    </a:lnTo>
                    <a:lnTo>
                      <a:pt x="524" y="76"/>
                    </a:lnTo>
                    <a:lnTo>
                      <a:pt x="514" y="77"/>
                    </a:lnTo>
                    <a:lnTo>
                      <a:pt x="505" y="78"/>
                    </a:lnTo>
                    <a:lnTo>
                      <a:pt x="496" y="79"/>
                    </a:lnTo>
                    <a:lnTo>
                      <a:pt x="485" y="79"/>
                    </a:lnTo>
                    <a:lnTo>
                      <a:pt x="476" y="80"/>
                    </a:lnTo>
                    <a:lnTo>
                      <a:pt x="466" y="81"/>
                    </a:lnTo>
                    <a:lnTo>
                      <a:pt x="457" y="82"/>
                    </a:lnTo>
                    <a:lnTo>
                      <a:pt x="448" y="83"/>
                    </a:lnTo>
                    <a:lnTo>
                      <a:pt x="438" y="85"/>
                    </a:lnTo>
                    <a:lnTo>
                      <a:pt x="429" y="86"/>
                    </a:lnTo>
                    <a:lnTo>
                      <a:pt x="419" y="88"/>
                    </a:lnTo>
                    <a:lnTo>
                      <a:pt x="409" y="89"/>
                    </a:lnTo>
                    <a:lnTo>
                      <a:pt x="400" y="91"/>
                    </a:lnTo>
                    <a:lnTo>
                      <a:pt x="390" y="93"/>
                    </a:lnTo>
                    <a:lnTo>
                      <a:pt x="381" y="96"/>
                    </a:lnTo>
                    <a:lnTo>
                      <a:pt x="371" y="99"/>
                    </a:lnTo>
                    <a:lnTo>
                      <a:pt x="362" y="102"/>
                    </a:lnTo>
                    <a:lnTo>
                      <a:pt x="353" y="105"/>
                    </a:lnTo>
                    <a:lnTo>
                      <a:pt x="343" y="108"/>
                    </a:lnTo>
                    <a:lnTo>
                      <a:pt x="336" y="104"/>
                    </a:lnTo>
                    <a:lnTo>
                      <a:pt x="330" y="100"/>
                    </a:lnTo>
                    <a:lnTo>
                      <a:pt x="322" y="96"/>
                    </a:lnTo>
                    <a:lnTo>
                      <a:pt x="316" y="93"/>
                    </a:lnTo>
                    <a:lnTo>
                      <a:pt x="309" y="89"/>
                    </a:lnTo>
                    <a:lnTo>
                      <a:pt x="303" y="86"/>
                    </a:lnTo>
                    <a:lnTo>
                      <a:pt x="296" y="84"/>
                    </a:lnTo>
                    <a:lnTo>
                      <a:pt x="290" y="82"/>
                    </a:lnTo>
                    <a:lnTo>
                      <a:pt x="283" y="79"/>
                    </a:lnTo>
                    <a:lnTo>
                      <a:pt x="275" y="76"/>
                    </a:lnTo>
                    <a:lnTo>
                      <a:pt x="269" y="73"/>
                    </a:lnTo>
                    <a:lnTo>
                      <a:pt x="263" y="72"/>
                    </a:lnTo>
                    <a:lnTo>
                      <a:pt x="256" y="70"/>
                    </a:lnTo>
                    <a:lnTo>
                      <a:pt x="248" y="69"/>
                    </a:lnTo>
                    <a:lnTo>
                      <a:pt x="242" y="68"/>
                    </a:lnTo>
                    <a:lnTo>
                      <a:pt x="236" y="68"/>
                    </a:lnTo>
                    <a:lnTo>
                      <a:pt x="228" y="67"/>
                    </a:lnTo>
                    <a:lnTo>
                      <a:pt x="221" y="66"/>
                    </a:lnTo>
                    <a:lnTo>
                      <a:pt x="214" y="66"/>
                    </a:lnTo>
                    <a:lnTo>
                      <a:pt x="208" y="66"/>
                    </a:lnTo>
                    <a:lnTo>
                      <a:pt x="200" y="66"/>
                    </a:lnTo>
                    <a:lnTo>
                      <a:pt x="193" y="67"/>
                    </a:lnTo>
                    <a:lnTo>
                      <a:pt x="186" y="68"/>
                    </a:lnTo>
                    <a:lnTo>
                      <a:pt x="179" y="70"/>
                    </a:lnTo>
                    <a:lnTo>
                      <a:pt x="172" y="70"/>
                    </a:lnTo>
                    <a:lnTo>
                      <a:pt x="165" y="72"/>
                    </a:lnTo>
                    <a:lnTo>
                      <a:pt x="159" y="75"/>
                    </a:lnTo>
                    <a:lnTo>
                      <a:pt x="152" y="78"/>
                    </a:lnTo>
                    <a:lnTo>
                      <a:pt x="145" y="80"/>
                    </a:lnTo>
                    <a:lnTo>
                      <a:pt x="138" y="83"/>
                    </a:lnTo>
                    <a:lnTo>
                      <a:pt x="131" y="87"/>
                    </a:lnTo>
                    <a:lnTo>
                      <a:pt x="125" y="91"/>
                    </a:lnTo>
                    <a:lnTo>
                      <a:pt x="116" y="88"/>
                    </a:lnTo>
                    <a:lnTo>
                      <a:pt x="108" y="87"/>
                    </a:lnTo>
                    <a:lnTo>
                      <a:pt x="100" y="87"/>
                    </a:lnTo>
                    <a:lnTo>
                      <a:pt x="94" y="89"/>
                    </a:lnTo>
                    <a:lnTo>
                      <a:pt x="86" y="90"/>
                    </a:lnTo>
                    <a:lnTo>
                      <a:pt x="80" y="92"/>
                    </a:lnTo>
                    <a:lnTo>
                      <a:pt x="74" y="95"/>
                    </a:lnTo>
                    <a:lnTo>
                      <a:pt x="68" y="99"/>
                    </a:lnTo>
                    <a:lnTo>
                      <a:pt x="60" y="101"/>
                    </a:lnTo>
                    <a:lnTo>
                      <a:pt x="53" y="104"/>
                    </a:lnTo>
                    <a:lnTo>
                      <a:pt x="46" y="106"/>
                    </a:lnTo>
                    <a:lnTo>
                      <a:pt x="40" y="108"/>
                    </a:lnTo>
                    <a:lnTo>
                      <a:pt x="31" y="108"/>
                    </a:lnTo>
                    <a:lnTo>
                      <a:pt x="23" y="109"/>
                    </a:lnTo>
                    <a:lnTo>
                      <a:pt x="14" y="109"/>
                    </a:lnTo>
                    <a:lnTo>
                      <a:pt x="7" y="108"/>
                    </a:lnTo>
                    <a:lnTo>
                      <a:pt x="3" y="97"/>
                    </a:lnTo>
                    <a:lnTo>
                      <a:pt x="1" y="89"/>
                    </a:lnTo>
                    <a:lnTo>
                      <a:pt x="0" y="81"/>
                    </a:lnTo>
                    <a:lnTo>
                      <a:pt x="2" y="75"/>
                    </a:lnTo>
                    <a:lnTo>
                      <a:pt x="4" y="68"/>
                    </a:lnTo>
                    <a:lnTo>
                      <a:pt x="8" y="62"/>
                    </a:lnTo>
                    <a:lnTo>
                      <a:pt x="13" y="57"/>
                    </a:lnTo>
                    <a:lnTo>
                      <a:pt x="20" y="53"/>
                    </a:lnTo>
                    <a:lnTo>
                      <a:pt x="26" y="47"/>
                    </a:lnTo>
                    <a:lnTo>
                      <a:pt x="32" y="44"/>
                    </a:lnTo>
                    <a:lnTo>
                      <a:pt x="40" y="40"/>
                    </a:lnTo>
                    <a:lnTo>
                      <a:pt x="48" y="37"/>
                    </a:lnTo>
                    <a:lnTo>
                      <a:pt x="55" y="34"/>
                    </a:lnTo>
                    <a:lnTo>
                      <a:pt x="64" y="31"/>
                    </a:lnTo>
                    <a:lnTo>
                      <a:pt x="72" y="28"/>
                    </a:lnTo>
                    <a:lnTo>
                      <a:pt x="80" y="25"/>
                    </a:lnTo>
                    <a:lnTo>
                      <a:pt x="86" y="25"/>
                    </a:lnTo>
                    <a:lnTo>
                      <a:pt x="93" y="25"/>
                    </a:lnTo>
                    <a:lnTo>
                      <a:pt x="99" y="25"/>
                    </a:lnTo>
                    <a:lnTo>
                      <a:pt x="105" y="25"/>
                    </a:lnTo>
                    <a:lnTo>
                      <a:pt x="112" y="23"/>
                    </a:lnTo>
                    <a:lnTo>
                      <a:pt x="119" y="22"/>
                    </a:lnTo>
                    <a:lnTo>
                      <a:pt x="125" y="21"/>
                    </a:lnTo>
                    <a:lnTo>
                      <a:pt x="132" y="20"/>
                    </a:lnTo>
                    <a:lnTo>
                      <a:pt x="139" y="18"/>
                    </a:lnTo>
                    <a:lnTo>
                      <a:pt x="145" y="16"/>
                    </a:lnTo>
                    <a:lnTo>
                      <a:pt x="152" y="14"/>
                    </a:lnTo>
                    <a:lnTo>
                      <a:pt x="160" y="13"/>
                    </a:lnTo>
                    <a:lnTo>
                      <a:pt x="166" y="11"/>
                    </a:lnTo>
                    <a:lnTo>
                      <a:pt x="172" y="10"/>
                    </a:lnTo>
                    <a:lnTo>
                      <a:pt x="179" y="8"/>
                    </a:lnTo>
                    <a:lnTo>
                      <a:pt x="187" y="7"/>
                    </a:lnTo>
                    <a:lnTo>
                      <a:pt x="193" y="5"/>
                    </a:lnTo>
                    <a:lnTo>
                      <a:pt x="199" y="4"/>
                    </a:lnTo>
                    <a:lnTo>
                      <a:pt x="205" y="2"/>
                    </a:lnTo>
                    <a:lnTo>
                      <a:pt x="212" y="2"/>
                    </a:lnTo>
                    <a:lnTo>
                      <a:pt x="218" y="1"/>
                    </a:lnTo>
                    <a:lnTo>
                      <a:pt x="224" y="1"/>
                    </a:lnTo>
                    <a:lnTo>
                      <a:pt x="231" y="2"/>
                    </a:lnTo>
                    <a:lnTo>
                      <a:pt x="238" y="5"/>
                    </a:lnTo>
                    <a:lnTo>
                      <a:pt x="243" y="5"/>
                    </a:lnTo>
                    <a:lnTo>
                      <a:pt x="249" y="8"/>
                    </a:lnTo>
                    <a:lnTo>
                      <a:pt x="256" y="10"/>
                    </a:lnTo>
                    <a:lnTo>
                      <a:pt x="262" y="14"/>
                    </a:lnTo>
                    <a:lnTo>
                      <a:pt x="267" y="17"/>
                    </a:lnTo>
                    <a:lnTo>
                      <a:pt x="273" y="23"/>
                    </a:lnTo>
                    <a:lnTo>
                      <a:pt x="279" y="29"/>
                    </a:lnTo>
                    <a:lnTo>
                      <a:pt x="285" y="36"/>
                    </a:lnTo>
                    <a:lnTo>
                      <a:pt x="291" y="36"/>
                    </a:lnTo>
                    <a:lnTo>
                      <a:pt x="299" y="37"/>
                    </a:lnTo>
                    <a:lnTo>
                      <a:pt x="306" y="37"/>
                    </a:lnTo>
                    <a:lnTo>
                      <a:pt x="314" y="38"/>
                    </a:lnTo>
                    <a:lnTo>
                      <a:pt x="321" y="38"/>
                    </a:lnTo>
                    <a:lnTo>
                      <a:pt x="330" y="38"/>
                    </a:lnTo>
                    <a:lnTo>
                      <a:pt x="337" y="38"/>
                    </a:lnTo>
                    <a:lnTo>
                      <a:pt x="345" y="38"/>
                    </a:lnTo>
                    <a:lnTo>
                      <a:pt x="353" y="37"/>
                    </a:lnTo>
                    <a:lnTo>
                      <a:pt x="361" y="36"/>
                    </a:lnTo>
                    <a:lnTo>
                      <a:pt x="368" y="35"/>
                    </a:lnTo>
                    <a:lnTo>
                      <a:pt x="377" y="35"/>
                    </a:lnTo>
                    <a:lnTo>
                      <a:pt x="384" y="34"/>
                    </a:lnTo>
                    <a:lnTo>
                      <a:pt x="392" y="34"/>
                    </a:lnTo>
                    <a:lnTo>
                      <a:pt x="400" y="33"/>
                    </a:lnTo>
                    <a:lnTo>
                      <a:pt x="409" y="33"/>
                    </a:lnTo>
                    <a:lnTo>
                      <a:pt x="416" y="31"/>
                    </a:lnTo>
                    <a:lnTo>
                      <a:pt x="425" y="30"/>
                    </a:lnTo>
                    <a:lnTo>
                      <a:pt x="432" y="28"/>
                    </a:lnTo>
                    <a:lnTo>
                      <a:pt x="440" y="26"/>
                    </a:lnTo>
                    <a:lnTo>
                      <a:pt x="448" y="24"/>
                    </a:lnTo>
                    <a:lnTo>
                      <a:pt x="457" y="23"/>
                    </a:lnTo>
                    <a:lnTo>
                      <a:pt x="464" y="22"/>
                    </a:lnTo>
                    <a:lnTo>
                      <a:pt x="474" y="21"/>
                    </a:lnTo>
                    <a:lnTo>
                      <a:pt x="481" y="19"/>
                    </a:lnTo>
                    <a:lnTo>
                      <a:pt x="489" y="18"/>
                    </a:lnTo>
                    <a:lnTo>
                      <a:pt x="498" y="16"/>
                    </a:lnTo>
                    <a:lnTo>
                      <a:pt x="507" y="15"/>
                    </a:lnTo>
                    <a:lnTo>
                      <a:pt x="514" y="13"/>
                    </a:lnTo>
                    <a:lnTo>
                      <a:pt x="523" y="13"/>
                    </a:lnTo>
                    <a:lnTo>
                      <a:pt x="531" y="11"/>
                    </a:lnTo>
                    <a:lnTo>
                      <a:pt x="541" y="11"/>
                    </a:lnTo>
                    <a:lnTo>
                      <a:pt x="548" y="9"/>
                    </a:lnTo>
                    <a:lnTo>
                      <a:pt x="556" y="8"/>
                    </a:lnTo>
                    <a:lnTo>
                      <a:pt x="564" y="6"/>
                    </a:lnTo>
                    <a:lnTo>
                      <a:pt x="573" y="5"/>
                    </a:lnTo>
                    <a:lnTo>
                      <a:pt x="580" y="4"/>
                    </a:lnTo>
                    <a:lnTo>
                      <a:pt x="589" y="2"/>
                    </a:lnTo>
                    <a:lnTo>
                      <a:pt x="596" y="2"/>
                    </a:lnTo>
                    <a:lnTo>
                      <a:pt x="605" y="2"/>
                    </a:lnTo>
                    <a:lnTo>
                      <a:pt x="613" y="1"/>
                    </a:lnTo>
                    <a:lnTo>
                      <a:pt x="621" y="0"/>
                    </a:lnTo>
                    <a:lnTo>
                      <a:pt x="628" y="0"/>
                    </a:lnTo>
                    <a:lnTo>
                      <a:pt x="638" y="0"/>
                    </a:lnTo>
                    <a:lnTo>
                      <a:pt x="645" y="0"/>
                    </a:lnTo>
                    <a:lnTo>
                      <a:pt x="653" y="0"/>
                    </a:lnTo>
                    <a:lnTo>
                      <a:pt x="661" y="1"/>
                    </a:lnTo>
                    <a:lnTo>
                      <a:pt x="670" y="2"/>
                    </a:lnTo>
                    <a:lnTo>
                      <a:pt x="677" y="2"/>
                    </a:lnTo>
                    <a:lnTo>
                      <a:pt x="685" y="2"/>
                    </a:lnTo>
                    <a:lnTo>
                      <a:pt x="692" y="4"/>
                    </a:lnTo>
                    <a:lnTo>
                      <a:pt x="700" y="6"/>
                    </a:lnTo>
                    <a:lnTo>
                      <a:pt x="708" y="7"/>
                    </a:lnTo>
                    <a:lnTo>
                      <a:pt x="716" y="9"/>
                    </a:lnTo>
                    <a:lnTo>
                      <a:pt x="723" y="11"/>
                    </a:lnTo>
                    <a:lnTo>
                      <a:pt x="732" y="14"/>
                    </a:lnTo>
                    <a:lnTo>
                      <a:pt x="738" y="16"/>
                    </a:lnTo>
                    <a:lnTo>
                      <a:pt x="746" y="18"/>
                    </a:lnTo>
                    <a:lnTo>
                      <a:pt x="752" y="21"/>
                    </a:lnTo>
                    <a:lnTo>
                      <a:pt x="761" y="25"/>
                    </a:lnTo>
                    <a:lnTo>
                      <a:pt x="767" y="29"/>
                    </a:lnTo>
                    <a:lnTo>
                      <a:pt x="775" y="33"/>
                    </a:lnTo>
                    <a:lnTo>
                      <a:pt x="782" y="37"/>
                    </a:lnTo>
                    <a:lnTo>
                      <a:pt x="790" y="42"/>
                    </a:lnTo>
                    <a:lnTo>
                      <a:pt x="86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1" name="Freeform 45"/>
              <p:cNvSpPr>
                <a:spLocks/>
              </p:cNvSpPr>
              <p:nvPr/>
            </p:nvSpPr>
            <p:spPr bwMode="auto">
              <a:xfrm>
                <a:off x="2174" y="3723"/>
                <a:ext cx="41" cy="41"/>
              </a:xfrm>
              <a:custGeom>
                <a:avLst/>
                <a:gdLst>
                  <a:gd name="T0" fmla="*/ 41 w 83"/>
                  <a:gd name="T1" fmla="*/ 13 h 82"/>
                  <a:gd name="T2" fmla="*/ 41 w 83"/>
                  <a:gd name="T3" fmla="*/ 18 h 82"/>
                  <a:gd name="T4" fmla="*/ 41 w 83"/>
                  <a:gd name="T5" fmla="*/ 22 h 82"/>
                  <a:gd name="T6" fmla="*/ 39 w 83"/>
                  <a:gd name="T7" fmla="*/ 26 h 82"/>
                  <a:gd name="T8" fmla="*/ 38 w 83"/>
                  <a:gd name="T9" fmla="*/ 31 h 82"/>
                  <a:gd name="T10" fmla="*/ 35 w 83"/>
                  <a:gd name="T11" fmla="*/ 34 h 82"/>
                  <a:gd name="T12" fmla="*/ 32 w 83"/>
                  <a:gd name="T13" fmla="*/ 37 h 82"/>
                  <a:gd name="T14" fmla="*/ 29 w 83"/>
                  <a:gd name="T15" fmla="*/ 39 h 82"/>
                  <a:gd name="T16" fmla="*/ 25 w 83"/>
                  <a:gd name="T17" fmla="*/ 41 h 82"/>
                  <a:gd name="T18" fmla="*/ 20 w 83"/>
                  <a:gd name="T19" fmla="*/ 41 h 82"/>
                  <a:gd name="T20" fmla="*/ 15 w 83"/>
                  <a:gd name="T21" fmla="*/ 41 h 82"/>
                  <a:gd name="T22" fmla="*/ 11 w 83"/>
                  <a:gd name="T23" fmla="*/ 39 h 82"/>
                  <a:gd name="T24" fmla="*/ 8 w 83"/>
                  <a:gd name="T25" fmla="*/ 38 h 82"/>
                  <a:gd name="T26" fmla="*/ 5 w 83"/>
                  <a:gd name="T27" fmla="*/ 36 h 82"/>
                  <a:gd name="T28" fmla="*/ 3 w 83"/>
                  <a:gd name="T29" fmla="*/ 33 h 82"/>
                  <a:gd name="T30" fmla="*/ 1 w 83"/>
                  <a:gd name="T31" fmla="*/ 30 h 82"/>
                  <a:gd name="T32" fmla="*/ 1 w 83"/>
                  <a:gd name="T33" fmla="*/ 26 h 82"/>
                  <a:gd name="T34" fmla="*/ 0 w 83"/>
                  <a:gd name="T35" fmla="*/ 21 h 82"/>
                  <a:gd name="T36" fmla="*/ 0 w 83"/>
                  <a:gd name="T37" fmla="*/ 18 h 82"/>
                  <a:gd name="T38" fmla="*/ 1 w 83"/>
                  <a:gd name="T39" fmla="*/ 14 h 82"/>
                  <a:gd name="T40" fmla="*/ 3 w 83"/>
                  <a:gd name="T41" fmla="*/ 11 h 82"/>
                  <a:gd name="T42" fmla="*/ 7 w 83"/>
                  <a:gd name="T43" fmla="*/ 6 h 82"/>
                  <a:gd name="T44" fmla="*/ 10 w 83"/>
                  <a:gd name="T45" fmla="*/ 1 h 82"/>
                  <a:gd name="T46" fmla="*/ 14 w 83"/>
                  <a:gd name="T47" fmla="*/ 0 h 82"/>
                  <a:gd name="T48" fmla="*/ 18 w 83"/>
                  <a:gd name="T49" fmla="*/ 0 h 82"/>
                  <a:gd name="T50" fmla="*/ 22 w 83"/>
                  <a:gd name="T51" fmla="*/ 0 h 82"/>
                  <a:gd name="T52" fmla="*/ 27 w 83"/>
                  <a:gd name="T53" fmla="*/ 2 h 82"/>
                  <a:gd name="T54" fmla="*/ 31 w 83"/>
                  <a:gd name="T55" fmla="*/ 3 h 82"/>
                  <a:gd name="T56" fmla="*/ 34 w 83"/>
                  <a:gd name="T57" fmla="*/ 6 h 82"/>
                  <a:gd name="T58" fmla="*/ 37 w 83"/>
                  <a:gd name="T59" fmla="*/ 9 h 82"/>
                  <a:gd name="T60" fmla="*/ 41 w 83"/>
                  <a:gd name="T61" fmla="*/ 13 h 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 h="82">
                    <a:moveTo>
                      <a:pt x="83" y="26"/>
                    </a:moveTo>
                    <a:lnTo>
                      <a:pt x="83" y="35"/>
                    </a:lnTo>
                    <a:lnTo>
                      <a:pt x="83" y="44"/>
                    </a:lnTo>
                    <a:lnTo>
                      <a:pt x="79" y="52"/>
                    </a:lnTo>
                    <a:lnTo>
                      <a:pt x="76" y="61"/>
                    </a:lnTo>
                    <a:lnTo>
                      <a:pt x="71" y="67"/>
                    </a:lnTo>
                    <a:lnTo>
                      <a:pt x="65" y="73"/>
                    </a:lnTo>
                    <a:lnTo>
                      <a:pt x="58" y="77"/>
                    </a:lnTo>
                    <a:lnTo>
                      <a:pt x="51" y="82"/>
                    </a:lnTo>
                    <a:lnTo>
                      <a:pt x="40" y="82"/>
                    </a:lnTo>
                    <a:lnTo>
                      <a:pt x="31" y="82"/>
                    </a:lnTo>
                    <a:lnTo>
                      <a:pt x="23" y="78"/>
                    </a:lnTo>
                    <a:lnTo>
                      <a:pt x="17" y="76"/>
                    </a:lnTo>
                    <a:lnTo>
                      <a:pt x="11" y="71"/>
                    </a:lnTo>
                    <a:lnTo>
                      <a:pt x="7" y="66"/>
                    </a:lnTo>
                    <a:lnTo>
                      <a:pt x="3" y="59"/>
                    </a:lnTo>
                    <a:lnTo>
                      <a:pt x="2" y="51"/>
                    </a:lnTo>
                    <a:lnTo>
                      <a:pt x="0" y="42"/>
                    </a:lnTo>
                    <a:lnTo>
                      <a:pt x="1" y="35"/>
                    </a:lnTo>
                    <a:lnTo>
                      <a:pt x="3" y="27"/>
                    </a:lnTo>
                    <a:lnTo>
                      <a:pt x="7" y="22"/>
                    </a:lnTo>
                    <a:lnTo>
                      <a:pt x="14" y="12"/>
                    </a:lnTo>
                    <a:lnTo>
                      <a:pt x="20" y="2"/>
                    </a:lnTo>
                    <a:lnTo>
                      <a:pt x="28" y="0"/>
                    </a:lnTo>
                    <a:lnTo>
                      <a:pt x="37" y="0"/>
                    </a:lnTo>
                    <a:lnTo>
                      <a:pt x="45" y="0"/>
                    </a:lnTo>
                    <a:lnTo>
                      <a:pt x="54" y="3"/>
                    </a:lnTo>
                    <a:lnTo>
                      <a:pt x="62" y="6"/>
                    </a:lnTo>
                    <a:lnTo>
                      <a:pt x="69" y="12"/>
                    </a:lnTo>
                    <a:lnTo>
                      <a:pt x="75" y="17"/>
                    </a:lnTo>
                    <a:lnTo>
                      <a:pt x="8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2" name="Freeform 46"/>
              <p:cNvSpPr>
                <a:spLocks/>
              </p:cNvSpPr>
              <p:nvPr/>
            </p:nvSpPr>
            <p:spPr bwMode="auto">
              <a:xfrm>
                <a:off x="2673" y="3735"/>
                <a:ext cx="41" cy="41"/>
              </a:xfrm>
              <a:custGeom>
                <a:avLst/>
                <a:gdLst>
                  <a:gd name="T0" fmla="*/ 40 w 83"/>
                  <a:gd name="T1" fmla="*/ 21 h 84"/>
                  <a:gd name="T2" fmla="*/ 41 w 83"/>
                  <a:gd name="T3" fmla="*/ 25 h 84"/>
                  <a:gd name="T4" fmla="*/ 41 w 83"/>
                  <a:gd name="T5" fmla="*/ 29 h 84"/>
                  <a:gd name="T6" fmla="*/ 39 w 83"/>
                  <a:gd name="T7" fmla="*/ 31 h 84"/>
                  <a:gd name="T8" fmla="*/ 37 w 83"/>
                  <a:gd name="T9" fmla="*/ 34 h 84"/>
                  <a:gd name="T10" fmla="*/ 34 w 83"/>
                  <a:gd name="T11" fmla="*/ 35 h 84"/>
                  <a:gd name="T12" fmla="*/ 31 w 83"/>
                  <a:gd name="T13" fmla="*/ 36 h 84"/>
                  <a:gd name="T14" fmla="*/ 27 w 83"/>
                  <a:gd name="T15" fmla="*/ 38 h 84"/>
                  <a:gd name="T16" fmla="*/ 25 w 83"/>
                  <a:gd name="T17" fmla="*/ 41 h 84"/>
                  <a:gd name="T18" fmla="*/ 21 w 83"/>
                  <a:gd name="T19" fmla="*/ 41 h 84"/>
                  <a:gd name="T20" fmla="*/ 18 w 83"/>
                  <a:gd name="T21" fmla="*/ 41 h 84"/>
                  <a:gd name="T22" fmla="*/ 14 w 83"/>
                  <a:gd name="T23" fmla="*/ 41 h 84"/>
                  <a:gd name="T24" fmla="*/ 11 w 83"/>
                  <a:gd name="T25" fmla="*/ 41 h 84"/>
                  <a:gd name="T26" fmla="*/ 8 w 83"/>
                  <a:gd name="T27" fmla="*/ 39 h 84"/>
                  <a:gd name="T28" fmla="*/ 4 w 83"/>
                  <a:gd name="T29" fmla="*/ 38 h 84"/>
                  <a:gd name="T30" fmla="*/ 2 w 83"/>
                  <a:gd name="T31" fmla="*/ 35 h 84"/>
                  <a:gd name="T32" fmla="*/ 0 w 83"/>
                  <a:gd name="T33" fmla="*/ 32 h 84"/>
                  <a:gd name="T34" fmla="*/ 0 w 83"/>
                  <a:gd name="T35" fmla="*/ 27 h 84"/>
                  <a:gd name="T36" fmla="*/ 0 w 83"/>
                  <a:gd name="T37" fmla="*/ 22 h 84"/>
                  <a:gd name="T38" fmla="*/ 0 w 83"/>
                  <a:gd name="T39" fmla="*/ 18 h 84"/>
                  <a:gd name="T40" fmla="*/ 0 w 83"/>
                  <a:gd name="T41" fmla="*/ 13 h 84"/>
                  <a:gd name="T42" fmla="*/ 1 w 83"/>
                  <a:gd name="T43" fmla="*/ 8 h 84"/>
                  <a:gd name="T44" fmla="*/ 3 w 83"/>
                  <a:gd name="T45" fmla="*/ 5 h 84"/>
                  <a:gd name="T46" fmla="*/ 5 w 83"/>
                  <a:gd name="T47" fmla="*/ 3 h 84"/>
                  <a:gd name="T48" fmla="*/ 7 w 83"/>
                  <a:gd name="T49" fmla="*/ 2 h 84"/>
                  <a:gd name="T50" fmla="*/ 9 w 83"/>
                  <a:gd name="T51" fmla="*/ 1 h 84"/>
                  <a:gd name="T52" fmla="*/ 13 w 83"/>
                  <a:gd name="T53" fmla="*/ 1 h 84"/>
                  <a:gd name="T54" fmla="*/ 15 w 83"/>
                  <a:gd name="T55" fmla="*/ 0 h 84"/>
                  <a:gd name="T56" fmla="*/ 18 w 83"/>
                  <a:gd name="T57" fmla="*/ 0 h 84"/>
                  <a:gd name="T58" fmla="*/ 20 w 83"/>
                  <a:gd name="T59" fmla="*/ 0 h 84"/>
                  <a:gd name="T60" fmla="*/ 23 w 83"/>
                  <a:gd name="T61" fmla="*/ 0 h 84"/>
                  <a:gd name="T62" fmla="*/ 26 w 83"/>
                  <a:gd name="T63" fmla="*/ 2 h 84"/>
                  <a:gd name="T64" fmla="*/ 30 w 83"/>
                  <a:gd name="T65" fmla="*/ 5 h 84"/>
                  <a:gd name="T66" fmla="*/ 32 w 83"/>
                  <a:gd name="T67" fmla="*/ 8 h 84"/>
                  <a:gd name="T68" fmla="*/ 34 w 83"/>
                  <a:gd name="T69" fmla="*/ 12 h 84"/>
                  <a:gd name="T70" fmla="*/ 37 w 83"/>
                  <a:gd name="T71" fmla="*/ 17 h 84"/>
                  <a:gd name="T72" fmla="*/ 40 w 83"/>
                  <a:gd name="T73" fmla="*/ 21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4">
                    <a:moveTo>
                      <a:pt x="81" y="42"/>
                    </a:moveTo>
                    <a:lnTo>
                      <a:pt x="83" y="51"/>
                    </a:lnTo>
                    <a:lnTo>
                      <a:pt x="83" y="59"/>
                    </a:lnTo>
                    <a:lnTo>
                      <a:pt x="78" y="64"/>
                    </a:lnTo>
                    <a:lnTo>
                      <a:pt x="74" y="69"/>
                    </a:lnTo>
                    <a:lnTo>
                      <a:pt x="68" y="71"/>
                    </a:lnTo>
                    <a:lnTo>
                      <a:pt x="62" y="74"/>
                    </a:lnTo>
                    <a:lnTo>
                      <a:pt x="55" y="78"/>
                    </a:lnTo>
                    <a:lnTo>
                      <a:pt x="50" y="84"/>
                    </a:lnTo>
                    <a:lnTo>
                      <a:pt x="43" y="83"/>
                    </a:lnTo>
                    <a:lnTo>
                      <a:pt x="36" y="83"/>
                    </a:lnTo>
                    <a:lnTo>
                      <a:pt x="28" y="83"/>
                    </a:lnTo>
                    <a:lnTo>
                      <a:pt x="22" y="83"/>
                    </a:lnTo>
                    <a:lnTo>
                      <a:pt x="16" y="79"/>
                    </a:lnTo>
                    <a:lnTo>
                      <a:pt x="9" y="77"/>
                    </a:lnTo>
                    <a:lnTo>
                      <a:pt x="4" y="72"/>
                    </a:lnTo>
                    <a:lnTo>
                      <a:pt x="1" y="66"/>
                    </a:lnTo>
                    <a:lnTo>
                      <a:pt x="1" y="55"/>
                    </a:lnTo>
                    <a:lnTo>
                      <a:pt x="1" y="46"/>
                    </a:lnTo>
                    <a:lnTo>
                      <a:pt x="0" y="36"/>
                    </a:lnTo>
                    <a:lnTo>
                      <a:pt x="1" y="26"/>
                    </a:lnTo>
                    <a:lnTo>
                      <a:pt x="2" y="17"/>
                    </a:lnTo>
                    <a:lnTo>
                      <a:pt x="7" y="11"/>
                    </a:lnTo>
                    <a:lnTo>
                      <a:pt x="10" y="7"/>
                    </a:lnTo>
                    <a:lnTo>
                      <a:pt x="15" y="5"/>
                    </a:lnTo>
                    <a:lnTo>
                      <a:pt x="19" y="3"/>
                    </a:lnTo>
                    <a:lnTo>
                      <a:pt x="26" y="3"/>
                    </a:lnTo>
                    <a:lnTo>
                      <a:pt x="31" y="0"/>
                    </a:lnTo>
                    <a:lnTo>
                      <a:pt x="37" y="0"/>
                    </a:lnTo>
                    <a:lnTo>
                      <a:pt x="41" y="0"/>
                    </a:lnTo>
                    <a:lnTo>
                      <a:pt x="46" y="1"/>
                    </a:lnTo>
                    <a:lnTo>
                      <a:pt x="52" y="4"/>
                    </a:lnTo>
                    <a:lnTo>
                      <a:pt x="60" y="11"/>
                    </a:lnTo>
                    <a:lnTo>
                      <a:pt x="64" y="17"/>
                    </a:lnTo>
                    <a:lnTo>
                      <a:pt x="69" y="25"/>
                    </a:lnTo>
                    <a:lnTo>
                      <a:pt x="74" y="34"/>
                    </a:lnTo>
                    <a:lnTo>
                      <a:pt x="8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3" name="Freeform 47"/>
              <p:cNvSpPr>
                <a:spLocks/>
              </p:cNvSpPr>
              <p:nvPr/>
            </p:nvSpPr>
            <p:spPr bwMode="auto">
              <a:xfrm>
                <a:off x="2453" y="3738"/>
                <a:ext cx="38" cy="41"/>
              </a:xfrm>
              <a:custGeom>
                <a:avLst/>
                <a:gdLst>
                  <a:gd name="T0" fmla="*/ 37 w 76"/>
                  <a:gd name="T1" fmla="*/ 14 h 83"/>
                  <a:gd name="T2" fmla="*/ 38 w 76"/>
                  <a:gd name="T3" fmla="*/ 17 h 83"/>
                  <a:gd name="T4" fmla="*/ 38 w 76"/>
                  <a:gd name="T5" fmla="*/ 21 h 83"/>
                  <a:gd name="T6" fmla="*/ 37 w 76"/>
                  <a:gd name="T7" fmla="*/ 25 h 83"/>
                  <a:gd name="T8" fmla="*/ 35 w 76"/>
                  <a:gd name="T9" fmla="*/ 29 h 83"/>
                  <a:gd name="T10" fmla="*/ 31 w 76"/>
                  <a:gd name="T11" fmla="*/ 33 h 83"/>
                  <a:gd name="T12" fmla="*/ 28 w 76"/>
                  <a:gd name="T13" fmla="*/ 36 h 83"/>
                  <a:gd name="T14" fmla="*/ 25 w 76"/>
                  <a:gd name="T15" fmla="*/ 39 h 83"/>
                  <a:gd name="T16" fmla="*/ 21 w 76"/>
                  <a:gd name="T17" fmla="*/ 41 h 83"/>
                  <a:gd name="T18" fmla="*/ 18 w 76"/>
                  <a:gd name="T19" fmla="*/ 39 h 83"/>
                  <a:gd name="T20" fmla="*/ 15 w 76"/>
                  <a:gd name="T21" fmla="*/ 38 h 83"/>
                  <a:gd name="T22" fmla="*/ 12 w 76"/>
                  <a:gd name="T23" fmla="*/ 37 h 83"/>
                  <a:gd name="T24" fmla="*/ 8 w 76"/>
                  <a:gd name="T25" fmla="*/ 37 h 83"/>
                  <a:gd name="T26" fmla="*/ 5 w 76"/>
                  <a:gd name="T27" fmla="*/ 36 h 83"/>
                  <a:gd name="T28" fmla="*/ 2 w 76"/>
                  <a:gd name="T29" fmla="*/ 35 h 83"/>
                  <a:gd name="T30" fmla="*/ 0 w 76"/>
                  <a:gd name="T31" fmla="*/ 33 h 83"/>
                  <a:gd name="T32" fmla="*/ 0 w 76"/>
                  <a:gd name="T33" fmla="*/ 29 h 83"/>
                  <a:gd name="T34" fmla="*/ 0 w 76"/>
                  <a:gd name="T35" fmla="*/ 25 h 83"/>
                  <a:gd name="T36" fmla="*/ 0 w 76"/>
                  <a:gd name="T37" fmla="*/ 21 h 83"/>
                  <a:gd name="T38" fmla="*/ 0 w 76"/>
                  <a:gd name="T39" fmla="*/ 17 h 83"/>
                  <a:gd name="T40" fmla="*/ 1 w 76"/>
                  <a:gd name="T41" fmla="*/ 13 h 83"/>
                  <a:gd name="T42" fmla="*/ 1 w 76"/>
                  <a:gd name="T43" fmla="*/ 9 h 83"/>
                  <a:gd name="T44" fmla="*/ 2 w 76"/>
                  <a:gd name="T45" fmla="*/ 6 h 83"/>
                  <a:gd name="T46" fmla="*/ 5 w 76"/>
                  <a:gd name="T47" fmla="*/ 3 h 83"/>
                  <a:gd name="T48" fmla="*/ 9 w 76"/>
                  <a:gd name="T49" fmla="*/ 2 h 83"/>
                  <a:gd name="T50" fmla="*/ 14 w 76"/>
                  <a:gd name="T51" fmla="*/ 0 h 83"/>
                  <a:gd name="T52" fmla="*/ 18 w 76"/>
                  <a:gd name="T53" fmla="*/ 0 h 83"/>
                  <a:gd name="T54" fmla="*/ 21 w 76"/>
                  <a:gd name="T55" fmla="*/ 1 h 83"/>
                  <a:gd name="T56" fmla="*/ 25 w 76"/>
                  <a:gd name="T57" fmla="*/ 3 h 83"/>
                  <a:gd name="T58" fmla="*/ 27 w 76"/>
                  <a:gd name="T59" fmla="*/ 4 h 83"/>
                  <a:gd name="T60" fmla="*/ 30 w 76"/>
                  <a:gd name="T61" fmla="*/ 7 h 83"/>
                  <a:gd name="T62" fmla="*/ 33 w 76"/>
                  <a:gd name="T63" fmla="*/ 10 h 83"/>
                  <a:gd name="T64" fmla="*/ 37 w 76"/>
                  <a:gd name="T65" fmla="*/ 14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83">
                    <a:moveTo>
                      <a:pt x="73" y="28"/>
                    </a:moveTo>
                    <a:lnTo>
                      <a:pt x="76" y="34"/>
                    </a:lnTo>
                    <a:lnTo>
                      <a:pt x="76" y="42"/>
                    </a:lnTo>
                    <a:lnTo>
                      <a:pt x="73" y="51"/>
                    </a:lnTo>
                    <a:lnTo>
                      <a:pt x="70" y="59"/>
                    </a:lnTo>
                    <a:lnTo>
                      <a:pt x="62" y="66"/>
                    </a:lnTo>
                    <a:lnTo>
                      <a:pt x="56" y="73"/>
                    </a:lnTo>
                    <a:lnTo>
                      <a:pt x="49" y="79"/>
                    </a:lnTo>
                    <a:lnTo>
                      <a:pt x="41" y="83"/>
                    </a:lnTo>
                    <a:lnTo>
                      <a:pt x="35" y="78"/>
                    </a:lnTo>
                    <a:lnTo>
                      <a:pt x="30" y="76"/>
                    </a:lnTo>
                    <a:lnTo>
                      <a:pt x="23" y="75"/>
                    </a:lnTo>
                    <a:lnTo>
                      <a:pt x="16" y="75"/>
                    </a:lnTo>
                    <a:lnTo>
                      <a:pt x="9" y="73"/>
                    </a:lnTo>
                    <a:lnTo>
                      <a:pt x="4" y="71"/>
                    </a:lnTo>
                    <a:lnTo>
                      <a:pt x="0" y="66"/>
                    </a:lnTo>
                    <a:lnTo>
                      <a:pt x="0" y="59"/>
                    </a:lnTo>
                    <a:lnTo>
                      <a:pt x="0" y="51"/>
                    </a:lnTo>
                    <a:lnTo>
                      <a:pt x="0" y="42"/>
                    </a:lnTo>
                    <a:lnTo>
                      <a:pt x="0" y="34"/>
                    </a:lnTo>
                    <a:lnTo>
                      <a:pt x="1" y="27"/>
                    </a:lnTo>
                    <a:lnTo>
                      <a:pt x="1" y="19"/>
                    </a:lnTo>
                    <a:lnTo>
                      <a:pt x="4" y="13"/>
                    </a:lnTo>
                    <a:lnTo>
                      <a:pt x="9" y="7"/>
                    </a:lnTo>
                    <a:lnTo>
                      <a:pt x="17" y="4"/>
                    </a:lnTo>
                    <a:lnTo>
                      <a:pt x="27" y="0"/>
                    </a:lnTo>
                    <a:lnTo>
                      <a:pt x="36" y="1"/>
                    </a:lnTo>
                    <a:lnTo>
                      <a:pt x="42" y="3"/>
                    </a:lnTo>
                    <a:lnTo>
                      <a:pt x="50" y="6"/>
                    </a:lnTo>
                    <a:lnTo>
                      <a:pt x="54" y="9"/>
                    </a:lnTo>
                    <a:lnTo>
                      <a:pt x="60" y="15"/>
                    </a:lnTo>
                    <a:lnTo>
                      <a:pt x="65" y="21"/>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4" name="Freeform 48"/>
              <p:cNvSpPr>
                <a:spLocks/>
              </p:cNvSpPr>
              <p:nvPr/>
            </p:nvSpPr>
            <p:spPr bwMode="auto">
              <a:xfrm>
                <a:off x="1947" y="3761"/>
                <a:ext cx="782" cy="83"/>
              </a:xfrm>
              <a:custGeom>
                <a:avLst/>
                <a:gdLst>
                  <a:gd name="T0" fmla="*/ 306 w 1565"/>
                  <a:gd name="T1" fmla="*/ 20 h 166"/>
                  <a:gd name="T2" fmla="*/ 336 w 1565"/>
                  <a:gd name="T3" fmla="*/ 11 h 166"/>
                  <a:gd name="T4" fmla="*/ 355 w 1565"/>
                  <a:gd name="T5" fmla="*/ 9 h 166"/>
                  <a:gd name="T6" fmla="*/ 377 w 1565"/>
                  <a:gd name="T7" fmla="*/ 13 h 166"/>
                  <a:gd name="T8" fmla="*/ 406 w 1565"/>
                  <a:gd name="T9" fmla="*/ 30 h 166"/>
                  <a:gd name="T10" fmla="*/ 437 w 1565"/>
                  <a:gd name="T11" fmla="*/ 46 h 166"/>
                  <a:gd name="T12" fmla="*/ 470 w 1565"/>
                  <a:gd name="T13" fmla="*/ 56 h 166"/>
                  <a:gd name="T14" fmla="*/ 495 w 1565"/>
                  <a:gd name="T15" fmla="*/ 59 h 166"/>
                  <a:gd name="T16" fmla="*/ 517 w 1565"/>
                  <a:gd name="T17" fmla="*/ 57 h 166"/>
                  <a:gd name="T18" fmla="*/ 534 w 1565"/>
                  <a:gd name="T19" fmla="*/ 51 h 166"/>
                  <a:gd name="T20" fmla="*/ 558 w 1565"/>
                  <a:gd name="T21" fmla="*/ 40 h 166"/>
                  <a:gd name="T22" fmla="*/ 591 w 1565"/>
                  <a:gd name="T23" fmla="*/ 35 h 166"/>
                  <a:gd name="T24" fmla="*/ 624 w 1565"/>
                  <a:gd name="T25" fmla="*/ 39 h 166"/>
                  <a:gd name="T26" fmla="*/ 657 w 1565"/>
                  <a:gd name="T27" fmla="*/ 46 h 166"/>
                  <a:gd name="T28" fmla="*/ 690 w 1565"/>
                  <a:gd name="T29" fmla="*/ 53 h 166"/>
                  <a:gd name="T30" fmla="*/ 715 w 1565"/>
                  <a:gd name="T31" fmla="*/ 55 h 166"/>
                  <a:gd name="T32" fmla="*/ 738 w 1565"/>
                  <a:gd name="T33" fmla="*/ 53 h 166"/>
                  <a:gd name="T34" fmla="*/ 761 w 1565"/>
                  <a:gd name="T35" fmla="*/ 55 h 166"/>
                  <a:gd name="T36" fmla="*/ 782 w 1565"/>
                  <a:gd name="T37" fmla="*/ 80 h 166"/>
                  <a:gd name="T38" fmla="*/ 754 w 1565"/>
                  <a:gd name="T39" fmla="*/ 81 h 166"/>
                  <a:gd name="T40" fmla="*/ 727 w 1565"/>
                  <a:gd name="T41" fmla="*/ 80 h 166"/>
                  <a:gd name="T42" fmla="*/ 700 w 1565"/>
                  <a:gd name="T43" fmla="*/ 77 h 166"/>
                  <a:gd name="T44" fmla="*/ 674 w 1565"/>
                  <a:gd name="T45" fmla="*/ 73 h 166"/>
                  <a:gd name="T46" fmla="*/ 647 w 1565"/>
                  <a:gd name="T47" fmla="*/ 69 h 166"/>
                  <a:gd name="T48" fmla="*/ 621 w 1565"/>
                  <a:gd name="T49" fmla="*/ 65 h 166"/>
                  <a:gd name="T50" fmla="*/ 595 w 1565"/>
                  <a:gd name="T51" fmla="*/ 63 h 166"/>
                  <a:gd name="T52" fmla="*/ 570 w 1565"/>
                  <a:gd name="T53" fmla="*/ 64 h 166"/>
                  <a:gd name="T54" fmla="*/ 544 w 1565"/>
                  <a:gd name="T55" fmla="*/ 67 h 166"/>
                  <a:gd name="T56" fmla="*/ 520 w 1565"/>
                  <a:gd name="T57" fmla="*/ 75 h 166"/>
                  <a:gd name="T58" fmla="*/ 494 w 1565"/>
                  <a:gd name="T59" fmla="*/ 83 h 166"/>
                  <a:gd name="T60" fmla="*/ 467 w 1565"/>
                  <a:gd name="T61" fmla="*/ 82 h 166"/>
                  <a:gd name="T62" fmla="*/ 441 w 1565"/>
                  <a:gd name="T63" fmla="*/ 75 h 166"/>
                  <a:gd name="T64" fmla="*/ 416 w 1565"/>
                  <a:gd name="T65" fmla="*/ 64 h 166"/>
                  <a:gd name="T66" fmla="*/ 392 w 1565"/>
                  <a:gd name="T67" fmla="*/ 52 h 166"/>
                  <a:gd name="T68" fmla="*/ 368 w 1565"/>
                  <a:gd name="T69" fmla="*/ 40 h 166"/>
                  <a:gd name="T70" fmla="*/ 346 w 1565"/>
                  <a:gd name="T71" fmla="*/ 39 h 166"/>
                  <a:gd name="T72" fmla="*/ 313 w 1565"/>
                  <a:gd name="T73" fmla="*/ 45 h 166"/>
                  <a:gd name="T74" fmla="*/ 282 w 1565"/>
                  <a:gd name="T75" fmla="*/ 57 h 166"/>
                  <a:gd name="T76" fmla="*/ 250 w 1565"/>
                  <a:gd name="T77" fmla="*/ 66 h 166"/>
                  <a:gd name="T78" fmla="*/ 218 w 1565"/>
                  <a:gd name="T79" fmla="*/ 67 h 166"/>
                  <a:gd name="T80" fmla="*/ 189 w 1565"/>
                  <a:gd name="T81" fmla="*/ 58 h 166"/>
                  <a:gd name="T82" fmla="*/ 170 w 1565"/>
                  <a:gd name="T83" fmla="*/ 52 h 166"/>
                  <a:gd name="T84" fmla="*/ 151 w 1565"/>
                  <a:gd name="T85" fmla="*/ 42 h 166"/>
                  <a:gd name="T86" fmla="*/ 132 w 1565"/>
                  <a:gd name="T87" fmla="*/ 33 h 166"/>
                  <a:gd name="T88" fmla="*/ 113 w 1565"/>
                  <a:gd name="T89" fmla="*/ 25 h 166"/>
                  <a:gd name="T90" fmla="*/ 93 w 1565"/>
                  <a:gd name="T91" fmla="*/ 23 h 166"/>
                  <a:gd name="T92" fmla="*/ 1 w 1565"/>
                  <a:gd name="T93" fmla="*/ 44 h 166"/>
                  <a:gd name="T94" fmla="*/ 15 w 1565"/>
                  <a:gd name="T95" fmla="*/ 29 h 166"/>
                  <a:gd name="T96" fmla="*/ 45 w 1565"/>
                  <a:gd name="T97" fmla="*/ 17 h 166"/>
                  <a:gd name="T98" fmla="*/ 75 w 1565"/>
                  <a:gd name="T99" fmla="*/ 7 h 166"/>
                  <a:gd name="T100" fmla="*/ 105 w 1565"/>
                  <a:gd name="T101" fmla="*/ 0 h 166"/>
                  <a:gd name="T102" fmla="*/ 135 w 1565"/>
                  <a:gd name="T103" fmla="*/ 5 h 166"/>
                  <a:gd name="T104" fmla="*/ 164 w 1565"/>
                  <a:gd name="T105" fmla="*/ 20 h 166"/>
                  <a:gd name="T106" fmla="*/ 184 w 1565"/>
                  <a:gd name="T107" fmla="*/ 30 h 166"/>
                  <a:gd name="T108" fmla="*/ 206 w 1565"/>
                  <a:gd name="T109" fmla="*/ 37 h 166"/>
                  <a:gd name="T110" fmla="*/ 230 w 1565"/>
                  <a:gd name="T111" fmla="*/ 42 h 166"/>
                  <a:gd name="T112" fmla="*/ 253 w 1565"/>
                  <a:gd name="T113" fmla="*/ 41 h 166"/>
                  <a:gd name="T114" fmla="*/ 276 w 1565"/>
                  <a:gd name="T115" fmla="*/ 33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65" h="166">
                    <a:moveTo>
                      <a:pt x="561" y="63"/>
                    </a:moveTo>
                    <a:lnTo>
                      <a:pt x="570" y="58"/>
                    </a:lnTo>
                    <a:lnTo>
                      <a:pt x="580" y="53"/>
                    </a:lnTo>
                    <a:lnTo>
                      <a:pt x="591" y="47"/>
                    </a:lnTo>
                    <a:lnTo>
                      <a:pt x="601" y="44"/>
                    </a:lnTo>
                    <a:lnTo>
                      <a:pt x="612" y="39"/>
                    </a:lnTo>
                    <a:lnTo>
                      <a:pt x="623" y="35"/>
                    </a:lnTo>
                    <a:lnTo>
                      <a:pt x="634" y="32"/>
                    </a:lnTo>
                    <a:lnTo>
                      <a:pt x="645" y="28"/>
                    </a:lnTo>
                    <a:lnTo>
                      <a:pt x="656" y="25"/>
                    </a:lnTo>
                    <a:lnTo>
                      <a:pt x="667" y="22"/>
                    </a:lnTo>
                    <a:lnTo>
                      <a:pt x="673" y="21"/>
                    </a:lnTo>
                    <a:lnTo>
                      <a:pt x="680" y="20"/>
                    </a:lnTo>
                    <a:lnTo>
                      <a:pt x="686" y="19"/>
                    </a:lnTo>
                    <a:lnTo>
                      <a:pt x="692" y="19"/>
                    </a:lnTo>
                    <a:lnTo>
                      <a:pt x="698" y="18"/>
                    </a:lnTo>
                    <a:lnTo>
                      <a:pt x="705" y="18"/>
                    </a:lnTo>
                    <a:lnTo>
                      <a:pt x="711" y="18"/>
                    </a:lnTo>
                    <a:lnTo>
                      <a:pt x="717" y="18"/>
                    </a:lnTo>
                    <a:lnTo>
                      <a:pt x="723" y="18"/>
                    </a:lnTo>
                    <a:lnTo>
                      <a:pt x="730" y="18"/>
                    </a:lnTo>
                    <a:lnTo>
                      <a:pt x="737" y="19"/>
                    </a:lnTo>
                    <a:lnTo>
                      <a:pt x="744" y="21"/>
                    </a:lnTo>
                    <a:lnTo>
                      <a:pt x="754" y="26"/>
                    </a:lnTo>
                    <a:lnTo>
                      <a:pt x="763" y="32"/>
                    </a:lnTo>
                    <a:lnTo>
                      <a:pt x="773" y="37"/>
                    </a:lnTo>
                    <a:lnTo>
                      <a:pt x="782" y="43"/>
                    </a:lnTo>
                    <a:lnTo>
                      <a:pt x="791" y="48"/>
                    </a:lnTo>
                    <a:lnTo>
                      <a:pt x="802" y="55"/>
                    </a:lnTo>
                    <a:lnTo>
                      <a:pt x="812" y="60"/>
                    </a:lnTo>
                    <a:lnTo>
                      <a:pt x="823" y="66"/>
                    </a:lnTo>
                    <a:lnTo>
                      <a:pt x="832" y="71"/>
                    </a:lnTo>
                    <a:lnTo>
                      <a:pt x="842" y="77"/>
                    </a:lnTo>
                    <a:lnTo>
                      <a:pt x="853" y="82"/>
                    </a:lnTo>
                    <a:lnTo>
                      <a:pt x="863" y="87"/>
                    </a:lnTo>
                    <a:lnTo>
                      <a:pt x="874" y="91"/>
                    </a:lnTo>
                    <a:lnTo>
                      <a:pt x="885" y="96"/>
                    </a:lnTo>
                    <a:lnTo>
                      <a:pt x="896" y="101"/>
                    </a:lnTo>
                    <a:lnTo>
                      <a:pt x="907" y="105"/>
                    </a:lnTo>
                    <a:lnTo>
                      <a:pt x="918" y="107"/>
                    </a:lnTo>
                    <a:lnTo>
                      <a:pt x="929" y="110"/>
                    </a:lnTo>
                    <a:lnTo>
                      <a:pt x="940" y="112"/>
                    </a:lnTo>
                    <a:lnTo>
                      <a:pt x="951" y="115"/>
                    </a:lnTo>
                    <a:lnTo>
                      <a:pt x="961" y="116"/>
                    </a:lnTo>
                    <a:lnTo>
                      <a:pt x="973" y="118"/>
                    </a:lnTo>
                    <a:lnTo>
                      <a:pt x="978" y="118"/>
                    </a:lnTo>
                    <a:lnTo>
                      <a:pt x="983" y="118"/>
                    </a:lnTo>
                    <a:lnTo>
                      <a:pt x="990" y="118"/>
                    </a:lnTo>
                    <a:lnTo>
                      <a:pt x="996" y="119"/>
                    </a:lnTo>
                    <a:lnTo>
                      <a:pt x="1006" y="117"/>
                    </a:lnTo>
                    <a:lnTo>
                      <a:pt x="1018" y="116"/>
                    </a:lnTo>
                    <a:lnTo>
                      <a:pt x="1023" y="115"/>
                    </a:lnTo>
                    <a:lnTo>
                      <a:pt x="1029" y="114"/>
                    </a:lnTo>
                    <a:lnTo>
                      <a:pt x="1035" y="113"/>
                    </a:lnTo>
                    <a:lnTo>
                      <a:pt x="1041" y="112"/>
                    </a:lnTo>
                    <a:lnTo>
                      <a:pt x="1046" y="110"/>
                    </a:lnTo>
                    <a:lnTo>
                      <a:pt x="1051" y="108"/>
                    </a:lnTo>
                    <a:lnTo>
                      <a:pt x="1057" y="106"/>
                    </a:lnTo>
                    <a:lnTo>
                      <a:pt x="1064" y="104"/>
                    </a:lnTo>
                    <a:lnTo>
                      <a:pt x="1069" y="101"/>
                    </a:lnTo>
                    <a:lnTo>
                      <a:pt x="1074" y="98"/>
                    </a:lnTo>
                    <a:lnTo>
                      <a:pt x="1080" y="95"/>
                    </a:lnTo>
                    <a:lnTo>
                      <a:pt x="1087" y="93"/>
                    </a:lnTo>
                    <a:lnTo>
                      <a:pt x="1096" y="87"/>
                    </a:lnTo>
                    <a:lnTo>
                      <a:pt x="1108" y="83"/>
                    </a:lnTo>
                    <a:lnTo>
                      <a:pt x="1117" y="80"/>
                    </a:lnTo>
                    <a:lnTo>
                      <a:pt x="1128" y="77"/>
                    </a:lnTo>
                    <a:lnTo>
                      <a:pt x="1139" y="73"/>
                    </a:lnTo>
                    <a:lnTo>
                      <a:pt x="1150" y="72"/>
                    </a:lnTo>
                    <a:lnTo>
                      <a:pt x="1161" y="71"/>
                    </a:lnTo>
                    <a:lnTo>
                      <a:pt x="1172" y="71"/>
                    </a:lnTo>
                    <a:lnTo>
                      <a:pt x="1183" y="70"/>
                    </a:lnTo>
                    <a:lnTo>
                      <a:pt x="1194" y="70"/>
                    </a:lnTo>
                    <a:lnTo>
                      <a:pt x="1205" y="71"/>
                    </a:lnTo>
                    <a:lnTo>
                      <a:pt x="1216" y="72"/>
                    </a:lnTo>
                    <a:lnTo>
                      <a:pt x="1227" y="73"/>
                    </a:lnTo>
                    <a:lnTo>
                      <a:pt x="1238" y="75"/>
                    </a:lnTo>
                    <a:lnTo>
                      <a:pt x="1249" y="78"/>
                    </a:lnTo>
                    <a:lnTo>
                      <a:pt x="1260" y="81"/>
                    </a:lnTo>
                    <a:lnTo>
                      <a:pt x="1270" y="82"/>
                    </a:lnTo>
                    <a:lnTo>
                      <a:pt x="1282" y="84"/>
                    </a:lnTo>
                    <a:lnTo>
                      <a:pt x="1292" y="86"/>
                    </a:lnTo>
                    <a:lnTo>
                      <a:pt x="1304" y="89"/>
                    </a:lnTo>
                    <a:lnTo>
                      <a:pt x="1314" y="91"/>
                    </a:lnTo>
                    <a:lnTo>
                      <a:pt x="1326" y="94"/>
                    </a:lnTo>
                    <a:lnTo>
                      <a:pt x="1336" y="96"/>
                    </a:lnTo>
                    <a:lnTo>
                      <a:pt x="1348" y="99"/>
                    </a:lnTo>
                    <a:lnTo>
                      <a:pt x="1358" y="101"/>
                    </a:lnTo>
                    <a:lnTo>
                      <a:pt x="1370" y="103"/>
                    </a:lnTo>
                    <a:lnTo>
                      <a:pt x="1380" y="105"/>
                    </a:lnTo>
                    <a:lnTo>
                      <a:pt x="1392" y="107"/>
                    </a:lnTo>
                    <a:lnTo>
                      <a:pt x="1402" y="108"/>
                    </a:lnTo>
                    <a:lnTo>
                      <a:pt x="1413" y="109"/>
                    </a:lnTo>
                    <a:lnTo>
                      <a:pt x="1419" y="109"/>
                    </a:lnTo>
                    <a:lnTo>
                      <a:pt x="1424" y="110"/>
                    </a:lnTo>
                    <a:lnTo>
                      <a:pt x="1430" y="110"/>
                    </a:lnTo>
                    <a:lnTo>
                      <a:pt x="1436" y="111"/>
                    </a:lnTo>
                    <a:lnTo>
                      <a:pt x="1445" y="108"/>
                    </a:lnTo>
                    <a:lnTo>
                      <a:pt x="1453" y="107"/>
                    </a:lnTo>
                    <a:lnTo>
                      <a:pt x="1461" y="106"/>
                    </a:lnTo>
                    <a:lnTo>
                      <a:pt x="1470" y="106"/>
                    </a:lnTo>
                    <a:lnTo>
                      <a:pt x="1477" y="106"/>
                    </a:lnTo>
                    <a:lnTo>
                      <a:pt x="1485" y="106"/>
                    </a:lnTo>
                    <a:lnTo>
                      <a:pt x="1493" y="107"/>
                    </a:lnTo>
                    <a:lnTo>
                      <a:pt x="1501" y="108"/>
                    </a:lnTo>
                    <a:lnTo>
                      <a:pt x="1507" y="108"/>
                    </a:lnTo>
                    <a:lnTo>
                      <a:pt x="1516" y="109"/>
                    </a:lnTo>
                    <a:lnTo>
                      <a:pt x="1523" y="110"/>
                    </a:lnTo>
                    <a:lnTo>
                      <a:pt x="1531" y="112"/>
                    </a:lnTo>
                    <a:lnTo>
                      <a:pt x="1539" y="113"/>
                    </a:lnTo>
                    <a:lnTo>
                      <a:pt x="1547" y="115"/>
                    </a:lnTo>
                    <a:lnTo>
                      <a:pt x="1555" y="116"/>
                    </a:lnTo>
                    <a:lnTo>
                      <a:pt x="1565" y="118"/>
                    </a:lnTo>
                    <a:lnTo>
                      <a:pt x="1565" y="159"/>
                    </a:lnTo>
                    <a:lnTo>
                      <a:pt x="1555" y="159"/>
                    </a:lnTo>
                    <a:lnTo>
                      <a:pt x="1546" y="160"/>
                    </a:lnTo>
                    <a:lnTo>
                      <a:pt x="1537" y="160"/>
                    </a:lnTo>
                    <a:lnTo>
                      <a:pt x="1527" y="161"/>
                    </a:lnTo>
                    <a:lnTo>
                      <a:pt x="1518" y="161"/>
                    </a:lnTo>
                    <a:lnTo>
                      <a:pt x="1509" y="161"/>
                    </a:lnTo>
                    <a:lnTo>
                      <a:pt x="1500" y="161"/>
                    </a:lnTo>
                    <a:lnTo>
                      <a:pt x="1492" y="162"/>
                    </a:lnTo>
                    <a:lnTo>
                      <a:pt x="1482" y="161"/>
                    </a:lnTo>
                    <a:lnTo>
                      <a:pt x="1473" y="160"/>
                    </a:lnTo>
                    <a:lnTo>
                      <a:pt x="1464" y="159"/>
                    </a:lnTo>
                    <a:lnTo>
                      <a:pt x="1455" y="159"/>
                    </a:lnTo>
                    <a:lnTo>
                      <a:pt x="1446" y="158"/>
                    </a:lnTo>
                    <a:lnTo>
                      <a:pt x="1437" y="157"/>
                    </a:lnTo>
                    <a:lnTo>
                      <a:pt x="1428" y="156"/>
                    </a:lnTo>
                    <a:lnTo>
                      <a:pt x="1420" y="156"/>
                    </a:lnTo>
                    <a:lnTo>
                      <a:pt x="1410" y="154"/>
                    </a:lnTo>
                    <a:lnTo>
                      <a:pt x="1401" y="153"/>
                    </a:lnTo>
                    <a:lnTo>
                      <a:pt x="1392" y="152"/>
                    </a:lnTo>
                    <a:lnTo>
                      <a:pt x="1383" y="151"/>
                    </a:lnTo>
                    <a:lnTo>
                      <a:pt x="1374" y="149"/>
                    </a:lnTo>
                    <a:lnTo>
                      <a:pt x="1365" y="147"/>
                    </a:lnTo>
                    <a:lnTo>
                      <a:pt x="1356" y="146"/>
                    </a:lnTo>
                    <a:lnTo>
                      <a:pt x="1348" y="145"/>
                    </a:lnTo>
                    <a:lnTo>
                      <a:pt x="1338" y="143"/>
                    </a:lnTo>
                    <a:lnTo>
                      <a:pt x="1330" y="142"/>
                    </a:lnTo>
                    <a:lnTo>
                      <a:pt x="1322" y="140"/>
                    </a:lnTo>
                    <a:lnTo>
                      <a:pt x="1313" y="139"/>
                    </a:lnTo>
                    <a:lnTo>
                      <a:pt x="1304" y="137"/>
                    </a:lnTo>
                    <a:lnTo>
                      <a:pt x="1295" y="137"/>
                    </a:lnTo>
                    <a:lnTo>
                      <a:pt x="1287" y="135"/>
                    </a:lnTo>
                    <a:lnTo>
                      <a:pt x="1279" y="135"/>
                    </a:lnTo>
                    <a:lnTo>
                      <a:pt x="1269" y="133"/>
                    </a:lnTo>
                    <a:lnTo>
                      <a:pt x="1260" y="132"/>
                    </a:lnTo>
                    <a:lnTo>
                      <a:pt x="1252" y="130"/>
                    </a:lnTo>
                    <a:lnTo>
                      <a:pt x="1243" y="129"/>
                    </a:lnTo>
                    <a:lnTo>
                      <a:pt x="1234" y="128"/>
                    </a:lnTo>
                    <a:lnTo>
                      <a:pt x="1226" y="127"/>
                    </a:lnTo>
                    <a:lnTo>
                      <a:pt x="1217" y="127"/>
                    </a:lnTo>
                    <a:lnTo>
                      <a:pt x="1209" y="127"/>
                    </a:lnTo>
                    <a:lnTo>
                      <a:pt x="1199" y="126"/>
                    </a:lnTo>
                    <a:lnTo>
                      <a:pt x="1191" y="125"/>
                    </a:lnTo>
                    <a:lnTo>
                      <a:pt x="1183" y="125"/>
                    </a:lnTo>
                    <a:lnTo>
                      <a:pt x="1174" y="125"/>
                    </a:lnTo>
                    <a:lnTo>
                      <a:pt x="1165" y="125"/>
                    </a:lnTo>
                    <a:lnTo>
                      <a:pt x="1157" y="125"/>
                    </a:lnTo>
                    <a:lnTo>
                      <a:pt x="1148" y="126"/>
                    </a:lnTo>
                    <a:lnTo>
                      <a:pt x="1141" y="127"/>
                    </a:lnTo>
                    <a:lnTo>
                      <a:pt x="1132" y="127"/>
                    </a:lnTo>
                    <a:lnTo>
                      <a:pt x="1123" y="127"/>
                    </a:lnTo>
                    <a:lnTo>
                      <a:pt x="1115" y="128"/>
                    </a:lnTo>
                    <a:lnTo>
                      <a:pt x="1107" y="130"/>
                    </a:lnTo>
                    <a:lnTo>
                      <a:pt x="1097" y="131"/>
                    </a:lnTo>
                    <a:lnTo>
                      <a:pt x="1089" y="133"/>
                    </a:lnTo>
                    <a:lnTo>
                      <a:pt x="1080" y="135"/>
                    </a:lnTo>
                    <a:lnTo>
                      <a:pt x="1073" y="138"/>
                    </a:lnTo>
                    <a:lnTo>
                      <a:pt x="1064" y="140"/>
                    </a:lnTo>
                    <a:lnTo>
                      <a:pt x="1056" y="142"/>
                    </a:lnTo>
                    <a:lnTo>
                      <a:pt x="1047" y="145"/>
                    </a:lnTo>
                    <a:lnTo>
                      <a:pt x="1040" y="150"/>
                    </a:lnTo>
                    <a:lnTo>
                      <a:pt x="1031" y="153"/>
                    </a:lnTo>
                    <a:lnTo>
                      <a:pt x="1023" y="157"/>
                    </a:lnTo>
                    <a:lnTo>
                      <a:pt x="1015" y="161"/>
                    </a:lnTo>
                    <a:lnTo>
                      <a:pt x="1007" y="166"/>
                    </a:lnTo>
                    <a:lnTo>
                      <a:pt x="998" y="166"/>
                    </a:lnTo>
                    <a:lnTo>
                      <a:pt x="989" y="166"/>
                    </a:lnTo>
                    <a:lnTo>
                      <a:pt x="979" y="166"/>
                    </a:lnTo>
                    <a:lnTo>
                      <a:pt x="970" y="166"/>
                    </a:lnTo>
                    <a:lnTo>
                      <a:pt x="960" y="165"/>
                    </a:lnTo>
                    <a:lnTo>
                      <a:pt x="952" y="165"/>
                    </a:lnTo>
                    <a:lnTo>
                      <a:pt x="944" y="164"/>
                    </a:lnTo>
                    <a:lnTo>
                      <a:pt x="935" y="163"/>
                    </a:lnTo>
                    <a:lnTo>
                      <a:pt x="926" y="161"/>
                    </a:lnTo>
                    <a:lnTo>
                      <a:pt x="917" y="159"/>
                    </a:lnTo>
                    <a:lnTo>
                      <a:pt x="908" y="157"/>
                    </a:lnTo>
                    <a:lnTo>
                      <a:pt x="900" y="155"/>
                    </a:lnTo>
                    <a:lnTo>
                      <a:pt x="890" y="152"/>
                    </a:lnTo>
                    <a:lnTo>
                      <a:pt x="882" y="149"/>
                    </a:lnTo>
                    <a:lnTo>
                      <a:pt x="874" y="145"/>
                    </a:lnTo>
                    <a:lnTo>
                      <a:pt x="866" y="143"/>
                    </a:lnTo>
                    <a:lnTo>
                      <a:pt x="857" y="139"/>
                    </a:lnTo>
                    <a:lnTo>
                      <a:pt x="849" y="135"/>
                    </a:lnTo>
                    <a:lnTo>
                      <a:pt x="840" y="131"/>
                    </a:lnTo>
                    <a:lnTo>
                      <a:pt x="832" y="128"/>
                    </a:lnTo>
                    <a:lnTo>
                      <a:pt x="824" y="123"/>
                    </a:lnTo>
                    <a:lnTo>
                      <a:pt x="815" y="120"/>
                    </a:lnTo>
                    <a:lnTo>
                      <a:pt x="807" y="116"/>
                    </a:lnTo>
                    <a:lnTo>
                      <a:pt x="800" y="113"/>
                    </a:lnTo>
                    <a:lnTo>
                      <a:pt x="791" y="108"/>
                    </a:lnTo>
                    <a:lnTo>
                      <a:pt x="784" y="104"/>
                    </a:lnTo>
                    <a:lnTo>
                      <a:pt x="776" y="99"/>
                    </a:lnTo>
                    <a:lnTo>
                      <a:pt x="768" y="95"/>
                    </a:lnTo>
                    <a:lnTo>
                      <a:pt x="760" y="91"/>
                    </a:lnTo>
                    <a:lnTo>
                      <a:pt x="753" y="87"/>
                    </a:lnTo>
                    <a:lnTo>
                      <a:pt x="744" y="83"/>
                    </a:lnTo>
                    <a:lnTo>
                      <a:pt x="737" y="80"/>
                    </a:lnTo>
                    <a:lnTo>
                      <a:pt x="731" y="78"/>
                    </a:lnTo>
                    <a:lnTo>
                      <a:pt x="725" y="77"/>
                    </a:lnTo>
                    <a:lnTo>
                      <a:pt x="719" y="77"/>
                    </a:lnTo>
                    <a:lnTo>
                      <a:pt x="714" y="77"/>
                    </a:lnTo>
                    <a:lnTo>
                      <a:pt x="703" y="77"/>
                    </a:lnTo>
                    <a:lnTo>
                      <a:pt x="692" y="78"/>
                    </a:lnTo>
                    <a:lnTo>
                      <a:pt x="681" y="78"/>
                    </a:lnTo>
                    <a:lnTo>
                      <a:pt x="670" y="80"/>
                    </a:lnTo>
                    <a:lnTo>
                      <a:pt x="659" y="82"/>
                    </a:lnTo>
                    <a:lnTo>
                      <a:pt x="648" y="85"/>
                    </a:lnTo>
                    <a:lnTo>
                      <a:pt x="637" y="87"/>
                    </a:lnTo>
                    <a:lnTo>
                      <a:pt x="626" y="90"/>
                    </a:lnTo>
                    <a:lnTo>
                      <a:pt x="616" y="93"/>
                    </a:lnTo>
                    <a:lnTo>
                      <a:pt x="606" y="97"/>
                    </a:lnTo>
                    <a:lnTo>
                      <a:pt x="594" y="101"/>
                    </a:lnTo>
                    <a:lnTo>
                      <a:pt x="585" y="106"/>
                    </a:lnTo>
                    <a:lnTo>
                      <a:pt x="573" y="109"/>
                    </a:lnTo>
                    <a:lnTo>
                      <a:pt x="564" y="114"/>
                    </a:lnTo>
                    <a:lnTo>
                      <a:pt x="552" y="117"/>
                    </a:lnTo>
                    <a:lnTo>
                      <a:pt x="542" y="120"/>
                    </a:lnTo>
                    <a:lnTo>
                      <a:pt x="531" y="123"/>
                    </a:lnTo>
                    <a:lnTo>
                      <a:pt x="521" y="127"/>
                    </a:lnTo>
                    <a:lnTo>
                      <a:pt x="509" y="129"/>
                    </a:lnTo>
                    <a:lnTo>
                      <a:pt x="500" y="131"/>
                    </a:lnTo>
                    <a:lnTo>
                      <a:pt x="489" y="133"/>
                    </a:lnTo>
                    <a:lnTo>
                      <a:pt x="479" y="135"/>
                    </a:lnTo>
                    <a:lnTo>
                      <a:pt x="468" y="135"/>
                    </a:lnTo>
                    <a:lnTo>
                      <a:pt x="457" y="135"/>
                    </a:lnTo>
                    <a:lnTo>
                      <a:pt x="447" y="134"/>
                    </a:lnTo>
                    <a:lnTo>
                      <a:pt x="436" y="133"/>
                    </a:lnTo>
                    <a:lnTo>
                      <a:pt x="425" y="130"/>
                    </a:lnTo>
                    <a:lnTo>
                      <a:pt x="416" y="127"/>
                    </a:lnTo>
                    <a:lnTo>
                      <a:pt x="404" y="122"/>
                    </a:lnTo>
                    <a:lnTo>
                      <a:pt x="395" y="118"/>
                    </a:lnTo>
                    <a:lnTo>
                      <a:pt x="386" y="116"/>
                    </a:lnTo>
                    <a:lnTo>
                      <a:pt x="379" y="115"/>
                    </a:lnTo>
                    <a:lnTo>
                      <a:pt x="372" y="113"/>
                    </a:lnTo>
                    <a:lnTo>
                      <a:pt x="365" y="112"/>
                    </a:lnTo>
                    <a:lnTo>
                      <a:pt x="359" y="109"/>
                    </a:lnTo>
                    <a:lnTo>
                      <a:pt x="353" y="107"/>
                    </a:lnTo>
                    <a:lnTo>
                      <a:pt x="347" y="105"/>
                    </a:lnTo>
                    <a:lnTo>
                      <a:pt x="340" y="103"/>
                    </a:lnTo>
                    <a:lnTo>
                      <a:pt x="333" y="99"/>
                    </a:lnTo>
                    <a:lnTo>
                      <a:pt x="327" y="96"/>
                    </a:lnTo>
                    <a:lnTo>
                      <a:pt x="321" y="93"/>
                    </a:lnTo>
                    <a:lnTo>
                      <a:pt x="314" y="90"/>
                    </a:lnTo>
                    <a:lnTo>
                      <a:pt x="308" y="87"/>
                    </a:lnTo>
                    <a:lnTo>
                      <a:pt x="302" y="84"/>
                    </a:lnTo>
                    <a:lnTo>
                      <a:pt x="296" y="81"/>
                    </a:lnTo>
                    <a:lnTo>
                      <a:pt x="290" y="79"/>
                    </a:lnTo>
                    <a:lnTo>
                      <a:pt x="284" y="75"/>
                    </a:lnTo>
                    <a:lnTo>
                      <a:pt x="278" y="72"/>
                    </a:lnTo>
                    <a:lnTo>
                      <a:pt x="271" y="69"/>
                    </a:lnTo>
                    <a:lnTo>
                      <a:pt x="265" y="66"/>
                    </a:lnTo>
                    <a:lnTo>
                      <a:pt x="259" y="63"/>
                    </a:lnTo>
                    <a:lnTo>
                      <a:pt x="253" y="60"/>
                    </a:lnTo>
                    <a:lnTo>
                      <a:pt x="246" y="58"/>
                    </a:lnTo>
                    <a:lnTo>
                      <a:pt x="240" y="56"/>
                    </a:lnTo>
                    <a:lnTo>
                      <a:pt x="233" y="53"/>
                    </a:lnTo>
                    <a:lnTo>
                      <a:pt x="227" y="50"/>
                    </a:lnTo>
                    <a:lnTo>
                      <a:pt x="220" y="48"/>
                    </a:lnTo>
                    <a:lnTo>
                      <a:pt x="214" y="47"/>
                    </a:lnTo>
                    <a:lnTo>
                      <a:pt x="207" y="46"/>
                    </a:lnTo>
                    <a:lnTo>
                      <a:pt x="201" y="45"/>
                    </a:lnTo>
                    <a:lnTo>
                      <a:pt x="193" y="45"/>
                    </a:lnTo>
                    <a:lnTo>
                      <a:pt x="187" y="45"/>
                    </a:lnTo>
                    <a:lnTo>
                      <a:pt x="27" y="111"/>
                    </a:lnTo>
                    <a:lnTo>
                      <a:pt x="22" y="105"/>
                    </a:lnTo>
                    <a:lnTo>
                      <a:pt x="17" y="101"/>
                    </a:lnTo>
                    <a:lnTo>
                      <a:pt x="12" y="96"/>
                    </a:lnTo>
                    <a:lnTo>
                      <a:pt x="7" y="92"/>
                    </a:lnTo>
                    <a:lnTo>
                      <a:pt x="2" y="87"/>
                    </a:lnTo>
                    <a:lnTo>
                      <a:pt x="0" y="82"/>
                    </a:lnTo>
                    <a:lnTo>
                      <a:pt x="0" y="75"/>
                    </a:lnTo>
                    <a:lnTo>
                      <a:pt x="3" y="69"/>
                    </a:lnTo>
                    <a:lnTo>
                      <a:pt x="13" y="65"/>
                    </a:lnTo>
                    <a:lnTo>
                      <a:pt x="22" y="62"/>
                    </a:lnTo>
                    <a:lnTo>
                      <a:pt x="31" y="58"/>
                    </a:lnTo>
                    <a:lnTo>
                      <a:pt x="41" y="55"/>
                    </a:lnTo>
                    <a:lnTo>
                      <a:pt x="50" y="50"/>
                    </a:lnTo>
                    <a:lnTo>
                      <a:pt x="61" y="46"/>
                    </a:lnTo>
                    <a:lnTo>
                      <a:pt x="70" y="42"/>
                    </a:lnTo>
                    <a:lnTo>
                      <a:pt x="80" y="39"/>
                    </a:lnTo>
                    <a:lnTo>
                      <a:pt x="90" y="34"/>
                    </a:lnTo>
                    <a:lnTo>
                      <a:pt x="100" y="30"/>
                    </a:lnTo>
                    <a:lnTo>
                      <a:pt x="110" y="25"/>
                    </a:lnTo>
                    <a:lnTo>
                      <a:pt x="120" y="22"/>
                    </a:lnTo>
                    <a:lnTo>
                      <a:pt x="130" y="19"/>
                    </a:lnTo>
                    <a:lnTo>
                      <a:pt x="140" y="16"/>
                    </a:lnTo>
                    <a:lnTo>
                      <a:pt x="150" y="13"/>
                    </a:lnTo>
                    <a:lnTo>
                      <a:pt x="161" y="11"/>
                    </a:lnTo>
                    <a:lnTo>
                      <a:pt x="170" y="8"/>
                    </a:lnTo>
                    <a:lnTo>
                      <a:pt x="180" y="4"/>
                    </a:lnTo>
                    <a:lnTo>
                      <a:pt x="190" y="2"/>
                    </a:lnTo>
                    <a:lnTo>
                      <a:pt x="201" y="2"/>
                    </a:lnTo>
                    <a:lnTo>
                      <a:pt x="210" y="0"/>
                    </a:lnTo>
                    <a:lnTo>
                      <a:pt x="219" y="0"/>
                    </a:lnTo>
                    <a:lnTo>
                      <a:pt x="230" y="0"/>
                    </a:lnTo>
                    <a:lnTo>
                      <a:pt x="240" y="2"/>
                    </a:lnTo>
                    <a:lnTo>
                      <a:pt x="250" y="3"/>
                    </a:lnTo>
                    <a:lnTo>
                      <a:pt x="260" y="7"/>
                    </a:lnTo>
                    <a:lnTo>
                      <a:pt x="270" y="9"/>
                    </a:lnTo>
                    <a:lnTo>
                      <a:pt x="281" y="14"/>
                    </a:lnTo>
                    <a:lnTo>
                      <a:pt x="290" y="17"/>
                    </a:lnTo>
                    <a:lnTo>
                      <a:pt x="301" y="23"/>
                    </a:lnTo>
                    <a:lnTo>
                      <a:pt x="311" y="30"/>
                    </a:lnTo>
                    <a:lnTo>
                      <a:pt x="322" y="38"/>
                    </a:lnTo>
                    <a:lnTo>
                      <a:pt x="328" y="40"/>
                    </a:lnTo>
                    <a:lnTo>
                      <a:pt x="334" y="43"/>
                    </a:lnTo>
                    <a:lnTo>
                      <a:pt x="340" y="46"/>
                    </a:lnTo>
                    <a:lnTo>
                      <a:pt x="348" y="49"/>
                    </a:lnTo>
                    <a:lnTo>
                      <a:pt x="354" y="53"/>
                    </a:lnTo>
                    <a:lnTo>
                      <a:pt x="361" y="56"/>
                    </a:lnTo>
                    <a:lnTo>
                      <a:pt x="369" y="59"/>
                    </a:lnTo>
                    <a:lnTo>
                      <a:pt x="377" y="62"/>
                    </a:lnTo>
                    <a:lnTo>
                      <a:pt x="383" y="64"/>
                    </a:lnTo>
                    <a:lnTo>
                      <a:pt x="392" y="67"/>
                    </a:lnTo>
                    <a:lnTo>
                      <a:pt x="398" y="69"/>
                    </a:lnTo>
                    <a:lnTo>
                      <a:pt x="406" y="72"/>
                    </a:lnTo>
                    <a:lnTo>
                      <a:pt x="413" y="74"/>
                    </a:lnTo>
                    <a:lnTo>
                      <a:pt x="422" y="77"/>
                    </a:lnTo>
                    <a:lnTo>
                      <a:pt x="429" y="79"/>
                    </a:lnTo>
                    <a:lnTo>
                      <a:pt x="437" y="81"/>
                    </a:lnTo>
                    <a:lnTo>
                      <a:pt x="445" y="82"/>
                    </a:lnTo>
                    <a:lnTo>
                      <a:pt x="453" y="83"/>
                    </a:lnTo>
                    <a:lnTo>
                      <a:pt x="460" y="84"/>
                    </a:lnTo>
                    <a:lnTo>
                      <a:pt x="469" y="85"/>
                    </a:lnTo>
                    <a:lnTo>
                      <a:pt x="476" y="84"/>
                    </a:lnTo>
                    <a:lnTo>
                      <a:pt x="484" y="84"/>
                    </a:lnTo>
                    <a:lnTo>
                      <a:pt x="492" y="84"/>
                    </a:lnTo>
                    <a:lnTo>
                      <a:pt x="500" y="84"/>
                    </a:lnTo>
                    <a:lnTo>
                      <a:pt x="507" y="82"/>
                    </a:lnTo>
                    <a:lnTo>
                      <a:pt x="515" y="81"/>
                    </a:lnTo>
                    <a:lnTo>
                      <a:pt x="522" y="79"/>
                    </a:lnTo>
                    <a:lnTo>
                      <a:pt x="530" y="77"/>
                    </a:lnTo>
                    <a:lnTo>
                      <a:pt x="538" y="73"/>
                    </a:lnTo>
                    <a:lnTo>
                      <a:pt x="545" y="70"/>
                    </a:lnTo>
                    <a:lnTo>
                      <a:pt x="552" y="66"/>
                    </a:lnTo>
                    <a:lnTo>
                      <a:pt x="56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5" name="Freeform 49"/>
              <p:cNvSpPr>
                <a:spLocks/>
              </p:cNvSpPr>
              <p:nvPr/>
            </p:nvSpPr>
            <p:spPr bwMode="auto">
              <a:xfrm>
                <a:off x="2560" y="3590"/>
                <a:ext cx="42" cy="44"/>
              </a:xfrm>
              <a:custGeom>
                <a:avLst/>
                <a:gdLst>
                  <a:gd name="T0" fmla="*/ 41 w 84"/>
                  <a:gd name="T1" fmla="*/ 13 h 89"/>
                  <a:gd name="T2" fmla="*/ 40 w 84"/>
                  <a:gd name="T3" fmla="*/ 16 h 89"/>
                  <a:gd name="T4" fmla="*/ 41 w 84"/>
                  <a:gd name="T5" fmla="*/ 21 h 89"/>
                  <a:gd name="T6" fmla="*/ 41 w 84"/>
                  <a:gd name="T7" fmla="*/ 25 h 89"/>
                  <a:gd name="T8" fmla="*/ 42 w 84"/>
                  <a:gd name="T9" fmla="*/ 29 h 89"/>
                  <a:gd name="T10" fmla="*/ 42 w 84"/>
                  <a:gd name="T11" fmla="*/ 33 h 89"/>
                  <a:gd name="T12" fmla="*/ 41 w 84"/>
                  <a:gd name="T13" fmla="*/ 37 h 89"/>
                  <a:gd name="T14" fmla="*/ 38 w 84"/>
                  <a:gd name="T15" fmla="*/ 40 h 89"/>
                  <a:gd name="T16" fmla="*/ 34 w 84"/>
                  <a:gd name="T17" fmla="*/ 44 h 89"/>
                  <a:gd name="T18" fmla="*/ 30 w 84"/>
                  <a:gd name="T19" fmla="*/ 44 h 89"/>
                  <a:gd name="T20" fmla="*/ 27 w 84"/>
                  <a:gd name="T21" fmla="*/ 44 h 89"/>
                  <a:gd name="T22" fmla="*/ 25 w 84"/>
                  <a:gd name="T23" fmla="*/ 44 h 89"/>
                  <a:gd name="T24" fmla="*/ 22 w 84"/>
                  <a:gd name="T25" fmla="*/ 44 h 89"/>
                  <a:gd name="T26" fmla="*/ 17 w 84"/>
                  <a:gd name="T27" fmla="*/ 43 h 89"/>
                  <a:gd name="T28" fmla="*/ 14 w 84"/>
                  <a:gd name="T29" fmla="*/ 41 h 89"/>
                  <a:gd name="T30" fmla="*/ 9 w 84"/>
                  <a:gd name="T31" fmla="*/ 39 h 89"/>
                  <a:gd name="T32" fmla="*/ 6 w 84"/>
                  <a:gd name="T33" fmla="*/ 36 h 89"/>
                  <a:gd name="T34" fmla="*/ 3 w 84"/>
                  <a:gd name="T35" fmla="*/ 33 h 89"/>
                  <a:gd name="T36" fmla="*/ 1 w 84"/>
                  <a:gd name="T37" fmla="*/ 28 h 89"/>
                  <a:gd name="T38" fmla="*/ 0 w 84"/>
                  <a:gd name="T39" fmla="*/ 25 h 89"/>
                  <a:gd name="T40" fmla="*/ 0 w 84"/>
                  <a:gd name="T41" fmla="*/ 23 h 89"/>
                  <a:gd name="T42" fmla="*/ 0 w 84"/>
                  <a:gd name="T43" fmla="*/ 20 h 89"/>
                  <a:gd name="T44" fmla="*/ 1 w 84"/>
                  <a:gd name="T45" fmla="*/ 19 h 89"/>
                  <a:gd name="T46" fmla="*/ 2 w 84"/>
                  <a:gd name="T47" fmla="*/ 14 h 89"/>
                  <a:gd name="T48" fmla="*/ 5 w 84"/>
                  <a:gd name="T49" fmla="*/ 12 h 89"/>
                  <a:gd name="T50" fmla="*/ 7 w 84"/>
                  <a:gd name="T51" fmla="*/ 9 h 89"/>
                  <a:gd name="T52" fmla="*/ 11 w 84"/>
                  <a:gd name="T53" fmla="*/ 6 h 89"/>
                  <a:gd name="T54" fmla="*/ 14 w 84"/>
                  <a:gd name="T55" fmla="*/ 3 h 89"/>
                  <a:gd name="T56" fmla="*/ 18 w 84"/>
                  <a:gd name="T57" fmla="*/ 1 h 89"/>
                  <a:gd name="T58" fmla="*/ 21 w 84"/>
                  <a:gd name="T59" fmla="*/ 0 h 89"/>
                  <a:gd name="T60" fmla="*/ 25 w 84"/>
                  <a:gd name="T61" fmla="*/ 0 h 89"/>
                  <a:gd name="T62" fmla="*/ 29 w 84"/>
                  <a:gd name="T63" fmla="*/ 0 h 89"/>
                  <a:gd name="T64" fmla="*/ 32 w 84"/>
                  <a:gd name="T65" fmla="*/ 1 h 89"/>
                  <a:gd name="T66" fmla="*/ 35 w 84"/>
                  <a:gd name="T67" fmla="*/ 3 h 89"/>
                  <a:gd name="T68" fmla="*/ 38 w 84"/>
                  <a:gd name="T69" fmla="*/ 5 h 89"/>
                  <a:gd name="T70" fmla="*/ 40 w 84"/>
                  <a:gd name="T71" fmla="*/ 8 h 89"/>
                  <a:gd name="T72" fmla="*/ 41 w 84"/>
                  <a:gd name="T73" fmla="*/ 13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4" h="89">
                    <a:moveTo>
                      <a:pt x="81" y="26"/>
                    </a:moveTo>
                    <a:lnTo>
                      <a:pt x="80" y="33"/>
                    </a:lnTo>
                    <a:lnTo>
                      <a:pt x="81" y="42"/>
                    </a:lnTo>
                    <a:lnTo>
                      <a:pt x="82" y="50"/>
                    </a:lnTo>
                    <a:lnTo>
                      <a:pt x="84" y="59"/>
                    </a:lnTo>
                    <a:lnTo>
                      <a:pt x="83" y="67"/>
                    </a:lnTo>
                    <a:lnTo>
                      <a:pt x="82" y="75"/>
                    </a:lnTo>
                    <a:lnTo>
                      <a:pt x="76" y="81"/>
                    </a:lnTo>
                    <a:lnTo>
                      <a:pt x="67" y="89"/>
                    </a:lnTo>
                    <a:lnTo>
                      <a:pt x="60" y="88"/>
                    </a:lnTo>
                    <a:lnTo>
                      <a:pt x="54" y="88"/>
                    </a:lnTo>
                    <a:lnTo>
                      <a:pt x="49" y="88"/>
                    </a:lnTo>
                    <a:lnTo>
                      <a:pt x="43" y="88"/>
                    </a:lnTo>
                    <a:lnTo>
                      <a:pt x="34" y="86"/>
                    </a:lnTo>
                    <a:lnTo>
                      <a:pt x="27" y="83"/>
                    </a:lnTo>
                    <a:lnTo>
                      <a:pt x="18" y="79"/>
                    </a:lnTo>
                    <a:lnTo>
                      <a:pt x="12" y="73"/>
                    </a:lnTo>
                    <a:lnTo>
                      <a:pt x="6" y="66"/>
                    </a:lnTo>
                    <a:lnTo>
                      <a:pt x="2" y="57"/>
                    </a:lnTo>
                    <a:lnTo>
                      <a:pt x="0" y="51"/>
                    </a:lnTo>
                    <a:lnTo>
                      <a:pt x="0" y="46"/>
                    </a:lnTo>
                    <a:lnTo>
                      <a:pt x="0" y="41"/>
                    </a:lnTo>
                    <a:lnTo>
                      <a:pt x="1" y="38"/>
                    </a:lnTo>
                    <a:lnTo>
                      <a:pt x="3" y="29"/>
                    </a:lnTo>
                    <a:lnTo>
                      <a:pt x="9" y="24"/>
                    </a:lnTo>
                    <a:lnTo>
                      <a:pt x="14" y="18"/>
                    </a:lnTo>
                    <a:lnTo>
                      <a:pt x="22" y="12"/>
                    </a:lnTo>
                    <a:lnTo>
                      <a:pt x="28" y="7"/>
                    </a:lnTo>
                    <a:lnTo>
                      <a:pt x="36" y="2"/>
                    </a:lnTo>
                    <a:lnTo>
                      <a:pt x="42" y="0"/>
                    </a:lnTo>
                    <a:lnTo>
                      <a:pt x="50" y="0"/>
                    </a:lnTo>
                    <a:lnTo>
                      <a:pt x="57" y="0"/>
                    </a:lnTo>
                    <a:lnTo>
                      <a:pt x="64" y="3"/>
                    </a:lnTo>
                    <a:lnTo>
                      <a:pt x="70" y="6"/>
                    </a:lnTo>
                    <a:lnTo>
                      <a:pt x="76" y="11"/>
                    </a:lnTo>
                    <a:lnTo>
                      <a:pt x="79" y="17"/>
                    </a:lnTo>
                    <a:lnTo>
                      <a:pt x="81"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6" name="Freeform 50"/>
              <p:cNvSpPr>
                <a:spLocks/>
              </p:cNvSpPr>
              <p:nvPr/>
            </p:nvSpPr>
            <p:spPr bwMode="auto">
              <a:xfrm>
                <a:off x="2330" y="3596"/>
                <a:ext cx="44" cy="41"/>
              </a:xfrm>
              <a:custGeom>
                <a:avLst/>
                <a:gdLst>
                  <a:gd name="T0" fmla="*/ 44 w 88"/>
                  <a:gd name="T1" fmla="*/ 18 h 84"/>
                  <a:gd name="T2" fmla="*/ 44 w 88"/>
                  <a:gd name="T3" fmla="*/ 21 h 84"/>
                  <a:gd name="T4" fmla="*/ 42 w 88"/>
                  <a:gd name="T5" fmla="*/ 25 h 84"/>
                  <a:gd name="T6" fmla="*/ 40 w 88"/>
                  <a:gd name="T7" fmla="*/ 29 h 84"/>
                  <a:gd name="T8" fmla="*/ 37 w 88"/>
                  <a:gd name="T9" fmla="*/ 32 h 84"/>
                  <a:gd name="T10" fmla="*/ 34 w 88"/>
                  <a:gd name="T11" fmla="*/ 35 h 84"/>
                  <a:gd name="T12" fmla="*/ 31 w 88"/>
                  <a:gd name="T13" fmla="*/ 38 h 84"/>
                  <a:gd name="T14" fmla="*/ 28 w 88"/>
                  <a:gd name="T15" fmla="*/ 39 h 84"/>
                  <a:gd name="T16" fmla="*/ 25 w 88"/>
                  <a:gd name="T17" fmla="*/ 41 h 84"/>
                  <a:gd name="T18" fmla="*/ 22 w 88"/>
                  <a:gd name="T19" fmla="*/ 40 h 84"/>
                  <a:gd name="T20" fmla="*/ 19 w 88"/>
                  <a:gd name="T21" fmla="*/ 40 h 84"/>
                  <a:gd name="T22" fmla="*/ 17 w 88"/>
                  <a:gd name="T23" fmla="*/ 39 h 84"/>
                  <a:gd name="T24" fmla="*/ 14 w 88"/>
                  <a:gd name="T25" fmla="*/ 38 h 84"/>
                  <a:gd name="T26" fmla="*/ 10 w 88"/>
                  <a:gd name="T27" fmla="*/ 36 h 84"/>
                  <a:gd name="T28" fmla="*/ 7 w 88"/>
                  <a:gd name="T29" fmla="*/ 33 h 84"/>
                  <a:gd name="T30" fmla="*/ 4 w 88"/>
                  <a:gd name="T31" fmla="*/ 30 h 84"/>
                  <a:gd name="T32" fmla="*/ 2 w 88"/>
                  <a:gd name="T33" fmla="*/ 26 h 84"/>
                  <a:gd name="T34" fmla="*/ 1 w 88"/>
                  <a:gd name="T35" fmla="*/ 21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0 h 84"/>
                  <a:gd name="T50" fmla="*/ 16 w 88"/>
                  <a:gd name="T51" fmla="*/ 0 h 84"/>
                  <a:gd name="T52" fmla="*/ 20 w 88"/>
                  <a:gd name="T53" fmla="*/ 0 h 84"/>
                  <a:gd name="T54" fmla="*/ 23 w 88"/>
                  <a:gd name="T55" fmla="*/ 0 h 84"/>
                  <a:gd name="T56" fmla="*/ 27 w 88"/>
                  <a:gd name="T57" fmla="*/ 2 h 84"/>
                  <a:gd name="T58" fmla="*/ 31 w 88"/>
                  <a:gd name="T59" fmla="*/ 3 h 84"/>
                  <a:gd name="T60" fmla="*/ 35 w 88"/>
                  <a:gd name="T61" fmla="*/ 6 h 84"/>
                  <a:gd name="T62" fmla="*/ 37 w 88"/>
                  <a:gd name="T63" fmla="*/ 7 h 84"/>
                  <a:gd name="T64" fmla="*/ 40 w 88"/>
                  <a:gd name="T65" fmla="*/ 10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2"/>
                    </a:lnTo>
                    <a:lnTo>
                      <a:pt x="80" y="59"/>
                    </a:lnTo>
                    <a:lnTo>
                      <a:pt x="74" y="66"/>
                    </a:lnTo>
                    <a:lnTo>
                      <a:pt x="67" y="71"/>
                    </a:lnTo>
                    <a:lnTo>
                      <a:pt x="61" y="77"/>
                    </a:lnTo>
                    <a:lnTo>
                      <a:pt x="55" y="80"/>
                    </a:lnTo>
                    <a:lnTo>
                      <a:pt x="49" y="84"/>
                    </a:lnTo>
                    <a:lnTo>
                      <a:pt x="43" y="82"/>
                    </a:lnTo>
                    <a:lnTo>
                      <a:pt x="38" y="81"/>
                    </a:lnTo>
                    <a:lnTo>
                      <a:pt x="33" y="79"/>
                    </a:lnTo>
                    <a:lnTo>
                      <a:pt x="28" y="78"/>
                    </a:lnTo>
                    <a:lnTo>
                      <a:pt x="20" y="74"/>
                    </a:lnTo>
                    <a:lnTo>
                      <a:pt x="14" y="68"/>
                    </a:lnTo>
                    <a:lnTo>
                      <a:pt x="8" y="61"/>
                    </a:lnTo>
                    <a:lnTo>
                      <a:pt x="4" y="54"/>
                    </a:lnTo>
                    <a:lnTo>
                      <a:pt x="1" y="44"/>
                    </a:lnTo>
                    <a:lnTo>
                      <a:pt x="1" y="36"/>
                    </a:lnTo>
                    <a:lnTo>
                      <a:pt x="0" y="26"/>
                    </a:lnTo>
                    <a:lnTo>
                      <a:pt x="2" y="18"/>
                    </a:lnTo>
                    <a:lnTo>
                      <a:pt x="6" y="12"/>
                    </a:lnTo>
                    <a:lnTo>
                      <a:pt x="11" y="8"/>
                    </a:lnTo>
                    <a:lnTo>
                      <a:pt x="16" y="4"/>
                    </a:lnTo>
                    <a:lnTo>
                      <a:pt x="23" y="1"/>
                    </a:lnTo>
                    <a:lnTo>
                      <a:pt x="31" y="0"/>
                    </a:lnTo>
                    <a:lnTo>
                      <a:pt x="39" y="1"/>
                    </a:lnTo>
                    <a:lnTo>
                      <a:pt x="46" y="1"/>
                    </a:lnTo>
                    <a:lnTo>
                      <a:pt x="54" y="5"/>
                    </a:lnTo>
                    <a:lnTo>
                      <a:pt x="61" y="7"/>
                    </a:lnTo>
                    <a:lnTo>
                      <a:pt x="69" y="12"/>
                    </a:lnTo>
                    <a:lnTo>
                      <a:pt x="74" y="15"/>
                    </a:lnTo>
                    <a:lnTo>
                      <a:pt x="80" y="21"/>
                    </a:lnTo>
                    <a:lnTo>
                      <a:pt x="84" y="28"/>
                    </a:lnTo>
                    <a:lnTo>
                      <a:pt x="88" y="3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7" name="Freeform 51"/>
              <p:cNvSpPr>
                <a:spLocks/>
              </p:cNvSpPr>
              <p:nvPr/>
            </p:nvSpPr>
            <p:spPr bwMode="auto">
              <a:xfrm>
                <a:off x="2173" y="3725"/>
                <a:ext cx="42" cy="41"/>
              </a:xfrm>
              <a:custGeom>
                <a:avLst/>
                <a:gdLst>
                  <a:gd name="T0" fmla="*/ 42 w 84"/>
                  <a:gd name="T1" fmla="*/ 13 h 82"/>
                  <a:gd name="T2" fmla="*/ 42 w 84"/>
                  <a:gd name="T3" fmla="*/ 18 h 82"/>
                  <a:gd name="T4" fmla="*/ 42 w 84"/>
                  <a:gd name="T5" fmla="*/ 22 h 82"/>
                  <a:gd name="T6" fmla="*/ 40 w 84"/>
                  <a:gd name="T7" fmla="*/ 26 h 82"/>
                  <a:gd name="T8" fmla="*/ 39 w 84"/>
                  <a:gd name="T9" fmla="*/ 30 h 82"/>
                  <a:gd name="T10" fmla="*/ 36 w 84"/>
                  <a:gd name="T11" fmla="*/ 33 h 82"/>
                  <a:gd name="T12" fmla="*/ 33 w 84"/>
                  <a:gd name="T13" fmla="*/ 36 h 82"/>
                  <a:gd name="T14" fmla="*/ 30 w 84"/>
                  <a:gd name="T15" fmla="*/ 39 h 82"/>
                  <a:gd name="T16" fmla="*/ 26 w 84"/>
                  <a:gd name="T17" fmla="*/ 41 h 82"/>
                  <a:gd name="T18" fmla="*/ 21 w 84"/>
                  <a:gd name="T19" fmla="*/ 41 h 82"/>
                  <a:gd name="T20" fmla="*/ 16 w 84"/>
                  <a:gd name="T21" fmla="*/ 41 h 82"/>
                  <a:gd name="T22" fmla="*/ 12 w 84"/>
                  <a:gd name="T23" fmla="*/ 40 h 82"/>
                  <a:gd name="T24" fmla="*/ 9 w 84"/>
                  <a:gd name="T25" fmla="*/ 39 h 82"/>
                  <a:gd name="T26" fmla="*/ 6 w 84"/>
                  <a:gd name="T27" fmla="*/ 36 h 82"/>
                  <a:gd name="T28" fmla="*/ 4 w 84"/>
                  <a:gd name="T29" fmla="*/ 33 h 82"/>
                  <a:gd name="T30" fmla="*/ 2 w 84"/>
                  <a:gd name="T31" fmla="*/ 29 h 82"/>
                  <a:gd name="T32" fmla="*/ 2 w 84"/>
                  <a:gd name="T33" fmla="*/ 25 h 82"/>
                  <a:gd name="T34" fmla="*/ 0 w 84"/>
                  <a:gd name="T35" fmla="*/ 21 h 82"/>
                  <a:gd name="T36" fmla="*/ 0 w 84"/>
                  <a:gd name="T37" fmla="*/ 18 h 82"/>
                  <a:gd name="T38" fmla="*/ 1 w 84"/>
                  <a:gd name="T39" fmla="*/ 15 h 82"/>
                  <a:gd name="T40" fmla="*/ 3 w 84"/>
                  <a:gd name="T41" fmla="*/ 12 h 82"/>
                  <a:gd name="T42" fmla="*/ 5 w 84"/>
                  <a:gd name="T43" fmla="*/ 9 h 82"/>
                  <a:gd name="T44" fmla="*/ 8 w 84"/>
                  <a:gd name="T45" fmla="*/ 7 h 82"/>
                  <a:gd name="T46" fmla="*/ 9 w 84"/>
                  <a:gd name="T47" fmla="*/ 4 h 82"/>
                  <a:gd name="T48" fmla="*/ 11 w 84"/>
                  <a:gd name="T49" fmla="*/ 1 h 82"/>
                  <a:gd name="T50" fmla="*/ 15 w 84"/>
                  <a:gd name="T51" fmla="*/ 0 h 82"/>
                  <a:gd name="T52" fmla="*/ 19 w 84"/>
                  <a:gd name="T53" fmla="*/ 0 h 82"/>
                  <a:gd name="T54" fmla="*/ 23 w 84"/>
                  <a:gd name="T55" fmla="*/ 0 h 82"/>
                  <a:gd name="T56" fmla="*/ 28 w 84"/>
                  <a:gd name="T57" fmla="*/ 2 h 82"/>
                  <a:gd name="T58" fmla="*/ 32 w 84"/>
                  <a:gd name="T59" fmla="*/ 3 h 82"/>
                  <a:gd name="T60" fmla="*/ 35 w 84"/>
                  <a:gd name="T61" fmla="*/ 6 h 82"/>
                  <a:gd name="T62" fmla="*/ 38 w 84"/>
                  <a:gd name="T63" fmla="*/ 9 h 82"/>
                  <a:gd name="T64" fmla="*/ 42 w 84"/>
                  <a:gd name="T65" fmla="*/ 13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82">
                    <a:moveTo>
                      <a:pt x="84" y="26"/>
                    </a:moveTo>
                    <a:lnTo>
                      <a:pt x="84" y="35"/>
                    </a:lnTo>
                    <a:lnTo>
                      <a:pt x="84" y="43"/>
                    </a:lnTo>
                    <a:lnTo>
                      <a:pt x="80" y="51"/>
                    </a:lnTo>
                    <a:lnTo>
                      <a:pt x="77" y="60"/>
                    </a:lnTo>
                    <a:lnTo>
                      <a:pt x="72" y="66"/>
                    </a:lnTo>
                    <a:lnTo>
                      <a:pt x="66" y="72"/>
                    </a:lnTo>
                    <a:lnTo>
                      <a:pt x="59" y="78"/>
                    </a:lnTo>
                    <a:lnTo>
                      <a:pt x="52" y="82"/>
                    </a:lnTo>
                    <a:lnTo>
                      <a:pt x="41" y="82"/>
                    </a:lnTo>
                    <a:lnTo>
                      <a:pt x="32" y="82"/>
                    </a:lnTo>
                    <a:lnTo>
                      <a:pt x="24" y="80"/>
                    </a:lnTo>
                    <a:lnTo>
                      <a:pt x="18" y="77"/>
                    </a:lnTo>
                    <a:lnTo>
                      <a:pt x="12" y="71"/>
                    </a:lnTo>
                    <a:lnTo>
                      <a:pt x="8" y="65"/>
                    </a:lnTo>
                    <a:lnTo>
                      <a:pt x="4" y="58"/>
                    </a:lnTo>
                    <a:lnTo>
                      <a:pt x="3" y="50"/>
                    </a:lnTo>
                    <a:lnTo>
                      <a:pt x="0" y="41"/>
                    </a:lnTo>
                    <a:lnTo>
                      <a:pt x="0" y="35"/>
                    </a:lnTo>
                    <a:lnTo>
                      <a:pt x="2" y="29"/>
                    </a:lnTo>
                    <a:lnTo>
                      <a:pt x="6" y="23"/>
                    </a:lnTo>
                    <a:lnTo>
                      <a:pt x="10" y="17"/>
                    </a:lnTo>
                    <a:lnTo>
                      <a:pt x="15" y="13"/>
                    </a:lnTo>
                    <a:lnTo>
                      <a:pt x="18" y="8"/>
                    </a:lnTo>
                    <a:lnTo>
                      <a:pt x="21" y="2"/>
                    </a:lnTo>
                    <a:lnTo>
                      <a:pt x="29" y="0"/>
                    </a:lnTo>
                    <a:lnTo>
                      <a:pt x="38" y="0"/>
                    </a:lnTo>
                    <a:lnTo>
                      <a:pt x="46" y="0"/>
                    </a:lnTo>
                    <a:lnTo>
                      <a:pt x="55" y="3"/>
                    </a:lnTo>
                    <a:lnTo>
                      <a:pt x="63" y="6"/>
                    </a:lnTo>
                    <a:lnTo>
                      <a:pt x="70" y="11"/>
                    </a:lnTo>
                    <a:lnTo>
                      <a:pt x="76" y="17"/>
                    </a:lnTo>
                    <a:lnTo>
                      <a:pt x="84"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8" name="Freeform 52"/>
              <p:cNvSpPr>
                <a:spLocks/>
              </p:cNvSpPr>
              <p:nvPr/>
            </p:nvSpPr>
            <p:spPr bwMode="auto">
              <a:xfrm>
                <a:off x="2673" y="3737"/>
                <a:ext cx="41" cy="41"/>
              </a:xfrm>
              <a:custGeom>
                <a:avLst/>
                <a:gdLst>
                  <a:gd name="T0" fmla="*/ 40 w 83"/>
                  <a:gd name="T1" fmla="*/ 20 h 82"/>
                  <a:gd name="T2" fmla="*/ 41 w 83"/>
                  <a:gd name="T3" fmla="*/ 25 h 82"/>
                  <a:gd name="T4" fmla="*/ 41 w 83"/>
                  <a:gd name="T5" fmla="*/ 29 h 82"/>
                  <a:gd name="T6" fmla="*/ 39 w 83"/>
                  <a:gd name="T7" fmla="*/ 32 h 82"/>
                  <a:gd name="T8" fmla="*/ 37 w 83"/>
                  <a:gd name="T9" fmla="*/ 34 h 82"/>
                  <a:gd name="T10" fmla="*/ 34 w 83"/>
                  <a:gd name="T11" fmla="*/ 36 h 82"/>
                  <a:gd name="T12" fmla="*/ 31 w 83"/>
                  <a:gd name="T13" fmla="*/ 37 h 82"/>
                  <a:gd name="T14" fmla="*/ 27 w 83"/>
                  <a:gd name="T15" fmla="*/ 39 h 82"/>
                  <a:gd name="T16" fmla="*/ 25 w 83"/>
                  <a:gd name="T17" fmla="*/ 41 h 82"/>
                  <a:gd name="T18" fmla="*/ 21 w 83"/>
                  <a:gd name="T19" fmla="*/ 41 h 82"/>
                  <a:gd name="T20" fmla="*/ 18 w 83"/>
                  <a:gd name="T21" fmla="*/ 41 h 82"/>
                  <a:gd name="T22" fmla="*/ 14 w 83"/>
                  <a:gd name="T23" fmla="*/ 41 h 82"/>
                  <a:gd name="T24" fmla="*/ 11 w 83"/>
                  <a:gd name="T25" fmla="*/ 41 h 82"/>
                  <a:gd name="T26" fmla="*/ 8 w 83"/>
                  <a:gd name="T27" fmla="*/ 39 h 82"/>
                  <a:gd name="T28" fmla="*/ 4 w 83"/>
                  <a:gd name="T29" fmla="*/ 38 h 82"/>
                  <a:gd name="T30" fmla="*/ 2 w 83"/>
                  <a:gd name="T31" fmla="*/ 35 h 82"/>
                  <a:gd name="T32" fmla="*/ 0 w 83"/>
                  <a:gd name="T33" fmla="*/ 32 h 82"/>
                  <a:gd name="T34" fmla="*/ 0 w 83"/>
                  <a:gd name="T35" fmla="*/ 27 h 82"/>
                  <a:gd name="T36" fmla="*/ 0 w 83"/>
                  <a:gd name="T37" fmla="*/ 22 h 82"/>
                  <a:gd name="T38" fmla="*/ 0 w 83"/>
                  <a:gd name="T39" fmla="*/ 17 h 82"/>
                  <a:gd name="T40" fmla="*/ 0 w 83"/>
                  <a:gd name="T41" fmla="*/ 13 h 82"/>
                  <a:gd name="T42" fmla="*/ 1 w 83"/>
                  <a:gd name="T43" fmla="*/ 8 h 82"/>
                  <a:gd name="T44" fmla="*/ 3 w 83"/>
                  <a:gd name="T45" fmla="*/ 5 h 82"/>
                  <a:gd name="T46" fmla="*/ 5 w 83"/>
                  <a:gd name="T47" fmla="*/ 3 h 82"/>
                  <a:gd name="T48" fmla="*/ 7 w 83"/>
                  <a:gd name="T49" fmla="*/ 2 h 82"/>
                  <a:gd name="T50" fmla="*/ 9 w 83"/>
                  <a:gd name="T51" fmla="*/ 1 h 82"/>
                  <a:gd name="T52" fmla="*/ 13 w 83"/>
                  <a:gd name="T53" fmla="*/ 1 h 82"/>
                  <a:gd name="T54" fmla="*/ 15 w 83"/>
                  <a:gd name="T55" fmla="*/ 0 h 82"/>
                  <a:gd name="T56" fmla="*/ 18 w 83"/>
                  <a:gd name="T57" fmla="*/ 0 h 82"/>
                  <a:gd name="T58" fmla="*/ 20 w 83"/>
                  <a:gd name="T59" fmla="*/ 0 h 82"/>
                  <a:gd name="T60" fmla="*/ 23 w 83"/>
                  <a:gd name="T61" fmla="*/ 1 h 82"/>
                  <a:gd name="T62" fmla="*/ 26 w 83"/>
                  <a:gd name="T63" fmla="*/ 2 h 82"/>
                  <a:gd name="T64" fmla="*/ 30 w 83"/>
                  <a:gd name="T65" fmla="*/ 5 h 82"/>
                  <a:gd name="T66" fmla="*/ 32 w 83"/>
                  <a:gd name="T67" fmla="*/ 8 h 82"/>
                  <a:gd name="T68" fmla="*/ 34 w 83"/>
                  <a:gd name="T69" fmla="*/ 12 h 82"/>
                  <a:gd name="T70" fmla="*/ 37 w 83"/>
                  <a:gd name="T71" fmla="*/ 16 h 82"/>
                  <a:gd name="T72" fmla="*/ 40 w 83"/>
                  <a:gd name="T73" fmla="*/ 20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2">
                    <a:moveTo>
                      <a:pt x="81" y="40"/>
                    </a:moveTo>
                    <a:lnTo>
                      <a:pt x="83" y="49"/>
                    </a:lnTo>
                    <a:lnTo>
                      <a:pt x="83" y="58"/>
                    </a:lnTo>
                    <a:lnTo>
                      <a:pt x="78" y="63"/>
                    </a:lnTo>
                    <a:lnTo>
                      <a:pt x="74" y="68"/>
                    </a:lnTo>
                    <a:lnTo>
                      <a:pt x="68" y="71"/>
                    </a:lnTo>
                    <a:lnTo>
                      <a:pt x="62" y="74"/>
                    </a:lnTo>
                    <a:lnTo>
                      <a:pt x="55" y="78"/>
                    </a:lnTo>
                    <a:lnTo>
                      <a:pt x="50" y="82"/>
                    </a:lnTo>
                    <a:lnTo>
                      <a:pt x="43" y="81"/>
                    </a:lnTo>
                    <a:lnTo>
                      <a:pt x="36" y="81"/>
                    </a:lnTo>
                    <a:lnTo>
                      <a:pt x="28" y="81"/>
                    </a:lnTo>
                    <a:lnTo>
                      <a:pt x="22" y="81"/>
                    </a:lnTo>
                    <a:lnTo>
                      <a:pt x="16" y="78"/>
                    </a:lnTo>
                    <a:lnTo>
                      <a:pt x="9" y="75"/>
                    </a:lnTo>
                    <a:lnTo>
                      <a:pt x="4" y="70"/>
                    </a:lnTo>
                    <a:lnTo>
                      <a:pt x="1" y="64"/>
                    </a:lnTo>
                    <a:lnTo>
                      <a:pt x="1" y="54"/>
                    </a:lnTo>
                    <a:lnTo>
                      <a:pt x="1" y="44"/>
                    </a:lnTo>
                    <a:lnTo>
                      <a:pt x="0" y="34"/>
                    </a:lnTo>
                    <a:lnTo>
                      <a:pt x="1" y="25"/>
                    </a:lnTo>
                    <a:lnTo>
                      <a:pt x="2" y="16"/>
                    </a:lnTo>
                    <a:lnTo>
                      <a:pt x="7" y="9"/>
                    </a:lnTo>
                    <a:lnTo>
                      <a:pt x="10" y="6"/>
                    </a:lnTo>
                    <a:lnTo>
                      <a:pt x="15" y="3"/>
                    </a:lnTo>
                    <a:lnTo>
                      <a:pt x="19" y="2"/>
                    </a:lnTo>
                    <a:lnTo>
                      <a:pt x="26" y="2"/>
                    </a:lnTo>
                    <a:lnTo>
                      <a:pt x="31" y="0"/>
                    </a:lnTo>
                    <a:lnTo>
                      <a:pt x="37" y="0"/>
                    </a:lnTo>
                    <a:lnTo>
                      <a:pt x="41" y="0"/>
                    </a:lnTo>
                    <a:lnTo>
                      <a:pt x="46" y="1"/>
                    </a:lnTo>
                    <a:lnTo>
                      <a:pt x="52" y="3"/>
                    </a:lnTo>
                    <a:lnTo>
                      <a:pt x="60" y="10"/>
                    </a:lnTo>
                    <a:lnTo>
                      <a:pt x="64" y="16"/>
                    </a:lnTo>
                    <a:lnTo>
                      <a:pt x="69" y="23"/>
                    </a:lnTo>
                    <a:lnTo>
                      <a:pt x="74" y="32"/>
                    </a:lnTo>
                    <a:lnTo>
                      <a:pt x="8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9" name="Freeform 53"/>
              <p:cNvSpPr>
                <a:spLocks/>
              </p:cNvSpPr>
              <p:nvPr/>
            </p:nvSpPr>
            <p:spPr bwMode="auto">
              <a:xfrm>
                <a:off x="2453" y="3740"/>
                <a:ext cx="38" cy="42"/>
              </a:xfrm>
              <a:custGeom>
                <a:avLst/>
                <a:gdLst>
                  <a:gd name="T0" fmla="*/ 37 w 77"/>
                  <a:gd name="T1" fmla="*/ 14 h 82"/>
                  <a:gd name="T2" fmla="*/ 38 w 77"/>
                  <a:gd name="T3" fmla="*/ 17 h 82"/>
                  <a:gd name="T4" fmla="*/ 38 w 77"/>
                  <a:gd name="T5" fmla="*/ 20 h 82"/>
                  <a:gd name="T6" fmla="*/ 37 w 77"/>
                  <a:gd name="T7" fmla="*/ 25 h 82"/>
                  <a:gd name="T8" fmla="*/ 35 w 77"/>
                  <a:gd name="T9" fmla="*/ 29 h 82"/>
                  <a:gd name="T10" fmla="*/ 31 w 77"/>
                  <a:gd name="T11" fmla="*/ 33 h 82"/>
                  <a:gd name="T12" fmla="*/ 28 w 77"/>
                  <a:gd name="T13" fmla="*/ 37 h 82"/>
                  <a:gd name="T14" fmla="*/ 25 w 77"/>
                  <a:gd name="T15" fmla="*/ 39 h 82"/>
                  <a:gd name="T16" fmla="*/ 21 w 77"/>
                  <a:gd name="T17" fmla="*/ 42 h 82"/>
                  <a:gd name="T18" fmla="*/ 18 w 77"/>
                  <a:gd name="T19" fmla="*/ 39 h 82"/>
                  <a:gd name="T20" fmla="*/ 15 w 77"/>
                  <a:gd name="T21" fmla="*/ 38 h 82"/>
                  <a:gd name="T22" fmla="*/ 12 w 77"/>
                  <a:gd name="T23" fmla="*/ 38 h 82"/>
                  <a:gd name="T24" fmla="*/ 8 w 77"/>
                  <a:gd name="T25" fmla="*/ 38 h 82"/>
                  <a:gd name="T26" fmla="*/ 5 w 77"/>
                  <a:gd name="T27" fmla="*/ 37 h 82"/>
                  <a:gd name="T28" fmla="*/ 2 w 77"/>
                  <a:gd name="T29" fmla="*/ 36 h 82"/>
                  <a:gd name="T30" fmla="*/ 0 w 77"/>
                  <a:gd name="T31" fmla="*/ 33 h 82"/>
                  <a:gd name="T32" fmla="*/ 0 w 77"/>
                  <a:gd name="T33" fmla="*/ 29 h 82"/>
                  <a:gd name="T34" fmla="*/ 0 w 77"/>
                  <a:gd name="T35" fmla="*/ 26 h 82"/>
                  <a:gd name="T36" fmla="*/ 0 w 77"/>
                  <a:gd name="T37" fmla="*/ 22 h 82"/>
                  <a:gd name="T38" fmla="*/ 0 w 77"/>
                  <a:gd name="T39" fmla="*/ 17 h 82"/>
                  <a:gd name="T40" fmla="*/ 0 w 77"/>
                  <a:gd name="T41" fmla="*/ 14 h 82"/>
                  <a:gd name="T42" fmla="*/ 0 w 77"/>
                  <a:gd name="T43" fmla="*/ 9 h 82"/>
                  <a:gd name="T44" fmla="*/ 2 w 77"/>
                  <a:gd name="T45" fmla="*/ 6 h 82"/>
                  <a:gd name="T46" fmla="*/ 4 w 77"/>
                  <a:gd name="T47" fmla="*/ 3 h 82"/>
                  <a:gd name="T48" fmla="*/ 9 w 77"/>
                  <a:gd name="T49" fmla="*/ 1 h 82"/>
                  <a:gd name="T50" fmla="*/ 14 w 77"/>
                  <a:gd name="T51" fmla="*/ 0 h 82"/>
                  <a:gd name="T52" fmla="*/ 18 w 77"/>
                  <a:gd name="T53" fmla="*/ 1 h 82"/>
                  <a:gd name="T54" fmla="*/ 21 w 77"/>
                  <a:gd name="T55" fmla="*/ 1 h 82"/>
                  <a:gd name="T56" fmla="*/ 25 w 77"/>
                  <a:gd name="T57" fmla="*/ 3 h 82"/>
                  <a:gd name="T58" fmla="*/ 27 w 77"/>
                  <a:gd name="T59" fmla="*/ 5 h 82"/>
                  <a:gd name="T60" fmla="*/ 30 w 77"/>
                  <a:gd name="T61" fmla="*/ 8 h 82"/>
                  <a:gd name="T62" fmla="*/ 33 w 77"/>
                  <a:gd name="T63" fmla="*/ 10 h 82"/>
                  <a:gd name="T64" fmla="*/ 37 w 77"/>
                  <a:gd name="T65" fmla="*/ 14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82">
                    <a:moveTo>
                      <a:pt x="74" y="27"/>
                    </a:moveTo>
                    <a:lnTo>
                      <a:pt x="77" y="33"/>
                    </a:lnTo>
                    <a:lnTo>
                      <a:pt x="77" y="40"/>
                    </a:lnTo>
                    <a:lnTo>
                      <a:pt x="74" y="49"/>
                    </a:lnTo>
                    <a:lnTo>
                      <a:pt x="71" y="57"/>
                    </a:lnTo>
                    <a:lnTo>
                      <a:pt x="63" y="64"/>
                    </a:lnTo>
                    <a:lnTo>
                      <a:pt x="57" y="72"/>
                    </a:lnTo>
                    <a:lnTo>
                      <a:pt x="50" y="77"/>
                    </a:lnTo>
                    <a:lnTo>
                      <a:pt x="42" y="82"/>
                    </a:lnTo>
                    <a:lnTo>
                      <a:pt x="36" y="77"/>
                    </a:lnTo>
                    <a:lnTo>
                      <a:pt x="31" y="75"/>
                    </a:lnTo>
                    <a:lnTo>
                      <a:pt x="24" y="74"/>
                    </a:lnTo>
                    <a:lnTo>
                      <a:pt x="17" y="74"/>
                    </a:lnTo>
                    <a:lnTo>
                      <a:pt x="10" y="73"/>
                    </a:lnTo>
                    <a:lnTo>
                      <a:pt x="5" y="70"/>
                    </a:lnTo>
                    <a:lnTo>
                      <a:pt x="1" y="64"/>
                    </a:lnTo>
                    <a:lnTo>
                      <a:pt x="1" y="57"/>
                    </a:lnTo>
                    <a:lnTo>
                      <a:pt x="1" y="50"/>
                    </a:lnTo>
                    <a:lnTo>
                      <a:pt x="1" y="42"/>
                    </a:lnTo>
                    <a:lnTo>
                      <a:pt x="0" y="34"/>
                    </a:lnTo>
                    <a:lnTo>
                      <a:pt x="0" y="27"/>
                    </a:lnTo>
                    <a:lnTo>
                      <a:pt x="0" y="18"/>
                    </a:lnTo>
                    <a:lnTo>
                      <a:pt x="4" y="12"/>
                    </a:lnTo>
                    <a:lnTo>
                      <a:pt x="9" y="6"/>
                    </a:lnTo>
                    <a:lnTo>
                      <a:pt x="18" y="2"/>
                    </a:lnTo>
                    <a:lnTo>
                      <a:pt x="28" y="0"/>
                    </a:lnTo>
                    <a:lnTo>
                      <a:pt x="37" y="1"/>
                    </a:lnTo>
                    <a:lnTo>
                      <a:pt x="43" y="2"/>
                    </a:lnTo>
                    <a:lnTo>
                      <a:pt x="51" y="6"/>
                    </a:lnTo>
                    <a:lnTo>
                      <a:pt x="55" y="9"/>
                    </a:lnTo>
                    <a:lnTo>
                      <a:pt x="61" y="15"/>
                    </a:lnTo>
                    <a:lnTo>
                      <a:pt x="66" y="20"/>
                    </a:lnTo>
                    <a:lnTo>
                      <a:pt x="74" y="27"/>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8395" name="Group 54"/>
            <p:cNvGrpSpPr>
              <a:grpSpLocks/>
            </p:cNvGrpSpPr>
            <p:nvPr/>
          </p:nvGrpSpPr>
          <p:grpSpPr bwMode="auto">
            <a:xfrm>
              <a:off x="4208" y="2667"/>
              <a:ext cx="922" cy="809"/>
              <a:chOff x="934" y="2809"/>
              <a:chExt cx="1088" cy="955"/>
            </a:xfrm>
          </p:grpSpPr>
          <p:sp>
            <p:nvSpPr>
              <p:cNvPr id="58406" name="Freeform 55"/>
              <p:cNvSpPr>
                <a:spLocks/>
              </p:cNvSpPr>
              <p:nvPr/>
            </p:nvSpPr>
            <p:spPr bwMode="auto">
              <a:xfrm>
                <a:off x="1374" y="2809"/>
                <a:ext cx="648" cy="618"/>
              </a:xfrm>
              <a:custGeom>
                <a:avLst/>
                <a:gdLst>
                  <a:gd name="T0" fmla="*/ 192 w 1295"/>
                  <a:gd name="T1" fmla="*/ 55 h 1235"/>
                  <a:gd name="T2" fmla="*/ 227 w 1295"/>
                  <a:gd name="T3" fmla="*/ 101 h 1235"/>
                  <a:gd name="T4" fmla="*/ 274 w 1295"/>
                  <a:gd name="T5" fmla="*/ 141 h 1235"/>
                  <a:gd name="T6" fmla="*/ 320 w 1295"/>
                  <a:gd name="T7" fmla="*/ 183 h 1235"/>
                  <a:gd name="T8" fmla="*/ 369 w 1295"/>
                  <a:gd name="T9" fmla="*/ 207 h 1235"/>
                  <a:gd name="T10" fmla="*/ 417 w 1295"/>
                  <a:gd name="T11" fmla="*/ 230 h 1235"/>
                  <a:gd name="T12" fmla="*/ 552 w 1295"/>
                  <a:gd name="T13" fmla="*/ 402 h 1235"/>
                  <a:gd name="T14" fmla="*/ 582 w 1295"/>
                  <a:gd name="T15" fmla="*/ 468 h 1235"/>
                  <a:gd name="T16" fmla="*/ 602 w 1295"/>
                  <a:gd name="T17" fmla="*/ 536 h 1235"/>
                  <a:gd name="T18" fmla="*/ 648 w 1295"/>
                  <a:gd name="T19" fmla="*/ 581 h 1235"/>
                  <a:gd name="T20" fmla="*/ 591 w 1295"/>
                  <a:gd name="T21" fmla="*/ 617 h 1235"/>
                  <a:gd name="T22" fmla="*/ 527 w 1295"/>
                  <a:gd name="T23" fmla="*/ 593 h 1235"/>
                  <a:gd name="T24" fmla="*/ 468 w 1295"/>
                  <a:gd name="T25" fmla="*/ 600 h 1235"/>
                  <a:gd name="T26" fmla="*/ 481 w 1295"/>
                  <a:gd name="T27" fmla="*/ 551 h 1235"/>
                  <a:gd name="T28" fmla="*/ 471 w 1295"/>
                  <a:gd name="T29" fmla="*/ 502 h 1235"/>
                  <a:gd name="T30" fmla="*/ 421 w 1295"/>
                  <a:gd name="T31" fmla="*/ 466 h 1235"/>
                  <a:gd name="T32" fmla="*/ 373 w 1295"/>
                  <a:gd name="T33" fmla="*/ 425 h 1235"/>
                  <a:gd name="T34" fmla="*/ 411 w 1295"/>
                  <a:gd name="T35" fmla="*/ 487 h 1235"/>
                  <a:gd name="T36" fmla="*/ 451 w 1295"/>
                  <a:gd name="T37" fmla="*/ 533 h 1235"/>
                  <a:gd name="T38" fmla="*/ 439 w 1295"/>
                  <a:gd name="T39" fmla="*/ 596 h 1235"/>
                  <a:gd name="T40" fmla="*/ 377 w 1295"/>
                  <a:gd name="T41" fmla="*/ 591 h 1235"/>
                  <a:gd name="T42" fmla="*/ 331 w 1295"/>
                  <a:gd name="T43" fmla="*/ 549 h 1235"/>
                  <a:gd name="T44" fmla="*/ 288 w 1295"/>
                  <a:gd name="T45" fmla="*/ 499 h 1235"/>
                  <a:gd name="T46" fmla="*/ 238 w 1295"/>
                  <a:gd name="T47" fmla="*/ 463 h 1235"/>
                  <a:gd name="T48" fmla="*/ 157 w 1295"/>
                  <a:gd name="T49" fmla="*/ 430 h 1235"/>
                  <a:gd name="T50" fmla="*/ 94 w 1295"/>
                  <a:gd name="T51" fmla="*/ 358 h 1235"/>
                  <a:gd name="T52" fmla="*/ 54 w 1295"/>
                  <a:gd name="T53" fmla="*/ 267 h 1235"/>
                  <a:gd name="T54" fmla="*/ 24 w 1295"/>
                  <a:gd name="T55" fmla="*/ 170 h 1235"/>
                  <a:gd name="T56" fmla="*/ 11 w 1295"/>
                  <a:gd name="T57" fmla="*/ 113 h 1235"/>
                  <a:gd name="T58" fmla="*/ 43 w 1295"/>
                  <a:gd name="T59" fmla="*/ 210 h 1235"/>
                  <a:gd name="T60" fmla="*/ 79 w 1295"/>
                  <a:gd name="T61" fmla="*/ 310 h 1235"/>
                  <a:gd name="T62" fmla="*/ 133 w 1295"/>
                  <a:gd name="T63" fmla="*/ 396 h 1235"/>
                  <a:gd name="T64" fmla="*/ 222 w 1295"/>
                  <a:gd name="T65" fmla="*/ 453 h 1235"/>
                  <a:gd name="T66" fmla="*/ 291 w 1295"/>
                  <a:gd name="T67" fmla="*/ 492 h 1235"/>
                  <a:gd name="T68" fmla="*/ 348 w 1295"/>
                  <a:gd name="T69" fmla="*/ 552 h 1235"/>
                  <a:gd name="T70" fmla="*/ 415 w 1295"/>
                  <a:gd name="T71" fmla="*/ 592 h 1235"/>
                  <a:gd name="T72" fmla="*/ 453 w 1295"/>
                  <a:gd name="T73" fmla="*/ 555 h 1235"/>
                  <a:gd name="T74" fmla="*/ 416 w 1295"/>
                  <a:gd name="T75" fmla="*/ 507 h 1235"/>
                  <a:gd name="T76" fmla="*/ 379 w 1295"/>
                  <a:gd name="T77" fmla="*/ 462 h 1235"/>
                  <a:gd name="T78" fmla="*/ 349 w 1295"/>
                  <a:gd name="T79" fmla="*/ 415 h 1235"/>
                  <a:gd name="T80" fmla="*/ 336 w 1295"/>
                  <a:gd name="T81" fmla="*/ 360 h 1235"/>
                  <a:gd name="T82" fmla="*/ 349 w 1295"/>
                  <a:gd name="T83" fmla="*/ 336 h 1235"/>
                  <a:gd name="T84" fmla="*/ 355 w 1295"/>
                  <a:gd name="T85" fmla="*/ 387 h 1235"/>
                  <a:gd name="T86" fmla="*/ 385 w 1295"/>
                  <a:gd name="T87" fmla="*/ 393 h 1235"/>
                  <a:gd name="T88" fmla="*/ 433 w 1295"/>
                  <a:gd name="T89" fmla="*/ 389 h 1235"/>
                  <a:gd name="T90" fmla="*/ 486 w 1295"/>
                  <a:gd name="T91" fmla="*/ 437 h 1235"/>
                  <a:gd name="T92" fmla="*/ 500 w 1295"/>
                  <a:gd name="T93" fmla="*/ 480 h 1235"/>
                  <a:gd name="T94" fmla="*/ 495 w 1295"/>
                  <a:gd name="T95" fmla="*/ 527 h 1235"/>
                  <a:gd name="T96" fmla="*/ 518 w 1295"/>
                  <a:gd name="T97" fmla="*/ 569 h 1235"/>
                  <a:gd name="T98" fmla="*/ 549 w 1295"/>
                  <a:gd name="T99" fmla="*/ 556 h 1235"/>
                  <a:gd name="T100" fmla="*/ 554 w 1295"/>
                  <a:gd name="T101" fmla="*/ 507 h 1235"/>
                  <a:gd name="T102" fmla="*/ 554 w 1295"/>
                  <a:gd name="T103" fmla="*/ 456 h 1235"/>
                  <a:gd name="T104" fmla="*/ 549 w 1295"/>
                  <a:gd name="T105" fmla="*/ 408 h 1235"/>
                  <a:gd name="T106" fmla="*/ 521 w 1295"/>
                  <a:gd name="T107" fmla="*/ 356 h 1235"/>
                  <a:gd name="T108" fmla="*/ 475 w 1295"/>
                  <a:gd name="T109" fmla="*/ 304 h 1235"/>
                  <a:gd name="T110" fmla="*/ 430 w 1295"/>
                  <a:gd name="T111" fmla="*/ 254 h 1235"/>
                  <a:gd name="T112" fmla="*/ 377 w 1295"/>
                  <a:gd name="T113" fmla="*/ 216 h 1235"/>
                  <a:gd name="T114" fmla="*/ 314 w 1295"/>
                  <a:gd name="T115" fmla="*/ 192 h 1235"/>
                  <a:gd name="T116" fmla="*/ 263 w 1295"/>
                  <a:gd name="T117" fmla="*/ 148 h 1235"/>
                  <a:gd name="T118" fmla="*/ 214 w 1295"/>
                  <a:gd name="T119" fmla="*/ 105 h 1235"/>
                  <a:gd name="T120" fmla="*/ 178 w 1295"/>
                  <a:gd name="T121" fmla="*/ 54 h 1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95" h="1235">
                    <a:moveTo>
                      <a:pt x="367" y="0"/>
                    </a:moveTo>
                    <a:lnTo>
                      <a:pt x="365" y="8"/>
                    </a:lnTo>
                    <a:lnTo>
                      <a:pt x="365" y="16"/>
                    </a:lnTo>
                    <a:lnTo>
                      <a:pt x="365" y="25"/>
                    </a:lnTo>
                    <a:lnTo>
                      <a:pt x="365" y="34"/>
                    </a:lnTo>
                    <a:lnTo>
                      <a:pt x="365" y="41"/>
                    </a:lnTo>
                    <a:lnTo>
                      <a:pt x="366" y="50"/>
                    </a:lnTo>
                    <a:lnTo>
                      <a:pt x="367" y="58"/>
                    </a:lnTo>
                    <a:lnTo>
                      <a:pt x="369" y="66"/>
                    </a:lnTo>
                    <a:lnTo>
                      <a:pt x="370" y="73"/>
                    </a:lnTo>
                    <a:lnTo>
                      <a:pt x="372" y="81"/>
                    </a:lnTo>
                    <a:lnTo>
                      <a:pt x="376" y="87"/>
                    </a:lnTo>
                    <a:lnTo>
                      <a:pt x="379" y="96"/>
                    </a:lnTo>
                    <a:lnTo>
                      <a:pt x="381" y="102"/>
                    </a:lnTo>
                    <a:lnTo>
                      <a:pt x="384" y="109"/>
                    </a:lnTo>
                    <a:lnTo>
                      <a:pt x="387" y="116"/>
                    </a:lnTo>
                    <a:lnTo>
                      <a:pt x="391" y="124"/>
                    </a:lnTo>
                    <a:lnTo>
                      <a:pt x="394" y="130"/>
                    </a:lnTo>
                    <a:lnTo>
                      <a:pt x="397" y="136"/>
                    </a:lnTo>
                    <a:lnTo>
                      <a:pt x="402" y="143"/>
                    </a:lnTo>
                    <a:lnTo>
                      <a:pt x="407" y="149"/>
                    </a:lnTo>
                    <a:lnTo>
                      <a:pt x="410" y="154"/>
                    </a:lnTo>
                    <a:lnTo>
                      <a:pt x="415" y="160"/>
                    </a:lnTo>
                    <a:lnTo>
                      <a:pt x="419" y="167"/>
                    </a:lnTo>
                    <a:lnTo>
                      <a:pt x="426" y="173"/>
                    </a:lnTo>
                    <a:lnTo>
                      <a:pt x="430" y="178"/>
                    </a:lnTo>
                    <a:lnTo>
                      <a:pt x="435" y="184"/>
                    </a:lnTo>
                    <a:lnTo>
                      <a:pt x="440" y="189"/>
                    </a:lnTo>
                    <a:lnTo>
                      <a:pt x="447" y="196"/>
                    </a:lnTo>
                    <a:lnTo>
                      <a:pt x="453" y="201"/>
                    </a:lnTo>
                    <a:lnTo>
                      <a:pt x="459" y="207"/>
                    </a:lnTo>
                    <a:lnTo>
                      <a:pt x="465" y="212"/>
                    </a:lnTo>
                    <a:lnTo>
                      <a:pt x="472" y="219"/>
                    </a:lnTo>
                    <a:lnTo>
                      <a:pt x="477" y="223"/>
                    </a:lnTo>
                    <a:lnTo>
                      <a:pt x="483" y="229"/>
                    </a:lnTo>
                    <a:lnTo>
                      <a:pt x="489" y="233"/>
                    </a:lnTo>
                    <a:lnTo>
                      <a:pt x="496" y="240"/>
                    </a:lnTo>
                    <a:lnTo>
                      <a:pt x="502" y="244"/>
                    </a:lnTo>
                    <a:lnTo>
                      <a:pt x="508" y="250"/>
                    </a:lnTo>
                    <a:lnTo>
                      <a:pt x="514" y="254"/>
                    </a:lnTo>
                    <a:lnTo>
                      <a:pt x="522" y="260"/>
                    </a:lnTo>
                    <a:lnTo>
                      <a:pt x="528" y="265"/>
                    </a:lnTo>
                    <a:lnTo>
                      <a:pt x="534" y="271"/>
                    </a:lnTo>
                    <a:lnTo>
                      <a:pt x="540" y="275"/>
                    </a:lnTo>
                    <a:lnTo>
                      <a:pt x="547" y="281"/>
                    </a:lnTo>
                    <a:lnTo>
                      <a:pt x="553" y="287"/>
                    </a:lnTo>
                    <a:lnTo>
                      <a:pt x="560" y="292"/>
                    </a:lnTo>
                    <a:lnTo>
                      <a:pt x="567" y="297"/>
                    </a:lnTo>
                    <a:lnTo>
                      <a:pt x="574" y="303"/>
                    </a:lnTo>
                    <a:lnTo>
                      <a:pt x="580" y="308"/>
                    </a:lnTo>
                    <a:lnTo>
                      <a:pt x="586" y="314"/>
                    </a:lnTo>
                    <a:lnTo>
                      <a:pt x="593" y="319"/>
                    </a:lnTo>
                    <a:lnTo>
                      <a:pt x="599" y="325"/>
                    </a:lnTo>
                    <a:lnTo>
                      <a:pt x="605" y="330"/>
                    </a:lnTo>
                    <a:lnTo>
                      <a:pt x="611" y="336"/>
                    </a:lnTo>
                    <a:lnTo>
                      <a:pt x="618" y="342"/>
                    </a:lnTo>
                    <a:lnTo>
                      <a:pt x="624" y="348"/>
                    </a:lnTo>
                    <a:lnTo>
                      <a:pt x="629" y="353"/>
                    </a:lnTo>
                    <a:lnTo>
                      <a:pt x="634" y="360"/>
                    </a:lnTo>
                    <a:lnTo>
                      <a:pt x="640" y="365"/>
                    </a:lnTo>
                    <a:lnTo>
                      <a:pt x="646" y="371"/>
                    </a:lnTo>
                    <a:lnTo>
                      <a:pt x="651" y="377"/>
                    </a:lnTo>
                    <a:lnTo>
                      <a:pt x="656" y="384"/>
                    </a:lnTo>
                    <a:lnTo>
                      <a:pt x="662" y="390"/>
                    </a:lnTo>
                    <a:lnTo>
                      <a:pt x="668" y="397"/>
                    </a:lnTo>
                    <a:lnTo>
                      <a:pt x="674" y="398"/>
                    </a:lnTo>
                    <a:lnTo>
                      <a:pt x="681" y="400"/>
                    </a:lnTo>
                    <a:lnTo>
                      <a:pt x="688" y="401"/>
                    </a:lnTo>
                    <a:lnTo>
                      <a:pt x="695" y="403"/>
                    </a:lnTo>
                    <a:lnTo>
                      <a:pt x="701" y="405"/>
                    </a:lnTo>
                    <a:lnTo>
                      <a:pt x="709" y="407"/>
                    </a:lnTo>
                    <a:lnTo>
                      <a:pt x="716" y="408"/>
                    </a:lnTo>
                    <a:lnTo>
                      <a:pt x="723" y="411"/>
                    </a:lnTo>
                    <a:lnTo>
                      <a:pt x="729" y="412"/>
                    </a:lnTo>
                    <a:lnTo>
                      <a:pt x="737" y="414"/>
                    </a:lnTo>
                    <a:lnTo>
                      <a:pt x="743" y="416"/>
                    </a:lnTo>
                    <a:lnTo>
                      <a:pt x="750" y="419"/>
                    </a:lnTo>
                    <a:lnTo>
                      <a:pt x="757" y="421"/>
                    </a:lnTo>
                    <a:lnTo>
                      <a:pt x="764" y="423"/>
                    </a:lnTo>
                    <a:lnTo>
                      <a:pt x="770" y="426"/>
                    </a:lnTo>
                    <a:lnTo>
                      <a:pt x="777" y="430"/>
                    </a:lnTo>
                    <a:lnTo>
                      <a:pt x="784" y="432"/>
                    </a:lnTo>
                    <a:lnTo>
                      <a:pt x="790" y="435"/>
                    </a:lnTo>
                    <a:lnTo>
                      <a:pt x="796" y="438"/>
                    </a:lnTo>
                    <a:lnTo>
                      <a:pt x="802" y="441"/>
                    </a:lnTo>
                    <a:lnTo>
                      <a:pt x="809" y="444"/>
                    </a:lnTo>
                    <a:lnTo>
                      <a:pt x="815" y="448"/>
                    </a:lnTo>
                    <a:lnTo>
                      <a:pt x="821" y="453"/>
                    </a:lnTo>
                    <a:lnTo>
                      <a:pt x="829" y="457"/>
                    </a:lnTo>
                    <a:lnTo>
                      <a:pt x="834" y="460"/>
                    </a:lnTo>
                    <a:lnTo>
                      <a:pt x="840" y="464"/>
                    </a:lnTo>
                    <a:lnTo>
                      <a:pt x="846" y="468"/>
                    </a:lnTo>
                    <a:lnTo>
                      <a:pt x="853" y="473"/>
                    </a:lnTo>
                    <a:lnTo>
                      <a:pt x="858" y="478"/>
                    </a:lnTo>
                    <a:lnTo>
                      <a:pt x="864" y="483"/>
                    </a:lnTo>
                    <a:lnTo>
                      <a:pt x="869" y="488"/>
                    </a:lnTo>
                    <a:lnTo>
                      <a:pt x="876" y="494"/>
                    </a:lnTo>
                    <a:lnTo>
                      <a:pt x="1101" y="733"/>
                    </a:lnTo>
                    <a:lnTo>
                      <a:pt x="1098" y="744"/>
                    </a:lnTo>
                    <a:lnTo>
                      <a:pt x="1098" y="754"/>
                    </a:lnTo>
                    <a:lnTo>
                      <a:pt x="1098" y="765"/>
                    </a:lnTo>
                    <a:lnTo>
                      <a:pt x="1099" y="775"/>
                    </a:lnTo>
                    <a:lnTo>
                      <a:pt x="1099" y="784"/>
                    </a:lnTo>
                    <a:lnTo>
                      <a:pt x="1101" y="794"/>
                    </a:lnTo>
                    <a:lnTo>
                      <a:pt x="1104" y="803"/>
                    </a:lnTo>
                    <a:lnTo>
                      <a:pt x="1107" y="814"/>
                    </a:lnTo>
                    <a:lnTo>
                      <a:pt x="1109" y="822"/>
                    </a:lnTo>
                    <a:lnTo>
                      <a:pt x="1112" y="831"/>
                    </a:lnTo>
                    <a:lnTo>
                      <a:pt x="1117" y="840"/>
                    </a:lnTo>
                    <a:lnTo>
                      <a:pt x="1121" y="849"/>
                    </a:lnTo>
                    <a:lnTo>
                      <a:pt x="1124" y="858"/>
                    </a:lnTo>
                    <a:lnTo>
                      <a:pt x="1129" y="867"/>
                    </a:lnTo>
                    <a:lnTo>
                      <a:pt x="1133" y="875"/>
                    </a:lnTo>
                    <a:lnTo>
                      <a:pt x="1139" y="885"/>
                    </a:lnTo>
                    <a:lnTo>
                      <a:pt x="1142" y="893"/>
                    </a:lnTo>
                    <a:lnTo>
                      <a:pt x="1147" y="901"/>
                    </a:lnTo>
                    <a:lnTo>
                      <a:pt x="1150" y="910"/>
                    </a:lnTo>
                    <a:lnTo>
                      <a:pt x="1155" y="919"/>
                    </a:lnTo>
                    <a:lnTo>
                      <a:pt x="1159" y="927"/>
                    </a:lnTo>
                    <a:lnTo>
                      <a:pt x="1164" y="936"/>
                    </a:lnTo>
                    <a:lnTo>
                      <a:pt x="1168" y="945"/>
                    </a:lnTo>
                    <a:lnTo>
                      <a:pt x="1172" y="955"/>
                    </a:lnTo>
                    <a:lnTo>
                      <a:pt x="1174" y="963"/>
                    </a:lnTo>
                    <a:lnTo>
                      <a:pt x="1177" y="972"/>
                    </a:lnTo>
                    <a:lnTo>
                      <a:pt x="1179" y="982"/>
                    </a:lnTo>
                    <a:lnTo>
                      <a:pt x="1182" y="992"/>
                    </a:lnTo>
                    <a:lnTo>
                      <a:pt x="1183" y="1002"/>
                    </a:lnTo>
                    <a:lnTo>
                      <a:pt x="1186" y="1012"/>
                    </a:lnTo>
                    <a:lnTo>
                      <a:pt x="1187" y="1022"/>
                    </a:lnTo>
                    <a:lnTo>
                      <a:pt x="1188" y="1034"/>
                    </a:lnTo>
                    <a:lnTo>
                      <a:pt x="1188" y="1040"/>
                    </a:lnTo>
                    <a:lnTo>
                      <a:pt x="1190" y="1047"/>
                    </a:lnTo>
                    <a:lnTo>
                      <a:pt x="1192" y="1053"/>
                    </a:lnTo>
                    <a:lnTo>
                      <a:pt x="1196" y="1060"/>
                    </a:lnTo>
                    <a:lnTo>
                      <a:pt x="1203" y="1071"/>
                    </a:lnTo>
                    <a:lnTo>
                      <a:pt x="1215" y="1081"/>
                    </a:lnTo>
                    <a:lnTo>
                      <a:pt x="1220" y="1085"/>
                    </a:lnTo>
                    <a:lnTo>
                      <a:pt x="1226" y="1089"/>
                    </a:lnTo>
                    <a:lnTo>
                      <a:pt x="1233" y="1093"/>
                    </a:lnTo>
                    <a:lnTo>
                      <a:pt x="1239" y="1099"/>
                    </a:lnTo>
                    <a:lnTo>
                      <a:pt x="1245" y="1103"/>
                    </a:lnTo>
                    <a:lnTo>
                      <a:pt x="1251" y="1107"/>
                    </a:lnTo>
                    <a:lnTo>
                      <a:pt x="1258" y="1111"/>
                    </a:lnTo>
                    <a:lnTo>
                      <a:pt x="1264" y="1116"/>
                    </a:lnTo>
                    <a:lnTo>
                      <a:pt x="1274" y="1124"/>
                    </a:lnTo>
                    <a:lnTo>
                      <a:pt x="1284" y="1132"/>
                    </a:lnTo>
                    <a:lnTo>
                      <a:pt x="1290" y="1141"/>
                    </a:lnTo>
                    <a:lnTo>
                      <a:pt x="1295" y="1152"/>
                    </a:lnTo>
                    <a:lnTo>
                      <a:pt x="1295" y="1156"/>
                    </a:lnTo>
                    <a:lnTo>
                      <a:pt x="1295" y="1161"/>
                    </a:lnTo>
                    <a:lnTo>
                      <a:pt x="1294" y="1168"/>
                    </a:lnTo>
                    <a:lnTo>
                      <a:pt x="1293" y="1175"/>
                    </a:lnTo>
                    <a:lnTo>
                      <a:pt x="1289" y="1181"/>
                    </a:lnTo>
                    <a:lnTo>
                      <a:pt x="1286" y="1187"/>
                    </a:lnTo>
                    <a:lnTo>
                      <a:pt x="1279" y="1195"/>
                    </a:lnTo>
                    <a:lnTo>
                      <a:pt x="1274" y="1204"/>
                    </a:lnTo>
                    <a:lnTo>
                      <a:pt x="1263" y="1206"/>
                    </a:lnTo>
                    <a:lnTo>
                      <a:pt x="1252" y="1208"/>
                    </a:lnTo>
                    <a:lnTo>
                      <a:pt x="1241" y="1211"/>
                    </a:lnTo>
                    <a:lnTo>
                      <a:pt x="1230" y="1215"/>
                    </a:lnTo>
                    <a:lnTo>
                      <a:pt x="1219" y="1218"/>
                    </a:lnTo>
                    <a:lnTo>
                      <a:pt x="1209" y="1222"/>
                    </a:lnTo>
                    <a:lnTo>
                      <a:pt x="1197" y="1228"/>
                    </a:lnTo>
                    <a:lnTo>
                      <a:pt x="1188" y="1235"/>
                    </a:lnTo>
                    <a:lnTo>
                      <a:pt x="1181" y="1234"/>
                    </a:lnTo>
                    <a:lnTo>
                      <a:pt x="1175" y="1234"/>
                    </a:lnTo>
                    <a:lnTo>
                      <a:pt x="1170" y="1234"/>
                    </a:lnTo>
                    <a:lnTo>
                      <a:pt x="1165" y="1234"/>
                    </a:lnTo>
                    <a:lnTo>
                      <a:pt x="1153" y="1232"/>
                    </a:lnTo>
                    <a:lnTo>
                      <a:pt x="1144" y="1231"/>
                    </a:lnTo>
                    <a:lnTo>
                      <a:pt x="1134" y="1227"/>
                    </a:lnTo>
                    <a:lnTo>
                      <a:pt x="1125" y="1224"/>
                    </a:lnTo>
                    <a:lnTo>
                      <a:pt x="1116" y="1220"/>
                    </a:lnTo>
                    <a:lnTo>
                      <a:pt x="1107" y="1216"/>
                    </a:lnTo>
                    <a:lnTo>
                      <a:pt x="1098" y="1210"/>
                    </a:lnTo>
                    <a:lnTo>
                      <a:pt x="1088" y="1205"/>
                    </a:lnTo>
                    <a:lnTo>
                      <a:pt x="1080" y="1200"/>
                    </a:lnTo>
                    <a:lnTo>
                      <a:pt x="1072" y="1196"/>
                    </a:lnTo>
                    <a:lnTo>
                      <a:pt x="1062" y="1191"/>
                    </a:lnTo>
                    <a:lnTo>
                      <a:pt x="1053" y="1186"/>
                    </a:lnTo>
                    <a:lnTo>
                      <a:pt x="1044" y="1183"/>
                    </a:lnTo>
                    <a:lnTo>
                      <a:pt x="1035" y="1180"/>
                    </a:lnTo>
                    <a:lnTo>
                      <a:pt x="1027" y="1186"/>
                    </a:lnTo>
                    <a:lnTo>
                      <a:pt x="1020" y="1195"/>
                    </a:lnTo>
                    <a:lnTo>
                      <a:pt x="1011" y="1202"/>
                    </a:lnTo>
                    <a:lnTo>
                      <a:pt x="1003" y="1209"/>
                    </a:lnTo>
                    <a:lnTo>
                      <a:pt x="991" y="1215"/>
                    </a:lnTo>
                    <a:lnTo>
                      <a:pt x="981" y="1219"/>
                    </a:lnTo>
                    <a:lnTo>
                      <a:pt x="975" y="1219"/>
                    </a:lnTo>
                    <a:lnTo>
                      <a:pt x="968" y="1220"/>
                    </a:lnTo>
                    <a:lnTo>
                      <a:pt x="962" y="1219"/>
                    </a:lnTo>
                    <a:lnTo>
                      <a:pt x="956" y="1218"/>
                    </a:lnTo>
                    <a:lnTo>
                      <a:pt x="947" y="1211"/>
                    </a:lnTo>
                    <a:lnTo>
                      <a:pt x="940" y="1205"/>
                    </a:lnTo>
                    <a:lnTo>
                      <a:pt x="935" y="1199"/>
                    </a:lnTo>
                    <a:lnTo>
                      <a:pt x="933" y="1194"/>
                    </a:lnTo>
                    <a:lnTo>
                      <a:pt x="931" y="1186"/>
                    </a:lnTo>
                    <a:lnTo>
                      <a:pt x="931" y="1180"/>
                    </a:lnTo>
                    <a:lnTo>
                      <a:pt x="931" y="1173"/>
                    </a:lnTo>
                    <a:lnTo>
                      <a:pt x="933" y="1167"/>
                    </a:lnTo>
                    <a:lnTo>
                      <a:pt x="934" y="1158"/>
                    </a:lnTo>
                    <a:lnTo>
                      <a:pt x="937" y="1151"/>
                    </a:lnTo>
                    <a:lnTo>
                      <a:pt x="939" y="1143"/>
                    </a:lnTo>
                    <a:lnTo>
                      <a:pt x="942" y="1136"/>
                    </a:lnTo>
                    <a:lnTo>
                      <a:pt x="944" y="1128"/>
                    </a:lnTo>
                    <a:lnTo>
                      <a:pt x="947" y="1121"/>
                    </a:lnTo>
                    <a:lnTo>
                      <a:pt x="948" y="1113"/>
                    </a:lnTo>
                    <a:lnTo>
                      <a:pt x="949" y="1107"/>
                    </a:lnTo>
                    <a:lnTo>
                      <a:pt x="955" y="1104"/>
                    </a:lnTo>
                    <a:lnTo>
                      <a:pt x="962" y="1101"/>
                    </a:lnTo>
                    <a:lnTo>
                      <a:pt x="965" y="1097"/>
                    </a:lnTo>
                    <a:lnTo>
                      <a:pt x="969" y="1092"/>
                    </a:lnTo>
                    <a:lnTo>
                      <a:pt x="972" y="1082"/>
                    </a:lnTo>
                    <a:lnTo>
                      <a:pt x="972" y="1072"/>
                    </a:lnTo>
                    <a:lnTo>
                      <a:pt x="969" y="1064"/>
                    </a:lnTo>
                    <a:lnTo>
                      <a:pt x="968" y="1058"/>
                    </a:lnTo>
                    <a:lnTo>
                      <a:pt x="966" y="1052"/>
                    </a:lnTo>
                    <a:lnTo>
                      <a:pt x="965" y="1045"/>
                    </a:lnTo>
                    <a:lnTo>
                      <a:pt x="964" y="1038"/>
                    </a:lnTo>
                    <a:lnTo>
                      <a:pt x="964" y="1032"/>
                    </a:lnTo>
                    <a:lnTo>
                      <a:pt x="964" y="1026"/>
                    </a:lnTo>
                    <a:lnTo>
                      <a:pt x="966" y="1020"/>
                    </a:lnTo>
                    <a:lnTo>
                      <a:pt x="957" y="1014"/>
                    </a:lnTo>
                    <a:lnTo>
                      <a:pt x="950" y="1009"/>
                    </a:lnTo>
                    <a:lnTo>
                      <a:pt x="941" y="1004"/>
                    </a:lnTo>
                    <a:lnTo>
                      <a:pt x="934" y="998"/>
                    </a:lnTo>
                    <a:lnTo>
                      <a:pt x="927" y="993"/>
                    </a:lnTo>
                    <a:lnTo>
                      <a:pt x="919" y="988"/>
                    </a:lnTo>
                    <a:lnTo>
                      <a:pt x="912" y="983"/>
                    </a:lnTo>
                    <a:lnTo>
                      <a:pt x="906" y="979"/>
                    </a:lnTo>
                    <a:lnTo>
                      <a:pt x="898" y="973"/>
                    </a:lnTo>
                    <a:lnTo>
                      <a:pt x="891" y="969"/>
                    </a:lnTo>
                    <a:lnTo>
                      <a:pt x="885" y="964"/>
                    </a:lnTo>
                    <a:lnTo>
                      <a:pt x="879" y="960"/>
                    </a:lnTo>
                    <a:lnTo>
                      <a:pt x="872" y="955"/>
                    </a:lnTo>
                    <a:lnTo>
                      <a:pt x="866" y="950"/>
                    </a:lnTo>
                    <a:lnTo>
                      <a:pt x="860" y="945"/>
                    </a:lnTo>
                    <a:lnTo>
                      <a:pt x="854" y="941"/>
                    </a:lnTo>
                    <a:lnTo>
                      <a:pt x="847" y="935"/>
                    </a:lnTo>
                    <a:lnTo>
                      <a:pt x="841" y="931"/>
                    </a:lnTo>
                    <a:lnTo>
                      <a:pt x="835" y="924"/>
                    </a:lnTo>
                    <a:lnTo>
                      <a:pt x="829" y="920"/>
                    </a:lnTo>
                    <a:lnTo>
                      <a:pt x="822" y="914"/>
                    </a:lnTo>
                    <a:lnTo>
                      <a:pt x="816" y="909"/>
                    </a:lnTo>
                    <a:lnTo>
                      <a:pt x="810" y="903"/>
                    </a:lnTo>
                    <a:lnTo>
                      <a:pt x="804" y="898"/>
                    </a:lnTo>
                    <a:lnTo>
                      <a:pt x="797" y="891"/>
                    </a:lnTo>
                    <a:lnTo>
                      <a:pt x="791" y="885"/>
                    </a:lnTo>
                    <a:lnTo>
                      <a:pt x="785" y="878"/>
                    </a:lnTo>
                    <a:lnTo>
                      <a:pt x="778" y="872"/>
                    </a:lnTo>
                    <a:lnTo>
                      <a:pt x="772" y="865"/>
                    </a:lnTo>
                    <a:lnTo>
                      <a:pt x="766" y="859"/>
                    </a:lnTo>
                    <a:lnTo>
                      <a:pt x="760" y="851"/>
                    </a:lnTo>
                    <a:lnTo>
                      <a:pt x="754" y="844"/>
                    </a:lnTo>
                    <a:lnTo>
                      <a:pt x="746" y="849"/>
                    </a:lnTo>
                    <a:lnTo>
                      <a:pt x="741" y="854"/>
                    </a:lnTo>
                    <a:lnTo>
                      <a:pt x="738" y="860"/>
                    </a:lnTo>
                    <a:lnTo>
                      <a:pt x="738" y="866"/>
                    </a:lnTo>
                    <a:lnTo>
                      <a:pt x="739" y="876"/>
                    </a:lnTo>
                    <a:lnTo>
                      <a:pt x="747" y="888"/>
                    </a:lnTo>
                    <a:lnTo>
                      <a:pt x="755" y="898"/>
                    </a:lnTo>
                    <a:lnTo>
                      <a:pt x="765" y="909"/>
                    </a:lnTo>
                    <a:lnTo>
                      <a:pt x="773" y="919"/>
                    </a:lnTo>
                    <a:lnTo>
                      <a:pt x="778" y="931"/>
                    </a:lnTo>
                    <a:lnTo>
                      <a:pt x="787" y="941"/>
                    </a:lnTo>
                    <a:lnTo>
                      <a:pt x="798" y="953"/>
                    </a:lnTo>
                    <a:lnTo>
                      <a:pt x="804" y="958"/>
                    </a:lnTo>
                    <a:lnTo>
                      <a:pt x="809" y="963"/>
                    </a:lnTo>
                    <a:lnTo>
                      <a:pt x="815" y="968"/>
                    </a:lnTo>
                    <a:lnTo>
                      <a:pt x="821" y="974"/>
                    </a:lnTo>
                    <a:lnTo>
                      <a:pt x="826" y="980"/>
                    </a:lnTo>
                    <a:lnTo>
                      <a:pt x="833" y="986"/>
                    </a:lnTo>
                    <a:lnTo>
                      <a:pt x="839" y="991"/>
                    </a:lnTo>
                    <a:lnTo>
                      <a:pt x="845" y="997"/>
                    </a:lnTo>
                    <a:lnTo>
                      <a:pt x="850" y="1004"/>
                    </a:lnTo>
                    <a:lnTo>
                      <a:pt x="857" y="1010"/>
                    </a:lnTo>
                    <a:lnTo>
                      <a:pt x="863" y="1016"/>
                    </a:lnTo>
                    <a:lnTo>
                      <a:pt x="869" y="1022"/>
                    </a:lnTo>
                    <a:lnTo>
                      <a:pt x="873" y="1029"/>
                    </a:lnTo>
                    <a:lnTo>
                      <a:pt x="879" y="1035"/>
                    </a:lnTo>
                    <a:lnTo>
                      <a:pt x="884" y="1041"/>
                    </a:lnTo>
                    <a:lnTo>
                      <a:pt x="889" y="1048"/>
                    </a:lnTo>
                    <a:lnTo>
                      <a:pt x="893" y="1054"/>
                    </a:lnTo>
                    <a:lnTo>
                      <a:pt x="897" y="1060"/>
                    </a:lnTo>
                    <a:lnTo>
                      <a:pt x="901" y="1066"/>
                    </a:lnTo>
                    <a:lnTo>
                      <a:pt x="905" y="1074"/>
                    </a:lnTo>
                    <a:lnTo>
                      <a:pt x="907" y="1080"/>
                    </a:lnTo>
                    <a:lnTo>
                      <a:pt x="910" y="1087"/>
                    </a:lnTo>
                    <a:lnTo>
                      <a:pt x="911" y="1095"/>
                    </a:lnTo>
                    <a:lnTo>
                      <a:pt x="913" y="1102"/>
                    </a:lnTo>
                    <a:lnTo>
                      <a:pt x="913" y="1108"/>
                    </a:lnTo>
                    <a:lnTo>
                      <a:pt x="914" y="1115"/>
                    </a:lnTo>
                    <a:lnTo>
                      <a:pt x="914" y="1123"/>
                    </a:lnTo>
                    <a:lnTo>
                      <a:pt x="914" y="1131"/>
                    </a:lnTo>
                    <a:lnTo>
                      <a:pt x="910" y="1141"/>
                    </a:lnTo>
                    <a:lnTo>
                      <a:pt x="905" y="1153"/>
                    </a:lnTo>
                    <a:lnTo>
                      <a:pt x="898" y="1162"/>
                    </a:lnTo>
                    <a:lnTo>
                      <a:pt x="893" y="1173"/>
                    </a:lnTo>
                    <a:lnTo>
                      <a:pt x="885" y="1182"/>
                    </a:lnTo>
                    <a:lnTo>
                      <a:pt x="878" y="1192"/>
                    </a:lnTo>
                    <a:lnTo>
                      <a:pt x="868" y="1201"/>
                    </a:lnTo>
                    <a:lnTo>
                      <a:pt x="859" y="1211"/>
                    </a:lnTo>
                    <a:lnTo>
                      <a:pt x="849" y="1210"/>
                    </a:lnTo>
                    <a:lnTo>
                      <a:pt x="840" y="1210"/>
                    </a:lnTo>
                    <a:lnTo>
                      <a:pt x="831" y="1209"/>
                    </a:lnTo>
                    <a:lnTo>
                      <a:pt x="822" y="1208"/>
                    </a:lnTo>
                    <a:lnTo>
                      <a:pt x="813" y="1206"/>
                    </a:lnTo>
                    <a:lnTo>
                      <a:pt x="806" y="1204"/>
                    </a:lnTo>
                    <a:lnTo>
                      <a:pt x="797" y="1201"/>
                    </a:lnTo>
                    <a:lnTo>
                      <a:pt x="790" y="1199"/>
                    </a:lnTo>
                    <a:lnTo>
                      <a:pt x="782" y="1195"/>
                    </a:lnTo>
                    <a:lnTo>
                      <a:pt x="774" y="1192"/>
                    </a:lnTo>
                    <a:lnTo>
                      <a:pt x="767" y="1188"/>
                    </a:lnTo>
                    <a:lnTo>
                      <a:pt x="761" y="1185"/>
                    </a:lnTo>
                    <a:lnTo>
                      <a:pt x="753" y="1181"/>
                    </a:lnTo>
                    <a:lnTo>
                      <a:pt x="746" y="1177"/>
                    </a:lnTo>
                    <a:lnTo>
                      <a:pt x="740" y="1173"/>
                    </a:lnTo>
                    <a:lnTo>
                      <a:pt x="734" y="1169"/>
                    </a:lnTo>
                    <a:lnTo>
                      <a:pt x="726" y="1162"/>
                    </a:lnTo>
                    <a:lnTo>
                      <a:pt x="720" y="1157"/>
                    </a:lnTo>
                    <a:lnTo>
                      <a:pt x="714" y="1152"/>
                    </a:lnTo>
                    <a:lnTo>
                      <a:pt x="707" y="1147"/>
                    </a:lnTo>
                    <a:lnTo>
                      <a:pt x="701" y="1140"/>
                    </a:lnTo>
                    <a:lnTo>
                      <a:pt x="695" y="1134"/>
                    </a:lnTo>
                    <a:lnTo>
                      <a:pt x="689" y="1128"/>
                    </a:lnTo>
                    <a:lnTo>
                      <a:pt x="683" y="1123"/>
                    </a:lnTo>
                    <a:lnTo>
                      <a:pt x="677" y="1116"/>
                    </a:lnTo>
                    <a:lnTo>
                      <a:pt x="671" y="1110"/>
                    </a:lnTo>
                    <a:lnTo>
                      <a:pt x="666" y="1104"/>
                    </a:lnTo>
                    <a:lnTo>
                      <a:pt x="661" y="1098"/>
                    </a:lnTo>
                    <a:lnTo>
                      <a:pt x="654" y="1090"/>
                    </a:lnTo>
                    <a:lnTo>
                      <a:pt x="649" y="1084"/>
                    </a:lnTo>
                    <a:lnTo>
                      <a:pt x="644" y="1078"/>
                    </a:lnTo>
                    <a:lnTo>
                      <a:pt x="639" y="1072"/>
                    </a:lnTo>
                    <a:lnTo>
                      <a:pt x="632" y="1064"/>
                    </a:lnTo>
                    <a:lnTo>
                      <a:pt x="626" y="1057"/>
                    </a:lnTo>
                    <a:lnTo>
                      <a:pt x="621" y="1050"/>
                    </a:lnTo>
                    <a:lnTo>
                      <a:pt x="616" y="1043"/>
                    </a:lnTo>
                    <a:lnTo>
                      <a:pt x="609" y="1036"/>
                    </a:lnTo>
                    <a:lnTo>
                      <a:pt x="603" y="1030"/>
                    </a:lnTo>
                    <a:lnTo>
                      <a:pt x="598" y="1024"/>
                    </a:lnTo>
                    <a:lnTo>
                      <a:pt x="593" y="1017"/>
                    </a:lnTo>
                    <a:lnTo>
                      <a:pt x="586" y="1011"/>
                    </a:lnTo>
                    <a:lnTo>
                      <a:pt x="581" y="1005"/>
                    </a:lnTo>
                    <a:lnTo>
                      <a:pt x="575" y="998"/>
                    </a:lnTo>
                    <a:lnTo>
                      <a:pt x="570" y="992"/>
                    </a:lnTo>
                    <a:lnTo>
                      <a:pt x="563" y="986"/>
                    </a:lnTo>
                    <a:lnTo>
                      <a:pt x="557" y="980"/>
                    </a:lnTo>
                    <a:lnTo>
                      <a:pt x="551" y="974"/>
                    </a:lnTo>
                    <a:lnTo>
                      <a:pt x="546" y="970"/>
                    </a:lnTo>
                    <a:lnTo>
                      <a:pt x="538" y="964"/>
                    </a:lnTo>
                    <a:lnTo>
                      <a:pt x="532" y="959"/>
                    </a:lnTo>
                    <a:lnTo>
                      <a:pt x="526" y="954"/>
                    </a:lnTo>
                    <a:lnTo>
                      <a:pt x="520" y="949"/>
                    </a:lnTo>
                    <a:lnTo>
                      <a:pt x="512" y="944"/>
                    </a:lnTo>
                    <a:lnTo>
                      <a:pt x="505" y="940"/>
                    </a:lnTo>
                    <a:lnTo>
                      <a:pt x="498" y="937"/>
                    </a:lnTo>
                    <a:lnTo>
                      <a:pt x="491" y="934"/>
                    </a:lnTo>
                    <a:lnTo>
                      <a:pt x="483" y="930"/>
                    </a:lnTo>
                    <a:lnTo>
                      <a:pt x="476" y="926"/>
                    </a:lnTo>
                    <a:lnTo>
                      <a:pt x="468" y="924"/>
                    </a:lnTo>
                    <a:lnTo>
                      <a:pt x="461" y="922"/>
                    </a:lnTo>
                    <a:lnTo>
                      <a:pt x="453" y="919"/>
                    </a:lnTo>
                    <a:lnTo>
                      <a:pt x="445" y="918"/>
                    </a:lnTo>
                    <a:lnTo>
                      <a:pt x="437" y="917"/>
                    </a:lnTo>
                    <a:lnTo>
                      <a:pt x="430" y="917"/>
                    </a:lnTo>
                    <a:lnTo>
                      <a:pt x="414" y="911"/>
                    </a:lnTo>
                    <a:lnTo>
                      <a:pt x="401" y="906"/>
                    </a:lnTo>
                    <a:lnTo>
                      <a:pt x="386" y="899"/>
                    </a:lnTo>
                    <a:lnTo>
                      <a:pt x="373" y="894"/>
                    </a:lnTo>
                    <a:lnTo>
                      <a:pt x="361" y="887"/>
                    </a:lnTo>
                    <a:lnTo>
                      <a:pt x="348" y="881"/>
                    </a:lnTo>
                    <a:lnTo>
                      <a:pt x="336" y="873"/>
                    </a:lnTo>
                    <a:lnTo>
                      <a:pt x="325" y="867"/>
                    </a:lnTo>
                    <a:lnTo>
                      <a:pt x="313" y="859"/>
                    </a:lnTo>
                    <a:lnTo>
                      <a:pt x="302" y="850"/>
                    </a:lnTo>
                    <a:lnTo>
                      <a:pt x="292" y="842"/>
                    </a:lnTo>
                    <a:lnTo>
                      <a:pt x="283" y="835"/>
                    </a:lnTo>
                    <a:lnTo>
                      <a:pt x="272" y="825"/>
                    </a:lnTo>
                    <a:lnTo>
                      <a:pt x="263" y="817"/>
                    </a:lnTo>
                    <a:lnTo>
                      <a:pt x="254" y="807"/>
                    </a:lnTo>
                    <a:lnTo>
                      <a:pt x="246" y="799"/>
                    </a:lnTo>
                    <a:lnTo>
                      <a:pt x="237" y="789"/>
                    </a:lnTo>
                    <a:lnTo>
                      <a:pt x="228" y="778"/>
                    </a:lnTo>
                    <a:lnTo>
                      <a:pt x="220" y="768"/>
                    </a:lnTo>
                    <a:lnTo>
                      <a:pt x="214" y="758"/>
                    </a:lnTo>
                    <a:lnTo>
                      <a:pt x="205" y="747"/>
                    </a:lnTo>
                    <a:lnTo>
                      <a:pt x="199" y="736"/>
                    </a:lnTo>
                    <a:lnTo>
                      <a:pt x="193" y="725"/>
                    </a:lnTo>
                    <a:lnTo>
                      <a:pt x="187" y="715"/>
                    </a:lnTo>
                    <a:lnTo>
                      <a:pt x="179" y="703"/>
                    </a:lnTo>
                    <a:lnTo>
                      <a:pt x="173" y="692"/>
                    </a:lnTo>
                    <a:lnTo>
                      <a:pt x="167" y="680"/>
                    </a:lnTo>
                    <a:lnTo>
                      <a:pt x="162" y="669"/>
                    </a:lnTo>
                    <a:lnTo>
                      <a:pt x="155" y="656"/>
                    </a:lnTo>
                    <a:lnTo>
                      <a:pt x="151" y="645"/>
                    </a:lnTo>
                    <a:lnTo>
                      <a:pt x="146" y="633"/>
                    </a:lnTo>
                    <a:lnTo>
                      <a:pt x="142" y="622"/>
                    </a:lnTo>
                    <a:lnTo>
                      <a:pt x="135" y="608"/>
                    </a:lnTo>
                    <a:lnTo>
                      <a:pt x="131" y="596"/>
                    </a:lnTo>
                    <a:lnTo>
                      <a:pt x="126" y="583"/>
                    </a:lnTo>
                    <a:lnTo>
                      <a:pt x="122" y="570"/>
                    </a:lnTo>
                    <a:lnTo>
                      <a:pt x="117" y="558"/>
                    </a:lnTo>
                    <a:lnTo>
                      <a:pt x="112" y="545"/>
                    </a:lnTo>
                    <a:lnTo>
                      <a:pt x="107" y="533"/>
                    </a:lnTo>
                    <a:lnTo>
                      <a:pt x="104" y="520"/>
                    </a:lnTo>
                    <a:lnTo>
                      <a:pt x="99" y="507"/>
                    </a:lnTo>
                    <a:lnTo>
                      <a:pt x="95" y="494"/>
                    </a:lnTo>
                    <a:lnTo>
                      <a:pt x="91" y="481"/>
                    </a:lnTo>
                    <a:lnTo>
                      <a:pt x="87" y="468"/>
                    </a:lnTo>
                    <a:lnTo>
                      <a:pt x="83" y="455"/>
                    </a:lnTo>
                    <a:lnTo>
                      <a:pt x="79" y="442"/>
                    </a:lnTo>
                    <a:lnTo>
                      <a:pt x="75" y="430"/>
                    </a:lnTo>
                    <a:lnTo>
                      <a:pt x="72" y="417"/>
                    </a:lnTo>
                    <a:lnTo>
                      <a:pt x="67" y="403"/>
                    </a:lnTo>
                    <a:lnTo>
                      <a:pt x="63" y="391"/>
                    </a:lnTo>
                    <a:lnTo>
                      <a:pt x="58" y="377"/>
                    </a:lnTo>
                    <a:lnTo>
                      <a:pt x="55" y="365"/>
                    </a:lnTo>
                    <a:lnTo>
                      <a:pt x="50" y="352"/>
                    </a:lnTo>
                    <a:lnTo>
                      <a:pt x="47" y="340"/>
                    </a:lnTo>
                    <a:lnTo>
                      <a:pt x="42" y="327"/>
                    </a:lnTo>
                    <a:lnTo>
                      <a:pt x="38" y="316"/>
                    </a:lnTo>
                    <a:lnTo>
                      <a:pt x="33" y="303"/>
                    </a:lnTo>
                    <a:lnTo>
                      <a:pt x="29" y="291"/>
                    </a:lnTo>
                    <a:lnTo>
                      <a:pt x="24" y="278"/>
                    </a:lnTo>
                    <a:lnTo>
                      <a:pt x="20" y="267"/>
                    </a:lnTo>
                    <a:lnTo>
                      <a:pt x="14" y="254"/>
                    </a:lnTo>
                    <a:lnTo>
                      <a:pt x="9" y="243"/>
                    </a:lnTo>
                    <a:lnTo>
                      <a:pt x="4" y="231"/>
                    </a:lnTo>
                    <a:lnTo>
                      <a:pt x="0" y="221"/>
                    </a:lnTo>
                    <a:lnTo>
                      <a:pt x="0" y="189"/>
                    </a:lnTo>
                    <a:lnTo>
                      <a:pt x="7" y="189"/>
                    </a:lnTo>
                    <a:lnTo>
                      <a:pt x="11" y="201"/>
                    </a:lnTo>
                    <a:lnTo>
                      <a:pt x="16" y="212"/>
                    </a:lnTo>
                    <a:lnTo>
                      <a:pt x="21" y="225"/>
                    </a:lnTo>
                    <a:lnTo>
                      <a:pt x="26" y="238"/>
                    </a:lnTo>
                    <a:lnTo>
                      <a:pt x="30" y="250"/>
                    </a:lnTo>
                    <a:lnTo>
                      <a:pt x="35" y="263"/>
                    </a:lnTo>
                    <a:lnTo>
                      <a:pt x="39" y="275"/>
                    </a:lnTo>
                    <a:lnTo>
                      <a:pt x="45" y="289"/>
                    </a:lnTo>
                    <a:lnTo>
                      <a:pt x="49" y="301"/>
                    </a:lnTo>
                    <a:lnTo>
                      <a:pt x="53" y="314"/>
                    </a:lnTo>
                    <a:lnTo>
                      <a:pt x="57" y="327"/>
                    </a:lnTo>
                    <a:lnTo>
                      <a:pt x="61" y="341"/>
                    </a:lnTo>
                    <a:lnTo>
                      <a:pt x="66" y="353"/>
                    </a:lnTo>
                    <a:lnTo>
                      <a:pt x="70" y="367"/>
                    </a:lnTo>
                    <a:lnTo>
                      <a:pt x="74" y="381"/>
                    </a:lnTo>
                    <a:lnTo>
                      <a:pt x="79" y="394"/>
                    </a:lnTo>
                    <a:lnTo>
                      <a:pt x="82" y="407"/>
                    </a:lnTo>
                    <a:lnTo>
                      <a:pt x="86" y="420"/>
                    </a:lnTo>
                    <a:lnTo>
                      <a:pt x="91" y="434"/>
                    </a:lnTo>
                    <a:lnTo>
                      <a:pt x="95" y="447"/>
                    </a:lnTo>
                    <a:lnTo>
                      <a:pt x="99" y="460"/>
                    </a:lnTo>
                    <a:lnTo>
                      <a:pt x="103" y="474"/>
                    </a:lnTo>
                    <a:lnTo>
                      <a:pt x="107" y="487"/>
                    </a:lnTo>
                    <a:lnTo>
                      <a:pt x="112" y="502"/>
                    </a:lnTo>
                    <a:lnTo>
                      <a:pt x="116" y="514"/>
                    </a:lnTo>
                    <a:lnTo>
                      <a:pt x="121" y="528"/>
                    </a:lnTo>
                    <a:lnTo>
                      <a:pt x="125" y="540"/>
                    </a:lnTo>
                    <a:lnTo>
                      <a:pt x="130" y="554"/>
                    </a:lnTo>
                    <a:lnTo>
                      <a:pt x="135" y="566"/>
                    </a:lnTo>
                    <a:lnTo>
                      <a:pt x="141" y="580"/>
                    </a:lnTo>
                    <a:lnTo>
                      <a:pt x="146" y="593"/>
                    </a:lnTo>
                    <a:lnTo>
                      <a:pt x="152" y="607"/>
                    </a:lnTo>
                    <a:lnTo>
                      <a:pt x="157" y="619"/>
                    </a:lnTo>
                    <a:lnTo>
                      <a:pt x="163" y="631"/>
                    </a:lnTo>
                    <a:lnTo>
                      <a:pt x="169" y="644"/>
                    </a:lnTo>
                    <a:lnTo>
                      <a:pt x="175" y="656"/>
                    </a:lnTo>
                    <a:lnTo>
                      <a:pt x="180" y="668"/>
                    </a:lnTo>
                    <a:lnTo>
                      <a:pt x="187" y="680"/>
                    </a:lnTo>
                    <a:lnTo>
                      <a:pt x="194" y="692"/>
                    </a:lnTo>
                    <a:lnTo>
                      <a:pt x="201" y="704"/>
                    </a:lnTo>
                    <a:lnTo>
                      <a:pt x="207" y="715"/>
                    </a:lnTo>
                    <a:lnTo>
                      <a:pt x="215" y="726"/>
                    </a:lnTo>
                    <a:lnTo>
                      <a:pt x="222" y="738"/>
                    </a:lnTo>
                    <a:lnTo>
                      <a:pt x="230" y="749"/>
                    </a:lnTo>
                    <a:lnTo>
                      <a:pt x="239" y="759"/>
                    </a:lnTo>
                    <a:lnTo>
                      <a:pt x="247" y="770"/>
                    </a:lnTo>
                    <a:lnTo>
                      <a:pt x="257" y="780"/>
                    </a:lnTo>
                    <a:lnTo>
                      <a:pt x="266" y="791"/>
                    </a:lnTo>
                    <a:lnTo>
                      <a:pt x="274" y="799"/>
                    </a:lnTo>
                    <a:lnTo>
                      <a:pt x="284" y="808"/>
                    </a:lnTo>
                    <a:lnTo>
                      <a:pt x="294" y="818"/>
                    </a:lnTo>
                    <a:lnTo>
                      <a:pt x="305" y="827"/>
                    </a:lnTo>
                    <a:lnTo>
                      <a:pt x="315" y="835"/>
                    </a:lnTo>
                    <a:lnTo>
                      <a:pt x="326" y="843"/>
                    </a:lnTo>
                    <a:lnTo>
                      <a:pt x="338" y="851"/>
                    </a:lnTo>
                    <a:lnTo>
                      <a:pt x="350" y="860"/>
                    </a:lnTo>
                    <a:lnTo>
                      <a:pt x="362" y="867"/>
                    </a:lnTo>
                    <a:lnTo>
                      <a:pt x="374" y="874"/>
                    </a:lnTo>
                    <a:lnTo>
                      <a:pt x="387" y="881"/>
                    </a:lnTo>
                    <a:lnTo>
                      <a:pt x="401" y="888"/>
                    </a:lnTo>
                    <a:lnTo>
                      <a:pt x="414" y="893"/>
                    </a:lnTo>
                    <a:lnTo>
                      <a:pt x="429" y="899"/>
                    </a:lnTo>
                    <a:lnTo>
                      <a:pt x="444" y="905"/>
                    </a:lnTo>
                    <a:lnTo>
                      <a:pt x="460" y="910"/>
                    </a:lnTo>
                    <a:lnTo>
                      <a:pt x="471" y="913"/>
                    </a:lnTo>
                    <a:lnTo>
                      <a:pt x="481" y="916"/>
                    </a:lnTo>
                    <a:lnTo>
                      <a:pt x="490" y="919"/>
                    </a:lnTo>
                    <a:lnTo>
                      <a:pt x="501" y="923"/>
                    </a:lnTo>
                    <a:lnTo>
                      <a:pt x="510" y="926"/>
                    </a:lnTo>
                    <a:lnTo>
                      <a:pt x="520" y="932"/>
                    </a:lnTo>
                    <a:lnTo>
                      <a:pt x="529" y="936"/>
                    </a:lnTo>
                    <a:lnTo>
                      <a:pt x="538" y="942"/>
                    </a:lnTo>
                    <a:lnTo>
                      <a:pt x="546" y="946"/>
                    </a:lnTo>
                    <a:lnTo>
                      <a:pt x="553" y="953"/>
                    </a:lnTo>
                    <a:lnTo>
                      <a:pt x="560" y="959"/>
                    </a:lnTo>
                    <a:lnTo>
                      <a:pt x="569" y="967"/>
                    </a:lnTo>
                    <a:lnTo>
                      <a:pt x="575" y="974"/>
                    </a:lnTo>
                    <a:lnTo>
                      <a:pt x="582" y="984"/>
                    </a:lnTo>
                    <a:lnTo>
                      <a:pt x="588" y="992"/>
                    </a:lnTo>
                    <a:lnTo>
                      <a:pt x="596" y="1004"/>
                    </a:lnTo>
                    <a:lnTo>
                      <a:pt x="603" y="1010"/>
                    </a:lnTo>
                    <a:lnTo>
                      <a:pt x="611" y="1016"/>
                    </a:lnTo>
                    <a:lnTo>
                      <a:pt x="619" y="1024"/>
                    </a:lnTo>
                    <a:lnTo>
                      <a:pt x="627" y="1032"/>
                    </a:lnTo>
                    <a:lnTo>
                      <a:pt x="634" y="1039"/>
                    </a:lnTo>
                    <a:lnTo>
                      <a:pt x="643" y="1048"/>
                    </a:lnTo>
                    <a:lnTo>
                      <a:pt x="650" y="1055"/>
                    </a:lnTo>
                    <a:lnTo>
                      <a:pt x="658" y="1064"/>
                    </a:lnTo>
                    <a:lnTo>
                      <a:pt x="666" y="1072"/>
                    </a:lnTo>
                    <a:lnTo>
                      <a:pt x="673" y="1080"/>
                    </a:lnTo>
                    <a:lnTo>
                      <a:pt x="680" y="1088"/>
                    </a:lnTo>
                    <a:lnTo>
                      <a:pt x="689" y="1097"/>
                    </a:lnTo>
                    <a:lnTo>
                      <a:pt x="696" y="1104"/>
                    </a:lnTo>
                    <a:lnTo>
                      <a:pt x="704" y="1112"/>
                    </a:lnTo>
                    <a:lnTo>
                      <a:pt x="712" y="1121"/>
                    </a:lnTo>
                    <a:lnTo>
                      <a:pt x="721" y="1129"/>
                    </a:lnTo>
                    <a:lnTo>
                      <a:pt x="728" y="1135"/>
                    </a:lnTo>
                    <a:lnTo>
                      <a:pt x="737" y="1143"/>
                    </a:lnTo>
                    <a:lnTo>
                      <a:pt x="744" y="1149"/>
                    </a:lnTo>
                    <a:lnTo>
                      <a:pt x="753" y="1155"/>
                    </a:lnTo>
                    <a:lnTo>
                      <a:pt x="762" y="1160"/>
                    </a:lnTo>
                    <a:lnTo>
                      <a:pt x="771" y="1166"/>
                    </a:lnTo>
                    <a:lnTo>
                      <a:pt x="781" y="1170"/>
                    </a:lnTo>
                    <a:lnTo>
                      <a:pt x="790" y="1175"/>
                    </a:lnTo>
                    <a:lnTo>
                      <a:pt x="799" y="1177"/>
                    </a:lnTo>
                    <a:lnTo>
                      <a:pt x="809" y="1180"/>
                    </a:lnTo>
                    <a:lnTo>
                      <a:pt x="818" y="1181"/>
                    </a:lnTo>
                    <a:lnTo>
                      <a:pt x="830" y="1183"/>
                    </a:lnTo>
                    <a:lnTo>
                      <a:pt x="840" y="1183"/>
                    </a:lnTo>
                    <a:lnTo>
                      <a:pt x="852" y="1183"/>
                    </a:lnTo>
                    <a:lnTo>
                      <a:pt x="857" y="1182"/>
                    </a:lnTo>
                    <a:lnTo>
                      <a:pt x="863" y="1181"/>
                    </a:lnTo>
                    <a:lnTo>
                      <a:pt x="869" y="1180"/>
                    </a:lnTo>
                    <a:lnTo>
                      <a:pt x="876" y="1180"/>
                    </a:lnTo>
                    <a:lnTo>
                      <a:pt x="884" y="1172"/>
                    </a:lnTo>
                    <a:lnTo>
                      <a:pt x="893" y="1163"/>
                    </a:lnTo>
                    <a:lnTo>
                      <a:pt x="898" y="1153"/>
                    </a:lnTo>
                    <a:lnTo>
                      <a:pt x="905" y="1144"/>
                    </a:lnTo>
                    <a:lnTo>
                      <a:pt x="906" y="1137"/>
                    </a:lnTo>
                    <a:lnTo>
                      <a:pt x="907" y="1132"/>
                    </a:lnTo>
                    <a:lnTo>
                      <a:pt x="907" y="1126"/>
                    </a:lnTo>
                    <a:lnTo>
                      <a:pt x="907" y="1121"/>
                    </a:lnTo>
                    <a:lnTo>
                      <a:pt x="905" y="1109"/>
                    </a:lnTo>
                    <a:lnTo>
                      <a:pt x="901" y="1100"/>
                    </a:lnTo>
                    <a:lnTo>
                      <a:pt x="895" y="1092"/>
                    </a:lnTo>
                    <a:lnTo>
                      <a:pt x="890" y="1086"/>
                    </a:lnTo>
                    <a:lnTo>
                      <a:pt x="885" y="1080"/>
                    </a:lnTo>
                    <a:lnTo>
                      <a:pt x="881" y="1074"/>
                    </a:lnTo>
                    <a:lnTo>
                      <a:pt x="876" y="1067"/>
                    </a:lnTo>
                    <a:lnTo>
                      <a:pt x="871" y="1061"/>
                    </a:lnTo>
                    <a:lnTo>
                      <a:pt x="866" y="1055"/>
                    </a:lnTo>
                    <a:lnTo>
                      <a:pt x="862" y="1050"/>
                    </a:lnTo>
                    <a:lnTo>
                      <a:pt x="857" y="1043"/>
                    </a:lnTo>
                    <a:lnTo>
                      <a:pt x="852" y="1037"/>
                    </a:lnTo>
                    <a:lnTo>
                      <a:pt x="846" y="1031"/>
                    </a:lnTo>
                    <a:lnTo>
                      <a:pt x="842" y="1026"/>
                    </a:lnTo>
                    <a:lnTo>
                      <a:pt x="837" y="1019"/>
                    </a:lnTo>
                    <a:lnTo>
                      <a:pt x="832" y="1014"/>
                    </a:lnTo>
                    <a:lnTo>
                      <a:pt x="826" y="1008"/>
                    </a:lnTo>
                    <a:lnTo>
                      <a:pt x="822" y="1003"/>
                    </a:lnTo>
                    <a:lnTo>
                      <a:pt x="816" y="996"/>
                    </a:lnTo>
                    <a:lnTo>
                      <a:pt x="812" y="990"/>
                    </a:lnTo>
                    <a:lnTo>
                      <a:pt x="806" y="984"/>
                    </a:lnTo>
                    <a:lnTo>
                      <a:pt x="801" y="979"/>
                    </a:lnTo>
                    <a:lnTo>
                      <a:pt x="796" y="972"/>
                    </a:lnTo>
                    <a:lnTo>
                      <a:pt x="791" y="966"/>
                    </a:lnTo>
                    <a:lnTo>
                      <a:pt x="786" y="960"/>
                    </a:lnTo>
                    <a:lnTo>
                      <a:pt x="782" y="955"/>
                    </a:lnTo>
                    <a:lnTo>
                      <a:pt x="775" y="948"/>
                    </a:lnTo>
                    <a:lnTo>
                      <a:pt x="771" y="942"/>
                    </a:lnTo>
                    <a:lnTo>
                      <a:pt x="766" y="936"/>
                    </a:lnTo>
                    <a:lnTo>
                      <a:pt x="762" y="931"/>
                    </a:lnTo>
                    <a:lnTo>
                      <a:pt x="757" y="924"/>
                    </a:lnTo>
                    <a:lnTo>
                      <a:pt x="752" y="919"/>
                    </a:lnTo>
                    <a:lnTo>
                      <a:pt x="747" y="913"/>
                    </a:lnTo>
                    <a:lnTo>
                      <a:pt x="744" y="908"/>
                    </a:lnTo>
                    <a:lnTo>
                      <a:pt x="739" y="900"/>
                    </a:lnTo>
                    <a:lnTo>
                      <a:pt x="735" y="894"/>
                    </a:lnTo>
                    <a:lnTo>
                      <a:pt x="729" y="888"/>
                    </a:lnTo>
                    <a:lnTo>
                      <a:pt x="726" y="882"/>
                    </a:lnTo>
                    <a:lnTo>
                      <a:pt x="722" y="875"/>
                    </a:lnTo>
                    <a:lnTo>
                      <a:pt x="718" y="869"/>
                    </a:lnTo>
                    <a:lnTo>
                      <a:pt x="714" y="863"/>
                    </a:lnTo>
                    <a:lnTo>
                      <a:pt x="711" y="857"/>
                    </a:lnTo>
                    <a:lnTo>
                      <a:pt x="706" y="849"/>
                    </a:lnTo>
                    <a:lnTo>
                      <a:pt x="703" y="843"/>
                    </a:lnTo>
                    <a:lnTo>
                      <a:pt x="700" y="837"/>
                    </a:lnTo>
                    <a:lnTo>
                      <a:pt x="697" y="830"/>
                    </a:lnTo>
                    <a:lnTo>
                      <a:pt x="694" y="823"/>
                    </a:lnTo>
                    <a:lnTo>
                      <a:pt x="692" y="817"/>
                    </a:lnTo>
                    <a:lnTo>
                      <a:pt x="690" y="810"/>
                    </a:lnTo>
                    <a:lnTo>
                      <a:pt x="688" y="803"/>
                    </a:lnTo>
                    <a:lnTo>
                      <a:pt x="685" y="795"/>
                    </a:lnTo>
                    <a:lnTo>
                      <a:pt x="682" y="789"/>
                    </a:lnTo>
                    <a:lnTo>
                      <a:pt x="680" y="780"/>
                    </a:lnTo>
                    <a:lnTo>
                      <a:pt x="679" y="774"/>
                    </a:lnTo>
                    <a:lnTo>
                      <a:pt x="676" y="766"/>
                    </a:lnTo>
                    <a:lnTo>
                      <a:pt x="675" y="758"/>
                    </a:lnTo>
                    <a:lnTo>
                      <a:pt x="674" y="751"/>
                    </a:lnTo>
                    <a:lnTo>
                      <a:pt x="674" y="744"/>
                    </a:lnTo>
                    <a:lnTo>
                      <a:pt x="673" y="735"/>
                    </a:lnTo>
                    <a:lnTo>
                      <a:pt x="672" y="727"/>
                    </a:lnTo>
                    <a:lnTo>
                      <a:pt x="672" y="719"/>
                    </a:lnTo>
                    <a:lnTo>
                      <a:pt x="672" y="711"/>
                    </a:lnTo>
                    <a:lnTo>
                      <a:pt x="672" y="702"/>
                    </a:lnTo>
                    <a:lnTo>
                      <a:pt x="672" y="695"/>
                    </a:lnTo>
                    <a:lnTo>
                      <a:pt x="673" y="685"/>
                    </a:lnTo>
                    <a:lnTo>
                      <a:pt x="675" y="678"/>
                    </a:lnTo>
                    <a:lnTo>
                      <a:pt x="675" y="619"/>
                    </a:lnTo>
                    <a:lnTo>
                      <a:pt x="693" y="619"/>
                    </a:lnTo>
                    <a:lnTo>
                      <a:pt x="693" y="625"/>
                    </a:lnTo>
                    <a:lnTo>
                      <a:pt x="694" y="631"/>
                    </a:lnTo>
                    <a:lnTo>
                      <a:pt x="695" y="637"/>
                    </a:lnTo>
                    <a:lnTo>
                      <a:pt x="696" y="645"/>
                    </a:lnTo>
                    <a:lnTo>
                      <a:pt x="696" y="651"/>
                    </a:lnTo>
                    <a:lnTo>
                      <a:pt x="697" y="657"/>
                    </a:lnTo>
                    <a:lnTo>
                      <a:pt x="697" y="664"/>
                    </a:lnTo>
                    <a:lnTo>
                      <a:pt x="698" y="672"/>
                    </a:lnTo>
                    <a:lnTo>
                      <a:pt x="698" y="678"/>
                    </a:lnTo>
                    <a:lnTo>
                      <a:pt x="698" y="685"/>
                    </a:lnTo>
                    <a:lnTo>
                      <a:pt x="698" y="693"/>
                    </a:lnTo>
                    <a:lnTo>
                      <a:pt x="699" y="700"/>
                    </a:lnTo>
                    <a:lnTo>
                      <a:pt x="699" y="706"/>
                    </a:lnTo>
                    <a:lnTo>
                      <a:pt x="700" y="714"/>
                    </a:lnTo>
                    <a:lnTo>
                      <a:pt x="701" y="721"/>
                    </a:lnTo>
                    <a:lnTo>
                      <a:pt x="702" y="728"/>
                    </a:lnTo>
                    <a:lnTo>
                      <a:pt x="702" y="734"/>
                    </a:lnTo>
                    <a:lnTo>
                      <a:pt x="703" y="741"/>
                    </a:lnTo>
                    <a:lnTo>
                      <a:pt x="704" y="747"/>
                    </a:lnTo>
                    <a:lnTo>
                      <a:pt x="705" y="754"/>
                    </a:lnTo>
                    <a:lnTo>
                      <a:pt x="705" y="760"/>
                    </a:lnTo>
                    <a:lnTo>
                      <a:pt x="707" y="768"/>
                    </a:lnTo>
                    <a:lnTo>
                      <a:pt x="709" y="774"/>
                    </a:lnTo>
                    <a:lnTo>
                      <a:pt x="712" y="781"/>
                    </a:lnTo>
                    <a:lnTo>
                      <a:pt x="713" y="787"/>
                    </a:lnTo>
                    <a:lnTo>
                      <a:pt x="715" y="793"/>
                    </a:lnTo>
                    <a:lnTo>
                      <a:pt x="717" y="799"/>
                    </a:lnTo>
                    <a:lnTo>
                      <a:pt x="720" y="805"/>
                    </a:lnTo>
                    <a:lnTo>
                      <a:pt x="722" y="812"/>
                    </a:lnTo>
                    <a:lnTo>
                      <a:pt x="725" y="818"/>
                    </a:lnTo>
                    <a:lnTo>
                      <a:pt x="729" y="824"/>
                    </a:lnTo>
                    <a:lnTo>
                      <a:pt x="734" y="830"/>
                    </a:lnTo>
                    <a:lnTo>
                      <a:pt x="743" y="820"/>
                    </a:lnTo>
                    <a:lnTo>
                      <a:pt x="752" y="810"/>
                    </a:lnTo>
                    <a:lnTo>
                      <a:pt x="757" y="803"/>
                    </a:lnTo>
                    <a:lnTo>
                      <a:pt x="761" y="797"/>
                    </a:lnTo>
                    <a:lnTo>
                      <a:pt x="765" y="791"/>
                    </a:lnTo>
                    <a:lnTo>
                      <a:pt x="770" y="786"/>
                    </a:lnTo>
                    <a:lnTo>
                      <a:pt x="773" y="778"/>
                    </a:lnTo>
                    <a:lnTo>
                      <a:pt x="776" y="772"/>
                    </a:lnTo>
                    <a:lnTo>
                      <a:pt x="780" y="766"/>
                    </a:lnTo>
                    <a:lnTo>
                      <a:pt x="784" y="759"/>
                    </a:lnTo>
                    <a:lnTo>
                      <a:pt x="787" y="752"/>
                    </a:lnTo>
                    <a:lnTo>
                      <a:pt x="790" y="746"/>
                    </a:lnTo>
                    <a:lnTo>
                      <a:pt x="793" y="740"/>
                    </a:lnTo>
                    <a:lnTo>
                      <a:pt x="796" y="733"/>
                    </a:lnTo>
                    <a:lnTo>
                      <a:pt x="807" y="736"/>
                    </a:lnTo>
                    <a:lnTo>
                      <a:pt x="818" y="742"/>
                    </a:lnTo>
                    <a:lnTo>
                      <a:pt x="829" y="747"/>
                    </a:lnTo>
                    <a:lnTo>
                      <a:pt x="839" y="754"/>
                    </a:lnTo>
                    <a:lnTo>
                      <a:pt x="847" y="760"/>
                    </a:lnTo>
                    <a:lnTo>
                      <a:pt x="857" y="769"/>
                    </a:lnTo>
                    <a:lnTo>
                      <a:pt x="865" y="777"/>
                    </a:lnTo>
                    <a:lnTo>
                      <a:pt x="874" y="787"/>
                    </a:lnTo>
                    <a:lnTo>
                      <a:pt x="882" y="795"/>
                    </a:lnTo>
                    <a:lnTo>
                      <a:pt x="891" y="803"/>
                    </a:lnTo>
                    <a:lnTo>
                      <a:pt x="900" y="812"/>
                    </a:lnTo>
                    <a:lnTo>
                      <a:pt x="909" y="820"/>
                    </a:lnTo>
                    <a:lnTo>
                      <a:pt x="917" y="826"/>
                    </a:lnTo>
                    <a:lnTo>
                      <a:pt x="927" y="834"/>
                    </a:lnTo>
                    <a:lnTo>
                      <a:pt x="937" y="839"/>
                    </a:lnTo>
                    <a:lnTo>
                      <a:pt x="949" y="844"/>
                    </a:lnTo>
                    <a:lnTo>
                      <a:pt x="973" y="844"/>
                    </a:lnTo>
                    <a:lnTo>
                      <a:pt x="971" y="849"/>
                    </a:lnTo>
                    <a:lnTo>
                      <a:pt x="971" y="855"/>
                    </a:lnTo>
                    <a:lnTo>
                      <a:pt x="971" y="862"/>
                    </a:lnTo>
                    <a:lnTo>
                      <a:pt x="971" y="868"/>
                    </a:lnTo>
                    <a:lnTo>
                      <a:pt x="971" y="874"/>
                    </a:lnTo>
                    <a:lnTo>
                      <a:pt x="973" y="881"/>
                    </a:lnTo>
                    <a:lnTo>
                      <a:pt x="974" y="887"/>
                    </a:lnTo>
                    <a:lnTo>
                      <a:pt x="976" y="893"/>
                    </a:lnTo>
                    <a:lnTo>
                      <a:pt x="976" y="898"/>
                    </a:lnTo>
                    <a:lnTo>
                      <a:pt x="978" y="905"/>
                    </a:lnTo>
                    <a:lnTo>
                      <a:pt x="979" y="911"/>
                    </a:lnTo>
                    <a:lnTo>
                      <a:pt x="981" y="917"/>
                    </a:lnTo>
                    <a:lnTo>
                      <a:pt x="982" y="922"/>
                    </a:lnTo>
                    <a:lnTo>
                      <a:pt x="983" y="929"/>
                    </a:lnTo>
                    <a:lnTo>
                      <a:pt x="984" y="935"/>
                    </a:lnTo>
                    <a:lnTo>
                      <a:pt x="986" y="941"/>
                    </a:lnTo>
                    <a:lnTo>
                      <a:pt x="1011" y="941"/>
                    </a:lnTo>
                    <a:lnTo>
                      <a:pt x="1007" y="946"/>
                    </a:lnTo>
                    <a:lnTo>
                      <a:pt x="1003" y="953"/>
                    </a:lnTo>
                    <a:lnTo>
                      <a:pt x="1000" y="959"/>
                    </a:lnTo>
                    <a:lnTo>
                      <a:pt x="998" y="965"/>
                    </a:lnTo>
                    <a:lnTo>
                      <a:pt x="995" y="971"/>
                    </a:lnTo>
                    <a:lnTo>
                      <a:pt x="992" y="978"/>
                    </a:lnTo>
                    <a:lnTo>
                      <a:pt x="990" y="984"/>
                    </a:lnTo>
                    <a:lnTo>
                      <a:pt x="990" y="990"/>
                    </a:lnTo>
                    <a:lnTo>
                      <a:pt x="988" y="996"/>
                    </a:lnTo>
                    <a:lnTo>
                      <a:pt x="987" y="1003"/>
                    </a:lnTo>
                    <a:lnTo>
                      <a:pt x="986" y="1009"/>
                    </a:lnTo>
                    <a:lnTo>
                      <a:pt x="986" y="1016"/>
                    </a:lnTo>
                    <a:lnTo>
                      <a:pt x="986" y="1022"/>
                    </a:lnTo>
                    <a:lnTo>
                      <a:pt x="986" y="1029"/>
                    </a:lnTo>
                    <a:lnTo>
                      <a:pt x="987" y="1035"/>
                    </a:lnTo>
                    <a:lnTo>
                      <a:pt x="988" y="1042"/>
                    </a:lnTo>
                    <a:lnTo>
                      <a:pt x="988" y="1048"/>
                    </a:lnTo>
                    <a:lnTo>
                      <a:pt x="989" y="1054"/>
                    </a:lnTo>
                    <a:lnTo>
                      <a:pt x="990" y="1060"/>
                    </a:lnTo>
                    <a:lnTo>
                      <a:pt x="992" y="1066"/>
                    </a:lnTo>
                    <a:lnTo>
                      <a:pt x="993" y="1073"/>
                    </a:lnTo>
                    <a:lnTo>
                      <a:pt x="996" y="1079"/>
                    </a:lnTo>
                    <a:lnTo>
                      <a:pt x="999" y="1085"/>
                    </a:lnTo>
                    <a:lnTo>
                      <a:pt x="1002" y="1091"/>
                    </a:lnTo>
                    <a:lnTo>
                      <a:pt x="1004" y="1097"/>
                    </a:lnTo>
                    <a:lnTo>
                      <a:pt x="1006" y="1103"/>
                    </a:lnTo>
                    <a:lnTo>
                      <a:pt x="1009" y="1109"/>
                    </a:lnTo>
                    <a:lnTo>
                      <a:pt x="1013" y="1115"/>
                    </a:lnTo>
                    <a:lnTo>
                      <a:pt x="1016" y="1121"/>
                    </a:lnTo>
                    <a:lnTo>
                      <a:pt x="1020" y="1127"/>
                    </a:lnTo>
                    <a:lnTo>
                      <a:pt x="1024" y="1132"/>
                    </a:lnTo>
                    <a:lnTo>
                      <a:pt x="1028" y="1138"/>
                    </a:lnTo>
                    <a:lnTo>
                      <a:pt x="1035" y="1138"/>
                    </a:lnTo>
                    <a:lnTo>
                      <a:pt x="1043" y="1141"/>
                    </a:lnTo>
                    <a:lnTo>
                      <a:pt x="1050" y="1147"/>
                    </a:lnTo>
                    <a:lnTo>
                      <a:pt x="1057" y="1154"/>
                    </a:lnTo>
                    <a:lnTo>
                      <a:pt x="1063" y="1159"/>
                    </a:lnTo>
                    <a:lnTo>
                      <a:pt x="1072" y="1163"/>
                    </a:lnTo>
                    <a:lnTo>
                      <a:pt x="1080" y="1164"/>
                    </a:lnTo>
                    <a:lnTo>
                      <a:pt x="1091" y="1162"/>
                    </a:lnTo>
                    <a:lnTo>
                      <a:pt x="1091" y="1156"/>
                    </a:lnTo>
                    <a:lnTo>
                      <a:pt x="1092" y="1150"/>
                    </a:lnTo>
                    <a:lnTo>
                      <a:pt x="1093" y="1144"/>
                    </a:lnTo>
                    <a:lnTo>
                      <a:pt x="1094" y="1137"/>
                    </a:lnTo>
                    <a:lnTo>
                      <a:pt x="1094" y="1131"/>
                    </a:lnTo>
                    <a:lnTo>
                      <a:pt x="1096" y="1125"/>
                    </a:lnTo>
                    <a:lnTo>
                      <a:pt x="1096" y="1119"/>
                    </a:lnTo>
                    <a:lnTo>
                      <a:pt x="1098" y="1112"/>
                    </a:lnTo>
                    <a:lnTo>
                      <a:pt x="1098" y="1105"/>
                    </a:lnTo>
                    <a:lnTo>
                      <a:pt x="1099" y="1099"/>
                    </a:lnTo>
                    <a:lnTo>
                      <a:pt x="1100" y="1092"/>
                    </a:lnTo>
                    <a:lnTo>
                      <a:pt x="1101" y="1086"/>
                    </a:lnTo>
                    <a:lnTo>
                      <a:pt x="1101" y="1079"/>
                    </a:lnTo>
                    <a:lnTo>
                      <a:pt x="1102" y="1073"/>
                    </a:lnTo>
                    <a:lnTo>
                      <a:pt x="1103" y="1066"/>
                    </a:lnTo>
                    <a:lnTo>
                      <a:pt x="1104" y="1060"/>
                    </a:lnTo>
                    <a:lnTo>
                      <a:pt x="1104" y="1053"/>
                    </a:lnTo>
                    <a:lnTo>
                      <a:pt x="1105" y="1047"/>
                    </a:lnTo>
                    <a:lnTo>
                      <a:pt x="1105" y="1039"/>
                    </a:lnTo>
                    <a:lnTo>
                      <a:pt x="1106" y="1033"/>
                    </a:lnTo>
                    <a:lnTo>
                      <a:pt x="1106" y="1026"/>
                    </a:lnTo>
                    <a:lnTo>
                      <a:pt x="1107" y="1019"/>
                    </a:lnTo>
                    <a:lnTo>
                      <a:pt x="1107" y="1013"/>
                    </a:lnTo>
                    <a:lnTo>
                      <a:pt x="1108" y="1007"/>
                    </a:lnTo>
                    <a:lnTo>
                      <a:pt x="1108" y="1000"/>
                    </a:lnTo>
                    <a:lnTo>
                      <a:pt x="1108" y="993"/>
                    </a:lnTo>
                    <a:lnTo>
                      <a:pt x="1108" y="986"/>
                    </a:lnTo>
                    <a:lnTo>
                      <a:pt x="1109" y="980"/>
                    </a:lnTo>
                    <a:lnTo>
                      <a:pt x="1109" y="972"/>
                    </a:lnTo>
                    <a:lnTo>
                      <a:pt x="1109" y="966"/>
                    </a:lnTo>
                    <a:lnTo>
                      <a:pt x="1109" y="960"/>
                    </a:lnTo>
                    <a:lnTo>
                      <a:pt x="1110" y="954"/>
                    </a:lnTo>
                    <a:lnTo>
                      <a:pt x="1109" y="946"/>
                    </a:lnTo>
                    <a:lnTo>
                      <a:pt x="1109" y="939"/>
                    </a:lnTo>
                    <a:lnTo>
                      <a:pt x="1109" y="932"/>
                    </a:lnTo>
                    <a:lnTo>
                      <a:pt x="1109" y="925"/>
                    </a:lnTo>
                    <a:lnTo>
                      <a:pt x="1108" y="918"/>
                    </a:lnTo>
                    <a:lnTo>
                      <a:pt x="1108" y="912"/>
                    </a:lnTo>
                    <a:lnTo>
                      <a:pt x="1108" y="906"/>
                    </a:lnTo>
                    <a:lnTo>
                      <a:pt x="1108" y="899"/>
                    </a:lnTo>
                    <a:lnTo>
                      <a:pt x="1107" y="892"/>
                    </a:lnTo>
                    <a:lnTo>
                      <a:pt x="1106" y="886"/>
                    </a:lnTo>
                    <a:lnTo>
                      <a:pt x="1105" y="878"/>
                    </a:lnTo>
                    <a:lnTo>
                      <a:pt x="1105" y="872"/>
                    </a:lnTo>
                    <a:lnTo>
                      <a:pt x="1104" y="866"/>
                    </a:lnTo>
                    <a:lnTo>
                      <a:pt x="1104" y="860"/>
                    </a:lnTo>
                    <a:lnTo>
                      <a:pt x="1103" y="853"/>
                    </a:lnTo>
                    <a:lnTo>
                      <a:pt x="1103" y="847"/>
                    </a:lnTo>
                    <a:lnTo>
                      <a:pt x="1101" y="840"/>
                    </a:lnTo>
                    <a:lnTo>
                      <a:pt x="1101" y="834"/>
                    </a:lnTo>
                    <a:lnTo>
                      <a:pt x="1099" y="827"/>
                    </a:lnTo>
                    <a:lnTo>
                      <a:pt x="1099" y="821"/>
                    </a:lnTo>
                    <a:lnTo>
                      <a:pt x="1097" y="815"/>
                    </a:lnTo>
                    <a:lnTo>
                      <a:pt x="1097" y="808"/>
                    </a:lnTo>
                    <a:lnTo>
                      <a:pt x="1095" y="802"/>
                    </a:lnTo>
                    <a:lnTo>
                      <a:pt x="1095" y="797"/>
                    </a:lnTo>
                    <a:lnTo>
                      <a:pt x="1093" y="791"/>
                    </a:lnTo>
                    <a:lnTo>
                      <a:pt x="1092" y="784"/>
                    </a:lnTo>
                    <a:lnTo>
                      <a:pt x="1090" y="778"/>
                    </a:lnTo>
                    <a:lnTo>
                      <a:pt x="1088" y="772"/>
                    </a:lnTo>
                    <a:lnTo>
                      <a:pt x="1085" y="760"/>
                    </a:lnTo>
                    <a:lnTo>
                      <a:pt x="1083" y="750"/>
                    </a:lnTo>
                    <a:lnTo>
                      <a:pt x="1076" y="744"/>
                    </a:lnTo>
                    <a:lnTo>
                      <a:pt x="1069" y="738"/>
                    </a:lnTo>
                    <a:lnTo>
                      <a:pt x="1061" y="731"/>
                    </a:lnTo>
                    <a:lnTo>
                      <a:pt x="1055" y="725"/>
                    </a:lnTo>
                    <a:lnTo>
                      <a:pt x="1048" y="718"/>
                    </a:lnTo>
                    <a:lnTo>
                      <a:pt x="1042" y="711"/>
                    </a:lnTo>
                    <a:lnTo>
                      <a:pt x="1035" y="705"/>
                    </a:lnTo>
                    <a:lnTo>
                      <a:pt x="1029" y="699"/>
                    </a:lnTo>
                    <a:lnTo>
                      <a:pt x="1023" y="692"/>
                    </a:lnTo>
                    <a:lnTo>
                      <a:pt x="1016" y="684"/>
                    </a:lnTo>
                    <a:lnTo>
                      <a:pt x="1010" y="677"/>
                    </a:lnTo>
                    <a:lnTo>
                      <a:pt x="1004" y="671"/>
                    </a:lnTo>
                    <a:lnTo>
                      <a:pt x="998" y="663"/>
                    </a:lnTo>
                    <a:lnTo>
                      <a:pt x="992" y="657"/>
                    </a:lnTo>
                    <a:lnTo>
                      <a:pt x="986" y="650"/>
                    </a:lnTo>
                    <a:lnTo>
                      <a:pt x="981" y="644"/>
                    </a:lnTo>
                    <a:lnTo>
                      <a:pt x="975" y="635"/>
                    </a:lnTo>
                    <a:lnTo>
                      <a:pt x="968" y="629"/>
                    </a:lnTo>
                    <a:lnTo>
                      <a:pt x="962" y="621"/>
                    </a:lnTo>
                    <a:lnTo>
                      <a:pt x="956" y="614"/>
                    </a:lnTo>
                    <a:lnTo>
                      <a:pt x="950" y="607"/>
                    </a:lnTo>
                    <a:lnTo>
                      <a:pt x="944" y="600"/>
                    </a:lnTo>
                    <a:lnTo>
                      <a:pt x="938" y="592"/>
                    </a:lnTo>
                    <a:lnTo>
                      <a:pt x="933" y="586"/>
                    </a:lnTo>
                    <a:lnTo>
                      <a:pt x="927" y="579"/>
                    </a:lnTo>
                    <a:lnTo>
                      <a:pt x="920" y="572"/>
                    </a:lnTo>
                    <a:lnTo>
                      <a:pt x="914" y="565"/>
                    </a:lnTo>
                    <a:lnTo>
                      <a:pt x="908" y="559"/>
                    </a:lnTo>
                    <a:lnTo>
                      <a:pt x="902" y="552"/>
                    </a:lnTo>
                    <a:lnTo>
                      <a:pt x="896" y="545"/>
                    </a:lnTo>
                    <a:lnTo>
                      <a:pt x="890" y="539"/>
                    </a:lnTo>
                    <a:lnTo>
                      <a:pt x="885" y="533"/>
                    </a:lnTo>
                    <a:lnTo>
                      <a:pt x="878" y="526"/>
                    </a:lnTo>
                    <a:lnTo>
                      <a:pt x="871" y="519"/>
                    </a:lnTo>
                    <a:lnTo>
                      <a:pt x="865" y="513"/>
                    </a:lnTo>
                    <a:lnTo>
                      <a:pt x="859" y="507"/>
                    </a:lnTo>
                    <a:lnTo>
                      <a:pt x="853" y="501"/>
                    </a:lnTo>
                    <a:lnTo>
                      <a:pt x="846" y="494"/>
                    </a:lnTo>
                    <a:lnTo>
                      <a:pt x="840" y="488"/>
                    </a:lnTo>
                    <a:lnTo>
                      <a:pt x="834" y="483"/>
                    </a:lnTo>
                    <a:lnTo>
                      <a:pt x="826" y="477"/>
                    </a:lnTo>
                    <a:lnTo>
                      <a:pt x="820" y="471"/>
                    </a:lnTo>
                    <a:lnTo>
                      <a:pt x="813" y="466"/>
                    </a:lnTo>
                    <a:lnTo>
                      <a:pt x="807" y="461"/>
                    </a:lnTo>
                    <a:lnTo>
                      <a:pt x="799" y="456"/>
                    </a:lnTo>
                    <a:lnTo>
                      <a:pt x="792" y="451"/>
                    </a:lnTo>
                    <a:lnTo>
                      <a:pt x="785" y="446"/>
                    </a:lnTo>
                    <a:lnTo>
                      <a:pt x="778" y="443"/>
                    </a:lnTo>
                    <a:lnTo>
                      <a:pt x="770" y="438"/>
                    </a:lnTo>
                    <a:lnTo>
                      <a:pt x="763" y="434"/>
                    </a:lnTo>
                    <a:lnTo>
                      <a:pt x="754" y="431"/>
                    </a:lnTo>
                    <a:lnTo>
                      <a:pt x="747" y="427"/>
                    </a:lnTo>
                    <a:lnTo>
                      <a:pt x="739" y="423"/>
                    </a:lnTo>
                    <a:lnTo>
                      <a:pt x="730" y="420"/>
                    </a:lnTo>
                    <a:lnTo>
                      <a:pt x="722" y="417"/>
                    </a:lnTo>
                    <a:lnTo>
                      <a:pt x="715" y="415"/>
                    </a:lnTo>
                    <a:lnTo>
                      <a:pt x="705" y="412"/>
                    </a:lnTo>
                    <a:lnTo>
                      <a:pt x="697" y="410"/>
                    </a:lnTo>
                    <a:lnTo>
                      <a:pt x="689" y="408"/>
                    </a:lnTo>
                    <a:lnTo>
                      <a:pt x="680" y="407"/>
                    </a:lnTo>
                    <a:lnTo>
                      <a:pt x="671" y="406"/>
                    </a:lnTo>
                    <a:lnTo>
                      <a:pt x="662" y="405"/>
                    </a:lnTo>
                    <a:lnTo>
                      <a:pt x="652" y="405"/>
                    </a:lnTo>
                    <a:lnTo>
                      <a:pt x="644" y="405"/>
                    </a:lnTo>
                    <a:lnTo>
                      <a:pt x="635" y="393"/>
                    </a:lnTo>
                    <a:lnTo>
                      <a:pt x="627" y="383"/>
                    </a:lnTo>
                    <a:lnTo>
                      <a:pt x="617" y="372"/>
                    </a:lnTo>
                    <a:lnTo>
                      <a:pt x="607" y="363"/>
                    </a:lnTo>
                    <a:lnTo>
                      <a:pt x="601" y="357"/>
                    </a:lnTo>
                    <a:lnTo>
                      <a:pt x="596" y="352"/>
                    </a:lnTo>
                    <a:lnTo>
                      <a:pt x="590" y="346"/>
                    </a:lnTo>
                    <a:lnTo>
                      <a:pt x="584" y="342"/>
                    </a:lnTo>
                    <a:lnTo>
                      <a:pt x="578" y="337"/>
                    </a:lnTo>
                    <a:lnTo>
                      <a:pt x="572" y="331"/>
                    </a:lnTo>
                    <a:lnTo>
                      <a:pt x="566" y="326"/>
                    </a:lnTo>
                    <a:lnTo>
                      <a:pt x="560" y="322"/>
                    </a:lnTo>
                    <a:lnTo>
                      <a:pt x="553" y="316"/>
                    </a:lnTo>
                    <a:lnTo>
                      <a:pt x="547" y="311"/>
                    </a:lnTo>
                    <a:lnTo>
                      <a:pt x="539" y="305"/>
                    </a:lnTo>
                    <a:lnTo>
                      <a:pt x="533" y="301"/>
                    </a:lnTo>
                    <a:lnTo>
                      <a:pt x="526" y="295"/>
                    </a:lnTo>
                    <a:lnTo>
                      <a:pt x="520" y="290"/>
                    </a:lnTo>
                    <a:lnTo>
                      <a:pt x="512" y="284"/>
                    </a:lnTo>
                    <a:lnTo>
                      <a:pt x="506" y="280"/>
                    </a:lnTo>
                    <a:lnTo>
                      <a:pt x="499" y="274"/>
                    </a:lnTo>
                    <a:lnTo>
                      <a:pt x="491" y="269"/>
                    </a:lnTo>
                    <a:lnTo>
                      <a:pt x="485" y="263"/>
                    </a:lnTo>
                    <a:lnTo>
                      <a:pt x="479" y="257"/>
                    </a:lnTo>
                    <a:lnTo>
                      <a:pt x="472" y="251"/>
                    </a:lnTo>
                    <a:lnTo>
                      <a:pt x="465" y="246"/>
                    </a:lnTo>
                    <a:lnTo>
                      <a:pt x="459" y="241"/>
                    </a:lnTo>
                    <a:lnTo>
                      <a:pt x="453" y="235"/>
                    </a:lnTo>
                    <a:lnTo>
                      <a:pt x="445" y="229"/>
                    </a:lnTo>
                    <a:lnTo>
                      <a:pt x="439" y="223"/>
                    </a:lnTo>
                    <a:lnTo>
                      <a:pt x="433" y="217"/>
                    </a:lnTo>
                    <a:lnTo>
                      <a:pt x="427" y="210"/>
                    </a:lnTo>
                    <a:lnTo>
                      <a:pt x="420" y="204"/>
                    </a:lnTo>
                    <a:lnTo>
                      <a:pt x="414" y="198"/>
                    </a:lnTo>
                    <a:lnTo>
                      <a:pt x="409" y="192"/>
                    </a:lnTo>
                    <a:lnTo>
                      <a:pt x="404" y="185"/>
                    </a:lnTo>
                    <a:lnTo>
                      <a:pt x="397" y="178"/>
                    </a:lnTo>
                    <a:lnTo>
                      <a:pt x="392" y="172"/>
                    </a:lnTo>
                    <a:lnTo>
                      <a:pt x="387" y="164"/>
                    </a:lnTo>
                    <a:lnTo>
                      <a:pt x="383" y="158"/>
                    </a:lnTo>
                    <a:lnTo>
                      <a:pt x="378" y="151"/>
                    </a:lnTo>
                    <a:lnTo>
                      <a:pt x="373" y="145"/>
                    </a:lnTo>
                    <a:lnTo>
                      <a:pt x="370" y="137"/>
                    </a:lnTo>
                    <a:lnTo>
                      <a:pt x="367" y="131"/>
                    </a:lnTo>
                    <a:lnTo>
                      <a:pt x="363" y="123"/>
                    </a:lnTo>
                    <a:lnTo>
                      <a:pt x="359" y="115"/>
                    </a:lnTo>
                    <a:lnTo>
                      <a:pt x="356" y="108"/>
                    </a:lnTo>
                    <a:lnTo>
                      <a:pt x="354" y="101"/>
                    </a:lnTo>
                    <a:lnTo>
                      <a:pt x="350" y="92"/>
                    </a:lnTo>
                    <a:lnTo>
                      <a:pt x="348" y="85"/>
                    </a:lnTo>
                    <a:lnTo>
                      <a:pt x="346" y="77"/>
                    </a:lnTo>
                    <a:lnTo>
                      <a:pt x="346" y="69"/>
                    </a:lnTo>
                    <a:lnTo>
                      <a:pt x="344" y="60"/>
                    </a:lnTo>
                    <a:lnTo>
                      <a:pt x="344" y="52"/>
                    </a:lnTo>
                    <a:lnTo>
                      <a:pt x="344" y="43"/>
                    </a:lnTo>
                    <a:lnTo>
                      <a:pt x="344" y="35"/>
                    </a:lnTo>
                    <a:lnTo>
                      <a:pt x="344" y="26"/>
                    </a:lnTo>
                    <a:lnTo>
                      <a:pt x="345" y="17"/>
                    </a:lnTo>
                    <a:lnTo>
                      <a:pt x="346" y="8"/>
                    </a:lnTo>
                    <a:lnTo>
                      <a:pt x="349" y="0"/>
                    </a:lnTo>
                    <a:lnTo>
                      <a:pt x="3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7" name="Freeform 56"/>
              <p:cNvSpPr>
                <a:spLocks/>
              </p:cNvSpPr>
              <p:nvPr/>
            </p:nvSpPr>
            <p:spPr bwMode="auto">
              <a:xfrm>
                <a:off x="1497" y="3111"/>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7 h 160"/>
                  <a:gd name="T10" fmla="*/ 49 w 121"/>
                  <a:gd name="T11" fmla="*/ 77 h 160"/>
                  <a:gd name="T12" fmla="*/ 45 w 121"/>
                  <a:gd name="T13" fmla="*/ 75 h 160"/>
                  <a:gd name="T14" fmla="*/ 40 w 121"/>
                  <a:gd name="T15" fmla="*/ 73 h 160"/>
                  <a:gd name="T16" fmla="*/ 35 w 121"/>
                  <a:gd name="T17" fmla="*/ 71 h 160"/>
                  <a:gd name="T18" fmla="*/ 31 w 121"/>
                  <a:gd name="T19" fmla="*/ 69 h 160"/>
                  <a:gd name="T20" fmla="*/ 26 w 121"/>
                  <a:gd name="T21" fmla="*/ 65 h 160"/>
                  <a:gd name="T22" fmla="*/ 23 w 121"/>
                  <a:gd name="T23" fmla="*/ 63 h 160"/>
                  <a:gd name="T24" fmla="*/ 19 w 121"/>
                  <a:gd name="T25" fmla="*/ 59 h 160"/>
                  <a:gd name="T26" fmla="*/ 15 w 121"/>
                  <a:gd name="T27" fmla="*/ 56 h 160"/>
                  <a:gd name="T28" fmla="*/ 12 w 121"/>
                  <a:gd name="T29" fmla="*/ 52 h 160"/>
                  <a:gd name="T30" fmla="*/ 10 w 121"/>
                  <a:gd name="T31" fmla="*/ 49 h 160"/>
                  <a:gd name="T32" fmla="*/ 7 w 121"/>
                  <a:gd name="T33" fmla="*/ 45 h 160"/>
                  <a:gd name="T34" fmla="*/ 4 w 121"/>
                  <a:gd name="T35" fmla="*/ 41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7 h 160"/>
                  <a:gd name="T50" fmla="*/ 15 w 121"/>
                  <a:gd name="T51" fmla="*/ 22 h 160"/>
                  <a:gd name="T52" fmla="*/ 18 w 121"/>
                  <a:gd name="T53" fmla="*/ 27 h 160"/>
                  <a:gd name="T54" fmla="*/ 20 w 121"/>
                  <a:gd name="T55" fmla="*/ 33 h 160"/>
                  <a:gd name="T56" fmla="*/ 23 w 121"/>
                  <a:gd name="T57" fmla="*/ 38 h 160"/>
                  <a:gd name="T58" fmla="*/ 26 w 121"/>
                  <a:gd name="T59" fmla="*/ 43 h 160"/>
                  <a:gd name="T60" fmla="*/ 30 w 121"/>
                  <a:gd name="T61" fmla="*/ 48 h 160"/>
                  <a:gd name="T62" fmla="*/ 33 w 121"/>
                  <a:gd name="T63" fmla="*/ 52 h 160"/>
                  <a:gd name="T64" fmla="*/ 37 w 121"/>
                  <a:gd name="T65" fmla="*/ 57 h 160"/>
                  <a:gd name="T66" fmla="*/ 42 w 121"/>
                  <a:gd name="T67" fmla="*/ 59 h 160"/>
                  <a:gd name="T68" fmla="*/ 47 w 121"/>
                  <a:gd name="T69" fmla="*/ 62 h 160"/>
                  <a:gd name="T70" fmla="*/ 50 w 121"/>
                  <a:gd name="T71" fmla="*/ 62 h 160"/>
                  <a:gd name="T72" fmla="*/ 54 w 121"/>
                  <a:gd name="T73" fmla="*/ 63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4"/>
                    </a:lnTo>
                    <a:lnTo>
                      <a:pt x="98" y="153"/>
                    </a:lnTo>
                    <a:lnTo>
                      <a:pt x="89" y="149"/>
                    </a:lnTo>
                    <a:lnTo>
                      <a:pt x="79" y="146"/>
                    </a:lnTo>
                    <a:lnTo>
                      <a:pt x="70" y="141"/>
                    </a:lnTo>
                    <a:lnTo>
                      <a:pt x="61" y="137"/>
                    </a:lnTo>
                    <a:lnTo>
                      <a:pt x="52" y="130"/>
                    </a:lnTo>
                    <a:lnTo>
                      <a:pt x="46" y="125"/>
                    </a:lnTo>
                    <a:lnTo>
                      <a:pt x="38" y="118"/>
                    </a:lnTo>
                    <a:lnTo>
                      <a:pt x="30" y="112"/>
                    </a:lnTo>
                    <a:lnTo>
                      <a:pt x="24" y="104"/>
                    </a:lnTo>
                    <a:lnTo>
                      <a:pt x="19" y="97"/>
                    </a:lnTo>
                    <a:lnTo>
                      <a:pt x="13" y="89"/>
                    </a:lnTo>
                    <a:lnTo>
                      <a:pt x="8" y="81"/>
                    </a:lnTo>
                    <a:lnTo>
                      <a:pt x="3" y="73"/>
                    </a:lnTo>
                    <a:lnTo>
                      <a:pt x="0" y="66"/>
                    </a:lnTo>
                    <a:lnTo>
                      <a:pt x="0" y="0"/>
                    </a:lnTo>
                    <a:lnTo>
                      <a:pt x="6" y="6"/>
                    </a:lnTo>
                    <a:lnTo>
                      <a:pt x="14" y="15"/>
                    </a:lnTo>
                    <a:lnTo>
                      <a:pt x="19" y="23"/>
                    </a:lnTo>
                    <a:lnTo>
                      <a:pt x="25" y="33"/>
                    </a:lnTo>
                    <a:lnTo>
                      <a:pt x="29" y="43"/>
                    </a:lnTo>
                    <a:lnTo>
                      <a:pt x="36" y="54"/>
                    </a:lnTo>
                    <a:lnTo>
                      <a:pt x="40" y="65"/>
                    </a:lnTo>
                    <a:lnTo>
                      <a:pt x="46" y="76"/>
                    </a:lnTo>
                    <a:lnTo>
                      <a:pt x="51" y="86"/>
                    </a:lnTo>
                    <a:lnTo>
                      <a:pt x="59" y="96"/>
                    </a:lnTo>
                    <a:lnTo>
                      <a:pt x="65" y="104"/>
                    </a:lnTo>
                    <a:lnTo>
                      <a:pt x="74" y="113"/>
                    </a:lnTo>
                    <a:lnTo>
                      <a:pt x="83" y="118"/>
                    </a:lnTo>
                    <a:lnTo>
                      <a:pt x="94" y="123"/>
                    </a:lnTo>
                    <a:lnTo>
                      <a:pt x="100" y="124"/>
                    </a:lnTo>
                    <a:lnTo>
                      <a:pt x="107" y="126"/>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8" name="Freeform 57"/>
              <p:cNvSpPr>
                <a:spLocks/>
              </p:cNvSpPr>
              <p:nvPr/>
            </p:nvSpPr>
            <p:spPr bwMode="auto">
              <a:xfrm>
                <a:off x="1919" y="3111"/>
                <a:ext cx="45" cy="68"/>
              </a:xfrm>
              <a:custGeom>
                <a:avLst/>
                <a:gdLst>
                  <a:gd name="T0" fmla="*/ 45 w 89"/>
                  <a:gd name="T1" fmla="*/ 7 h 136"/>
                  <a:gd name="T2" fmla="*/ 44 w 89"/>
                  <a:gd name="T3" fmla="*/ 11 h 136"/>
                  <a:gd name="T4" fmla="*/ 44 w 89"/>
                  <a:gd name="T5" fmla="*/ 15 h 136"/>
                  <a:gd name="T6" fmla="*/ 44 w 89"/>
                  <a:gd name="T7" fmla="*/ 18 h 136"/>
                  <a:gd name="T8" fmla="*/ 44 w 89"/>
                  <a:gd name="T9" fmla="*/ 23 h 136"/>
                  <a:gd name="T10" fmla="*/ 44 w 89"/>
                  <a:gd name="T11" fmla="*/ 26 h 136"/>
                  <a:gd name="T12" fmla="*/ 44 w 89"/>
                  <a:gd name="T13" fmla="*/ 31 h 136"/>
                  <a:gd name="T14" fmla="*/ 44 w 89"/>
                  <a:gd name="T15" fmla="*/ 35 h 136"/>
                  <a:gd name="T16" fmla="*/ 45 w 89"/>
                  <a:gd name="T17" fmla="*/ 39 h 136"/>
                  <a:gd name="T18" fmla="*/ 44 w 89"/>
                  <a:gd name="T19" fmla="*/ 43 h 136"/>
                  <a:gd name="T20" fmla="*/ 44 w 89"/>
                  <a:gd name="T21" fmla="*/ 47 h 136"/>
                  <a:gd name="T22" fmla="*/ 44 w 89"/>
                  <a:gd name="T23" fmla="*/ 50 h 136"/>
                  <a:gd name="T24" fmla="*/ 43 w 89"/>
                  <a:gd name="T25" fmla="*/ 55 h 136"/>
                  <a:gd name="T26" fmla="*/ 42 w 89"/>
                  <a:gd name="T27" fmla="*/ 58 h 136"/>
                  <a:gd name="T28" fmla="*/ 41 w 89"/>
                  <a:gd name="T29" fmla="*/ 61 h 136"/>
                  <a:gd name="T30" fmla="*/ 39 w 89"/>
                  <a:gd name="T31" fmla="*/ 64 h 136"/>
                  <a:gd name="T32" fmla="*/ 37 w 89"/>
                  <a:gd name="T33" fmla="*/ 68 h 136"/>
                  <a:gd name="T34" fmla="*/ 37 w 89"/>
                  <a:gd name="T35" fmla="*/ 64 h 136"/>
                  <a:gd name="T36" fmla="*/ 38 w 89"/>
                  <a:gd name="T37" fmla="*/ 60 h 136"/>
                  <a:gd name="T38" fmla="*/ 38 w 89"/>
                  <a:gd name="T39" fmla="*/ 56 h 136"/>
                  <a:gd name="T40" fmla="*/ 38 w 89"/>
                  <a:gd name="T41" fmla="*/ 51 h 136"/>
                  <a:gd name="T42" fmla="*/ 37 w 89"/>
                  <a:gd name="T43" fmla="*/ 47 h 136"/>
                  <a:gd name="T44" fmla="*/ 36 w 89"/>
                  <a:gd name="T45" fmla="*/ 42 h 136"/>
                  <a:gd name="T46" fmla="*/ 34 w 89"/>
                  <a:gd name="T47" fmla="*/ 38 h 136"/>
                  <a:gd name="T48" fmla="*/ 33 w 89"/>
                  <a:gd name="T49" fmla="*/ 35 h 136"/>
                  <a:gd name="T50" fmla="*/ 30 w 89"/>
                  <a:gd name="T51" fmla="*/ 30 h 136"/>
                  <a:gd name="T52" fmla="*/ 28 w 89"/>
                  <a:gd name="T53" fmla="*/ 27 h 136"/>
                  <a:gd name="T54" fmla="*/ 25 w 89"/>
                  <a:gd name="T55" fmla="*/ 24 h 136"/>
                  <a:gd name="T56" fmla="*/ 22 w 89"/>
                  <a:gd name="T57" fmla="*/ 21 h 136"/>
                  <a:gd name="T58" fmla="*/ 18 w 89"/>
                  <a:gd name="T59" fmla="*/ 17 h 136"/>
                  <a:gd name="T60" fmla="*/ 14 w 89"/>
                  <a:gd name="T61" fmla="*/ 15 h 136"/>
                  <a:gd name="T62" fmla="*/ 9 w 89"/>
                  <a:gd name="T63" fmla="*/ 13 h 136"/>
                  <a:gd name="T64" fmla="*/ 5 w 89"/>
                  <a:gd name="T65" fmla="*/ 12 h 136"/>
                  <a:gd name="T66" fmla="*/ 0 w 89"/>
                  <a:gd name="T67" fmla="*/ 0 h 136"/>
                  <a:gd name="T68" fmla="*/ 3 w 89"/>
                  <a:gd name="T69" fmla="*/ 0 h 136"/>
                  <a:gd name="T70" fmla="*/ 6 w 89"/>
                  <a:gd name="T71" fmla="*/ 1 h 136"/>
                  <a:gd name="T72" fmla="*/ 8 w 89"/>
                  <a:gd name="T73" fmla="*/ 1 h 136"/>
                  <a:gd name="T74" fmla="*/ 12 w 89"/>
                  <a:gd name="T75" fmla="*/ 2 h 136"/>
                  <a:gd name="T76" fmla="*/ 14 w 89"/>
                  <a:gd name="T77" fmla="*/ 3 h 136"/>
                  <a:gd name="T78" fmla="*/ 17 w 89"/>
                  <a:gd name="T79" fmla="*/ 3 h 136"/>
                  <a:gd name="T80" fmla="*/ 20 w 89"/>
                  <a:gd name="T81" fmla="*/ 4 h 136"/>
                  <a:gd name="T82" fmla="*/ 23 w 89"/>
                  <a:gd name="T83" fmla="*/ 5 h 136"/>
                  <a:gd name="T84" fmla="*/ 28 w 89"/>
                  <a:gd name="T85" fmla="*/ 5 h 136"/>
                  <a:gd name="T86" fmla="*/ 33 w 89"/>
                  <a:gd name="T87" fmla="*/ 6 h 136"/>
                  <a:gd name="T88" fmla="*/ 36 w 89"/>
                  <a:gd name="T89" fmla="*/ 6 h 136"/>
                  <a:gd name="T90" fmla="*/ 39 w 89"/>
                  <a:gd name="T91" fmla="*/ 6 h 136"/>
                  <a:gd name="T92" fmla="*/ 42 w 89"/>
                  <a:gd name="T93" fmla="*/ 6 h 136"/>
                  <a:gd name="T94" fmla="*/ 45 w 89"/>
                  <a:gd name="T95" fmla="*/ 7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4"/>
                    </a:moveTo>
                    <a:lnTo>
                      <a:pt x="87" y="21"/>
                    </a:lnTo>
                    <a:lnTo>
                      <a:pt x="87" y="29"/>
                    </a:lnTo>
                    <a:lnTo>
                      <a:pt x="87" y="36"/>
                    </a:lnTo>
                    <a:lnTo>
                      <a:pt x="87" y="45"/>
                    </a:lnTo>
                    <a:lnTo>
                      <a:pt x="87" y="52"/>
                    </a:lnTo>
                    <a:lnTo>
                      <a:pt x="88" y="62"/>
                    </a:lnTo>
                    <a:lnTo>
                      <a:pt x="88" y="69"/>
                    </a:lnTo>
                    <a:lnTo>
                      <a:pt x="89" y="78"/>
                    </a:lnTo>
                    <a:lnTo>
                      <a:pt x="88" y="86"/>
                    </a:lnTo>
                    <a:lnTo>
                      <a:pt x="88" y="93"/>
                    </a:lnTo>
                    <a:lnTo>
                      <a:pt x="87" y="100"/>
                    </a:lnTo>
                    <a:lnTo>
                      <a:pt x="86" y="109"/>
                    </a:lnTo>
                    <a:lnTo>
                      <a:pt x="83" y="115"/>
                    </a:lnTo>
                    <a:lnTo>
                      <a:pt x="81" y="122"/>
                    </a:lnTo>
                    <a:lnTo>
                      <a:pt x="77" y="128"/>
                    </a:lnTo>
                    <a:lnTo>
                      <a:pt x="73" y="136"/>
                    </a:lnTo>
                    <a:lnTo>
                      <a:pt x="74" y="127"/>
                    </a:lnTo>
                    <a:lnTo>
                      <a:pt x="75" y="119"/>
                    </a:lnTo>
                    <a:lnTo>
                      <a:pt x="75" y="111"/>
                    </a:lnTo>
                    <a:lnTo>
                      <a:pt x="75" y="102"/>
                    </a:lnTo>
                    <a:lnTo>
                      <a:pt x="73" y="93"/>
                    </a:lnTo>
                    <a:lnTo>
                      <a:pt x="72" y="84"/>
                    </a:lnTo>
                    <a:lnTo>
                      <a:pt x="68" y="76"/>
                    </a:lnTo>
                    <a:lnTo>
                      <a:pt x="65" y="69"/>
                    </a:lnTo>
                    <a:lnTo>
                      <a:pt x="60" y="60"/>
                    </a:lnTo>
                    <a:lnTo>
                      <a:pt x="56" y="53"/>
                    </a:lnTo>
                    <a:lnTo>
                      <a:pt x="50" y="47"/>
                    </a:lnTo>
                    <a:lnTo>
                      <a:pt x="43" y="41"/>
                    </a:lnTo>
                    <a:lnTo>
                      <a:pt x="36" y="34"/>
                    </a:lnTo>
                    <a:lnTo>
                      <a:pt x="28" y="30"/>
                    </a:lnTo>
                    <a:lnTo>
                      <a:pt x="18" y="26"/>
                    </a:lnTo>
                    <a:lnTo>
                      <a:pt x="10" y="24"/>
                    </a:lnTo>
                    <a:lnTo>
                      <a:pt x="0" y="0"/>
                    </a:lnTo>
                    <a:lnTo>
                      <a:pt x="5" y="0"/>
                    </a:lnTo>
                    <a:lnTo>
                      <a:pt x="11" y="2"/>
                    </a:lnTo>
                    <a:lnTo>
                      <a:pt x="16" y="2"/>
                    </a:lnTo>
                    <a:lnTo>
                      <a:pt x="23" y="4"/>
                    </a:lnTo>
                    <a:lnTo>
                      <a:pt x="28" y="5"/>
                    </a:lnTo>
                    <a:lnTo>
                      <a:pt x="34" y="6"/>
                    </a:lnTo>
                    <a:lnTo>
                      <a:pt x="39" y="7"/>
                    </a:lnTo>
                    <a:lnTo>
                      <a:pt x="45" y="9"/>
                    </a:lnTo>
                    <a:lnTo>
                      <a:pt x="55" y="10"/>
                    </a:lnTo>
                    <a:lnTo>
                      <a:pt x="66" y="11"/>
                    </a:lnTo>
                    <a:lnTo>
                      <a:pt x="72" y="11"/>
                    </a:lnTo>
                    <a:lnTo>
                      <a:pt x="77" y="12"/>
                    </a:lnTo>
                    <a:lnTo>
                      <a:pt x="83" y="12"/>
                    </a:lnTo>
                    <a:lnTo>
                      <a:pt x="8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9" name="Freeform 58"/>
              <p:cNvSpPr>
                <a:spLocks/>
              </p:cNvSpPr>
              <p:nvPr/>
            </p:nvSpPr>
            <p:spPr bwMode="auto">
              <a:xfrm>
                <a:off x="1864" y="3175"/>
                <a:ext cx="36" cy="84"/>
              </a:xfrm>
              <a:custGeom>
                <a:avLst/>
                <a:gdLst>
                  <a:gd name="T0" fmla="*/ 36 w 73"/>
                  <a:gd name="T1" fmla="*/ 25 h 168"/>
                  <a:gd name="T2" fmla="*/ 35 w 73"/>
                  <a:gd name="T3" fmla="*/ 29 h 168"/>
                  <a:gd name="T4" fmla="*/ 35 w 73"/>
                  <a:gd name="T5" fmla="*/ 32 h 168"/>
                  <a:gd name="T6" fmla="*/ 35 w 73"/>
                  <a:gd name="T7" fmla="*/ 36 h 168"/>
                  <a:gd name="T8" fmla="*/ 35 w 73"/>
                  <a:gd name="T9" fmla="*/ 40 h 168"/>
                  <a:gd name="T10" fmla="*/ 35 w 73"/>
                  <a:gd name="T11" fmla="*/ 44 h 168"/>
                  <a:gd name="T12" fmla="*/ 35 w 73"/>
                  <a:gd name="T13" fmla="*/ 48 h 168"/>
                  <a:gd name="T14" fmla="*/ 36 w 73"/>
                  <a:gd name="T15" fmla="*/ 52 h 168"/>
                  <a:gd name="T16" fmla="*/ 36 w 73"/>
                  <a:gd name="T17" fmla="*/ 56 h 168"/>
                  <a:gd name="T18" fmla="*/ 36 w 73"/>
                  <a:gd name="T19" fmla="*/ 60 h 168"/>
                  <a:gd name="T20" fmla="*/ 36 w 73"/>
                  <a:gd name="T21" fmla="*/ 64 h 168"/>
                  <a:gd name="T22" fmla="*/ 35 w 73"/>
                  <a:gd name="T23" fmla="*/ 67 h 168"/>
                  <a:gd name="T24" fmla="*/ 35 w 73"/>
                  <a:gd name="T25" fmla="*/ 71 h 168"/>
                  <a:gd name="T26" fmla="*/ 33 w 73"/>
                  <a:gd name="T27" fmla="*/ 74 h 168"/>
                  <a:gd name="T28" fmla="*/ 32 w 73"/>
                  <a:gd name="T29" fmla="*/ 78 h 168"/>
                  <a:gd name="T30" fmla="*/ 29 w 73"/>
                  <a:gd name="T31" fmla="*/ 81 h 168"/>
                  <a:gd name="T32" fmla="*/ 27 w 73"/>
                  <a:gd name="T33" fmla="*/ 84 h 168"/>
                  <a:gd name="T34" fmla="*/ 25 w 73"/>
                  <a:gd name="T35" fmla="*/ 79 h 168"/>
                  <a:gd name="T36" fmla="*/ 24 w 73"/>
                  <a:gd name="T37" fmla="*/ 74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6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5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0"/>
                    </a:moveTo>
                    <a:lnTo>
                      <a:pt x="70" y="57"/>
                    </a:lnTo>
                    <a:lnTo>
                      <a:pt x="70" y="64"/>
                    </a:lnTo>
                    <a:lnTo>
                      <a:pt x="70" y="71"/>
                    </a:lnTo>
                    <a:lnTo>
                      <a:pt x="71" y="80"/>
                    </a:lnTo>
                    <a:lnTo>
                      <a:pt x="71" y="87"/>
                    </a:lnTo>
                    <a:lnTo>
                      <a:pt x="71" y="95"/>
                    </a:lnTo>
                    <a:lnTo>
                      <a:pt x="72" y="104"/>
                    </a:lnTo>
                    <a:lnTo>
                      <a:pt x="73" y="112"/>
                    </a:lnTo>
                    <a:lnTo>
                      <a:pt x="72" y="119"/>
                    </a:lnTo>
                    <a:lnTo>
                      <a:pt x="72" y="127"/>
                    </a:lnTo>
                    <a:lnTo>
                      <a:pt x="71" y="134"/>
                    </a:lnTo>
                    <a:lnTo>
                      <a:pt x="70" y="141"/>
                    </a:lnTo>
                    <a:lnTo>
                      <a:pt x="67" y="147"/>
                    </a:lnTo>
                    <a:lnTo>
                      <a:pt x="64" y="155"/>
                    </a:lnTo>
                    <a:lnTo>
                      <a:pt x="59" y="161"/>
                    </a:lnTo>
                    <a:lnTo>
                      <a:pt x="55" y="168"/>
                    </a:lnTo>
                    <a:lnTo>
                      <a:pt x="51" y="158"/>
                    </a:lnTo>
                    <a:lnTo>
                      <a:pt x="48" y="148"/>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7"/>
                    </a:lnTo>
                    <a:lnTo>
                      <a:pt x="46" y="71"/>
                    </a:lnTo>
                    <a:lnTo>
                      <a:pt x="45" y="65"/>
                    </a:lnTo>
                    <a:lnTo>
                      <a:pt x="44" y="59"/>
                    </a:lnTo>
                    <a:lnTo>
                      <a:pt x="44" y="52"/>
                    </a:lnTo>
                    <a:lnTo>
                      <a:pt x="40" y="41"/>
                    </a:lnTo>
                    <a:lnTo>
                      <a:pt x="36" y="32"/>
                    </a:lnTo>
                    <a:lnTo>
                      <a:pt x="30" y="21"/>
                    </a:lnTo>
                    <a:lnTo>
                      <a:pt x="23" y="14"/>
                    </a:lnTo>
                    <a:lnTo>
                      <a:pt x="18" y="10"/>
                    </a:lnTo>
                    <a:lnTo>
                      <a:pt x="12" y="7"/>
                    </a:lnTo>
                    <a:lnTo>
                      <a:pt x="6" y="3"/>
                    </a:lnTo>
                    <a:lnTo>
                      <a:pt x="0" y="2"/>
                    </a:lnTo>
                    <a:lnTo>
                      <a:pt x="5" y="0"/>
                    </a:lnTo>
                    <a:lnTo>
                      <a:pt x="11" y="0"/>
                    </a:lnTo>
                    <a:lnTo>
                      <a:pt x="17" y="0"/>
                    </a:lnTo>
                    <a:lnTo>
                      <a:pt x="22" y="2"/>
                    </a:lnTo>
                    <a:lnTo>
                      <a:pt x="30" y="8"/>
                    </a:lnTo>
                    <a:lnTo>
                      <a:pt x="40" y="16"/>
                    </a:lnTo>
                    <a:lnTo>
                      <a:pt x="47" y="24"/>
                    </a:lnTo>
                    <a:lnTo>
                      <a:pt x="54" y="34"/>
                    </a:lnTo>
                    <a:lnTo>
                      <a:pt x="63" y="42"/>
                    </a:lnTo>
                    <a:lnTo>
                      <a:pt x="72"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0" name="Freeform 59"/>
              <p:cNvSpPr>
                <a:spLocks/>
              </p:cNvSpPr>
              <p:nvPr/>
            </p:nvSpPr>
            <p:spPr bwMode="auto">
              <a:xfrm>
                <a:off x="1768" y="3200"/>
                <a:ext cx="82" cy="98"/>
              </a:xfrm>
              <a:custGeom>
                <a:avLst/>
                <a:gdLst>
                  <a:gd name="T0" fmla="*/ 80 w 165"/>
                  <a:gd name="T1" fmla="*/ 98 h 198"/>
                  <a:gd name="T2" fmla="*/ 0 w 165"/>
                  <a:gd name="T3" fmla="*/ 28 h 198"/>
                  <a:gd name="T4" fmla="*/ 0 w 165"/>
                  <a:gd name="T5" fmla="*/ 23 h 198"/>
                  <a:gd name="T6" fmla="*/ 0 w 165"/>
                  <a:gd name="T7" fmla="*/ 19 h 198"/>
                  <a:gd name="T8" fmla="*/ 1 w 165"/>
                  <a:gd name="T9" fmla="*/ 15 h 198"/>
                  <a:gd name="T10" fmla="*/ 2 w 165"/>
                  <a:gd name="T11" fmla="*/ 12 h 198"/>
                  <a:gd name="T12" fmla="*/ 4 w 165"/>
                  <a:gd name="T13" fmla="*/ 8 h 198"/>
                  <a:gd name="T14" fmla="*/ 6 w 165"/>
                  <a:gd name="T15" fmla="*/ 5 h 198"/>
                  <a:gd name="T16" fmla="*/ 9 w 165"/>
                  <a:gd name="T17" fmla="*/ 3 h 198"/>
                  <a:gd name="T18" fmla="*/ 13 w 165"/>
                  <a:gd name="T19" fmla="*/ 0 h 198"/>
                  <a:gd name="T20" fmla="*/ 15 w 165"/>
                  <a:gd name="T21" fmla="*/ 1 h 198"/>
                  <a:gd name="T22" fmla="*/ 18 w 165"/>
                  <a:gd name="T23" fmla="*/ 4 h 198"/>
                  <a:gd name="T24" fmla="*/ 21 w 165"/>
                  <a:gd name="T25" fmla="*/ 6 h 198"/>
                  <a:gd name="T26" fmla="*/ 24 w 165"/>
                  <a:gd name="T27" fmla="*/ 8 h 198"/>
                  <a:gd name="T28" fmla="*/ 27 w 165"/>
                  <a:gd name="T29" fmla="*/ 10 h 198"/>
                  <a:gd name="T30" fmla="*/ 31 w 165"/>
                  <a:gd name="T31" fmla="*/ 12 h 198"/>
                  <a:gd name="T32" fmla="*/ 34 w 165"/>
                  <a:gd name="T33" fmla="*/ 15 h 198"/>
                  <a:gd name="T34" fmla="*/ 38 w 165"/>
                  <a:gd name="T35" fmla="*/ 17 h 198"/>
                  <a:gd name="T36" fmla="*/ 41 w 165"/>
                  <a:gd name="T37" fmla="*/ 19 h 198"/>
                  <a:gd name="T38" fmla="*/ 44 w 165"/>
                  <a:gd name="T39" fmla="*/ 22 h 198"/>
                  <a:gd name="T40" fmla="*/ 47 w 165"/>
                  <a:gd name="T41" fmla="*/ 24 h 198"/>
                  <a:gd name="T42" fmla="*/ 51 w 165"/>
                  <a:gd name="T43" fmla="*/ 27 h 198"/>
                  <a:gd name="T44" fmla="*/ 53 w 165"/>
                  <a:gd name="T45" fmla="*/ 29 h 198"/>
                  <a:gd name="T46" fmla="*/ 57 w 165"/>
                  <a:gd name="T47" fmla="*/ 31 h 198"/>
                  <a:gd name="T48" fmla="*/ 60 w 165"/>
                  <a:gd name="T49" fmla="*/ 34 h 198"/>
                  <a:gd name="T50" fmla="*/ 63 w 165"/>
                  <a:gd name="T51" fmla="*/ 37 h 198"/>
                  <a:gd name="T52" fmla="*/ 65 w 165"/>
                  <a:gd name="T53" fmla="*/ 40 h 198"/>
                  <a:gd name="T54" fmla="*/ 68 w 165"/>
                  <a:gd name="T55" fmla="*/ 42 h 198"/>
                  <a:gd name="T56" fmla="*/ 70 w 165"/>
                  <a:gd name="T57" fmla="*/ 45 h 198"/>
                  <a:gd name="T58" fmla="*/ 73 w 165"/>
                  <a:gd name="T59" fmla="*/ 48 h 198"/>
                  <a:gd name="T60" fmla="*/ 74 w 165"/>
                  <a:gd name="T61" fmla="*/ 51 h 198"/>
                  <a:gd name="T62" fmla="*/ 76 w 165"/>
                  <a:gd name="T63" fmla="*/ 54 h 198"/>
                  <a:gd name="T64" fmla="*/ 78 w 165"/>
                  <a:gd name="T65" fmla="*/ 57 h 198"/>
                  <a:gd name="T66" fmla="*/ 80 w 165"/>
                  <a:gd name="T67" fmla="*/ 62 h 198"/>
                  <a:gd name="T68" fmla="*/ 80 w 165"/>
                  <a:gd name="T69" fmla="*/ 65 h 198"/>
                  <a:gd name="T70" fmla="*/ 81 w 165"/>
                  <a:gd name="T71" fmla="*/ 69 h 198"/>
                  <a:gd name="T72" fmla="*/ 82 w 165"/>
                  <a:gd name="T73" fmla="*/ 74 h 198"/>
                  <a:gd name="T74" fmla="*/ 82 w 165"/>
                  <a:gd name="T75" fmla="*/ 78 h 198"/>
                  <a:gd name="T76" fmla="*/ 82 w 165"/>
                  <a:gd name="T77" fmla="*/ 82 h 198"/>
                  <a:gd name="T78" fmla="*/ 82 w 165"/>
                  <a:gd name="T79" fmla="*/ 87 h 198"/>
                  <a:gd name="T80" fmla="*/ 81 w 165"/>
                  <a:gd name="T81" fmla="*/ 92 h 198"/>
                  <a:gd name="T82" fmla="*/ 80 w 165"/>
                  <a:gd name="T83" fmla="*/ 98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8">
                    <a:moveTo>
                      <a:pt x="161" y="198"/>
                    </a:moveTo>
                    <a:lnTo>
                      <a:pt x="1" y="56"/>
                    </a:lnTo>
                    <a:lnTo>
                      <a:pt x="0" y="46"/>
                    </a:lnTo>
                    <a:lnTo>
                      <a:pt x="0" y="38"/>
                    </a:lnTo>
                    <a:lnTo>
                      <a:pt x="2" y="31"/>
                    </a:lnTo>
                    <a:lnTo>
                      <a:pt x="5" y="24"/>
                    </a:lnTo>
                    <a:lnTo>
                      <a:pt x="8" y="17"/>
                    </a:lnTo>
                    <a:lnTo>
                      <a:pt x="13" y="11"/>
                    </a:lnTo>
                    <a:lnTo>
                      <a:pt x="19" y="6"/>
                    </a:lnTo>
                    <a:lnTo>
                      <a:pt x="26" y="0"/>
                    </a:lnTo>
                    <a:lnTo>
                      <a:pt x="31" y="3"/>
                    </a:lnTo>
                    <a:lnTo>
                      <a:pt x="36" y="9"/>
                    </a:lnTo>
                    <a:lnTo>
                      <a:pt x="43" y="12"/>
                    </a:lnTo>
                    <a:lnTo>
                      <a:pt x="49" y="17"/>
                    </a:lnTo>
                    <a:lnTo>
                      <a:pt x="55" y="21"/>
                    </a:lnTo>
                    <a:lnTo>
                      <a:pt x="62" y="25"/>
                    </a:lnTo>
                    <a:lnTo>
                      <a:pt x="69" y="30"/>
                    </a:lnTo>
                    <a:lnTo>
                      <a:pt x="76" y="35"/>
                    </a:lnTo>
                    <a:lnTo>
                      <a:pt x="82" y="39"/>
                    </a:lnTo>
                    <a:lnTo>
                      <a:pt x="89" y="44"/>
                    </a:lnTo>
                    <a:lnTo>
                      <a:pt x="95" y="48"/>
                    </a:lnTo>
                    <a:lnTo>
                      <a:pt x="102" y="54"/>
                    </a:lnTo>
                    <a:lnTo>
                      <a:pt x="107" y="58"/>
                    </a:lnTo>
                    <a:lnTo>
                      <a:pt x="114" y="63"/>
                    </a:lnTo>
                    <a:lnTo>
                      <a:pt x="120" y="68"/>
                    </a:lnTo>
                    <a:lnTo>
                      <a:pt x="126" y="74"/>
                    </a:lnTo>
                    <a:lnTo>
                      <a:pt x="130" y="80"/>
                    </a:lnTo>
                    <a:lnTo>
                      <a:pt x="136" y="85"/>
                    </a:lnTo>
                    <a:lnTo>
                      <a:pt x="141" y="91"/>
                    </a:lnTo>
                    <a:lnTo>
                      <a:pt x="146" y="97"/>
                    </a:lnTo>
                    <a:lnTo>
                      <a:pt x="149" y="104"/>
                    </a:lnTo>
                    <a:lnTo>
                      <a:pt x="153" y="110"/>
                    </a:lnTo>
                    <a:lnTo>
                      <a:pt x="156" y="116"/>
                    </a:lnTo>
                    <a:lnTo>
                      <a:pt x="160" y="125"/>
                    </a:lnTo>
                    <a:lnTo>
                      <a:pt x="161" y="132"/>
                    </a:lnTo>
                    <a:lnTo>
                      <a:pt x="163" y="140"/>
                    </a:lnTo>
                    <a:lnTo>
                      <a:pt x="164" y="149"/>
                    </a:lnTo>
                    <a:lnTo>
                      <a:pt x="165" y="158"/>
                    </a:lnTo>
                    <a:lnTo>
                      <a:pt x="164" y="166"/>
                    </a:lnTo>
                    <a:lnTo>
                      <a:pt x="164" y="176"/>
                    </a:lnTo>
                    <a:lnTo>
                      <a:pt x="162" y="186"/>
                    </a:lnTo>
                    <a:lnTo>
                      <a:pt x="161"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1" name="Freeform 60"/>
              <p:cNvSpPr>
                <a:spLocks/>
              </p:cNvSpPr>
              <p:nvPr/>
            </p:nvSpPr>
            <p:spPr bwMode="auto">
              <a:xfrm>
                <a:off x="934" y="3268"/>
                <a:ext cx="713" cy="446"/>
              </a:xfrm>
              <a:custGeom>
                <a:avLst/>
                <a:gdLst>
                  <a:gd name="T0" fmla="*/ 435 w 1426"/>
                  <a:gd name="T1" fmla="*/ 141 h 893"/>
                  <a:gd name="T2" fmla="*/ 466 w 1426"/>
                  <a:gd name="T3" fmla="*/ 62 h 893"/>
                  <a:gd name="T4" fmla="*/ 513 w 1426"/>
                  <a:gd name="T5" fmla="*/ 55 h 893"/>
                  <a:gd name="T6" fmla="*/ 520 w 1426"/>
                  <a:gd name="T7" fmla="*/ 129 h 893"/>
                  <a:gd name="T8" fmla="*/ 488 w 1426"/>
                  <a:gd name="T9" fmla="*/ 198 h 893"/>
                  <a:gd name="T10" fmla="*/ 527 w 1426"/>
                  <a:gd name="T11" fmla="*/ 161 h 893"/>
                  <a:gd name="T12" fmla="*/ 568 w 1426"/>
                  <a:gd name="T13" fmla="*/ 65 h 893"/>
                  <a:gd name="T14" fmla="*/ 606 w 1426"/>
                  <a:gd name="T15" fmla="*/ 114 h 893"/>
                  <a:gd name="T16" fmla="*/ 668 w 1426"/>
                  <a:gd name="T17" fmla="*/ 109 h 893"/>
                  <a:gd name="T18" fmla="*/ 686 w 1426"/>
                  <a:gd name="T19" fmla="*/ 154 h 893"/>
                  <a:gd name="T20" fmla="*/ 713 w 1426"/>
                  <a:gd name="T21" fmla="*/ 220 h 893"/>
                  <a:gd name="T22" fmla="*/ 696 w 1426"/>
                  <a:gd name="T23" fmla="*/ 303 h 893"/>
                  <a:gd name="T24" fmla="*/ 650 w 1426"/>
                  <a:gd name="T25" fmla="*/ 376 h 893"/>
                  <a:gd name="T26" fmla="*/ 587 w 1426"/>
                  <a:gd name="T27" fmla="*/ 442 h 893"/>
                  <a:gd name="T28" fmla="*/ 505 w 1426"/>
                  <a:gd name="T29" fmla="*/ 442 h 893"/>
                  <a:gd name="T30" fmla="*/ 423 w 1426"/>
                  <a:gd name="T31" fmla="*/ 433 h 893"/>
                  <a:gd name="T32" fmla="*/ 344 w 1426"/>
                  <a:gd name="T33" fmla="*/ 418 h 893"/>
                  <a:gd name="T34" fmla="*/ 255 w 1426"/>
                  <a:gd name="T35" fmla="*/ 374 h 893"/>
                  <a:gd name="T36" fmla="*/ 158 w 1426"/>
                  <a:gd name="T37" fmla="*/ 313 h 893"/>
                  <a:gd name="T38" fmla="*/ 65 w 1426"/>
                  <a:gd name="T39" fmla="*/ 247 h 893"/>
                  <a:gd name="T40" fmla="*/ 15 w 1426"/>
                  <a:gd name="T41" fmla="*/ 189 h 893"/>
                  <a:gd name="T42" fmla="*/ 109 w 1426"/>
                  <a:gd name="T43" fmla="*/ 255 h 893"/>
                  <a:gd name="T44" fmla="*/ 200 w 1426"/>
                  <a:gd name="T45" fmla="*/ 324 h 893"/>
                  <a:gd name="T46" fmla="*/ 296 w 1426"/>
                  <a:gd name="T47" fmla="*/ 390 h 893"/>
                  <a:gd name="T48" fmla="*/ 369 w 1426"/>
                  <a:gd name="T49" fmla="*/ 414 h 893"/>
                  <a:gd name="T50" fmla="*/ 436 w 1426"/>
                  <a:gd name="T51" fmla="*/ 422 h 893"/>
                  <a:gd name="T52" fmla="*/ 501 w 1426"/>
                  <a:gd name="T53" fmla="*/ 431 h 893"/>
                  <a:gd name="T54" fmla="*/ 571 w 1426"/>
                  <a:gd name="T55" fmla="*/ 433 h 893"/>
                  <a:gd name="T56" fmla="*/ 650 w 1426"/>
                  <a:gd name="T57" fmla="*/ 355 h 893"/>
                  <a:gd name="T58" fmla="*/ 696 w 1426"/>
                  <a:gd name="T59" fmla="*/ 278 h 893"/>
                  <a:gd name="T60" fmla="*/ 698 w 1426"/>
                  <a:gd name="T61" fmla="*/ 194 h 893"/>
                  <a:gd name="T62" fmla="*/ 648 w 1426"/>
                  <a:gd name="T63" fmla="*/ 235 h 893"/>
                  <a:gd name="T64" fmla="*/ 645 w 1426"/>
                  <a:gd name="T65" fmla="*/ 297 h 893"/>
                  <a:gd name="T66" fmla="*/ 584 w 1426"/>
                  <a:gd name="T67" fmla="*/ 324 h 893"/>
                  <a:gd name="T68" fmla="*/ 572 w 1426"/>
                  <a:gd name="T69" fmla="*/ 367 h 893"/>
                  <a:gd name="T70" fmla="*/ 492 w 1426"/>
                  <a:gd name="T71" fmla="*/ 379 h 893"/>
                  <a:gd name="T72" fmla="*/ 426 w 1426"/>
                  <a:gd name="T73" fmla="*/ 382 h 893"/>
                  <a:gd name="T74" fmla="*/ 365 w 1426"/>
                  <a:gd name="T75" fmla="*/ 373 h 893"/>
                  <a:gd name="T76" fmla="*/ 306 w 1426"/>
                  <a:gd name="T77" fmla="*/ 354 h 893"/>
                  <a:gd name="T78" fmla="*/ 265 w 1426"/>
                  <a:gd name="T79" fmla="*/ 325 h 893"/>
                  <a:gd name="T80" fmla="*/ 339 w 1426"/>
                  <a:gd name="T81" fmla="*/ 349 h 893"/>
                  <a:gd name="T82" fmla="*/ 402 w 1426"/>
                  <a:gd name="T83" fmla="*/ 369 h 893"/>
                  <a:gd name="T84" fmla="*/ 462 w 1426"/>
                  <a:gd name="T85" fmla="*/ 374 h 893"/>
                  <a:gd name="T86" fmla="*/ 526 w 1426"/>
                  <a:gd name="T87" fmla="*/ 349 h 893"/>
                  <a:gd name="T88" fmla="*/ 568 w 1426"/>
                  <a:gd name="T89" fmla="*/ 301 h 893"/>
                  <a:gd name="T90" fmla="*/ 488 w 1426"/>
                  <a:gd name="T91" fmla="*/ 281 h 893"/>
                  <a:gd name="T92" fmla="*/ 407 w 1426"/>
                  <a:gd name="T93" fmla="*/ 285 h 893"/>
                  <a:gd name="T94" fmla="*/ 360 w 1426"/>
                  <a:gd name="T95" fmla="*/ 209 h 893"/>
                  <a:gd name="T96" fmla="*/ 302 w 1426"/>
                  <a:gd name="T97" fmla="*/ 174 h 893"/>
                  <a:gd name="T98" fmla="*/ 238 w 1426"/>
                  <a:gd name="T99" fmla="*/ 152 h 893"/>
                  <a:gd name="T100" fmla="*/ 260 w 1426"/>
                  <a:gd name="T101" fmla="*/ 139 h 893"/>
                  <a:gd name="T102" fmla="*/ 324 w 1426"/>
                  <a:gd name="T103" fmla="*/ 175 h 893"/>
                  <a:gd name="T104" fmla="*/ 397 w 1426"/>
                  <a:gd name="T105" fmla="*/ 180 h 893"/>
                  <a:gd name="T106" fmla="*/ 388 w 1426"/>
                  <a:gd name="T107" fmla="*/ 114 h 893"/>
                  <a:gd name="T108" fmla="*/ 324 w 1426"/>
                  <a:gd name="T109" fmla="*/ 73 h 893"/>
                  <a:gd name="T110" fmla="*/ 251 w 1426"/>
                  <a:gd name="T111" fmla="*/ 48 h 893"/>
                  <a:gd name="T112" fmla="*/ 178 w 1426"/>
                  <a:gd name="T113" fmla="*/ 28 h 893"/>
                  <a:gd name="T114" fmla="*/ 109 w 1426"/>
                  <a:gd name="T115" fmla="*/ 12 h 893"/>
                  <a:gd name="T116" fmla="*/ 135 w 1426"/>
                  <a:gd name="T117" fmla="*/ 4 h 893"/>
                  <a:gd name="T118" fmla="*/ 215 w 1426"/>
                  <a:gd name="T119" fmla="*/ 25 h 893"/>
                  <a:gd name="T120" fmla="*/ 292 w 1426"/>
                  <a:gd name="T121" fmla="*/ 55 h 893"/>
                  <a:gd name="T122" fmla="*/ 371 w 1426"/>
                  <a:gd name="T123" fmla="*/ 83 h 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26" h="893">
                    <a:moveTo>
                      <a:pt x="741" y="166"/>
                    </a:moveTo>
                    <a:lnTo>
                      <a:pt x="746" y="172"/>
                    </a:lnTo>
                    <a:lnTo>
                      <a:pt x="752" y="181"/>
                    </a:lnTo>
                    <a:lnTo>
                      <a:pt x="759" y="188"/>
                    </a:lnTo>
                    <a:lnTo>
                      <a:pt x="765" y="197"/>
                    </a:lnTo>
                    <a:lnTo>
                      <a:pt x="770" y="206"/>
                    </a:lnTo>
                    <a:lnTo>
                      <a:pt x="776" y="215"/>
                    </a:lnTo>
                    <a:lnTo>
                      <a:pt x="783" y="223"/>
                    </a:lnTo>
                    <a:lnTo>
                      <a:pt x="790" y="233"/>
                    </a:lnTo>
                    <a:lnTo>
                      <a:pt x="796" y="241"/>
                    </a:lnTo>
                    <a:lnTo>
                      <a:pt x="803" y="250"/>
                    </a:lnTo>
                    <a:lnTo>
                      <a:pt x="809" y="258"/>
                    </a:lnTo>
                    <a:lnTo>
                      <a:pt x="817" y="266"/>
                    </a:lnTo>
                    <a:lnTo>
                      <a:pt x="826" y="274"/>
                    </a:lnTo>
                    <a:lnTo>
                      <a:pt x="834" y="282"/>
                    </a:lnTo>
                    <a:lnTo>
                      <a:pt x="843" y="288"/>
                    </a:lnTo>
                    <a:lnTo>
                      <a:pt x="855" y="294"/>
                    </a:lnTo>
                    <a:lnTo>
                      <a:pt x="862" y="288"/>
                    </a:lnTo>
                    <a:lnTo>
                      <a:pt x="870" y="282"/>
                    </a:lnTo>
                    <a:lnTo>
                      <a:pt x="877" y="276"/>
                    </a:lnTo>
                    <a:lnTo>
                      <a:pt x="883" y="269"/>
                    </a:lnTo>
                    <a:lnTo>
                      <a:pt x="888" y="261"/>
                    </a:lnTo>
                    <a:lnTo>
                      <a:pt x="893" y="254"/>
                    </a:lnTo>
                    <a:lnTo>
                      <a:pt x="898" y="246"/>
                    </a:lnTo>
                    <a:lnTo>
                      <a:pt x="902" y="239"/>
                    </a:lnTo>
                    <a:lnTo>
                      <a:pt x="904" y="230"/>
                    </a:lnTo>
                    <a:lnTo>
                      <a:pt x="907" y="221"/>
                    </a:lnTo>
                    <a:lnTo>
                      <a:pt x="909" y="212"/>
                    </a:lnTo>
                    <a:lnTo>
                      <a:pt x="912" y="204"/>
                    </a:lnTo>
                    <a:lnTo>
                      <a:pt x="913" y="194"/>
                    </a:lnTo>
                    <a:lnTo>
                      <a:pt x="916" y="186"/>
                    </a:lnTo>
                    <a:lnTo>
                      <a:pt x="917" y="178"/>
                    </a:lnTo>
                    <a:lnTo>
                      <a:pt x="921" y="169"/>
                    </a:lnTo>
                    <a:lnTo>
                      <a:pt x="922" y="160"/>
                    </a:lnTo>
                    <a:lnTo>
                      <a:pt x="924" y="150"/>
                    </a:lnTo>
                    <a:lnTo>
                      <a:pt x="926" y="142"/>
                    </a:lnTo>
                    <a:lnTo>
                      <a:pt x="929" y="134"/>
                    </a:lnTo>
                    <a:lnTo>
                      <a:pt x="931" y="125"/>
                    </a:lnTo>
                    <a:lnTo>
                      <a:pt x="934" y="118"/>
                    </a:lnTo>
                    <a:lnTo>
                      <a:pt x="938" y="111"/>
                    </a:lnTo>
                    <a:lnTo>
                      <a:pt x="943" y="104"/>
                    </a:lnTo>
                    <a:lnTo>
                      <a:pt x="948" y="98"/>
                    </a:lnTo>
                    <a:lnTo>
                      <a:pt x="954" y="92"/>
                    </a:lnTo>
                    <a:lnTo>
                      <a:pt x="959" y="87"/>
                    </a:lnTo>
                    <a:lnTo>
                      <a:pt x="967" y="83"/>
                    </a:lnTo>
                    <a:lnTo>
                      <a:pt x="975" y="78"/>
                    </a:lnTo>
                    <a:lnTo>
                      <a:pt x="985" y="75"/>
                    </a:lnTo>
                    <a:lnTo>
                      <a:pt x="989" y="73"/>
                    </a:lnTo>
                    <a:lnTo>
                      <a:pt x="995" y="72"/>
                    </a:lnTo>
                    <a:lnTo>
                      <a:pt x="1001" y="72"/>
                    </a:lnTo>
                    <a:lnTo>
                      <a:pt x="1007" y="72"/>
                    </a:lnTo>
                    <a:lnTo>
                      <a:pt x="1010" y="77"/>
                    </a:lnTo>
                    <a:lnTo>
                      <a:pt x="1013" y="84"/>
                    </a:lnTo>
                    <a:lnTo>
                      <a:pt x="1017" y="90"/>
                    </a:lnTo>
                    <a:lnTo>
                      <a:pt x="1021" y="97"/>
                    </a:lnTo>
                    <a:lnTo>
                      <a:pt x="1023" y="103"/>
                    </a:lnTo>
                    <a:lnTo>
                      <a:pt x="1026" y="111"/>
                    </a:lnTo>
                    <a:lnTo>
                      <a:pt x="1028" y="118"/>
                    </a:lnTo>
                    <a:lnTo>
                      <a:pt x="1031" y="125"/>
                    </a:lnTo>
                    <a:lnTo>
                      <a:pt x="1032" y="132"/>
                    </a:lnTo>
                    <a:lnTo>
                      <a:pt x="1034" y="140"/>
                    </a:lnTo>
                    <a:lnTo>
                      <a:pt x="1036" y="147"/>
                    </a:lnTo>
                    <a:lnTo>
                      <a:pt x="1038" y="156"/>
                    </a:lnTo>
                    <a:lnTo>
                      <a:pt x="1038" y="163"/>
                    </a:lnTo>
                    <a:lnTo>
                      <a:pt x="1041" y="171"/>
                    </a:lnTo>
                    <a:lnTo>
                      <a:pt x="1041" y="179"/>
                    </a:lnTo>
                    <a:lnTo>
                      <a:pt x="1043" y="187"/>
                    </a:lnTo>
                    <a:lnTo>
                      <a:pt x="1043" y="194"/>
                    </a:lnTo>
                    <a:lnTo>
                      <a:pt x="1043" y="203"/>
                    </a:lnTo>
                    <a:lnTo>
                      <a:pt x="1043" y="210"/>
                    </a:lnTo>
                    <a:lnTo>
                      <a:pt x="1044" y="218"/>
                    </a:lnTo>
                    <a:lnTo>
                      <a:pt x="1043" y="226"/>
                    </a:lnTo>
                    <a:lnTo>
                      <a:pt x="1043" y="234"/>
                    </a:lnTo>
                    <a:lnTo>
                      <a:pt x="1042" y="242"/>
                    </a:lnTo>
                    <a:lnTo>
                      <a:pt x="1042" y="251"/>
                    </a:lnTo>
                    <a:lnTo>
                      <a:pt x="1040" y="258"/>
                    </a:lnTo>
                    <a:lnTo>
                      <a:pt x="1038" y="265"/>
                    </a:lnTo>
                    <a:lnTo>
                      <a:pt x="1037" y="273"/>
                    </a:lnTo>
                    <a:lnTo>
                      <a:pt x="1036" y="281"/>
                    </a:lnTo>
                    <a:lnTo>
                      <a:pt x="1033" y="288"/>
                    </a:lnTo>
                    <a:lnTo>
                      <a:pt x="1032" y="295"/>
                    </a:lnTo>
                    <a:lnTo>
                      <a:pt x="1029" y="303"/>
                    </a:lnTo>
                    <a:lnTo>
                      <a:pt x="1028" y="311"/>
                    </a:lnTo>
                    <a:lnTo>
                      <a:pt x="1025" y="318"/>
                    </a:lnTo>
                    <a:lnTo>
                      <a:pt x="1023" y="326"/>
                    </a:lnTo>
                    <a:lnTo>
                      <a:pt x="1019" y="333"/>
                    </a:lnTo>
                    <a:lnTo>
                      <a:pt x="1016" y="341"/>
                    </a:lnTo>
                    <a:lnTo>
                      <a:pt x="1010" y="348"/>
                    </a:lnTo>
                    <a:lnTo>
                      <a:pt x="1006" y="355"/>
                    </a:lnTo>
                    <a:lnTo>
                      <a:pt x="1001" y="362"/>
                    </a:lnTo>
                    <a:lnTo>
                      <a:pt x="997" y="370"/>
                    </a:lnTo>
                    <a:lnTo>
                      <a:pt x="990" y="376"/>
                    </a:lnTo>
                    <a:lnTo>
                      <a:pt x="985" y="383"/>
                    </a:lnTo>
                    <a:lnTo>
                      <a:pt x="980" y="389"/>
                    </a:lnTo>
                    <a:lnTo>
                      <a:pt x="975" y="397"/>
                    </a:lnTo>
                    <a:lnTo>
                      <a:pt x="970" y="403"/>
                    </a:lnTo>
                    <a:lnTo>
                      <a:pt x="965" y="409"/>
                    </a:lnTo>
                    <a:lnTo>
                      <a:pt x="962" y="416"/>
                    </a:lnTo>
                    <a:lnTo>
                      <a:pt x="959" y="422"/>
                    </a:lnTo>
                    <a:lnTo>
                      <a:pt x="963" y="428"/>
                    </a:lnTo>
                    <a:lnTo>
                      <a:pt x="971" y="430"/>
                    </a:lnTo>
                    <a:lnTo>
                      <a:pt x="980" y="429"/>
                    </a:lnTo>
                    <a:lnTo>
                      <a:pt x="989" y="429"/>
                    </a:lnTo>
                    <a:lnTo>
                      <a:pt x="998" y="420"/>
                    </a:lnTo>
                    <a:lnTo>
                      <a:pt x="1006" y="411"/>
                    </a:lnTo>
                    <a:lnTo>
                      <a:pt x="1013" y="402"/>
                    </a:lnTo>
                    <a:lnTo>
                      <a:pt x="1021" y="394"/>
                    </a:lnTo>
                    <a:lnTo>
                      <a:pt x="1026" y="383"/>
                    </a:lnTo>
                    <a:lnTo>
                      <a:pt x="1032" y="374"/>
                    </a:lnTo>
                    <a:lnTo>
                      <a:pt x="1037" y="364"/>
                    </a:lnTo>
                    <a:lnTo>
                      <a:pt x="1043" y="355"/>
                    </a:lnTo>
                    <a:lnTo>
                      <a:pt x="1046" y="343"/>
                    </a:lnTo>
                    <a:lnTo>
                      <a:pt x="1050" y="333"/>
                    </a:lnTo>
                    <a:lnTo>
                      <a:pt x="1053" y="322"/>
                    </a:lnTo>
                    <a:lnTo>
                      <a:pt x="1057" y="311"/>
                    </a:lnTo>
                    <a:lnTo>
                      <a:pt x="1059" y="300"/>
                    </a:lnTo>
                    <a:lnTo>
                      <a:pt x="1062" y="289"/>
                    </a:lnTo>
                    <a:lnTo>
                      <a:pt x="1066" y="279"/>
                    </a:lnTo>
                    <a:lnTo>
                      <a:pt x="1069" y="268"/>
                    </a:lnTo>
                    <a:lnTo>
                      <a:pt x="1071" y="257"/>
                    </a:lnTo>
                    <a:lnTo>
                      <a:pt x="1074" y="246"/>
                    </a:lnTo>
                    <a:lnTo>
                      <a:pt x="1077" y="235"/>
                    </a:lnTo>
                    <a:lnTo>
                      <a:pt x="1080" y="224"/>
                    </a:lnTo>
                    <a:lnTo>
                      <a:pt x="1083" y="213"/>
                    </a:lnTo>
                    <a:lnTo>
                      <a:pt x="1086" y="203"/>
                    </a:lnTo>
                    <a:lnTo>
                      <a:pt x="1091" y="193"/>
                    </a:lnTo>
                    <a:lnTo>
                      <a:pt x="1096" y="184"/>
                    </a:lnTo>
                    <a:lnTo>
                      <a:pt x="1100" y="173"/>
                    </a:lnTo>
                    <a:lnTo>
                      <a:pt x="1106" y="164"/>
                    </a:lnTo>
                    <a:lnTo>
                      <a:pt x="1113" y="155"/>
                    </a:lnTo>
                    <a:lnTo>
                      <a:pt x="1120" y="147"/>
                    </a:lnTo>
                    <a:lnTo>
                      <a:pt x="1126" y="138"/>
                    </a:lnTo>
                    <a:lnTo>
                      <a:pt x="1136" y="131"/>
                    </a:lnTo>
                    <a:lnTo>
                      <a:pt x="1145" y="123"/>
                    </a:lnTo>
                    <a:lnTo>
                      <a:pt x="1156" y="117"/>
                    </a:lnTo>
                    <a:lnTo>
                      <a:pt x="1164" y="116"/>
                    </a:lnTo>
                    <a:lnTo>
                      <a:pt x="1172" y="116"/>
                    </a:lnTo>
                    <a:lnTo>
                      <a:pt x="1179" y="118"/>
                    </a:lnTo>
                    <a:lnTo>
                      <a:pt x="1187" y="121"/>
                    </a:lnTo>
                    <a:lnTo>
                      <a:pt x="1193" y="124"/>
                    </a:lnTo>
                    <a:lnTo>
                      <a:pt x="1199" y="130"/>
                    </a:lnTo>
                    <a:lnTo>
                      <a:pt x="1205" y="135"/>
                    </a:lnTo>
                    <a:lnTo>
                      <a:pt x="1212" y="142"/>
                    </a:lnTo>
                    <a:lnTo>
                      <a:pt x="1212" y="151"/>
                    </a:lnTo>
                    <a:lnTo>
                      <a:pt x="1212" y="161"/>
                    </a:lnTo>
                    <a:lnTo>
                      <a:pt x="1212" y="170"/>
                    </a:lnTo>
                    <a:lnTo>
                      <a:pt x="1212" y="181"/>
                    </a:lnTo>
                    <a:lnTo>
                      <a:pt x="1212" y="190"/>
                    </a:lnTo>
                    <a:lnTo>
                      <a:pt x="1212" y="199"/>
                    </a:lnTo>
                    <a:lnTo>
                      <a:pt x="1212" y="209"/>
                    </a:lnTo>
                    <a:lnTo>
                      <a:pt x="1212" y="219"/>
                    </a:lnTo>
                    <a:lnTo>
                      <a:pt x="1212" y="229"/>
                    </a:lnTo>
                    <a:lnTo>
                      <a:pt x="1212" y="238"/>
                    </a:lnTo>
                    <a:lnTo>
                      <a:pt x="1213" y="247"/>
                    </a:lnTo>
                    <a:lnTo>
                      <a:pt x="1214" y="258"/>
                    </a:lnTo>
                    <a:lnTo>
                      <a:pt x="1215" y="266"/>
                    </a:lnTo>
                    <a:lnTo>
                      <a:pt x="1217" y="276"/>
                    </a:lnTo>
                    <a:lnTo>
                      <a:pt x="1219" y="285"/>
                    </a:lnTo>
                    <a:lnTo>
                      <a:pt x="1222" y="294"/>
                    </a:lnTo>
                    <a:lnTo>
                      <a:pt x="1228" y="284"/>
                    </a:lnTo>
                    <a:lnTo>
                      <a:pt x="1237" y="275"/>
                    </a:lnTo>
                    <a:lnTo>
                      <a:pt x="1245" y="266"/>
                    </a:lnTo>
                    <a:lnTo>
                      <a:pt x="1255" y="259"/>
                    </a:lnTo>
                    <a:lnTo>
                      <a:pt x="1263" y="251"/>
                    </a:lnTo>
                    <a:lnTo>
                      <a:pt x="1272" y="244"/>
                    </a:lnTo>
                    <a:lnTo>
                      <a:pt x="1283" y="237"/>
                    </a:lnTo>
                    <a:lnTo>
                      <a:pt x="1293" y="233"/>
                    </a:lnTo>
                    <a:lnTo>
                      <a:pt x="1303" y="227"/>
                    </a:lnTo>
                    <a:lnTo>
                      <a:pt x="1314" y="223"/>
                    </a:lnTo>
                    <a:lnTo>
                      <a:pt x="1324" y="220"/>
                    </a:lnTo>
                    <a:lnTo>
                      <a:pt x="1336" y="219"/>
                    </a:lnTo>
                    <a:lnTo>
                      <a:pt x="1346" y="217"/>
                    </a:lnTo>
                    <a:lnTo>
                      <a:pt x="1358" y="217"/>
                    </a:lnTo>
                    <a:lnTo>
                      <a:pt x="1363" y="217"/>
                    </a:lnTo>
                    <a:lnTo>
                      <a:pt x="1369" y="218"/>
                    </a:lnTo>
                    <a:lnTo>
                      <a:pt x="1375" y="219"/>
                    </a:lnTo>
                    <a:lnTo>
                      <a:pt x="1381" y="221"/>
                    </a:lnTo>
                    <a:lnTo>
                      <a:pt x="1383" y="230"/>
                    </a:lnTo>
                    <a:lnTo>
                      <a:pt x="1384" y="241"/>
                    </a:lnTo>
                    <a:lnTo>
                      <a:pt x="1383" y="246"/>
                    </a:lnTo>
                    <a:lnTo>
                      <a:pt x="1383" y="253"/>
                    </a:lnTo>
                    <a:lnTo>
                      <a:pt x="1383" y="259"/>
                    </a:lnTo>
                    <a:lnTo>
                      <a:pt x="1383" y="265"/>
                    </a:lnTo>
                    <a:lnTo>
                      <a:pt x="1381" y="271"/>
                    </a:lnTo>
                    <a:lnTo>
                      <a:pt x="1380" y="278"/>
                    </a:lnTo>
                    <a:lnTo>
                      <a:pt x="1378" y="284"/>
                    </a:lnTo>
                    <a:lnTo>
                      <a:pt x="1377" y="290"/>
                    </a:lnTo>
                    <a:lnTo>
                      <a:pt x="1375" y="297"/>
                    </a:lnTo>
                    <a:lnTo>
                      <a:pt x="1374" y="303"/>
                    </a:lnTo>
                    <a:lnTo>
                      <a:pt x="1372" y="309"/>
                    </a:lnTo>
                    <a:lnTo>
                      <a:pt x="1372" y="316"/>
                    </a:lnTo>
                    <a:lnTo>
                      <a:pt x="1370" y="322"/>
                    </a:lnTo>
                    <a:lnTo>
                      <a:pt x="1369" y="328"/>
                    </a:lnTo>
                    <a:lnTo>
                      <a:pt x="1369" y="333"/>
                    </a:lnTo>
                    <a:lnTo>
                      <a:pt x="1370" y="339"/>
                    </a:lnTo>
                    <a:lnTo>
                      <a:pt x="1371" y="349"/>
                    </a:lnTo>
                    <a:lnTo>
                      <a:pt x="1376" y="359"/>
                    </a:lnTo>
                    <a:lnTo>
                      <a:pt x="1381" y="366"/>
                    </a:lnTo>
                    <a:lnTo>
                      <a:pt x="1390" y="373"/>
                    </a:lnTo>
                    <a:lnTo>
                      <a:pt x="1395" y="375"/>
                    </a:lnTo>
                    <a:lnTo>
                      <a:pt x="1403" y="377"/>
                    </a:lnTo>
                    <a:lnTo>
                      <a:pt x="1410" y="378"/>
                    </a:lnTo>
                    <a:lnTo>
                      <a:pt x="1419" y="380"/>
                    </a:lnTo>
                    <a:lnTo>
                      <a:pt x="1421" y="389"/>
                    </a:lnTo>
                    <a:lnTo>
                      <a:pt x="1422" y="400"/>
                    </a:lnTo>
                    <a:lnTo>
                      <a:pt x="1423" y="409"/>
                    </a:lnTo>
                    <a:lnTo>
                      <a:pt x="1424" y="420"/>
                    </a:lnTo>
                    <a:lnTo>
                      <a:pt x="1424" y="429"/>
                    </a:lnTo>
                    <a:lnTo>
                      <a:pt x="1425" y="440"/>
                    </a:lnTo>
                    <a:lnTo>
                      <a:pt x="1425" y="449"/>
                    </a:lnTo>
                    <a:lnTo>
                      <a:pt x="1426" y="459"/>
                    </a:lnTo>
                    <a:lnTo>
                      <a:pt x="1425" y="468"/>
                    </a:lnTo>
                    <a:lnTo>
                      <a:pt x="1424" y="477"/>
                    </a:lnTo>
                    <a:lnTo>
                      <a:pt x="1423" y="487"/>
                    </a:lnTo>
                    <a:lnTo>
                      <a:pt x="1423" y="496"/>
                    </a:lnTo>
                    <a:lnTo>
                      <a:pt x="1421" y="504"/>
                    </a:lnTo>
                    <a:lnTo>
                      <a:pt x="1419" y="514"/>
                    </a:lnTo>
                    <a:lnTo>
                      <a:pt x="1418" y="523"/>
                    </a:lnTo>
                    <a:lnTo>
                      <a:pt x="1417" y="532"/>
                    </a:lnTo>
                    <a:lnTo>
                      <a:pt x="1414" y="541"/>
                    </a:lnTo>
                    <a:lnTo>
                      <a:pt x="1412" y="549"/>
                    </a:lnTo>
                    <a:lnTo>
                      <a:pt x="1410" y="557"/>
                    </a:lnTo>
                    <a:lnTo>
                      <a:pt x="1408" y="566"/>
                    </a:lnTo>
                    <a:lnTo>
                      <a:pt x="1405" y="574"/>
                    </a:lnTo>
                    <a:lnTo>
                      <a:pt x="1402" y="583"/>
                    </a:lnTo>
                    <a:lnTo>
                      <a:pt x="1399" y="591"/>
                    </a:lnTo>
                    <a:lnTo>
                      <a:pt x="1397" y="599"/>
                    </a:lnTo>
                    <a:lnTo>
                      <a:pt x="1392" y="607"/>
                    </a:lnTo>
                    <a:lnTo>
                      <a:pt x="1388" y="615"/>
                    </a:lnTo>
                    <a:lnTo>
                      <a:pt x="1384" y="623"/>
                    </a:lnTo>
                    <a:lnTo>
                      <a:pt x="1381" y="632"/>
                    </a:lnTo>
                    <a:lnTo>
                      <a:pt x="1377" y="639"/>
                    </a:lnTo>
                    <a:lnTo>
                      <a:pt x="1372" y="647"/>
                    </a:lnTo>
                    <a:lnTo>
                      <a:pt x="1368" y="656"/>
                    </a:lnTo>
                    <a:lnTo>
                      <a:pt x="1365" y="664"/>
                    </a:lnTo>
                    <a:lnTo>
                      <a:pt x="1360" y="670"/>
                    </a:lnTo>
                    <a:lnTo>
                      <a:pt x="1355" y="679"/>
                    </a:lnTo>
                    <a:lnTo>
                      <a:pt x="1350" y="685"/>
                    </a:lnTo>
                    <a:lnTo>
                      <a:pt x="1344" y="693"/>
                    </a:lnTo>
                    <a:lnTo>
                      <a:pt x="1339" y="700"/>
                    </a:lnTo>
                    <a:lnTo>
                      <a:pt x="1334" y="708"/>
                    </a:lnTo>
                    <a:lnTo>
                      <a:pt x="1329" y="715"/>
                    </a:lnTo>
                    <a:lnTo>
                      <a:pt x="1323" y="723"/>
                    </a:lnTo>
                    <a:lnTo>
                      <a:pt x="1317" y="730"/>
                    </a:lnTo>
                    <a:lnTo>
                      <a:pt x="1311" y="737"/>
                    </a:lnTo>
                    <a:lnTo>
                      <a:pt x="1305" y="744"/>
                    </a:lnTo>
                    <a:lnTo>
                      <a:pt x="1299" y="752"/>
                    </a:lnTo>
                    <a:lnTo>
                      <a:pt x="1293" y="758"/>
                    </a:lnTo>
                    <a:lnTo>
                      <a:pt x="1287" y="766"/>
                    </a:lnTo>
                    <a:lnTo>
                      <a:pt x="1281" y="773"/>
                    </a:lnTo>
                    <a:lnTo>
                      <a:pt x="1275" y="781"/>
                    </a:lnTo>
                    <a:lnTo>
                      <a:pt x="1268" y="787"/>
                    </a:lnTo>
                    <a:lnTo>
                      <a:pt x="1262" y="794"/>
                    </a:lnTo>
                    <a:lnTo>
                      <a:pt x="1255" y="801"/>
                    </a:lnTo>
                    <a:lnTo>
                      <a:pt x="1248" y="808"/>
                    </a:lnTo>
                    <a:lnTo>
                      <a:pt x="1241" y="814"/>
                    </a:lnTo>
                    <a:lnTo>
                      <a:pt x="1235" y="822"/>
                    </a:lnTo>
                    <a:lnTo>
                      <a:pt x="1228" y="829"/>
                    </a:lnTo>
                    <a:lnTo>
                      <a:pt x="1222" y="836"/>
                    </a:lnTo>
                    <a:lnTo>
                      <a:pt x="1215" y="842"/>
                    </a:lnTo>
                    <a:lnTo>
                      <a:pt x="1208" y="850"/>
                    </a:lnTo>
                    <a:lnTo>
                      <a:pt x="1200" y="857"/>
                    </a:lnTo>
                    <a:lnTo>
                      <a:pt x="1194" y="864"/>
                    </a:lnTo>
                    <a:lnTo>
                      <a:pt x="1187" y="871"/>
                    </a:lnTo>
                    <a:lnTo>
                      <a:pt x="1180" y="878"/>
                    </a:lnTo>
                    <a:lnTo>
                      <a:pt x="1173" y="885"/>
                    </a:lnTo>
                    <a:lnTo>
                      <a:pt x="1167" y="893"/>
                    </a:lnTo>
                    <a:lnTo>
                      <a:pt x="1157" y="892"/>
                    </a:lnTo>
                    <a:lnTo>
                      <a:pt x="1149" y="892"/>
                    </a:lnTo>
                    <a:lnTo>
                      <a:pt x="1140" y="892"/>
                    </a:lnTo>
                    <a:lnTo>
                      <a:pt x="1131" y="892"/>
                    </a:lnTo>
                    <a:lnTo>
                      <a:pt x="1122" y="890"/>
                    </a:lnTo>
                    <a:lnTo>
                      <a:pt x="1114" y="890"/>
                    </a:lnTo>
                    <a:lnTo>
                      <a:pt x="1105" y="890"/>
                    </a:lnTo>
                    <a:lnTo>
                      <a:pt x="1097" y="890"/>
                    </a:lnTo>
                    <a:lnTo>
                      <a:pt x="1088" y="889"/>
                    </a:lnTo>
                    <a:lnTo>
                      <a:pt x="1079" y="889"/>
                    </a:lnTo>
                    <a:lnTo>
                      <a:pt x="1071" y="888"/>
                    </a:lnTo>
                    <a:lnTo>
                      <a:pt x="1062" y="888"/>
                    </a:lnTo>
                    <a:lnTo>
                      <a:pt x="1053" y="887"/>
                    </a:lnTo>
                    <a:lnTo>
                      <a:pt x="1045" y="887"/>
                    </a:lnTo>
                    <a:lnTo>
                      <a:pt x="1036" y="887"/>
                    </a:lnTo>
                    <a:lnTo>
                      <a:pt x="1028" y="887"/>
                    </a:lnTo>
                    <a:lnTo>
                      <a:pt x="1019" y="886"/>
                    </a:lnTo>
                    <a:lnTo>
                      <a:pt x="1010" y="885"/>
                    </a:lnTo>
                    <a:lnTo>
                      <a:pt x="1002" y="884"/>
                    </a:lnTo>
                    <a:lnTo>
                      <a:pt x="994" y="884"/>
                    </a:lnTo>
                    <a:lnTo>
                      <a:pt x="984" y="883"/>
                    </a:lnTo>
                    <a:lnTo>
                      <a:pt x="976" y="882"/>
                    </a:lnTo>
                    <a:lnTo>
                      <a:pt x="967" y="881"/>
                    </a:lnTo>
                    <a:lnTo>
                      <a:pt x="959" y="881"/>
                    </a:lnTo>
                    <a:lnTo>
                      <a:pt x="950" y="880"/>
                    </a:lnTo>
                    <a:lnTo>
                      <a:pt x="941" y="879"/>
                    </a:lnTo>
                    <a:lnTo>
                      <a:pt x="933" y="878"/>
                    </a:lnTo>
                    <a:lnTo>
                      <a:pt x="925" y="877"/>
                    </a:lnTo>
                    <a:lnTo>
                      <a:pt x="915" y="876"/>
                    </a:lnTo>
                    <a:lnTo>
                      <a:pt x="907" y="875"/>
                    </a:lnTo>
                    <a:lnTo>
                      <a:pt x="899" y="874"/>
                    </a:lnTo>
                    <a:lnTo>
                      <a:pt x="890" y="874"/>
                    </a:lnTo>
                    <a:lnTo>
                      <a:pt x="881" y="872"/>
                    </a:lnTo>
                    <a:lnTo>
                      <a:pt x="873" y="871"/>
                    </a:lnTo>
                    <a:lnTo>
                      <a:pt x="864" y="869"/>
                    </a:lnTo>
                    <a:lnTo>
                      <a:pt x="856" y="869"/>
                    </a:lnTo>
                    <a:lnTo>
                      <a:pt x="846" y="866"/>
                    </a:lnTo>
                    <a:lnTo>
                      <a:pt x="838" y="865"/>
                    </a:lnTo>
                    <a:lnTo>
                      <a:pt x="830" y="863"/>
                    </a:lnTo>
                    <a:lnTo>
                      <a:pt x="821" y="863"/>
                    </a:lnTo>
                    <a:lnTo>
                      <a:pt x="812" y="861"/>
                    </a:lnTo>
                    <a:lnTo>
                      <a:pt x="804" y="860"/>
                    </a:lnTo>
                    <a:lnTo>
                      <a:pt x="795" y="858"/>
                    </a:lnTo>
                    <a:lnTo>
                      <a:pt x="788" y="857"/>
                    </a:lnTo>
                    <a:lnTo>
                      <a:pt x="779" y="855"/>
                    </a:lnTo>
                    <a:lnTo>
                      <a:pt x="770" y="854"/>
                    </a:lnTo>
                    <a:lnTo>
                      <a:pt x="762" y="853"/>
                    </a:lnTo>
                    <a:lnTo>
                      <a:pt x="755" y="852"/>
                    </a:lnTo>
                    <a:lnTo>
                      <a:pt x="745" y="849"/>
                    </a:lnTo>
                    <a:lnTo>
                      <a:pt x="737" y="848"/>
                    </a:lnTo>
                    <a:lnTo>
                      <a:pt x="728" y="845"/>
                    </a:lnTo>
                    <a:lnTo>
                      <a:pt x="720" y="844"/>
                    </a:lnTo>
                    <a:lnTo>
                      <a:pt x="712" y="841"/>
                    </a:lnTo>
                    <a:lnTo>
                      <a:pt x="703" y="839"/>
                    </a:lnTo>
                    <a:lnTo>
                      <a:pt x="695" y="837"/>
                    </a:lnTo>
                    <a:lnTo>
                      <a:pt x="688" y="836"/>
                    </a:lnTo>
                    <a:lnTo>
                      <a:pt x="678" y="833"/>
                    </a:lnTo>
                    <a:lnTo>
                      <a:pt x="671" y="832"/>
                    </a:lnTo>
                    <a:lnTo>
                      <a:pt x="662" y="829"/>
                    </a:lnTo>
                    <a:lnTo>
                      <a:pt x="654" y="828"/>
                    </a:lnTo>
                    <a:lnTo>
                      <a:pt x="646" y="826"/>
                    </a:lnTo>
                    <a:lnTo>
                      <a:pt x="639" y="824"/>
                    </a:lnTo>
                    <a:lnTo>
                      <a:pt x="630" y="822"/>
                    </a:lnTo>
                    <a:lnTo>
                      <a:pt x="623" y="821"/>
                    </a:lnTo>
                    <a:lnTo>
                      <a:pt x="613" y="813"/>
                    </a:lnTo>
                    <a:lnTo>
                      <a:pt x="602" y="807"/>
                    </a:lnTo>
                    <a:lnTo>
                      <a:pt x="592" y="800"/>
                    </a:lnTo>
                    <a:lnTo>
                      <a:pt x="582" y="793"/>
                    </a:lnTo>
                    <a:lnTo>
                      <a:pt x="572" y="787"/>
                    </a:lnTo>
                    <a:lnTo>
                      <a:pt x="561" y="781"/>
                    </a:lnTo>
                    <a:lnTo>
                      <a:pt x="551" y="775"/>
                    </a:lnTo>
                    <a:lnTo>
                      <a:pt x="542" y="768"/>
                    </a:lnTo>
                    <a:lnTo>
                      <a:pt x="531" y="761"/>
                    </a:lnTo>
                    <a:lnTo>
                      <a:pt x="521" y="755"/>
                    </a:lnTo>
                    <a:lnTo>
                      <a:pt x="510" y="749"/>
                    </a:lnTo>
                    <a:lnTo>
                      <a:pt x="501" y="742"/>
                    </a:lnTo>
                    <a:lnTo>
                      <a:pt x="490" y="736"/>
                    </a:lnTo>
                    <a:lnTo>
                      <a:pt x="480" y="730"/>
                    </a:lnTo>
                    <a:lnTo>
                      <a:pt x="470" y="723"/>
                    </a:lnTo>
                    <a:lnTo>
                      <a:pt x="460" y="717"/>
                    </a:lnTo>
                    <a:lnTo>
                      <a:pt x="449" y="710"/>
                    </a:lnTo>
                    <a:lnTo>
                      <a:pt x="439" y="704"/>
                    </a:lnTo>
                    <a:lnTo>
                      <a:pt x="428" y="697"/>
                    </a:lnTo>
                    <a:lnTo>
                      <a:pt x="418" y="691"/>
                    </a:lnTo>
                    <a:lnTo>
                      <a:pt x="408" y="685"/>
                    </a:lnTo>
                    <a:lnTo>
                      <a:pt x="398" y="679"/>
                    </a:lnTo>
                    <a:lnTo>
                      <a:pt x="387" y="672"/>
                    </a:lnTo>
                    <a:lnTo>
                      <a:pt x="378" y="666"/>
                    </a:lnTo>
                    <a:lnTo>
                      <a:pt x="367" y="659"/>
                    </a:lnTo>
                    <a:lnTo>
                      <a:pt x="357" y="652"/>
                    </a:lnTo>
                    <a:lnTo>
                      <a:pt x="346" y="646"/>
                    </a:lnTo>
                    <a:lnTo>
                      <a:pt x="337" y="640"/>
                    </a:lnTo>
                    <a:lnTo>
                      <a:pt x="327" y="634"/>
                    </a:lnTo>
                    <a:lnTo>
                      <a:pt x="316" y="627"/>
                    </a:lnTo>
                    <a:lnTo>
                      <a:pt x="307" y="621"/>
                    </a:lnTo>
                    <a:lnTo>
                      <a:pt x="297" y="615"/>
                    </a:lnTo>
                    <a:lnTo>
                      <a:pt x="287" y="608"/>
                    </a:lnTo>
                    <a:lnTo>
                      <a:pt x="276" y="600"/>
                    </a:lnTo>
                    <a:lnTo>
                      <a:pt x="266" y="593"/>
                    </a:lnTo>
                    <a:lnTo>
                      <a:pt x="257" y="587"/>
                    </a:lnTo>
                    <a:lnTo>
                      <a:pt x="246" y="579"/>
                    </a:lnTo>
                    <a:lnTo>
                      <a:pt x="236" y="573"/>
                    </a:lnTo>
                    <a:lnTo>
                      <a:pt x="226" y="566"/>
                    </a:lnTo>
                    <a:lnTo>
                      <a:pt x="217" y="560"/>
                    </a:lnTo>
                    <a:lnTo>
                      <a:pt x="207" y="552"/>
                    </a:lnTo>
                    <a:lnTo>
                      <a:pt x="196" y="545"/>
                    </a:lnTo>
                    <a:lnTo>
                      <a:pt x="187" y="538"/>
                    </a:lnTo>
                    <a:lnTo>
                      <a:pt x="177" y="530"/>
                    </a:lnTo>
                    <a:lnTo>
                      <a:pt x="168" y="523"/>
                    </a:lnTo>
                    <a:lnTo>
                      <a:pt x="159" y="516"/>
                    </a:lnTo>
                    <a:lnTo>
                      <a:pt x="149" y="508"/>
                    </a:lnTo>
                    <a:lnTo>
                      <a:pt x="140" y="502"/>
                    </a:lnTo>
                    <a:lnTo>
                      <a:pt x="130" y="494"/>
                    </a:lnTo>
                    <a:lnTo>
                      <a:pt x="121" y="487"/>
                    </a:lnTo>
                    <a:lnTo>
                      <a:pt x="112" y="478"/>
                    </a:lnTo>
                    <a:lnTo>
                      <a:pt x="102" y="471"/>
                    </a:lnTo>
                    <a:lnTo>
                      <a:pt x="93" y="462"/>
                    </a:lnTo>
                    <a:lnTo>
                      <a:pt x="83" y="455"/>
                    </a:lnTo>
                    <a:lnTo>
                      <a:pt x="75" y="447"/>
                    </a:lnTo>
                    <a:lnTo>
                      <a:pt x="67" y="440"/>
                    </a:lnTo>
                    <a:lnTo>
                      <a:pt x="57" y="431"/>
                    </a:lnTo>
                    <a:lnTo>
                      <a:pt x="49" y="423"/>
                    </a:lnTo>
                    <a:lnTo>
                      <a:pt x="41" y="414"/>
                    </a:lnTo>
                    <a:lnTo>
                      <a:pt x="32" y="407"/>
                    </a:lnTo>
                    <a:lnTo>
                      <a:pt x="23" y="398"/>
                    </a:lnTo>
                    <a:lnTo>
                      <a:pt x="16" y="390"/>
                    </a:lnTo>
                    <a:lnTo>
                      <a:pt x="7" y="381"/>
                    </a:lnTo>
                    <a:lnTo>
                      <a:pt x="0" y="374"/>
                    </a:lnTo>
                    <a:lnTo>
                      <a:pt x="0" y="360"/>
                    </a:lnTo>
                    <a:lnTo>
                      <a:pt x="9" y="366"/>
                    </a:lnTo>
                    <a:lnTo>
                      <a:pt x="20" y="373"/>
                    </a:lnTo>
                    <a:lnTo>
                      <a:pt x="30" y="379"/>
                    </a:lnTo>
                    <a:lnTo>
                      <a:pt x="41" y="385"/>
                    </a:lnTo>
                    <a:lnTo>
                      <a:pt x="50" y="392"/>
                    </a:lnTo>
                    <a:lnTo>
                      <a:pt x="60" y="398"/>
                    </a:lnTo>
                    <a:lnTo>
                      <a:pt x="71" y="405"/>
                    </a:lnTo>
                    <a:lnTo>
                      <a:pt x="81" y="412"/>
                    </a:lnTo>
                    <a:lnTo>
                      <a:pt x="91" y="419"/>
                    </a:lnTo>
                    <a:lnTo>
                      <a:pt x="100" y="425"/>
                    </a:lnTo>
                    <a:lnTo>
                      <a:pt x="109" y="432"/>
                    </a:lnTo>
                    <a:lnTo>
                      <a:pt x="120" y="440"/>
                    </a:lnTo>
                    <a:lnTo>
                      <a:pt x="129" y="446"/>
                    </a:lnTo>
                    <a:lnTo>
                      <a:pt x="140" y="453"/>
                    </a:lnTo>
                    <a:lnTo>
                      <a:pt x="149" y="460"/>
                    </a:lnTo>
                    <a:lnTo>
                      <a:pt x="160" y="468"/>
                    </a:lnTo>
                    <a:lnTo>
                      <a:pt x="169" y="474"/>
                    </a:lnTo>
                    <a:lnTo>
                      <a:pt x="178" y="481"/>
                    </a:lnTo>
                    <a:lnTo>
                      <a:pt x="188" y="489"/>
                    </a:lnTo>
                    <a:lnTo>
                      <a:pt x="198" y="496"/>
                    </a:lnTo>
                    <a:lnTo>
                      <a:pt x="208" y="503"/>
                    </a:lnTo>
                    <a:lnTo>
                      <a:pt x="217" y="511"/>
                    </a:lnTo>
                    <a:lnTo>
                      <a:pt x="226" y="518"/>
                    </a:lnTo>
                    <a:lnTo>
                      <a:pt x="237" y="526"/>
                    </a:lnTo>
                    <a:lnTo>
                      <a:pt x="246" y="532"/>
                    </a:lnTo>
                    <a:lnTo>
                      <a:pt x="256" y="541"/>
                    </a:lnTo>
                    <a:lnTo>
                      <a:pt x="265" y="547"/>
                    </a:lnTo>
                    <a:lnTo>
                      <a:pt x="275" y="555"/>
                    </a:lnTo>
                    <a:lnTo>
                      <a:pt x="285" y="563"/>
                    </a:lnTo>
                    <a:lnTo>
                      <a:pt x="294" y="570"/>
                    </a:lnTo>
                    <a:lnTo>
                      <a:pt x="304" y="577"/>
                    </a:lnTo>
                    <a:lnTo>
                      <a:pt x="314" y="586"/>
                    </a:lnTo>
                    <a:lnTo>
                      <a:pt x="323" y="592"/>
                    </a:lnTo>
                    <a:lnTo>
                      <a:pt x="333" y="599"/>
                    </a:lnTo>
                    <a:lnTo>
                      <a:pt x="342" y="607"/>
                    </a:lnTo>
                    <a:lnTo>
                      <a:pt x="352" y="614"/>
                    </a:lnTo>
                    <a:lnTo>
                      <a:pt x="361" y="620"/>
                    </a:lnTo>
                    <a:lnTo>
                      <a:pt x="370" y="628"/>
                    </a:lnTo>
                    <a:lnTo>
                      <a:pt x="380" y="635"/>
                    </a:lnTo>
                    <a:lnTo>
                      <a:pt x="389" y="643"/>
                    </a:lnTo>
                    <a:lnTo>
                      <a:pt x="399" y="649"/>
                    </a:lnTo>
                    <a:lnTo>
                      <a:pt x="408" y="657"/>
                    </a:lnTo>
                    <a:lnTo>
                      <a:pt x="417" y="664"/>
                    </a:lnTo>
                    <a:lnTo>
                      <a:pt x="428" y="671"/>
                    </a:lnTo>
                    <a:lnTo>
                      <a:pt x="437" y="679"/>
                    </a:lnTo>
                    <a:lnTo>
                      <a:pt x="448" y="686"/>
                    </a:lnTo>
                    <a:lnTo>
                      <a:pt x="458" y="693"/>
                    </a:lnTo>
                    <a:lnTo>
                      <a:pt x="469" y="700"/>
                    </a:lnTo>
                    <a:lnTo>
                      <a:pt x="478" y="707"/>
                    </a:lnTo>
                    <a:lnTo>
                      <a:pt x="487" y="714"/>
                    </a:lnTo>
                    <a:lnTo>
                      <a:pt x="498" y="720"/>
                    </a:lnTo>
                    <a:lnTo>
                      <a:pt x="508" y="728"/>
                    </a:lnTo>
                    <a:lnTo>
                      <a:pt x="518" y="734"/>
                    </a:lnTo>
                    <a:lnTo>
                      <a:pt x="528" y="741"/>
                    </a:lnTo>
                    <a:lnTo>
                      <a:pt x="538" y="747"/>
                    </a:lnTo>
                    <a:lnTo>
                      <a:pt x="550" y="755"/>
                    </a:lnTo>
                    <a:lnTo>
                      <a:pt x="559" y="761"/>
                    </a:lnTo>
                    <a:lnTo>
                      <a:pt x="571" y="767"/>
                    </a:lnTo>
                    <a:lnTo>
                      <a:pt x="580" y="774"/>
                    </a:lnTo>
                    <a:lnTo>
                      <a:pt x="592" y="780"/>
                    </a:lnTo>
                    <a:lnTo>
                      <a:pt x="602" y="786"/>
                    </a:lnTo>
                    <a:lnTo>
                      <a:pt x="614" y="792"/>
                    </a:lnTo>
                    <a:lnTo>
                      <a:pt x="624" y="799"/>
                    </a:lnTo>
                    <a:lnTo>
                      <a:pt x="637" y="806"/>
                    </a:lnTo>
                    <a:lnTo>
                      <a:pt x="643" y="807"/>
                    </a:lnTo>
                    <a:lnTo>
                      <a:pt x="649" y="809"/>
                    </a:lnTo>
                    <a:lnTo>
                      <a:pt x="655" y="811"/>
                    </a:lnTo>
                    <a:lnTo>
                      <a:pt x="662" y="813"/>
                    </a:lnTo>
                    <a:lnTo>
                      <a:pt x="668" y="814"/>
                    </a:lnTo>
                    <a:lnTo>
                      <a:pt x="675" y="816"/>
                    </a:lnTo>
                    <a:lnTo>
                      <a:pt x="681" y="818"/>
                    </a:lnTo>
                    <a:lnTo>
                      <a:pt x="689" y="821"/>
                    </a:lnTo>
                    <a:lnTo>
                      <a:pt x="695" y="822"/>
                    </a:lnTo>
                    <a:lnTo>
                      <a:pt x="701" y="823"/>
                    </a:lnTo>
                    <a:lnTo>
                      <a:pt x="709" y="824"/>
                    </a:lnTo>
                    <a:lnTo>
                      <a:pt x="716" y="826"/>
                    </a:lnTo>
                    <a:lnTo>
                      <a:pt x="722" y="827"/>
                    </a:lnTo>
                    <a:lnTo>
                      <a:pt x="730" y="828"/>
                    </a:lnTo>
                    <a:lnTo>
                      <a:pt x="737" y="829"/>
                    </a:lnTo>
                    <a:lnTo>
                      <a:pt x="744" y="831"/>
                    </a:lnTo>
                    <a:lnTo>
                      <a:pt x="750" y="831"/>
                    </a:lnTo>
                    <a:lnTo>
                      <a:pt x="758" y="832"/>
                    </a:lnTo>
                    <a:lnTo>
                      <a:pt x="765" y="833"/>
                    </a:lnTo>
                    <a:lnTo>
                      <a:pt x="772" y="834"/>
                    </a:lnTo>
                    <a:lnTo>
                      <a:pt x="779" y="835"/>
                    </a:lnTo>
                    <a:lnTo>
                      <a:pt x="786" y="836"/>
                    </a:lnTo>
                    <a:lnTo>
                      <a:pt x="793" y="837"/>
                    </a:lnTo>
                    <a:lnTo>
                      <a:pt x="800" y="838"/>
                    </a:lnTo>
                    <a:lnTo>
                      <a:pt x="807" y="838"/>
                    </a:lnTo>
                    <a:lnTo>
                      <a:pt x="814" y="839"/>
                    </a:lnTo>
                    <a:lnTo>
                      <a:pt x="821" y="840"/>
                    </a:lnTo>
                    <a:lnTo>
                      <a:pt x="829" y="841"/>
                    </a:lnTo>
                    <a:lnTo>
                      <a:pt x="835" y="841"/>
                    </a:lnTo>
                    <a:lnTo>
                      <a:pt x="842" y="842"/>
                    </a:lnTo>
                    <a:lnTo>
                      <a:pt x="850" y="844"/>
                    </a:lnTo>
                    <a:lnTo>
                      <a:pt x="858" y="845"/>
                    </a:lnTo>
                    <a:lnTo>
                      <a:pt x="864" y="845"/>
                    </a:lnTo>
                    <a:lnTo>
                      <a:pt x="871" y="845"/>
                    </a:lnTo>
                    <a:lnTo>
                      <a:pt x="878" y="846"/>
                    </a:lnTo>
                    <a:lnTo>
                      <a:pt x="885" y="847"/>
                    </a:lnTo>
                    <a:lnTo>
                      <a:pt x="891" y="847"/>
                    </a:lnTo>
                    <a:lnTo>
                      <a:pt x="899" y="848"/>
                    </a:lnTo>
                    <a:lnTo>
                      <a:pt x="906" y="849"/>
                    </a:lnTo>
                    <a:lnTo>
                      <a:pt x="913" y="850"/>
                    </a:lnTo>
                    <a:lnTo>
                      <a:pt x="919" y="850"/>
                    </a:lnTo>
                    <a:lnTo>
                      <a:pt x="927" y="851"/>
                    </a:lnTo>
                    <a:lnTo>
                      <a:pt x="934" y="852"/>
                    </a:lnTo>
                    <a:lnTo>
                      <a:pt x="941" y="853"/>
                    </a:lnTo>
                    <a:lnTo>
                      <a:pt x="948" y="854"/>
                    </a:lnTo>
                    <a:lnTo>
                      <a:pt x="955" y="855"/>
                    </a:lnTo>
                    <a:lnTo>
                      <a:pt x="962" y="856"/>
                    </a:lnTo>
                    <a:lnTo>
                      <a:pt x="970" y="858"/>
                    </a:lnTo>
                    <a:lnTo>
                      <a:pt x="976" y="858"/>
                    </a:lnTo>
                    <a:lnTo>
                      <a:pt x="982" y="860"/>
                    </a:lnTo>
                    <a:lnTo>
                      <a:pt x="988" y="860"/>
                    </a:lnTo>
                    <a:lnTo>
                      <a:pt x="996" y="862"/>
                    </a:lnTo>
                    <a:lnTo>
                      <a:pt x="1002" y="863"/>
                    </a:lnTo>
                    <a:lnTo>
                      <a:pt x="1009" y="865"/>
                    </a:lnTo>
                    <a:lnTo>
                      <a:pt x="1016" y="866"/>
                    </a:lnTo>
                    <a:lnTo>
                      <a:pt x="1023" y="869"/>
                    </a:lnTo>
                    <a:lnTo>
                      <a:pt x="1029" y="870"/>
                    </a:lnTo>
                    <a:lnTo>
                      <a:pt x="1035" y="872"/>
                    </a:lnTo>
                    <a:lnTo>
                      <a:pt x="1042" y="874"/>
                    </a:lnTo>
                    <a:lnTo>
                      <a:pt x="1049" y="876"/>
                    </a:lnTo>
                    <a:lnTo>
                      <a:pt x="1055" y="878"/>
                    </a:lnTo>
                    <a:lnTo>
                      <a:pt x="1062" y="880"/>
                    </a:lnTo>
                    <a:lnTo>
                      <a:pt x="1069" y="883"/>
                    </a:lnTo>
                    <a:lnTo>
                      <a:pt x="1076" y="886"/>
                    </a:lnTo>
                    <a:lnTo>
                      <a:pt x="1081" y="885"/>
                    </a:lnTo>
                    <a:lnTo>
                      <a:pt x="1088" y="884"/>
                    </a:lnTo>
                    <a:lnTo>
                      <a:pt x="1093" y="883"/>
                    </a:lnTo>
                    <a:lnTo>
                      <a:pt x="1099" y="882"/>
                    </a:lnTo>
                    <a:lnTo>
                      <a:pt x="1109" y="879"/>
                    </a:lnTo>
                    <a:lnTo>
                      <a:pt x="1121" y="876"/>
                    </a:lnTo>
                    <a:lnTo>
                      <a:pt x="1131" y="871"/>
                    </a:lnTo>
                    <a:lnTo>
                      <a:pt x="1142" y="866"/>
                    </a:lnTo>
                    <a:lnTo>
                      <a:pt x="1151" y="861"/>
                    </a:lnTo>
                    <a:lnTo>
                      <a:pt x="1162" y="856"/>
                    </a:lnTo>
                    <a:lnTo>
                      <a:pt x="1170" y="849"/>
                    </a:lnTo>
                    <a:lnTo>
                      <a:pt x="1179" y="842"/>
                    </a:lnTo>
                    <a:lnTo>
                      <a:pt x="1189" y="835"/>
                    </a:lnTo>
                    <a:lnTo>
                      <a:pt x="1198" y="828"/>
                    </a:lnTo>
                    <a:lnTo>
                      <a:pt x="1205" y="819"/>
                    </a:lnTo>
                    <a:lnTo>
                      <a:pt x="1215" y="811"/>
                    </a:lnTo>
                    <a:lnTo>
                      <a:pt x="1222" y="803"/>
                    </a:lnTo>
                    <a:lnTo>
                      <a:pt x="1232" y="794"/>
                    </a:lnTo>
                    <a:lnTo>
                      <a:pt x="1239" y="785"/>
                    </a:lnTo>
                    <a:lnTo>
                      <a:pt x="1246" y="776"/>
                    </a:lnTo>
                    <a:lnTo>
                      <a:pt x="1253" y="766"/>
                    </a:lnTo>
                    <a:lnTo>
                      <a:pt x="1262" y="757"/>
                    </a:lnTo>
                    <a:lnTo>
                      <a:pt x="1269" y="747"/>
                    </a:lnTo>
                    <a:lnTo>
                      <a:pt x="1278" y="738"/>
                    </a:lnTo>
                    <a:lnTo>
                      <a:pt x="1285" y="729"/>
                    </a:lnTo>
                    <a:lnTo>
                      <a:pt x="1293" y="719"/>
                    </a:lnTo>
                    <a:lnTo>
                      <a:pt x="1299" y="710"/>
                    </a:lnTo>
                    <a:lnTo>
                      <a:pt x="1308" y="700"/>
                    </a:lnTo>
                    <a:lnTo>
                      <a:pt x="1315" y="691"/>
                    </a:lnTo>
                    <a:lnTo>
                      <a:pt x="1323" y="683"/>
                    </a:lnTo>
                    <a:lnTo>
                      <a:pt x="1331" y="674"/>
                    </a:lnTo>
                    <a:lnTo>
                      <a:pt x="1339" y="667"/>
                    </a:lnTo>
                    <a:lnTo>
                      <a:pt x="1347" y="660"/>
                    </a:lnTo>
                    <a:lnTo>
                      <a:pt x="1357" y="654"/>
                    </a:lnTo>
                    <a:lnTo>
                      <a:pt x="1360" y="645"/>
                    </a:lnTo>
                    <a:lnTo>
                      <a:pt x="1363" y="638"/>
                    </a:lnTo>
                    <a:lnTo>
                      <a:pt x="1366" y="630"/>
                    </a:lnTo>
                    <a:lnTo>
                      <a:pt x="1369" y="622"/>
                    </a:lnTo>
                    <a:lnTo>
                      <a:pt x="1372" y="614"/>
                    </a:lnTo>
                    <a:lnTo>
                      <a:pt x="1376" y="606"/>
                    </a:lnTo>
                    <a:lnTo>
                      <a:pt x="1379" y="597"/>
                    </a:lnTo>
                    <a:lnTo>
                      <a:pt x="1382" y="590"/>
                    </a:lnTo>
                    <a:lnTo>
                      <a:pt x="1384" y="580"/>
                    </a:lnTo>
                    <a:lnTo>
                      <a:pt x="1386" y="573"/>
                    </a:lnTo>
                    <a:lnTo>
                      <a:pt x="1388" y="564"/>
                    </a:lnTo>
                    <a:lnTo>
                      <a:pt x="1391" y="556"/>
                    </a:lnTo>
                    <a:lnTo>
                      <a:pt x="1392" y="547"/>
                    </a:lnTo>
                    <a:lnTo>
                      <a:pt x="1394" y="540"/>
                    </a:lnTo>
                    <a:lnTo>
                      <a:pt x="1397" y="530"/>
                    </a:lnTo>
                    <a:lnTo>
                      <a:pt x="1399" y="523"/>
                    </a:lnTo>
                    <a:lnTo>
                      <a:pt x="1400" y="514"/>
                    </a:lnTo>
                    <a:lnTo>
                      <a:pt x="1401" y="505"/>
                    </a:lnTo>
                    <a:lnTo>
                      <a:pt x="1402" y="496"/>
                    </a:lnTo>
                    <a:lnTo>
                      <a:pt x="1403" y="488"/>
                    </a:lnTo>
                    <a:lnTo>
                      <a:pt x="1403" y="478"/>
                    </a:lnTo>
                    <a:lnTo>
                      <a:pt x="1403" y="470"/>
                    </a:lnTo>
                    <a:lnTo>
                      <a:pt x="1403" y="460"/>
                    </a:lnTo>
                    <a:lnTo>
                      <a:pt x="1404" y="452"/>
                    </a:lnTo>
                    <a:lnTo>
                      <a:pt x="1403" y="443"/>
                    </a:lnTo>
                    <a:lnTo>
                      <a:pt x="1403" y="433"/>
                    </a:lnTo>
                    <a:lnTo>
                      <a:pt x="1402" y="424"/>
                    </a:lnTo>
                    <a:lnTo>
                      <a:pt x="1401" y="416"/>
                    </a:lnTo>
                    <a:lnTo>
                      <a:pt x="1399" y="406"/>
                    </a:lnTo>
                    <a:lnTo>
                      <a:pt x="1398" y="398"/>
                    </a:lnTo>
                    <a:lnTo>
                      <a:pt x="1395" y="388"/>
                    </a:lnTo>
                    <a:lnTo>
                      <a:pt x="1394" y="380"/>
                    </a:lnTo>
                    <a:lnTo>
                      <a:pt x="1388" y="383"/>
                    </a:lnTo>
                    <a:lnTo>
                      <a:pt x="1382" y="387"/>
                    </a:lnTo>
                    <a:lnTo>
                      <a:pt x="1376" y="392"/>
                    </a:lnTo>
                    <a:lnTo>
                      <a:pt x="1369" y="396"/>
                    </a:lnTo>
                    <a:lnTo>
                      <a:pt x="1363" y="400"/>
                    </a:lnTo>
                    <a:lnTo>
                      <a:pt x="1357" y="405"/>
                    </a:lnTo>
                    <a:lnTo>
                      <a:pt x="1352" y="409"/>
                    </a:lnTo>
                    <a:lnTo>
                      <a:pt x="1346" y="414"/>
                    </a:lnTo>
                    <a:lnTo>
                      <a:pt x="1340" y="419"/>
                    </a:lnTo>
                    <a:lnTo>
                      <a:pt x="1334" y="424"/>
                    </a:lnTo>
                    <a:lnTo>
                      <a:pt x="1329" y="429"/>
                    </a:lnTo>
                    <a:lnTo>
                      <a:pt x="1324" y="435"/>
                    </a:lnTo>
                    <a:lnTo>
                      <a:pt x="1318" y="441"/>
                    </a:lnTo>
                    <a:lnTo>
                      <a:pt x="1314" y="446"/>
                    </a:lnTo>
                    <a:lnTo>
                      <a:pt x="1309" y="452"/>
                    </a:lnTo>
                    <a:lnTo>
                      <a:pt x="1306" y="458"/>
                    </a:lnTo>
                    <a:lnTo>
                      <a:pt x="1300" y="464"/>
                    </a:lnTo>
                    <a:lnTo>
                      <a:pt x="1296" y="470"/>
                    </a:lnTo>
                    <a:lnTo>
                      <a:pt x="1292" y="476"/>
                    </a:lnTo>
                    <a:lnTo>
                      <a:pt x="1289" y="483"/>
                    </a:lnTo>
                    <a:lnTo>
                      <a:pt x="1285" y="490"/>
                    </a:lnTo>
                    <a:lnTo>
                      <a:pt x="1282" y="496"/>
                    </a:lnTo>
                    <a:lnTo>
                      <a:pt x="1279" y="503"/>
                    </a:lnTo>
                    <a:lnTo>
                      <a:pt x="1276" y="512"/>
                    </a:lnTo>
                    <a:lnTo>
                      <a:pt x="1273" y="518"/>
                    </a:lnTo>
                    <a:lnTo>
                      <a:pt x="1271" y="525"/>
                    </a:lnTo>
                    <a:lnTo>
                      <a:pt x="1269" y="532"/>
                    </a:lnTo>
                    <a:lnTo>
                      <a:pt x="1269" y="541"/>
                    </a:lnTo>
                    <a:lnTo>
                      <a:pt x="1267" y="548"/>
                    </a:lnTo>
                    <a:lnTo>
                      <a:pt x="1267" y="556"/>
                    </a:lnTo>
                    <a:lnTo>
                      <a:pt x="1267" y="565"/>
                    </a:lnTo>
                    <a:lnTo>
                      <a:pt x="1267" y="574"/>
                    </a:lnTo>
                    <a:lnTo>
                      <a:pt x="1270" y="577"/>
                    </a:lnTo>
                    <a:lnTo>
                      <a:pt x="1276" y="581"/>
                    </a:lnTo>
                    <a:lnTo>
                      <a:pt x="1282" y="586"/>
                    </a:lnTo>
                    <a:lnTo>
                      <a:pt x="1287" y="590"/>
                    </a:lnTo>
                    <a:lnTo>
                      <a:pt x="1290" y="594"/>
                    </a:lnTo>
                    <a:lnTo>
                      <a:pt x="1293" y="599"/>
                    </a:lnTo>
                    <a:lnTo>
                      <a:pt x="1294" y="606"/>
                    </a:lnTo>
                    <a:lnTo>
                      <a:pt x="1294" y="613"/>
                    </a:lnTo>
                    <a:lnTo>
                      <a:pt x="1284" y="619"/>
                    </a:lnTo>
                    <a:lnTo>
                      <a:pt x="1276" y="610"/>
                    </a:lnTo>
                    <a:lnTo>
                      <a:pt x="1269" y="606"/>
                    </a:lnTo>
                    <a:lnTo>
                      <a:pt x="1260" y="603"/>
                    </a:lnTo>
                    <a:lnTo>
                      <a:pt x="1251" y="604"/>
                    </a:lnTo>
                    <a:lnTo>
                      <a:pt x="1240" y="604"/>
                    </a:lnTo>
                    <a:lnTo>
                      <a:pt x="1231" y="607"/>
                    </a:lnTo>
                    <a:lnTo>
                      <a:pt x="1220" y="606"/>
                    </a:lnTo>
                    <a:lnTo>
                      <a:pt x="1212" y="606"/>
                    </a:lnTo>
                    <a:lnTo>
                      <a:pt x="1207" y="611"/>
                    </a:lnTo>
                    <a:lnTo>
                      <a:pt x="1201" y="617"/>
                    </a:lnTo>
                    <a:lnTo>
                      <a:pt x="1194" y="623"/>
                    </a:lnTo>
                    <a:lnTo>
                      <a:pt x="1188" y="630"/>
                    </a:lnTo>
                    <a:lnTo>
                      <a:pt x="1180" y="636"/>
                    </a:lnTo>
                    <a:lnTo>
                      <a:pt x="1174" y="642"/>
                    </a:lnTo>
                    <a:lnTo>
                      <a:pt x="1167" y="648"/>
                    </a:lnTo>
                    <a:lnTo>
                      <a:pt x="1162" y="657"/>
                    </a:lnTo>
                    <a:lnTo>
                      <a:pt x="1155" y="663"/>
                    </a:lnTo>
                    <a:lnTo>
                      <a:pt x="1150" y="671"/>
                    </a:lnTo>
                    <a:lnTo>
                      <a:pt x="1147" y="679"/>
                    </a:lnTo>
                    <a:lnTo>
                      <a:pt x="1145" y="688"/>
                    </a:lnTo>
                    <a:lnTo>
                      <a:pt x="1144" y="696"/>
                    </a:lnTo>
                    <a:lnTo>
                      <a:pt x="1146" y="706"/>
                    </a:lnTo>
                    <a:lnTo>
                      <a:pt x="1149" y="715"/>
                    </a:lnTo>
                    <a:lnTo>
                      <a:pt x="1156" y="727"/>
                    </a:lnTo>
                    <a:lnTo>
                      <a:pt x="1162" y="729"/>
                    </a:lnTo>
                    <a:lnTo>
                      <a:pt x="1165" y="735"/>
                    </a:lnTo>
                    <a:lnTo>
                      <a:pt x="1166" y="742"/>
                    </a:lnTo>
                    <a:lnTo>
                      <a:pt x="1167" y="751"/>
                    </a:lnTo>
                    <a:lnTo>
                      <a:pt x="1157" y="751"/>
                    </a:lnTo>
                    <a:lnTo>
                      <a:pt x="1152" y="750"/>
                    </a:lnTo>
                    <a:lnTo>
                      <a:pt x="1148" y="746"/>
                    </a:lnTo>
                    <a:lnTo>
                      <a:pt x="1147" y="743"/>
                    </a:lnTo>
                    <a:lnTo>
                      <a:pt x="1145" y="738"/>
                    </a:lnTo>
                    <a:lnTo>
                      <a:pt x="1144" y="734"/>
                    </a:lnTo>
                    <a:lnTo>
                      <a:pt x="1143" y="729"/>
                    </a:lnTo>
                    <a:lnTo>
                      <a:pt x="1142" y="727"/>
                    </a:lnTo>
                    <a:lnTo>
                      <a:pt x="1142" y="716"/>
                    </a:lnTo>
                    <a:lnTo>
                      <a:pt x="1131" y="716"/>
                    </a:lnTo>
                    <a:lnTo>
                      <a:pt x="1122" y="716"/>
                    </a:lnTo>
                    <a:lnTo>
                      <a:pt x="1112" y="717"/>
                    </a:lnTo>
                    <a:lnTo>
                      <a:pt x="1102" y="720"/>
                    </a:lnTo>
                    <a:lnTo>
                      <a:pt x="1092" y="722"/>
                    </a:lnTo>
                    <a:lnTo>
                      <a:pt x="1082" y="726"/>
                    </a:lnTo>
                    <a:lnTo>
                      <a:pt x="1072" y="729"/>
                    </a:lnTo>
                    <a:lnTo>
                      <a:pt x="1062" y="733"/>
                    </a:lnTo>
                    <a:lnTo>
                      <a:pt x="1052" y="736"/>
                    </a:lnTo>
                    <a:lnTo>
                      <a:pt x="1042" y="739"/>
                    </a:lnTo>
                    <a:lnTo>
                      <a:pt x="1031" y="742"/>
                    </a:lnTo>
                    <a:lnTo>
                      <a:pt x="1022" y="746"/>
                    </a:lnTo>
                    <a:lnTo>
                      <a:pt x="1011" y="749"/>
                    </a:lnTo>
                    <a:lnTo>
                      <a:pt x="1002" y="752"/>
                    </a:lnTo>
                    <a:lnTo>
                      <a:pt x="993" y="755"/>
                    </a:lnTo>
                    <a:lnTo>
                      <a:pt x="983" y="758"/>
                    </a:lnTo>
                    <a:lnTo>
                      <a:pt x="975" y="758"/>
                    </a:lnTo>
                    <a:lnTo>
                      <a:pt x="967" y="759"/>
                    </a:lnTo>
                    <a:lnTo>
                      <a:pt x="960" y="760"/>
                    </a:lnTo>
                    <a:lnTo>
                      <a:pt x="954" y="761"/>
                    </a:lnTo>
                    <a:lnTo>
                      <a:pt x="947" y="761"/>
                    </a:lnTo>
                    <a:lnTo>
                      <a:pt x="939" y="762"/>
                    </a:lnTo>
                    <a:lnTo>
                      <a:pt x="932" y="763"/>
                    </a:lnTo>
                    <a:lnTo>
                      <a:pt x="926" y="764"/>
                    </a:lnTo>
                    <a:lnTo>
                      <a:pt x="918" y="764"/>
                    </a:lnTo>
                    <a:lnTo>
                      <a:pt x="912" y="764"/>
                    </a:lnTo>
                    <a:lnTo>
                      <a:pt x="905" y="764"/>
                    </a:lnTo>
                    <a:lnTo>
                      <a:pt x="899" y="765"/>
                    </a:lnTo>
                    <a:lnTo>
                      <a:pt x="891" y="765"/>
                    </a:lnTo>
                    <a:lnTo>
                      <a:pt x="885" y="765"/>
                    </a:lnTo>
                    <a:lnTo>
                      <a:pt x="879" y="765"/>
                    </a:lnTo>
                    <a:lnTo>
                      <a:pt x="873" y="766"/>
                    </a:lnTo>
                    <a:lnTo>
                      <a:pt x="865" y="765"/>
                    </a:lnTo>
                    <a:lnTo>
                      <a:pt x="858" y="765"/>
                    </a:lnTo>
                    <a:lnTo>
                      <a:pt x="851" y="764"/>
                    </a:lnTo>
                    <a:lnTo>
                      <a:pt x="844" y="764"/>
                    </a:lnTo>
                    <a:lnTo>
                      <a:pt x="837" y="763"/>
                    </a:lnTo>
                    <a:lnTo>
                      <a:pt x="831" y="763"/>
                    </a:lnTo>
                    <a:lnTo>
                      <a:pt x="824" y="762"/>
                    </a:lnTo>
                    <a:lnTo>
                      <a:pt x="818" y="762"/>
                    </a:lnTo>
                    <a:lnTo>
                      <a:pt x="812" y="761"/>
                    </a:lnTo>
                    <a:lnTo>
                      <a:pt x="806" y="760"/>
                    </a:lnTo>
                    <a:lnTo>
                      <a:pt x="799" y="759"/>
                    </a:lnTo>
                    <a:lnTo>
                      <a:pt x="793" y="759"/>
                    </a:lnTo>
                    <a:lnTo>
                      <a:pt x="787" y="758"/>
                    </a:lnTo>
                    <a:lnTo>
                      <a:pt x="781" y="757"/>
                    </a:lnTo>
                    <a:lnTo>
                      <a:pt x="774" y="756"/>
                    </a:lnTo>
                    <a:lnTo>
                      <a:pt x="768" y="756"/>
                    </a:lnTo>
                    <a:lnTo>
                      <a:pt x="761" y="754"/>
                    </a:lnTo>
                    <a:lnTo>
                      <a:pt x="755" y="753"/>
                    </a:lnTo>
                    <a:lnTo>
                      <a:pt x="748" y="751"/>
                    </a:lnTo>
                    <a:lnTo>
                      <a:pt x="742" y="750"/>
                    </a:lnTo>
                    <a:lnTo>
                      <a:pt x="736" y="747"/>
                    </a:lnTo>
                    <a:lnTo>
                      <a:pt x="730" y="746"/>
                    </a:lnTo>
                    <a:lnTo>
                      <a:pt x="723" y="744"/>
                    </a:lnTo>
                    <a:lnTo>
                      <a:pt x="717" y="743"/>
                    </a:lnTo>
                    <a:lnTo>
                      <a:pt x="711" y="740"/>
                    </a:lnTo>
                    <a:lnTo>
                      <a:pt x="704" y="739"/>
                    </a:lnTo>
                    <a:lnTo>
                      <a:pt x="698" y="737"/>
                    </a:lnTo>
                    <a:lnTo>
                      <a:pt x="692" y="736"/>
                    </a:lnTo>
                    <a:lnTo>
                      <a:pt x="686" y="733"/>
                    </a:lnTo>
                    <a:lnTo>
                      <a:pt x="679" y="732"/>
                    </a:lnTo>
                    <a:lnTo>
                      <a:pt x="673" y="730"/>
                    </a:lnTo>
                    <a:lnTo>
                      <a:pt x="667" y="729"/>
                    </a:lnTo>
                    <a:lnTo>
                      <a:pt x="661" y="726"/>
                    </a:lnTo>
                    <a:lnTo>
                      <a:pt x="654" y="723"/>
                    </a:lnTo>
                    <a:lnTo>
                      <a:pt x="648" y="721"/>
                    </a:lnTo>
                    <a:lnTo>
                      <a:pt x="642" y="719"/>
                    </a:lnTo>
                    <a:lnTo>
                      <a:pt x="636" y="717"/>
                    </a:lnTo>
                    <a:lnTo>
                      <a:pt x="629" y="715"/>
                    </a:lnTo>
                    <a:lnTo>
                      <a:pt x="623" y="713"/>
                    </a:lnTo>
                    <a:lnTo>
                      <a:pt x="617" y="711"/>
                    </a:lnTo>
                    <a:lnTo>
                      <a:pt x="611" y="708"/>
                    </a:lnTo>
                    <a:lnTo>
                      <a:pt x="604" y="706"/>
                    </a:lnTo>
                    <a:lnTo>
                      <a:pt x="598" y="704"/>
                    </a:lnTo>
                    <a:lnTo>
                      <a:pt x="592" y="702"/>
                    </a:lnTo>
                    <a:lnTo>
                      <a:pt x="585" y="698"/>
                    </a:lnTo>
                    <a:lnTo>
                      <a:pt x="579" y="696"/>
                    </a:lnTo>
                    <a:lnTo>
                      <a:pt x="573" y="694"/>
                    </a:lnTo>
                    <a:lnTo>
                      <a:pt x="568" y="692"/>
                    </a:lnTo>
                    <a:lnTo>
                      <a:pt x="558" y="688"/>
                    </a:lnTo>
                    <a:lnTo>
                      <a:pt x="549" y="686"/>
                    </a:lnTo>
                    <a:lnTo>
                      <a:pt x="538" y="683"/>
                    </a:lnTo>
                    <a:lnTo>
                      <a:pt x="529" y="681"/>
                    </a:lnTo>
                    <a:lnTo>
                      <a:pt x="519" y="675"/>
                    </a:lnTo>
                    <a:lnTo>
                      <a:pt x="511" y="670"/>
                    </a:lnTo>
                    <a:lnTo>
                      <a:pt x="505" y="663"/>
                    </a:lnTo>
                    <a:lnTo>
                      <a:pt x="502" y="654"/>
                    </a:lnTo>
                    <a:lnTo>
                      <a:pt x="502" y="643"/>
                    </a:lnTo>
                    <a:lnTo>
                      <a:pt x="511" y="644"/>
                    </a:lnTo>
                    <a:lnTo>
                      <a:pt x="521" y="648"/>
                    </a:lnTo>
                    <a:lnTo>
                      <a:pt x="530" y="651"/>
                    </a:lnTo>
                    <a:lnTo>
                      <a:pt x="541" y="658"/>
                    </a:lnTo>
                    <a:lnTo>
                      <a:pt x="550" y="662"/>
                    </a:lnTo>
                    <a:lnTo>
                      <a:pt x="561" y="667"/>
                    </a:lnTo>
                    <a:lnTo>
                      <a:pt x="572" y="672"/>
                    </a:lnTo>
                    <a:lnTo>
                      <a:pt x="583" y="679"/>
                    </a:lnTo>
                    <a:lnTo>
                      <a:pt x="594" y="683"/>
                    </a:lnTo>
                    <a:lnTo>
                      <a:pt x="605" y="688"/>
                    </a:lnTo>
                    <a:lnTo>
                      <a:pt x="611" y="690"/>
                    </a:lnTo>
                    <a:lnTo>
                      <a:pt x="616" y="692"/>
                    </a:lnTo>
                    <a:lnTo>
                      <a:pt x="622" y="694"/>
                    </a:lnTo>
                    <a:lnTo>
                      <a:pt x="628" y="696"/>
                    </a:lnTo>
                    <a:lnTo>
                      <a:pt x="633" y="697"/>
                    </a:lnTo>
                    <a:lnTo>
                      <a:pt x="640" y="698"/>
                    </a:lnTo>
                    <a:lnTo>
                      <a:pt x="646" y="698"/>
                    </a:lnTo>
                    <a:lnTo>
                      <a:pt x="652" y="699"/>
                    </a:lnTo>
                    <a:lnTo>
                      <a:pt x="659" y="699"/>
                    </a:lnTo>
                    <a:lnTo>
                      <a:pt x="665" y="699"/>
                    </a:lnTo>
                    <a:lnTo>
                      <a:pt x="671" y="699"/>
                    </a:lnTo>
                    <a:lnTo>
                      <a:pt x="678" y="699"/>
                    </a:lnTo>
                    <a:lnTo>
                      <a:pt x="689" y="703"/>
                    </a:lnTo>
                    <a:lnTo>
                      <a:pt x="700" y="708"/>
                    </a:lnTo>
                    <a:lnTo>
                      <a:pt x="705" y="709"/>
                    </a:lnTo>
                    <a:lnTo>
                      <a:pt x="711" y="711"/>
                    </a:lnTo>
                    <a:lnTo>
                      <a:pt x="717" y="713"/>
                    </a:lnTo>
                    <a:lnTo>
                      <a:pt x="723" y="716"/>
                    </a:lnTo>
                    <a:lnTo>
                      <a:pt x="728" y="717"/>
                    </a:lnTo>
                    <a:lnTo>
                      <a:pt x="735" y="719"/>
                    </a:lnTo>
                    <a:lnTo>
                      <a:pt x="741" y="721"/>
                    </a:lnTo>
                    <a:lnTo>
                      <a:pt x="747" y="723"/>
                    </a:lnTo>
                    <a:lnTo>
                      <a:pt x="754" y="725"/>
                    </a:lnTo>
                    <a:lnTo>
                      <a:pt x="760" y="728"/>
                    </a:lnTo>
                    <a:lnTo>
                      <a:pt x="766" y="729"/>
                    </a:lnTo>
                    <a:lnTo>
                      <a:pt x="772" y="732"/>
                    </a:lnTo>
                    <a:lnTo>
                      <a:pt x="778" y="733"/>
                    </a:lnTo>
                    <a:lnTo>
                      <a:pt x="784" y="734"/>
                    </a:lnTo>
                    <a:lnTo>
                      <a:pt x="790" y="735"/>
                    </a:lnTo>
                    <a:lnTo>
                      <a:pt x="796" y="737"/>
                    </a:lnTo>
                    <a:lnTo>
                      <a:pt x="803" y="738"/>
                    </a:lnTo>
                    <a:lnTo>
                      <a:pt x="809" y="739"/>
                    </a:lnTo>
                    <a:lnTo>
                      <a:pt x="815" y="740"/>
                    </a:lnTo>
                    <a:lnTo>
                      <a:pt x="821" y="742"/>
                    </a:lnTo>
                    <a:lnTo>
                      <a:pt x="828" y="742"/>
                    </a:lnTo>
                    <a:lnTo>
                      <a:pt x="834" y="744"/>
                    </a:lnTo>
                    <a:lnTo>
                      <a:pt x="840" y="744"/>
                    </a:lnTo>
                    <a:lnTo>
                      <a:pt x="847" y="746"/>
                    </a:lnTo>
                    <a:lnTo>
                      <a:pt x="854" y="746"/>
                    </a:lnTo>
                    <a:lnTo>
                      <a:pt x="860" y="747"/>
                    </a:lnTo>
                    <a:lnTo>
                      <a:pt x="866" y="749"/>
                    </a:lnTo>
                    <a:lnTo>
                      <a:pt x="874" y="750"/>
                    </a:lnTo>
                    <a:lnTo>
                      <a:pt x="879" y="750"/>
                    </a:lnTo>
                    <a:lnTo>
                      <a:pt x="885" y="750"/>
                    </a:lnTo>
                    <a:lnTo>
                      <a:pt x="891" y="750"/>
                    </a:lnTo>
                    <a:lnTo>
                      <a:pt x="898" y="750"/>
                    </a:lnTo>
                    <a:lnTo>
                      <a:pt x="904" y="749"/>
                    </a:lnTo>
                    <a:lnTo>
                      <a:pt x="910" y="749"/>
                    </a:lnTo>
                    <a:lnTo>
                      <a:pt x="916" y="749"/>
                    </a:lnTo>
                    <a:lnTo>
                      <a:pt x="923" y="749"/>
                    </a:lnTo>
                    <a:lnTo>
                      <a:pt x="929" y="747"/>
                    </a:lnTo>
                    <a:lnTo>
                      <a:pt x="935" y="746"/>
                    </a:lnTo>
                    <a:lnTo>
                      <a:pt x="941" y="745"/>
                    </a:lnTo>
                    <a:lnTo>
                      <a:pt x="948" y="744"/>
                    </a:lnTo>
                    <a:lnTo>
                      <a:pt x="954" y="743"/>
                    </a:lnTo>
                    <a:lnTo>
                      <a:pt x="960" y="742"/>
                    </a:lnTo>
                    <a:lnTo>
                      <a:pt x="966" y="741"/>
                    </a:lnTo>
                    <a:lnTo>
                      <a:pt x="973" y="740"/>
                    </a:lnTo>
                    <a:lnTo>
                      <a:pt x="978" y="737"/>
                    </a:lnTo>
                    <a:lnTo>
                      <a:pt x="984" y="735"/>
                    </a:lnTo>
                    <a:lnTo>
                      <a:pt x="989" y="733"/>
                    </a:lnTo>
                    <a:lnTo>
                      <a:pt x="996" y="731"/>
                    </a:lnTo>
                    <a:lnTo>
                      <a:pt x="1001" y="728"/>
                    </a:lnTo>
                    <a:lnTo>
                      <a:pt x="1007" y="726"/>
                    </a:lnTo>
                    <a:lnTo>
                      <a:pt x="1012" y="723"/>
                    </a:lnTo>
                    <a:lnTo>
                      <a:pt x="1019" y="721"/>
                    </a:lnTo>
                    <a:lnTo>
                      <a:pt x="1029" y="714"/>
                    </a:lnTo>
                    <a:lnTo>
                      <a:pt x="1041" y="708"/>
                    </a:lnTo>
                    <a:lnTo>
                      <a:pt x="1051" y="699"/>
                    </a:lnTo>
                    <a:lnTo>
                      <a:pt x="1062" y="692"/>
                    </a:lnTo>
                    <a:lnTo>
                      <a:pt x="1071" y="693"/>
                    </a:lnTo>
                    <a:lnTo>
                      <a:pt x="1080" y="692"/>
                    </a:lnTo>
                    <a:lnTo>
                      <a:pt x="1088" y="688"/>
                    </a:lnTo>
                    <a:lnTo>
                      <a:pt x="1095" y="684"/>
                    </a:lnTo>
                    <a:lnTo>
                      <a:pt x="1101" y="678"/>
                    </a:lnTo>
                    <a:lnTo>
                      <a:pt x="1108" y="672"/>
                    </a:lnTo>
                    <a:lnTo>
                      <a:pt x="1116" y="670"/>
                    </a:lnTo>
                    <a:lnTo>
                      <a:pt x="1125" y="671"/>
                    </a:lnTo>
                    <a:lnTo>
                      <a:pt x="1125" y="663"/>
                    </a:lnTo>
                    <a:lnTo>
                      <a:pt x="1127" y="656"/>
                    </a:lnTo>
                    <a:lnTo>
                      <a:pt x="1128" y="647"/>
                    </a:lnTo>
                    <a:lnTo>
                      <a:pt x="1130" y="640"/>
                    </a:lnTo>
                    <a:lnTo>
                      <a:pt x="1131" y="633"/>
                    </a:lnTo>
                    <a:lnTo>
                      <a:pt x="1135" y="625"/>
                    </a:lnTo>
                    <a:lnTo>
                      <a:pt x="1138" y="619"/>
                    </a:lnTo>
                    <a:lnTo>
                      <a:pt x="1142" y="613"/>
                    </a:lnTo>
                    <a:lnTo>
                      <a:pt x="1138" y="607"/>
                    </a:lnTo>
                    <a:lnTo>
                      <a:pt x="1135" y="602"/>
                    </a:lnTo>
                    <a:lnTo>
                      <a:pt x="1130" y="598"/>
                    </a:lnTo>
                    <a:lnTo>
                      <a:pt x="1127" y="596"/>
                    </a:lnTo>
                    <a:lnTo>
                      <a:pt x="1118" y="592"/>
                    </a:lnTo>
                    <a:lnTo>
                      <a:pt x="1108" y="591"/>
                    </a:lnTo>
                    <a:lnTo>
                      <a:pt x="1097" y="590"/>
                    </a:lnTo>
                    <a:lnTo>
                      <a:pt x="1088" y="589"/>
                    </a:lnTo>
                    <a:lnTo>
                      <a:pt x="1078" y="586"/>
                    </a:lnTo>
                    <a:lnTo>
                      <a:pt x="1070" y="581"/>
                    </a:lnTo>
                    <a:lnTo>
                      <a:pt x="1060" y="578"/>
                    </a:lnTo>
                    <a:lnTo>
                      <a:pt x="1052" y="575"/>
                    </a:lnTo>
                    <a:lnTo>
                      <a:pt x="1044" y="572"/>
                    </a:lnTo>
                    <a:lnTo>
                      <a:pt x="1035" y="571"/>
                    </a:lnTo>
                    <a:lnTo>
                      <a:pt x="1026" y="568"/>
                    </a:lnTo>
                    <a:lnTo>
                      <a:pt x="1018" y="567"/>
                    </a:lnTo>
                    <a:lnTo>
                      <a:pt x="1009" y="565"/>
                    </a:lnTo>
                    <a:lnTo>
                      <a:pt x="1002" y="565"/>
                    </a:lnTo>
                    <a:lnTo>
                      <a:pt x="993" y="563"/>
                    </a:lnTo>
                    <a:lnTo>
                      <a:pt x="984" y="562"/>
                    </a:lnTo>
                    <a:lnTo>
                      <a:pt x="976" y="562"/>
                    </a:lnTo>
                    <a:lnTo>
                      <a:pt x="967" y="562"/>
                    </a:lnTo>
                    <a:lnTo>
                      <a:pt x="959" y="561"/>
                    </a:lnTo>
                    <a:lnTo>
                      <a:pt x="951" y="561"/>
                    </a:lnTo>
                    <a:lnTo>
                      <a:pt x="942" y="561"/>
                    </a:lnTo>
                    <a:lnTo>
                      <a:pt x="935" y="562"/>
                    </a:lnTo>
                    <a:lnTo>
                      <a:pt x="926" y="562"/>
                    </a:lnTo>
                    <a:lnTo>
                      <a:pt x="917" y="562"/>
                    </a:lnTo>
                    <a:lnTo>
                      <a:pt x="909" y="562"/>
                    </a:lnTo>
                    <a:lnTo>
                      <a:pt x="901" y="563"/>
                    </a:lnTo>
                    <a:lnTo>
                      <a:pt x="891" y="563"/>
                    </a:lnTo>
                    <a:lnTo>
                      <a:pt x="883" y="564"/>
                    </a:lnTo>
                    <a:lnTo>
                      <a:pt x="875" y="565"/>
                    </a:lnTo>
                    <a:lnTo>
                      <a:pt x="866" y="566"/>
                    </a:lnTo>
                    <a:lnTo>
                      <a:pt x="857" y="566"/>
                    </a:lnTo>
                    <a:lnTo>
                      <a:pt x="848" y="567"/>
                    </a:lnTo>
                    <a:lnTo>
                      <a:pt x="839" y="568"/>
                    </a:lnTo>
                    <a:lnTo>
                      <a:pt x="831" y="569"/>
                    </a:lnTo>
                    <a:lnTo>
                      <a:pt x="821" y="570"/>
                    </a:lnTo>
                    <a:lnTo>
                      <a:pt x="813" y="571"/>
                    </a:lnTo>
                    <a:lnTo>
                      <a:pt x="805" y="572"/>
                    </a:lnTo>
                    <a:lnTo>
                      <a:pt x="796" y="574"/>
                    </a:lnTo>
                    <a:lnTo>
                      <a:pt x="782" y="588"/>
                    </a:lnTo>
                    <a:lnTo>
                      <a:pt x="768" y="564"/>
                    </a:lnTo>
                    <a:lnTo>
                      <a:pt x="837" y="540"/>
                    </a:lnTo>
                    <a:lnTo>
                      <a:pt x="832" y="533"/>
                    </a:lnTo>
                    <a:lnTo>
                      <a:pt x="829" y="527"/>
                    </a:lnTo>
                    <a:lnTo>
                      <a:pt x="823" y="521"/>
                    </a:lnTo>
                    <a:lnTo>
                      <a:pt x="820" y="516"/>
                    </a:lnTo>
                    <a:lnTo>
                      <a:pt x="811" y="504"/>
                    </a:lnTo>
                    <a:lnTo>
                      <a:pt x="803" y="494"/>
                    </a:lnTo>
                    <a:lnTo>
                      <a:pt x="792" y="483"/>
                    </a:lnTo>
                    <a:lnTo>
                      <a:pt x="783" y="473"/>
                    </a:lnTo>
                    <a:lnTo>
                      <a:pt x="773" y="464"/>
                    </a:lnTo>
                    <a:lnTo>
                      <a:pt x="764" y="454"/>
                    </a:lnTo>
                    <a:lnTo>
                      <a:pt x="752" y="444"/>
                    </a:lnTo>
                    <a:lnTo>
                      <a:pt x="742" y="434"/>
                    </a:lnTo>
                    <a:lnTo>
                      <a:pt x="731" y="426"/>
                    </a:lnTo>
                    <a:lnTo>
                      <a:pt x="720" y="418"/>
                    </a:lnTo>
                    <a:lnTo>
                      <a:pt x="714" y="412"/>
                    </a:lnTo>
                    <a:lnTo>
                      <a:pt x="708" y="408"/>
                    </a:lnTo>
                    <a:lnTo>
                      <a:pt x="701" y="404"/>
                    </a:lnTo>
                    <a:lnTo>
                      <a:pt x="696" y="401"/>
                    </a:lnTo>
                    <a:lnTo>
                      <a:pt x="690" y="397"/>
                    </a:lnTo>
                    <a:lnTo>
                      <a:pt x="685" y="393"/>
                    </a:lnTo>
                    <a:lnTo>
                      <a:pt x="678" y="389"/>
                    </a:lnTo>
                    <a:lnTo>
                      <a:pt x="673" y="386"/>
                    </a:lnTo>
                    <a:lnTo>
                      <a:pt x="667" y="382"/>
                    </a:lnTo>
                    <a:lnTo>
                      <a:pt x="661" y="378"/>
                    </a:lnTo>
                    <a:lnTo>
                      <a:pt x="654" y="374"/>
                    </a:lnTo>
                    <a:lnTo>
                      <a:pt x="648" y="371"/>
                    </a:lnTo>
                    <a:lnTo>
                      <a:pt x="642" y="368"/>
                    </a:lnTo>
                    <a:lnTo>
                      <a:pt x="636" y="364"/>
                    </a:lnTo>
                    <a:lnTo>
                      <a:pt x="629" y="361"/>
                    </a:lnTo>
                    <a:lnTo>
                      <a:pt x="623" y="358"/>
                    </a:lnTo>
                    <a:lnTo>
                      <a:pt x="616" y="354"/>
                    </a:lnTo>
                    <a:lnTo>
                      <a:pt x="609" y="351"/>
                    </a:lnTo>
                    <a:lnTo>
                      <a:pt x="603" y="348"/>
                    </a:lnTo>
                    <a:lnTo>
                      <a:pt x="597" y="345"/>
                    </a:lnTo>
                    <a:lnTo>
                      <a:pt x="590" y="341"/>
                    </a:lnTo>
                    <a:lnTo>
                      <a:pt x="583" y="339"/>
                    </a:lnTo>
                    <a:lnTo>
                      <a:pt x="577" y="336"/>
                    </a:lnTo>
                    <a:lnTo>
                      <a:pt x="571" y="334"/>
                    </a:lnTo>
                    <a:lnTo>
                      <a:pt x="564" y="331"/>
                    </a:lnTo>
                    <a:lnTo>
                      <a:pt x="557" y="328"/>
                    </a:lnTo>
                    <a:lnTo>
                      <a:pt x="550" y="326"/>
                    </a:lnTo>
                    <a:lnTo>
                      <a:pt x="544" y="324"/>
                    </a:lnTo>
                    <a:lnTo>
                      <a:pt x="536" y="321"/>
                    </a:lnTo>
                    <a:lnTo>
                      <a:pt x="530" y="318"/>
                    </a:lnTo>
                    <a:lnTo>
                      <a:pt x="523" y="316"/>
                    </a:lnTo>
                    <a:lnTo>
                      <a:pt x="517" y="315"/>
                    </a:lnTo>
                    <a:lnTo>
                      <a:pt x="509" y="312"/>
                    </a:lnTo>
                    <a:lnTo>
                      <a:pt x="503" y="310"/>
                    </a:lnTo>
                    <a:lnTo>
                      <a:pt x="496" y="308"/>
                    </a:lnTo>
                    <a:lnTo>
                      <a:pt x="489" y="307"/>
                    </a:lnTo>
                    <a:lnTo>
                      <a:pt x="482" y="305"/>
                    </a:lnTo>
                    <a:lnTo>
                      <a:pt x="476" y="304"/>
                    </a:lnTo>
                    <a:lnTo>
                      <a:pt x="470" y="302"/>
                    </a:lnTo>
                    <a:lnTo>
                      <a:pt x="463" y="301"/>
                    </a:lnTo>
                    <a:lnTo>
                      <a:pt x="457" y="311"/>
                    </a:lnTo>
                    <a:lnTo>
                      <a:pt x="456" y="303"/>
                    </a:lnTo>
                    <a:lnTo>
                      <a:pt x="455" y="295"/>
                    </a:lnTo>
                    <a:lnTo>
                      <a:pt x="452" y="289"/>
                    </a:lnTo>
                    <a:lnTo>
                      <a:pt x="447" y="287"/>
                    </a:lnTo>
                    <a:lnTo>
                      <a:pt x="439" y="287"/>
                    </a:lnTo>
                    <a:lnTo>
                      <a:pt x="446" y="283"/>
                    </a:lnTo>
                    <a:lnTo>
                      <a:pt x="454" y="280"/>
                    </a:lnTo>
                    <a:lnTo>
                      <a:pt x="460" y="278"/>
                    </a:lnTo>
                    <a:lnTo>
                      <a:pt x="469" y="277"/>
                    </a:lnTo>
                    <a:lnTo>
                      <a:pt x="475" y="276"/>
                    </a:lnTo>
                    <a:lnTo>
                      <a:pt x="483" y="276"/>
                    </a:lnTo>
                    <a:lnTo>
                      <a:pt x="489" y="276"/>
                    </a:lnTo>
                    <a:lnTo>
                      <a:pt x="498" y="277"/>
                    </a:lnTo>
                    <a:lnTo>
                      <a:pt x="504" y="277"/>
                    </a:lnTo>
                    <a:lnTo>
                      <a:pt x="512" y="278"/>
                    </a:lnTo>
                    <a:lnTo>
                      <a:pt x="519" y="279"/>
                    </a:lnTo>
                    <a:lnTo>
                      <a:pt x="527" y="281"/>
                    </a:lnTo>
                    <a:lnTo>
                      <a:pt x="533" y="283"/>
                    </a:lnTo>
                    <a:lnTo>
                      <a:pt x="542" y="286"/>
                    </a:lnTo>
                    <a:lnTo>
                      <a:pt x="548" y="289"/>
                    </a:lnTo>
                    <a:lnTo>
                      <a:pt x="556" y="292"/>
                    </a:lnTo>
                    <a:lnTo>
                      <a:pt x="562" y="294"/>
                    </a:lnTo>
                    <a:lnTo>
                      <a:pt x="570" y="298"/>
                    </a:lnTo>
                    <a:lnTo>
                      <a:pt x="576" y="301"/>
                    </a:lnTo>
                    <a:lnTo>
                      <a:pt x="583" y="305"/>
                    </a:lnTo>
                    <a:lnTo>
                      <a:pt x="590" y="308"/>
                    </a:lnTo>
                    <a:lnTo>
                      <a:pt x="597" y="313"/>
                    </a:lnTo>
                    <a:lnTo>
                      <a:pt x="603" y="317"/>
                    </a:lnTo>
                    <a:lnTo>
                      <a:pt x="611" y="323"/>
                    </a:lnTo>
                    <a:lnTo>
                      <a:pt x="617" y="326"/>
                    </a:lnTo>
                    <a:lnTo>
                      <a:pt x="623" y="331"/>
                    </a:lnTo>
                    <a:lnTo>
                      <a:pt x="629" y="335"/>
                    </a:lnTo>
                    <a:lnTo>
                      <a:pt x="636" y="340"/>
                    </a:lnTo>
                    <a:lnTo>
                      <a:pt x="642" y="345"/>
                    </a:lnTo>
                    <a:lnTo>
                      <a:pt x="648" y="350"/>
                    </a:lnTo>
                    <a:lnTo>
                      <a:pt x="654" y="355"/>
                    </a:lnTo>
                    <a:lnTo>
                      <a:pt x="661" y="360"/>
                    </a:lnTo>
                    <a:lnTo>
                      <a:pt x="667" y="363"/>
                    </a:lnTo>
                    <a:lnTo>
                      <a:pt x="676" y="368"/>
                    </a:lnTo>
                    <a:lnTo>
                      <a:pt x="685" y="373"/>
                    </a:lnTo>
                    <a:lnTo>
                      <a:pt x="695" y="379"/>
                    </a:lnTo>
                    <a:lnTo>
                      <a:pt x="703" y="385"/>
                    </a:lnTo>
                    <a:lnTo>
                      <a:pt x="712" y="392"/>
                    </a:lnTo>
                    <a:lnTo>
                      <a:pt x="719" y="398"/>
                    </a:lnTo>
                    <a:lnTo>
                      <a:pt x="726" y="405"/>
                    </a:lnTo>
                    <a:lnTo>
                      <a:pt x="733" y="400"/>
                    </a:lnTo>
                    <a:lnTo>
                      <a:pt x="740" y="396"/>
                    </a:lnTo>
                    <a:lnTo>
                      <a:pt x="747" y="390"/>
                    </a:lnTo>
                    <a:lnTo>
                      <a:pt x="756" y="386"/>
                    </a:lnTo>
                    <a:lnTo>
                      <a:pt x="763" y="381"/>
                    </a:lnTo>
                    <a:lnTo>
                      <a:pt x="771" y="376"/>
                    </a:lnTo>
                    <a:lnTo>
                      <a:pt x="779" y="371"/>
                    </a:lnTo>
                    <a:lnTo>
                      <a:pt x="787" y="366"/>
                    </a:lnTo>
                    <a:lnTo>
                      <a:pt x="793" y="360"/>
                    </a:lnTo>
                    <a:lnTo>
                      <a:pt x="800" y="355"/>
                    </a:lnTo>
                    <a:lnTo>
                      <a:pt x="807" y="349"/>
                    </a:lnTo>
                    <a:lnTo>
                      <a:pt x="814" y="342"/>
                    </a:lnTo>
                    <a:lnTo>
                      <a:pt x="819" y="334"/>
                    </a:lnTo>
                    <a:lnTo>
                      <a:pt x="826" y="327"/>
                    </a:lnTo>
                    <a:lnTo>
                      <a:pt x="831" y="318"/>
                    </a:lnTo>
                    <a:lnTo>
                      <a:pt x="837" y="311"/>
                    </a:lnTo>
                    <a:lnTo>
                      <a:pt x="832" y="303"/>
                    </a:lnTo>
                    <a:lnTo>
                      <a:pt x="828" y="295"/>
                    </a:lnTo>
                    <a:lnTo>
                      <a:pt x="822" y="287"/>
                    </a:lnTo>
                    <a:lnTo>
                      <a:pt x="818" y="281"/>
                    </a:lnTo>
                    <a:lnTo>
                      <a:pt x="813" y="274"/>
                    </a:lnTo>
                    <a:lnTo>
                      <a:pt x="808" y="266"/>
                    </a:lnTo>
                    <a:lnTo>
                      <a:pt x="803" y="260"/>
                    </a:lnTo>
                    <a:lnTo>
                      <a:pt x="798" y="254"/>
                    </a:lnTo>
                    <a:lnTo>
                      <a:pt x="792" y="247"/>
                    </a:lnTo>
                    <a:lnTo>
                      <a:pt x="787" y="241"/>
                    </a:lnTo>
                    <a:lnTo>
                      <a:pt x="781" y="235"/>
                    </a:lnTo>
                    <a:lnTo>
                      <a:pt x="775" y="229"/>
                    </a:lnTo>
                    <a:lnTo>
                      <a:pt x="769" y="222"/>
                    </a:lnTo>
                    <a:lnTo>
                      <a:pt x="764" y="217"/>
                    </a:lnTo>
                    <a:lnTo>
                      <a:pt x="758" y="212"/>
                    </a:lnTo>
                    <a:lnTo>
                      <a:pt x="752" y="208"/>
                    </a:lnTo>
                    <a:lnTo>
                      <a:pt x="745" y="202"/>
                    </a:lnTo>
                    <a:lnTo>
                      <a:pt x="739" y="197"/>
                    </a:lnTo>
                    <a:lnTo>
                      <a:pt x="733" y="192"/>
                    </a:lnTo>
                    <a:lnTo>
                      <a:pt x="726" y="188"/>
                    </a:lnTo>
                    <a:lnTo>
                      <a:pt x="719" y="183"/>
                    </a:lnTo>
                    <a:lnTo>
                      <a:pt x="713" y="179"/>
                    </a:lnTo>
                    <a:lnTo>
                      <a:pt x="705" y="174"/>
                    </a:lnTo>
                    <a:lnTo>
                      <a:pt x="699" y="171"/>
                    </a:lnTo>
                    <a:lnTo>
                      <a:pt x="692" y="167"/>
                    </a:lnTo>
                    <a:lnTo>
                      <a:pt x="685" y="163"/>
                    </a:lnTo>
                    <a:lnTo>
                      <a:pt x="677" y="159"/>
                    </a:lnTo>
                    <a:lnTo>
                      <a:pt x="670" y="156"/>
                    </a:lnTo>
                    <a:lnTo>
                      <a:pt x="663" y="152"/>
                    </a:lnTo>
                    <a:lnTo>
                      <a:pt x="655" y="149"/>
                    </a:lnTo>
                    <a:lnTo>
                      <a:pt x="648" y="146"/>
                    </a:lnTo>
                    <a:lnTo>
                      <a:pt x="642" y="143"/>
                    </a:lnTo>
                    <a:lnTo>
                      <a:pt x="633" y="140"/>
                    </a:lnTo>
                    <a:lnTo>
                      <a:pt x="626" y="137"/>
                    </a:lnTo>
                    <a:lnTo>
                      <a:pt x="618" y="134"/>
                    </a:lnTo>
                    <a:lnTo>
                      <a:pt x="611" y="131"/>
                    </a:lnTo>
                    <a:lnTo>
                      <a:pt x="602" y="127"/>
                    </a:lnTo>
                    <a:lnTo>
                      <a:pt x="595" y="124"/>
                    </a:lnTo>
                    <a:lnTo>
                      <a:pt x="588" y="122"/>
                    </a:lnTo>
                    <a:lnTo>
                      <a:pt x="580" y="120"/>
                    </a:lnTo>
                    <a:lnTo>
                      <a:pt x="572" y="117"/>
                    </a:lnTo>
                    <a:lnTo>
                      <a:pt x="565" y="114"/>
                    </a:lnTo>
                    <a:lnTo>
                      <a:pt x="556" y="112"/>
                    </a:lnTo>
                    <a:lnTo>
                      <a:pt x="549" y="110"/>
                    </a:lnTo>
                    <a:lnTo>
                      <a:pt x="541" y="107"/>
                    </a:lnTo>
                    <a:lnTo>
                      <a:pt x="533" y="104"/>
                    </a:lnTo>
                    <a:lnTo>
                      <a:pt x="525" y="102"/>
                    </a:lnTo>
                    <a:lnTo>
                      <a:pt x="518" y="101"/>
                    </a:lnTo>
                    <a:lnTo>
                      <a:pt x="508" y="98"/>
                    </a:lnTo>
                    <a:lnTo>
                      <a:pt x="501" y="97"/>
                    </a:lnTo>
                    <a:lnTo>
                      <a:pt x="493" y="94"/>
                    </a:lnTo>
                    <a:lnTo>
                      <a:pt x="485" y="93"/>
                    </a:lnTo>
                    <a:lnTo>
                      <a:pt x="476" y="91"/>
                    </a:lnTo>
                    <a:lnTo>
                      <a:pt x="469" y="89"/>
                    </a:lnTo>
                    <a:lnTo>
                      <a:pt x="460" y="87"/>
                    </a:lnTo>
                    <a:lnTo>
                      <a:pt x="453" y="86"/>
                    </a:lnTo>
                    <a:lnTo>
                      <a:pt x="445" y="84"/>
                    </a:lnTo>
                    <a:lnTo>
                      <a:pt x="437" y="81"/>
                    </a:lnTo>
                    <a:lnTo>
                      <a:pt x="429" y="79"/>
                    </a:lnTo>
                    <a:lnTo>
                      <a:pt x="422" y="78"/>
                    </a:lnTo>
                    <a:lnTo>
                      <a:pt x="413" y="76"/>
                    </a:lnTo>
                    <a:lnTo>
                      <a:pt x="406" y="75"/>
                    </a:lnTo>
                    <a:lnTo>
                      <a:pt x="398" y="73"/>
                    </a:lnTo>
                    <a:lnTo>
                      <a:pt x="391" y="72"/>
                    </a:lnTo>
                    <a:lnTo>
                      <a:pt x="384" y="68"/>
                    </a:lnTo>
                    <a:lnTo>
                      <a:pt x="377" y="65"/>
                    </a:lnTo>
                    <a:lnTo>
                      <a:pt x="369" y="62"/>
                    </a:lnTo>
                    <a:lnTo>
                      <a:pt x="363" y="60"/>
                    </a:lnTo>
                    <a:lnTo>
                      <a:pt x="356" y="56"/>
                    </a:lnTo>
                    <a:lnTo>
                      <a:pt x="349" y="54"/>
                    </a:lnTo>
                    <a:lnTo>
                      <a:pt x="341" y="52"/>
                    </a:lnTo>
                    <a:lnTo>
                      <a:pt x="335" y="51"/>
                    </a:lnTo>
                    <a:lnTo>
                      <a:pt x="327" y="48"/>
                    </a:lnTo>
                    <a:lnTo>
                      <a:pt x="319" y="47"/>
                    </a:lnTo>
                    <a:lnTo>
                      <a:pt x="312" y="45"/>
                    </a:lnTo>
                    <a:lnTo>
                      <a:pt x="305" y="44"/>
                    </a:lnTo>
                    <a:lnTo>
                      <a:pt x="296" y="42"/>
                    </a:lnTo>
                    <a:lnTo>
                      <a:pt x="290" y="41"/>
                    </a:lnTo>
                    <a:lnTo>
                      <a:pt x="282" y="40"/>
                    </a:lnTo>
                    <a:lnTo>
                      <a:pt x="275" y="39"/>
                    </a:lnTo>
                    <a:lnTo>
                      <a:pt x="267" y="37"/>
                    </a:lnTo>
                    <a:lnTo>
                      <a:pt x="260" y="35"/>
                    </a:lnTo>
                    <a:lnTo>
                      <a:pt x="252" y="32"/>
                    </a:lnTo>
                    <a:lnTo>
                      <a:pt x="246" y="31"/>
                    </a:lnTo>
                    <a:lnTo>
                      <a:pt x="239" y="29"/>
                    </a:lnTo>
                    <a:lnTo>
                      <a:pt x="232" y="28"/>
                    </a:lnTo>
                    <a:lnTo>
                      <a:pt x="224" y="26"/>
                    </a:lnTo>
                    <a:lnTo>
                      <a:pt x="218" y="25"/>
                    </a:lnTo>
                    <a:lnTo>
                      <a:pt x="211" y="23"/>
                    </a:lnTo>
                    <a:lnTo>
                      <a:pt x="204" y="21"/>
                    </a:lnTo>
                    <a:lnTo>
                      <a:pt x="198" y="19"/>
                    </a:lnTo>
                    <a:lnTo>
                      <a:pt x="192" y="17"/>
                    </a:lnTo>
                    <a:lnTo>
                      <a:pt x="186" y="14"/>
                    </a:lnTo>
                    <a:lnTo>
                      <a:pt x="179" y="12"/>
                    </a:lnTo>
                    <a:lnTo>
                      <a:pt x="174" y="8"/>
                    </a:lnTo>
                    <a:lnTo>
                      <a:pt x="169" y="6"/>
                    </a:lnTo>
                    <a:lnTo>
                      <a:pt x="179" y="10"/>
                    </a:lnTo>
                    <a:lnTo>
                      <a:pt x="190" y="12"/>
                    </a:lnTo>
                    <a:lnTo>
                      <a:pt x="198" y="7"/>
                    </a:lnTo>
                    <a:lnTo>
                      <a:pt x="208" y="0"/>
                    </a:lnTo>
                    <a:lnTo>
                      <a:pt x="216" y="0"/>
                    </a:lnTo>
                    <a:lnTo>
                      <a:pt x="224" y="1"/>
                    </a:lnTo>
                    <a:lnTo>
                      <a:pt x="234" y="2"/>
                    </a:lnTo>
                    <a:lnTo>
                      <a:pt x="243" y="4"/>
                    </a:lnTo>
                    <a:lnTo>
                      <a:pt x="251" y="5"/>
                    </a:lnTo>
                    <a:lnTo>
                      <a:pt x="260" y="7"/>
                    </a:lnTo>
                    <a:lnTo>
                      <a:pt x="269" y="8"/>
                    </a:lnTo>
                    <a:lnTo>
                      <a:pt x="279" y="10"/>
                    </a:lnTo>
                    <a:lnTo>
                      <a:pt x="287" y="12"/>
                    </a:lnTo>
                    <a:lnTo>
                      <a:pt x="295" y="14"/>
                    </a:lnTo>
                    <a:lnTo>
                      <a:pt x="304" y="15"/>
                    </a:lnTo>
                    <a:lnTo>
                      <a:pt x="313" y="17"/>
                    </a:lnTo>
                    <a:lnTo>
                      <a:pt x="321" y="19"/>
                    </a:lnTo>
                    <a:lnTo>
                      <a:pt x="330" y="21"/>
                    </a:lnTo>
                    <a:lnTo>
                      <a:pt x="338" y="23"/>
                    </a:lnTo>
                    <a:lnTo>
                      <a:pt x="347" y="26"/>
                    </a:lnTo>
                    <a:lnTo>
                      <a:pt x="355" y="28"/>
                    </a:lnTo>
                    <a:lnTo>
                      <a:pt x="363" y="30"/>
                    </a:lnTo>
                    <a:lnTo>
                      <a:pt x="371" y="32"/>
                    </a:lnTo>
                    <a:lnTo>
                      <a:pt x="380" y="36"/>
                    </a:lnTo>
                    <a:lnTo>
                      <a:pt x="387" y="38"/>
                    </a:lnTo>
                    <a:lnTo>
                      <a:pt x="397" y="40"/>
                    </a:lnTo>
                    <a:lnTo>
                      <a:pt x="404" y="43"/>
                    </a:lnTo>
                    <a:lnTo>
                      <a:pt x="413" y="46"/>
                    </a:lnTo>
                    <a:lnTo>
                      <a:pt x="421" y="48"/>
                    </a:lnTo>
                    <a:lnTo>
                      <a:pt x="430" y="51"/>
                    </a:lnTo>
                    <a:lnTo>
                      <a:pt x="437" y="54"/>
                    </a:lnTo>
                    <a:lnTo>
                      <a:pt x="447" y="57"/>
                    </a:lnTo>
                    <a:lnTo>
                      <a:pt x="454" y="61"/>
                    </a:lnTo>
                    <a:lnTo>
                      <a:pt x="463" y="64"/>
                    </a:lnTo>
                    <a:lnTo>
                      <a:pt x="471" y="67"/>
                    </a:lnTo>
                    <a:lnTo>
                      <a:pt x="480" y="70"/>
                    </a:lnTo>
                    <a:lnTo>
                      <a:pt x="487" y="72"/>
                    </a:lnTo>
                    <a:lnTo>
                      <a:pt x="496" y="75"/>
                    </a:lnTo>
                    <a:lnTo>
                      <a:pt x="503" y="78"/>
                    </a:lnTo>
                    <a:lnTo>
                      <a:pt x="511" y="81"/>
                    </a:lnTo>
                    <a:lnTo>
                      <a:pt x="519" y="85"/>
                    </a:lnTo>
                    <a:lnTo>
                      <a:pt x="527" y="88"/>
                    </a:lnTo>
                    <a:lnTo>
                      <a:pt x="535" y="91"/>
                    </a:lnTo>
                    <a:lnTo>
                      <a:pt x="544" y="94"/>
                    </a:lnTo>
                    <a:lnTo>
                      <a:pt x="551" y="97"/>
                    </a:lnTo>
                    <a:lnTo>
                      <a:pt x="559" y="100"/>
                    </a:lnTo>
                    <a:lnTo>
                      <a:pt x="568" y="103"/>
                    </a:lnTo>
                    <a:lnTo>
                      <a:pt x="576" y="107"/>
                    </a:lnTo>
                    <a:lnTo>
                      <a:pt x="583" y="110"/>
                    </a:lnTo>
                    <a:lnTo>
                      <a:pt x="593" y="113"/>
                    </a:lnTo>
                    <a:lnTo>
                      <a:pt x="600" y="116"/>
                    </a:lnTo>
                    <a:lnTo>
                      <a:pt x="609" y="119"/>
                    </a:lnTo>
                    <a:lnTo>
                      <a:pt x="617" y="121"/>
                    </a:lnTo>
                    <a:lnTo>
                      <a:pt x="625" y="124"/>
                    </a:lnTo>
                    <a:lnTo>
                      <a:pt x="632" y="127"/>
                    </a:lnTo>
                    <a:lnTo>
                      <a:pt x="641" y="131"/>
                    </a:lnTo>
                    <a:lnTo>
                      <a:pt x="648" y="134"/>
                    </a:lnTo>
                    <a:lnTo>
                      <a:pt x="657" y="137"/>
                    </a:lnTo>
                    <a:lnTo>
                      <a:pt x="665" y="140"/>
                    </a:lnTo>
                    <a:lnTo>
                      <a:pt x="674" y="143"/>
                    </a:lnTo>
                    <a:lnTo>
                      <a:pt x="681" y="145"/>
                    </a:lnTo>
                    <a:lnTo>
                      <a:pt x="690" y="148"/>
                    </a:lnTo>
                    <a:lnTo>
                      <a:pt x="698" y="151"/>
                    </a:lnTo>
                    <a:lnTo>
                      <a:pt x="707" y="155"/>
                    </a:lnTo>
                    <a:lnTo>
                      <a:pt x="715" y="157"/>
                    </a:lnTo>
                    <a:lnTo>
                      <a:pt x="723" y="160"/>
                    </a:lnTo>
                    <a:lnTo>
                      <a:pt x="732" y="163"/>
                    </a:lnTo>
                    <a:lnTo>
                      <a:pt x="741"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2" name="Freeform 61"/>
              <p:cNvSpPr>
                <a:spLocks/>
              </p:cNvSpPr>
              <p:nvPr/>
            </p:nvSpPr>
            <p:spPr bwMode="auto">
              <a:xfrm>
                <a:off x="1931" y="3280"/>
                <a:ext cx="37" cy="131"/>
              </a:xfrm>
              <a:custGeom>
                <a:avLst/>
                <a:gdLst>
                  <a:gd name="T0" fmla="*/ 31 w 73"/>
                  <a:gd name="T1" fmla="*/ 131 h 263"/>
                  <a:gd name="T2" fmla="*/ 21 w 73"/>
                  <a:gd name="T3" fmla="*/ 130 h 263"/>
                  <a:gd name="T4" fmla="*/ 11 w 73"/>
                  <a:gd name="T5" fmla="*/ 128 h 263"/>
                  <a:gd name="T6" fmla="*/ 3 w 73"/>
                  <a:gd name="T7" fmla="*/ 123 h 263"/>
                  <a:gd name="T8" fmla="*/ 1 w 73"/>
                  <a:gd name="T9" fmla="*/ 115 h 263"/>
                  <a:gd name="T10" fmla="*/ 2 w 73"/>
                  <a:gd name="T11" fmla="*/ 108 h 263"/>
                  <a:gd name="T12" fmla="*/ 4 w 73"/>
                  <a:gd name="T13" fmla="*/ 101 h 263"/>
                  <a:gd name="T14" fmla="*/ 5 w 73"/>
                  <a:gd name="T15" fmla="*/ 93 h 263"/>
                  <a:gd name="T16" fmla="*/ 6 w 73"/>
                  <a:gd name="T17" fmla="*/ 86 h 263"/>
                  <a:gd name="T18" fmla="*/ 7 w 73"/>
                  <a:gd name="T19" fmla="*/ 79 h 263"/>
                  <a:gd name="T20" fmla="*/ 8 w 73"/>
                  <a:gd name="T21" fmla="*/ 71 h 263"/>
                  <a:gd name="T22" fmla="*/ 9 w 73"/>
                  <a:gd name="T23" fmla="*/ 63 h 263"/>
                  <a:gd name="T24" fmla="*/ 10 w 73"/>
                  <a:gd name="T25" fmla="*/ 56 h 263"/>
                  <a:gd name="T26" fmla="*/ 11 w 73"/>
                  <a:gd name="T27" fmla="*/ 48 h 263"/>
                  <a:gd name="T28" fmla="*/ 12 w 73"/>
                  <a:gd name="T29" fmla="*/ 41 h 263"/>
                  <a:gd name="T30" fmla="*/ 12 w 73"/>
                  <a:gd name="T31" fmla="*/ 33 h 263"/>
                  <a:gd name="T32" fmla="*/ 12 w 73"/>
                  <a:gd name="T33" fmla="*/ 26 h 263"/>
                  <a:gd name="T34" fmla="*/ 12 w 73"/>
                  <a:gd name="T35" fmla="*/ 18 h 263"/>
                  <a:gd name="T36" fmla="*/ 12 w 73"/>
                  <a:gd name="T37" fmla="*/ 11 h 263"/>
                  <a:gd name="T38" fmla="*/ 12 w 73"/>
                  <a:gd name="T39" fmla="*/ 3 h 263"/>
                  <a:gd name="T40" fmla="*/ 14 w 73"/>
                  <a:gd name="T41" fmla="*/ 3 h 263"/>
                  <a:gd name="T42" fmla="*/ 17 w 73"/>
                  <a:gd name="T43" fmla="*/ 10 h 263"/>
                  <a:gd name="T44" fmla="*/ 19 w 73"/>
                  <a:gd name="T45" fmla="*/ 18 h 263"/>
                  <a:gd name="T46" fmla="*/ 21 w 73"/>
                  <a:gd name="T47" fmla="*/ 25 h 263"/>
                  <a:gd name="T48" fmla="*/ 23 w 73"/>
                  <a:gd name="T49" fmla="*/ 34 h 263"/>
                  <a:gd name="T50" fmla="*/ 24 w 73"/>
                  <a:gd name="T51" fmla="*/ 42 h 263"/>
                  <a:gd name="T52" fmla="*/ 25 w 73"/>
                  <a:gd name="T53" fmla="*/ 50 h 263"/>
                  <a:gd name="T54" fmla="*/ 26 w 73"/>
                  <a:gd name="T55" fmla="*/ 59 h 263"/>
                  <a:gd name="T56" fmla="*/ 27 w 73"/>
                  <a:gd name="T57" fmla="*/ 67 h 263"/>
                  <a:gd name="T58" fmla="*/ 27 w 73"/>
                  <a:gd name="T59" fmla="*/ 75 h 263"/>
                  <a:gd name="T60" fmla="*/ 27 w 73"/>
                  <a:gd name="T61" fmla="*/ 84 h 263"/>
                  <a:gd name="T62" fmla="*/ 28 w 73"/>
                  <a:gd name="T63" fmla="*/ 93 h 263"/>
                  <a:gd name="T64" fmla="*/ 29 w 73"/>
                  <a:gd name="T65" fmla="*/ 102 h 263"/>
                  <a:gd name="T66" fmla="*/ 31 w 73"/>
                  <a:gd name="T67" fmla="*/ 110 h 263"/>
                  <a:gd name="T68" fmla="*/ 32 w 73"/>
                  <a:gd name="T69" fmla="*/ 118 h 263"/>
                  <a:gd name="T70" fmla="*/ 35 w 73"/>
                  <a:gd name="T71" fmla="*/ 127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2" y="262"/>
                    </a:lnTo>
                    <a:lnTo>
                      <a:pt x="52" y="262"/>
                    </a:lnTo>
                    <a:lnTo>
                      <a:pt x="41" y="261"/>
                    </a:lnTo>
                    <a:lnTo>
                      <a:pt x="32" y="261"/>
                    </a:lnTo>
                    <a:lnTo>
                      <a:pt x="21" y="257"/>
                    </a:lnTo>
                    <a:lnTo>
                      <a:pt x="12" y="254"/>
                    </a:lnTo>
                    <a:lnTo>
                      <a:pt x="5" y="247"/>
                    </a:lnTo>
                    <a:lnTo>
                      <a:pt x="0" y="239"/>
                    </a:lnTo>
                    <a:lnTo>
                      <a:pt x="1" y="231"/>
                    </a:lnTo>
                    <a:lnTo>
                      <a:pt x="3" y="223"/>
                    </a:lnTo>
                    <a:lnTo>
                      <a:pt x="4" y="216"/>
                    </a:lnTo>
                    <a:lnTo>
                      <a:pt x="6" y="210"/>
                    </a:lnTo>
                    <a:lnTo>
                      <a:pt x="7" y="202"/>
                    </a:lnTo>
                    <a:lnTo>
                      <a:pt x="9" y="194"/>
                    </a:lnTo>
                    <a:lnTo>
                      <a:pt x="10" y="187"/>
                    </a:lnTo>
                    <a:lnTo>
                      <a:pt x="12" y="181"/>
                    </a:lnTo>
                    <a:lnTo>
                      <a:pt x="12" y="172"/>
                    </a:lnTo>
                    <a:lnTo>
                      <a:pt x="14" y="165"/>
                    </a:lnTo>
                    <a:lnTo>
                      <a:pt x="14" y="158"/>
                    </a:lnTo>
                    <a:lnTo>
                      <a:pt x="16" y="150"/>
                    </a:lnTo>
                    <a:lnTo>
                      <a:pt x="16" y="142"/>
                    </a:lnTo>
                    <a:lnTo>
                      <a:pt x="18" y="136"/>
                    </a:lnTo>
                    <a:lnTo>
                      <a:pt x="18" y="127"/>
                    </a:lnTo>
                    <a:lnTo>
                      <a:pt x="20" y="121"/>
                    </a:lnTo>
                    <a:lnTo>
                      <a:pt x="20" y="113"/>
                    </a:lnTo>
                    <a:lnTo>
                      <a:pt x="21" y="106"/>
                    </a:lnTo>
                    <a:lnTo>
                      <a:pt x="21" y="97"/>
                    </a:lnTo>
                    <a:lnTo>
                      <a:pt x="23" y="91"/>
                    </a:lnTo>
                    <a:lnTo>
                      <a:pt x="23" y="83"/>
                    </a:lnTo>
                    <a:lnTo>
                      <a:pt x="23" y="75"/>
                    </a:lnTo>
                    <a:lnTo>
                      <a:pt x="23" y="67"/>
                    </a:lnTo>
                    <a:lnTo>
                      <a:pt x="24" y="61"/>
                    </a:lnTo>
                    <a:lnTo>
                      <a:pt x="24" y="52"/>
                    </a:lnTo>
                    <a:lnTo>
                      <a:pt x="24" y="45"/>
                    </a:lnTo>
                    <a:lnTo>
                      <a:pt x="24" y="37"/>
                    </a:lnTo>
                    <a:lnTo>
                      <a:pt x="24" y="30"/>
                    </a:lnTo>
                    <a:lnTo>
                      <a:pt x="24" y="22"/>
                    </a:lnTo>
                    <a:lnTo>
                      <a:pt x="24" y="15"/>
                    </a:lnTo>
                    <a:lnTo>
                      <a:pt x="24" y="6"/>
                    </a:lnTo>
                    <a:lnTo>
                      <a:pt x="24" y="0"/>
                    </a:lnTo>
                    <a:lnTo>
                      <a:pt x="27" y="6"/>
                    </a:lnTo>
                    <a:lnTo>
                      <a:pt x="30" y="14"/>
                    </a:lnTo>
                    <a:lnTo>
                      <a:pt x="33" y="21"/>
                    </a:lnTo>
                    <a:lnTo>
                      <a:pt x="36" y="28"/>
                    </a:lnTo>
                    <a:lnTo>
                      <a:pt x="38" y="36"/>
                    </a:lnTo>
                    <a:lnTo>
                      <a:pt x="40" y="44"/>
                    </a:lnTo>
                    <a:lnTo>
                      <a:pt x="42" y="51"/>
                    </a:lnTo>
                    <a:lnTo>
                      <a:pt x="44" y="61"/>
                    </a:lnTo>
                    <a:lnTo>
                      <a:pt x="45" y="68"/>
                    </a:lnTo>
                    <a:lnTo>
                      <a:pt x="47" y="76"/>
                    </a:lnTo>
                    <a:lnTo>
                      <a:pt x="48" y="84"/>
                    </a:lnTo>
                    <a:lnTo>
                      <a:pt x="49" y="93"/>
                    </a:lnTo>
                    <a:lnTo>
                      <a:pt x="50" y="101"/>
                    </a:lnTo>
                    <a:lnTo>
                      <a:pt x="51" y="110"/>
                    </a:lnTo>
                    <a:lnTo>
                      <a:pt x="52" y="118"/>
                    </a:lnTo>
                    <a:lnTo>
                      <a:pt x="53" y="127"/>
                    </a:lnTo>
                    <a:lnTo>
                      <a:pt x="53" y="135"/>
                    </a:lnTo>
                    <a:lnTo>
                      <a:pt x="53" y="143"/>
                    </a:lnTo>
                    <a:lnTo>
                      <a:pt x="53" y="151"/>
                    </a:lnTo>
                    <a:lnTo>
                      <a:pt x="54" y="161"/>
                    </a:lnTo>
                    <a:lnTo>
                      <a:pt x="54" y="169"/>
                    </a:lnTo>
                    <a:lnTo>
                      <a:pt x="55" y="178"/>
                    </a:lnTo>
                    <a:lnTo>
                      <a:pt x="56" y="186"/>
                    </a:lnTo>
                    <a:lnTo>
                      <a:pt x="58" y="195"/>
                    </a:lnTo>
                    <a:lnTo>
                      <a:pt x="58" y="204"/>
                    </a:lnTo>
                    <a:lnTo>
                      <a:pt x="60" y="212"/>
                    </a:lnTo>
                    <a:lnTo>
                      <a:pt x="61" y="220"/>
                    </a:lnTo>
                    <a:lnTo>
                      <a:pt x="63" y="229"/>
                    </a:lnTo>
                    <a:lnTo>
                      <a:pt x="64" y="237"/>
                    </a:lnTo>
                    <a:lnTo>
                      <a:pt x="66" y="245"/>
                    </a:lnTo>
                    <a:lnTo>
                      <a:pt x="70" y="254"/>
                    </a:lnTo>
                    <a:lnTo>
                      <a:pt x="73"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3" name="Freeform 62"/>
              <p:cNvSpPr>
                <a:spLocks/>
              </p:cNvSpPr>
              <p:nvPr/>
            </p:nvSpPr>
            <p:spPr bwMode="auto">
              <a:xfrm>
                <a:off x="1283" y="3295"/>
                <a:ext cx="68" cy="52"/>
              </a:xfrm>
              <a:custGeom>
                <a:avLst/>
                <a:gdLst>
                  <a:gd name="T0" fmla="*/ 46 w 138"/>
                  <a:gd name="T1" fmla="*/ 0 h 104"/>
                  <a:gd name="T2" fmla="*/ 47 w 138"/>
                  <a:gd name="T3" fmla="*/ 3 h 104"/>
                  <a:gd name="T4" fmla="*/ 49 w 138"/>
                  <a:gd name="T5" fmla="*/ 6 h 104"/>
                  <a:gd name="T6" fmla="*/ 51 w 138"/>
                  <a:gd name="T7" fmla="*/ 9 h 104"/>
                  <a:gd name="T8" fmla="*/ 54 w 138"/>
                  <a:gd name="T9" fmla="*/ 12 h 104"/>
                  <a:gd name="T10" fmla="*/ 57 w 138"/>
                  <a:gd name="T11" fmla="*/ 15 h 104"/>
                  <a:gd name="T12" fmla="*/ 59 w 138"/>
                  <a:gd name="T13" fmla="*/ 18 h 104"/>
                  <a:gd name="T14" fmla="*/ 61 w 138"/>
                  <a:gd name="T15" fmla="*/ 21 h 104"/>
                  <a:gd name="T16" fmla="*/ 64 w 138"/>
                  <a:gd name="T17" fmla="*/ 25 h 104"/>
                  <a:gd name="T18" fmla="*/ 65 w 138"/>
                  <a:gd name="T19" fmla="*/ 28 h 104"/>
                  <a:gd name="T20" fmla="*/ 67 w 138"/>
                  <a:gd name="T21" fmla="*/ 31 h 104"/>
                  <a:gd name="T22" fmla="*/ 68 w 138"/>
                  <a:gd name="T23" fmla="*/ 34 h 104"/>
                  <a:gd name="T24" fmla="*/ 68 w 138"/>
                  <a:gd name="T25" fmla="*/ 38 h 104"/>
                  <a:gd name="T26" fmla="*/ 68 w 138"/>
                  <a:gd name="T27" fmla="*/ 41 h 104"/>
                  <a:gd name="T28" fmla="*/ 67 w 138"/>
                  <a:gd name="T29" fmla="*/ 45 h 104"/>
                  <a:gd name="T30" fmla="*/ 65 w 138"/>
                  <a:gd name="T31" fmla="*/ 48 h 104"/>
                  <a:gd name="T32" fmla="*/ 63 w 138"/>
                  <a:gd name="T33" fmla="*/ 52 h 104"/>
                  <a:gd name="T34" fmla="*/ 62 w 138"/>
                  <a:gd name="T35" fmla="*/ 47 h 104"/>
                  <a:gd name="T36" fmla="*/ 62 w 138"/>
                  <a:gd name="T37" fmla="*/ 43 h 104"/>
                  <a:gd name="T38" fmla="*/ 61 w 138"/>
                  <a:gd name="T39" fmla="*/ 40 h 104"/>
                  <a:gd name="T40" fmla="*/ 61 w 138"/>
                  <a:gd name="T41" fmla="*/ 36 h 104"/>
                  <a:gd name="T42" fmla="*/ 58 w 138"/>
                  <a:gd name="T43" fmla="*/ 31 h 104"/>
                  <a:gd name="T44" fmla="*/ 55 w 138"/>
                  <a:gd name="T45" fmla="*/ 27 h 104"/>
                  <a:gd name="T46" fmla="*/ 50 w 138"/>
                  <a:gd name="T47" fmla="*/ 23 h 104"/>
                  <a:gd name="T48" fmla="*/ 46 w 138"/>
                  <a:gd name="T49" fmla="*/ 21 h 104"/>
                  <a:gd name="T50" fmla="*/ 41 w 138"/>
                  <a:gd name="T51" fmla="*/ 20 h 104"/>
                  <a:gd name="T52" fmla="*/ 35 w 138"/>
                  <a:gd name="T53" fmla="*/ 19 h 104"/>
                  <a:gd name="T54" fmla="*/ 33 w 138"/>
                  <a:gd name="T55" fmla="*/ 18 h 104"/>
                  <a:gd name="T56" fmla="*/ 30 w 138"/>
                  <a:gd name="T57" fmla="*/ 17 h 104"/>
                  <a:gd name="T58" fmla="*/ 26 w 138"/>
                  <a:gd name="T59" fmla="*/ 17 h 104"/>
                  <a:gd name="T60" fmla="*/ 24 w 138"/>
                  <a:gd name="T61" fmla="*/ 16 h 104"/>
                  <a:gd name="T62" fmla="*/ 18 w 138"/>
                  <a:gd name="T63" fmla="*/ 15 h 104"/>
                  <a:gd name="T64" fmla="*/ 13 w 138"/>
                  <a:gd name="T65" fmla="*/ 13 h 104"/>
                  <a:gd name="T66" fmla="*/ 9 w 138"/>
                  <a:gd name="T67" fmla="*/ 11 h 104"/>
                  <a:gd name="T68" fmla="*/ 5 w 138"/>
                  <a:gd name="T69" fmla="*/ 9 h 104"/>
                  <a:gd name="T70" fmla="*/ 1 w 138"/>
                  <a:gd name="T71" fmla="*/ 5 h 104"/>
                  <a:gd name="T72" fmla="*/ 0 w 138"/>
                  <a:gd name="T73" fmla="*/ 0 h 104"/>
                  <a:gd name="T74" fmla="*/ 46 w 138"/>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8" h="104">
                    <a:moveTo>
                      <a:pt x="93" y="0"/>
                    </a:moveTo>
                    <a:lnTo>
                      <a:pt x="96" y="6"/>
                    </a:lnTo>
                    <a:lnTo>
                      <a:pt x="100" y="12"/>
                    </a:lnTo>
                    <a:lnTo>
                      <a:pt x="104" y="17"/>
                    </a:lnTo>
                    <a:lnTo>
                      <a:pt x="110" y="23"/>
                    </a:lnTo>
                    <a:lnTo>
                      <a:pt x="115" y="30"/>
                    </a:lnTo>
                    <a:lnTo>
                      <a:pt x="120" y="36"/>
                    </a:lnTo>
                    <a:lnTo>
                      <a:pt x="124" y="42"/>
                    </a:lnTo>
                    <a:lnTo>
                      <a:pt x="130" y="49"/>
                    </a:lnTo>
                    <a:lnTo>
                      <a:pt x="132" y="56"/>
                    </a:lnTo>
                    <a:lnTo>
                      <a:pt x="135" y="62"/>
                    </a:lnTo>
                    <a:lnTo>
                      <a:pt x="137" y="68"/>
                    </a:lnTo>
                    <a:lnTo>
                      <a:pt x="138" y="76"/>
                    </a:lnTo>
                    <a:lnTo>
                      <a:pt x="137" y="82"/>
                    </a:lnTo>
                    <a:lnTo>
                      <a:pt x="136" y="89"/>
                    </a:lnTo>
                    <a:lnTo>
                      <a:pt x="132" y="96"/>
                    </a:lnTo>
                    <a:lnTo>
                      <a:pt x="127" y="104"/>
                    </a:lnTo>
                    <a:lnTo>
                      <a:pt x="126" y="94"/>
                    </a:lnTo>
                    <a:lnTo>
                      <a:pt x="126" y="86"/>
                    </a:lnTo>
                    <a:lnTo>
                      <a:pt x="124" y="79"/>
                    </a:lnTo>
                    <a:lnTo>
                      <a:pt x="123" y="72"/>
                    </a:lnTo>
                    <a:lnTo>
                      <a:pt x="118" y="62"/>
                    </a:lnTo>
                    <a:lnTo>
                      <a:pt x="112" y="54"/>
                    </a:lnTo>
                    <a:lnTo>
                      <a:pt x="102" y="46"/>
                    </a:lnTo>
                    <a:lnTo>
                      <a:pt x="94" y="42"/>
                    </a:lnTo>
                    <a:lnTo>
                      <a:pt x="83" y="39"/>
                    </a:lnTo>
                    <a:lnTo>
                      <a:pt x="72" y="37"/>
                    </a:lnTo>
                    <a:lnTo>
                      <a:pt x="66" y="35"/>
                    </a:lnTo>
                    <a:lnTo>
                      <a:pt x="60" y="34"/>
                    </a:lnTo>
                    <a:lnTo>
                      <a:pt x="53" y="33"/>
                    </a:lnTo>
                    <a:lnTo>
                      <a:pt x="48" y="32"/>
                    </a:lnTo>
                    <a:lnTo>
                      <a:pt x="37" y="29"/>
                    </a:lnTo>
                    <a:lnTo>
                      <a:pt x="27" y="26"/>
                    </a:lnTo>
                    <a:lnTo>
                      <a:pt x="18" y="22"/>
                    </a:lnTo>
                    <a:lnTo>
                      <a:pt x="11" y="17"/>
                    </a:lnTo>
                    <a:lnTo>
                      <a:pt x="3" y="10"/>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4" name="Freeform 63"/>
              <p:cNvSpPr>
                <a:spLocks/>
              </p:cNvSpPr>
              <p:nvPr/>
            </p:nvSpPr>
            <p:spPr bwMode="auto">
              <a:xfrm>
                <a:off x="1375" y="3319"/>
                <a:ext cx="71" cy="139"/>
              </a:xfrm>
              <a:custGeom>
                <a:avLst/>
                <a:gdLst>
                  <a:gd name="T0" fmla="*/ 70 w 142"/>
                  <a:gd name="T1" fmla="*/ 55 h 277"/>
                  <a:gd name="T2" fmla="*/ 71 w 142"/>
                  <a:gd name="T3" fmla="*/ 62 h 277"/>
                  <a:gd name="T4" fmla="*/ 71 w 142"/>
                  <a:gd name="T5" fmla="*/ 67 h 277"/>
                  <a:gd name="T6" fmla="*/ 70 w 142"/>
                  <a:gd name="T7" fmla="*/ 74 h 277"/>
                  <a:gd name="T8" fmla="*/ 69 w 142"/>
                  <a:gd name="T9" fmla="*/ 79 h 277"/>
                  <a:gd name="T10" fmla="*/ 68 w 142"/>
                  <a:gd name="T11" fmla="*/ 86 h 277"/>
                  <a:gd name="T12" fmla="*/ 65 w 142"/>
                  <a:gd name="T13" fmla="*/ 91 h 277"/>
                  <a:gd name="T14" fmla="*/ 63 w 142"/>
                  <a:gd name="T15" fmla="*/ 98 h 277"/>
                  <a:gd name="T16" fmla="*/ 59 w 142"/>
                  <a:gd name="T17" fmla="*/ 106 h 277"/>
                  <a:gd name="T18" fmla="*/ 52 w 142"/>
                  <a:gd name="T19" fmla="*/ 116 h 277"/>
                  <a:gd name="T20" fmla="*/ 45 w 142"/>
                  <a:gd name="T21" fmla="*/ 126 h 277"/>
                  <a:gd name="T22" fmla="*/ 37 w 142"/>
                  <a:gd name="T23" fmla="*/ 135 h 277"/>
                  <a:gd name="T24" fmla="*/ 11 w 142"/>
                  <a:gd name="T25" fmla="*/ 139 h 277"/>
                  <a:gd name="T26" fmla="*/ 15 w 142"/>
                  <a:gd name="T27" fmla="*/ 130 h 277"/>
                  <a:gd name="T28" fmla="*/ 16 w 142"/>
                  <a:gd name="T29" fmla="*/ 123 h 277"/>
                  <a:gd name="T30" fmla="*/ 12 w 142"/>
                  <a:gd name="T31" fmla="*/ 116 h 277"/>
                  <a:gd name="T32" fmla="*/ 8 w 142"/>
                  <a:gd name="T33" fmla="*/ 110 h 277"/>
                  <a:gd name="T34" fmla="*/ 2 w 142"/>
                  <a:gd name="T35" fmla="*/ 104 h 277"/>
                  <a:gd name="T36" fmla="*/ 0 w 142"/>
                  <a:gd name="T37" fmla="*/ 98 h 277"/>
                  <a:gd name="T38" fmla="*/ 2 w 142"/>
                  <a:gd name="T39" fmla="*/ 90 h 277"/>
                  <a:gd name="T40" fmla="*/ 5 w 142"/>
                  <a:gd name="T41" fmla="*/ 87 h 277"/>
                  <a:gd name="T42" fmla="*/ 11 w 142"/>
                  <a:gd name="T43" fmla="*/ 83 h 277"/>
                  <a:gd name="T44" fmla="*/ 17 w 142"/>
                  <a:gd name="T45" fmla="*/ 83 h 277"/>
                  <a:gd name="T46" fmla="*/ 22 w 142"/>
                  <a:gd name="T47" fmla="*/ 81 h 277"/>
                  <a:gd name="T48" fmla="*/ 28 w 142"/>
                  <a:gd name="T49" fmla="*/ 74 h 277"/>
                  <a:gd name="T50" fmla="*/ 29 w 142"/>
                  <a:gd name="T51" fmla="*/ 68 h 277"/>
                  <a:gd name="T52" fmla="*/ 30 w 142"/>
                  <a:gd name="T53" fmla="*/ 62 h 277"/>
                  <a:gd name="T54" fmla="*/ 31 w 142"/>
                  <a:gd name="T55" fmla="*/ 55 h 277"/>
                  <a:gd name="T56" fmla="*/ 32 w 142"/>
                  <a:gd name="T57" fmla="*/ 48 h 277"/>
                  <a:gd name="T58" fmla="*/ 32 w 142"/>
                  <a:gd name="T59" fmla="*/ 40 h 277"/>
                  <a:gd name="T60" fmla="*/ 32 w 142"/>
                  <a:gd name="T61" fmla="*/ 33 h 277"/>
                  <a:gd name="T62" fmla="*/ 33 w 142"/>
                  <a:gd name="T63" fmla="*/ 25 h 277"/>
                  <a:gd name="T64" fmla="*/ 35 w 142"/>
                  <a:gd name="T65" fmla="*/ 19 h 277"/>
                  <a:gd name="T66" fmla="*/ 37 w 142"/>
                  <a:gd name="T67" fmla="*/ 12 h 277"/>
                  <a:gd name="T68" fmla="*/ 41 w 142"/>
                  <a:gd name="T69" fmla="*/ 7 h 277"/>
                  <a:gd name="T70" fmla="*/ 47 w 142"/>
                  <a:gd name="T71" fmla="*/ 3 h 277"/>
                  <a:gd name="T72" fmla="*/ 54 w 142"/>
                  <a:gd name="T73" fmla="*/ 0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2" h="277">
                    <a:moveTo>
                      <a:pt x="139" y="105"/>
                    </a:moveTo>
                    <a:lnTo>
                      <a:pt x="140" y="110"/>
                    </a:lnTo>
                    <a:lnTo>
                      <a:pt x="141" y="116"/>
                    </a:lnTo>
                    <a:lnTo>
                      <a:pt x="141" y="123"/>
                    </a:lnTo>
                    <a:lnTo>
                      <a:pt x="142" y="129"/>
                    </a:lnTo>
                    <a:lnTo>
                      <a:pt x="141" y="134"/>
                    </a:lnTo>
                    <a:lnTo>
                      <a:pt x="141" y="140"/>
                    </a:lnTo>
                    <a:lnTo>
                      <a:pt x="140" y="147"/>
                    </a:lnTo>
                    <a:lnTo>
                      <a:pt x="140" y="153"/>
                    </a:lnTo>
                    <a:lnTo>
                      <a:pt x="138" y="158"/>
                    </a:lnTo>
                    <a:lnTo>
                      <a:pt x="137" y="164"/>
                    </a:lnTo>
                    <a:lnTo>
                      <a:pt x="135" y="171"/>
                    </a:lnTo>
                    <a:lnTo>
                      <a:pt x="134" y="177"/>
                    </a:lnTo>
                    <a:lnTo>
                      <a:pt x="130" y="182"/>
                    </a:lnTo>
                    <a:lnTo>
                      <a:pt x="128" y="188"/>
                    </a:lnTo>
                    <a:lnTo>
                      <a:pt x="126" y="195"/>
                    </a:lnTo>
                    <a:lnTo>
                      <a:pt x="124" y="201"/>
                    </a:lnTo>
                    <a:lnTo>
                      <a:pt x="118" y="211"/>
                    </a:lnTo>
                    <a:lnTo>
                      <a:pt x="112" y="222"/>
                    </a:lnTo>
                    <a:lnTo>
                      <a:pt x="104" y="232"/>
                    </a:lnTo>
                    <a:lnTo>
                      <a:pt x="97" y="243"/>
                    </a:lnTo>
                    <a:lnTo>
                      <a:pt x="89" y="252"/>
                    </a:lnTo>
                    <a:lnTo>
                      <a:pt x="81" y="261"/>
                    </a:lnTo>
                    <a:lnTo>
                      <a:pt x="73" y="269"/>
                    </a:lnTo>
                    <a:lnTo>
                      <a:pt x="67" y="277"/>
                    </a:lnTo>
                    <a:lnTo>
                      <a:pt x="21" y="277"/>
                    </a:lnTo>
                    <a:lnTo>
                      <a:pt x="27" y="268"/>
                    </a:lnTo>
                    <a:lnTo>
                      <a:pt x="30" y="260"/>
                    </a:lnTo>
                    <a:lnTo>
                      <a:pt x="31" y="252"/>
                    </a:lnTo>
                    <a:lnTo>
                      <a:pt x="31" y="246"/>
                    </a:lnTo>
                    <a:lnTo>
                      <a:pt x="27" y="238"/>
                    </a:lnTo>
                    <a:lnTo>
                      <a:pt x="24" y="232"/>
                    </a:lnTo>
                    <a:lnTo>
                      <a:pt x="19" y="226"/>
                    </a:lnTo>
                    <a:lnTo>
                      <a:pt x="15" y="220"/>
                    </a:lnTo>
                    <a:lnTo>
                      <a:pt x="8" y="213"/>
                    </a:lnTo>
                    <a:lnTo>
                      <a:pt x="4" y="207"/>
                    </a:lnTo>
                    <a:lnTo>
                      <a:pt x="1" y="201"/>
                    </a:lnTo>
                    <a:lnTo>
                      <a:pt x="0" y="195"/>
                    </a:lnTo>
                    <a:lnTo>
                      <a:pt x="0" y="187"/>
                    </a:lnTo>
                    <a:lnTo>
                      <a:pt x="4" y="180"/>
                    </a:lnTo>
                    <a:lnTo>
                      <a:pt x="6" y="176"/>
                    </a:lnTo>
                    <a:lnTo>
                      <a:pt x="10" y="173"/>
                    </a:lnTo>
                    <a:lnTo>
                      <a:pt x="15" y="170"/>
                    </a:lnTo>
                    <a:lnTo>
                      <a:pt x="21" y="166"/>
                    </a:lnTo>
                    <a:lnTo>
                      <a:pt x="27" y="165"/>
                    </a:lnTo>
                    <a:lnTo>
                      <a:pt x="33" y="165"/>
                    </a:lnTo>
                    <a:lnTo>
                      <a:pt x="37" y="163"/>
                    </a:lnTo>
                    <a:lnTo>
                      <a:pt x="43" y="162"/>
                    </a:lnTo>
                    <a:lnTo>
                      <a:pt x="50" y="156"/>
                    </a:lnTo>
                    <a:lnTo>
                      <a:pt x="55" y="148"/>
                    </a:lnTo>
                    <a:lnTo>
                      <a:pt x="56" y="141"/>
                    </a:lnTo>
                    <a:lnTo>
                      <a:pt x="58" y="135"/>
                    </a:lnTo>
                    <a:lnTo>
                      <a:pt x="59" y="129"/>
                    </a:lnTo>
                    <a:lnTo>
                      <a:pt x="60" y="124"/>
                    </a:lnTo>
                    <a:lnTo>
                      <a:pt x="60" y="116"/>
                    </a:lnTo>
                    <a:lnTo>
                      <a:pt x="61" y="109"/>
                    </a:lnTo>
                    <a:lnTo>
                      <a:pt x="61" y="102"/>
                    </a:lnTo>
                    <a:lnTo>
                      <a:pt x="63" y="95"/>
                    </a:lnTo>
                    <a:lnTo>
                      <a:pt x="63" y="87"/>
                    </a:lnTo>
                    <a:lnTo>
                      <a:pt x="63" y="80"/>
                    </a:lnTo>
                    <a:lnTo>
                      <a:pt x="63" y="71"/>
                    </a:lnTo>
                    <a:lnTo>
                      <a:pt x="64" y="65"/>
                    </a:lnTo>
                    <a:lnTo>
                      <a:pt x="64" y="57"/>
                    </a:lnTo>
                    <a:lnTo>
                      <a:pt x="66" y="49"/>
                    </a:lnTo>
                    <a:lnTo>
                      <a:pt x="67" y="43"/>
                    </a:lnTo>
                    <a:lnTo>
                      <a:pt x="70" y="37"/>
                    </a:lnTo>
                    <a:lnTo>
                      <a:pt x="71" y="30"/>
                    </a:lnTo>
                    <a:lnTo>
                      <a:pt x="74" y="23"/>
                    </a:lnTo>
                    <a:lnTo>
                      <a:pt x="77" y="18"/>
                    </a:lnTo>
                    <a:lnTo>
                      <a:pt x="82" y="14"/>
                    </a:lnTo>
                    <a:lnTo>
                      <a:pt x="87" y="9"/>
                    </a:lnTo>
                    <a:lnTo>
                      <a:pt x="93" y="6"/>
                    </a:lnTo>
                    <a:lnTo>
                      <a:pt x="99" y="1"/>
                    </a:lnTo>
                    <a:lnTo>
                      <a:pt x="107" y="0"/>
                    </a:lnTo>
                    <a:lnTo>
                      <a:pt x="139"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5" name="Freeform 64"/>
              <p:cNvSpPr>
                <a:spLocks/>
              </p:cNvSpPr>
              <p:nvPr/>
            </p:nvSpPr>
            <p:spPr bwMode="auto">
              <a:xfrm>
                <a:off x="1417" y="3344"/>
                <a:ext cx="111" cy="193"/>
              </a:xfrm>
              <a:custGeom>
                <a:avLst/>
                <a:gdLst>
                  <a:gd name="T0" fmla="*/ 111 w 223"/>
                  <a:gd name="T1" fmla="*/ 5 h 388"/>
                  <a:gd name="T2" fmla="*/ 111 w 223"/>
                  <a:gd name="T3" fmla="*/ 16 h 388"/>
                  <a:gd name="T4" fmla="*/ 111 w 223"/>
                  <a:gd name="T5" fmla="*/ 27 h 388"/>
                  <a:gd name="T6" fmla="*/ 111 w 223"/>
                  <a:gd name="T7" fmla="*/ 38 h 388"/>
                  <a:gd name="T8" fmla="*/ 111 w 223"/>
                  <a:gd name="T9" fmla="*/ 49 h 388"/>
                  <a:gd name="T10" fmla="*/ 111 w 223"/>
                  <a:gd name="T11" fmla="*/ 60 h 388"/>
                  <a:gd name="T12" fmla="*/ 111 w 223"/>
                  <a:gd name="T13" fmla="*/ 71 h 388"/>
                  <a:gd name="T14" fmla="*/ 110 w 223"/>
                  <a:gd name="T15" fmla="*/ 79 h 388"/>
                  <a:gd name="T16" fmla="*/ 110 w 223"/>
                  <a:gd name="T17" fmla="*/ 85 h 388"/>
                  <a:gd name="T18" fmla="*/ 109 w 223"/>
                  <a:gd name="T19" fmla="*/ 93 h 388"/>
                  <a:gd name="T20" fmla="*/ 106 w 223"/>
                  <a:gd name="T21" fmla="*/ 103 h 388"/>
                  <a:gd name="T22" fmla="*/ 103 w 223"/>
                  <a:gd name="T23" fmla="*/ 113 h 388"/>
                  <a:gd name="T24" fmla="*/ 100 w 223"/>
                  <a:gd name="T25" fmla="*/ 123 h 388"/>
                  <a:gd name="T26" fmla="*/ 95 w 223"/>
                  <a:gd name="T27" fmla="*/ 132 h 388"/>
                  <a:gd name="T28" fmla="*/ 90 w 223"/>
                  <a:gd name="T29" fmla="*/ 141 h 388"/>
                  <a:gd name="T30" fmla="*/ 83 w 223"/>
                  <a:gd name="T31" fmla="*/ 149 h 388"/>
                  <a:gd name="T32" fmla="*/ 75 w 223"/>
                  <a:gd name="T33" fmla="*/ 158 h 388"/>
                  <a:gd name="T34" fmla="*/ 67 w 223"/>
                  <a:gd name="T35" fmla="*/ 158 h 388"/>
                  <a:gd name="T36" fmla="*/ 59 w 223"/>
                  <a:gd name="T37" fmla="*/ 154 h 388"/>
                  <a:gd name="T38" fmla="*/ 50 w 223"/>
                  <a:gd name="T39" fmla="*/ 153 h 388"/>
                  <a:gd name="T40" fmla="*/ 41 w 223"/>
                  <a:gd name="T41" fmla="*/ 153 h 388"/>
                  <a:gd name="T42" fmla="*/ 32 w 223"/>
                  <a:gd name="T43" fmla="*/ 157 h 388"/>
                  <a:gd name="T44" fmla="*/ 24 w 223"/>
                  <a:gd name="T45" fmla="*/ 163 h 388"/>
                  <a:gd name="T46" fmla="*/ 16 w 223"/>
                  <a:gd name="T47" fmla="*/ 169 h 388"/>
                  <a:gd name="T48" fmla="*/ 12 w 223"/>
                  <a:gd name="T49" fmla="*/ 174 h 388"/>
                  <a:gd name="T50" fmla="*/ 11 w 223"/>
                  <a:gd name="T51" fmla="*/ 180 h 388"/>
                  <a:gd name="T52" fmla="*/ 12 w 223"/>
                  <a:gd name="T53" fmla="*/ 193 h 388"/>
                  <a:gd name="T54" fmla="*/ 2 w 223"/>
                  <a:gd name="T55" fmla="*/ 190 h 388"/>
                  <a:gd name="T56" fmla="*/ 5 w 223"/>
                  <a:gd name="T57" fmla="*/ 184 h 388"/>
                  <a:gd name="T58" fmla="*/ 7 w 223"/>
                  <a:gd name="T59" fmla="*/ 178 h 388"/>
                  <a:gd name="T60" fmla="*/ 10 w 223"/>
                  <a:gd name="T61" fmla="*/ 172 h 388"/>
                  <a:gd name="T62" fmla="*/ 13 w 223"/>
                  <a:gd name="T63" fmla="*/ 165 h 388"/>
                  <a:gd name="T64" fmla="*/ 16 w 223"/>
                  <a:gd name="T65" fmla="*/ 159 h 388"/>
                  <a:gd name="T66" fmla="*/ 19 w 223"/>
                  <a:gd name="T67" fmla="*/ 153 h 388"/>
                  <a:gd name="T68" fmla="*/ 22 w 223"/>
                  <a:gd name="T69" fmla="*/ 147 h 388"/>
                  <a:gd name="T70" fmla="*/ 25 w 223"/>
                  <a:gd name="T71" fmla="*/ 141 h 388"/>
                  <a:gd name="T72" fmla="*/ 28 w 223"/>
                  <a:gd name="T73" fmla="*/ 135 h 388"/>
                  <a:gd name="T74" fmla="*/ 32 w 223"/>
                  <a:gd name="T75" fmla="*/ 129 h 388"/>
                  <a:gd name="T76" fmla="*/ 36 w 223"/>
                  <a:gd name="T77" fmla="*/ 124 h 388"/>
                  <a:gd name="T78" fmla="*/ 41 w 223"/>
                  <a:gd name="T79" fmla="*/ 118 h 388"/>
                  <a:gd name="T80" fmla="*/ 47 w 223"/>
                  <a:gd name="T81" fmla="*/ 114 h 388"/>
                  <a:gd name="T82" fmla="*/ 53 w 223"/>
                  <a:gd name="T83" fmla="*/ 111 h 388"/>
                  <a:gd name="T84" fmla="*/ 60 w 223"/>
                  <a:gd name="T85" fmla="*/ 108 h 388"/>
                  <a:gd name="T86" fmla="*/ 64 w 223"/>
                  <a:gd name="T87" fmla="*/ 102 h 388"/>
                  <a:gd name="T88" fmla="*/ 63 w 223"/>
                  <a:gd name="T89" fmla="*/ 94 h 388"/>
                  <a:gd name="T90" fmla="*/ 62 w 223"/>
                  <a:gd name="T91" fmla="*/ 87 h 388"/>
                  <a:gd name="T92" fmla="*/ 62 w 223"/>
                  <a:gd name="T93" fmla="*/ 78 h 388"/>
                  <a:gd name="T94" fmla="*/ 63 w 223"/>
                  <a:gd name="T95" fmla="*/ 69 h 388"/>
                  <a:gd name="T96" fmla="*/ 63 w 223"/>
                  <a:gd name="T97" fmla="*/ 61 h 388"/>
                  <a:gd name="T98" fmla="*/ 64 w 223"/>
                  <a:gd name="T99" fmla="*/ 52 h 388"/>
                  <a:gd name="T100" fmla="*/ 66 w 223"/>
                  <a:gd name="T101" fmla="*/ 44 h 388"/>
                  <a:gd name="T102" fmla="*/ 69 w 223"/>
                  <a:gd name="T103" fmla="*/ 37 h 388"/>
                  <a:gd name="T104" fmla="*/ 71 w 223"/>
                  <a:gd name="T105" fmla="*/ 29 h 388"/>
                  <a:gd name="T106" fmla="*/ 75 w 223"/>
                  <a:gd name="T107" fmla="*/ 22 h 388"/>
                  <a:gd name="T108" fmla="*/ 79 w 223"/>
                  <a:gd name="T109" fmla="*/ 16 h 388"/>
                  <a:gd name="T110" fmla="*/ 85 w 223"/>
                  <a:gd name="T111" fmla="*/ 10 h 388"/>
                  <a:gd name="T112" fmla="*/ 91 w 223"/>
                  <a:gd name="T113" fmla="*/ 6 h 388"/>
                  <a:gd name="T114" fmla="*/ 98 w 223"/>
                  <a:gd name="T115" fmla="*/ 3 h 388"/>
                  <a:gd name="T116" fmla="*/ 106 w 223"/>
                  <a:gd name="T117" fmla="*/ 0 h 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3" h="388">
                    <a:moveTo>
                      <a:pt x="222" y="0"/>
                    </a:moveTo>
                    <a:lnTo>
                      <a:pt x="222" y="11"/>
                    </a:lnTo>
                    <a:lnTo>
                      <a:pt x="222" y="22"/>
                    </a:lnTo>
                    <a:lnTo>
                      <a:pt x="222" y="33"/>
                    </a:lnTo>
                    <a:lnTo>
                      <a:pt x="222" y="44"/>
                    </a:lnTo>
                    <a:lnTo>
                      <a:pt x="222" y="55"/>
                    </a:lnTo>
                    <a:lnTo>
                      <a:pt x="222" y="66"/>
                    </a:lnTo>
                    <a:lnTo>
                      <a:pt x="222" y="77"/>
                    </a:lnTo>
                    <a:lnTo>
                      <a:pt x="223" y="88"/>
                    </a:lnTo>
                    <a:lnTo>
                      <a:pt x="223" y="99"/>
                    </a:lnTo>
                    <a:lnTo>
                      <a:pt x="223" y="110"/>
                    </a:lnTo>
                    <a:lnTo>
                      <a:pt x="223" y="121"/>
                    </a:lnTo>
                    <a:lnTo>
                      <a:pt x="223" y="132"/>
                    </a:lnTo>
                    <a:lnTo>
                      <a:pt x="222" y="142"/>
                    </a:lnTo>
                    <a:lnTo>
                      <a:pt x="221" y="154"/>
                    </a:lnTo>
                    <a:lnTo>
                      <a:pt x="220" y="159"/>
                    </a:lnTo>
                    <a:lnTo>
                      <a:pt x="220" y="165"/>
                    </a:lnTo>
                    <a:lnTo>
                      <a:pt x="220" y="171"/>
                    </a:lnTo>
                    <a:lnTo>
                      <a:pt x="220" y="177"/>
                    </a:lnTo>
                    <a:lnTo>
                      <a:pt x="218" y="186"/>
                    </a:lnTo>
                    <a:lnTo>
                      <a:pt x="215" y="197"/>
                    </a:lnTo>
                    <a:lnTo>
                      <a:pt x="213" y="207"/>
                    </a:lnTo>
                    <a:lnTo>
                      <a:pt x="211" y="218"/>
                    </a:lnTo>
                    <a:lnTo>
                      <a:pt x="207" y="227"/>
                    </a:lnTo>
                    <a:lnTo>
                      <a:pt x="204" y="237"/>
                    </a:lnTo>
                    <a:lnTo>
                      <a:pt x="200" y="247"/>
                    </a:lnTo>
                    <a:lnTo>
                      <a:pt x="197" y="257"/>
                    </a:lnTo>
                    <a:lnTo>
                      <a:pt x="191" y="266"/>
                    </a:lnTo>
                    <a:lnTo>
                      <a:pt x="186" y="275"/>
                    </a:lnTo>
                    <a:lnTo>
                      <a:pt x="180" y="283"/>
                    </a:lnTo>
                    <a:lnTo>
                      <a:pt x="174" y="293"/>
                    </a:lnTo>
                    <a:lnTo>
                      <a:pt x="166" y="300"/>
                    </a:lnTo>
                    <a:lnTo>
                      <a:pt x="159" y="308"/>
                    </a:lnTo>
                    <a:lnTo>
                      <a:pt x="151" y="317"/>
                    </a:lnTo>
                    <a:lnTo>
                      <a:pt x="142" y="325"/>
                    </a:lnTo>
                    <a:lnTo>
                      <a:pt x="135" y="318"/>
                    </a:lnTo>
                    <a:lnTo>
                      <a:pt x="128" y="314"/>
                    </a:lnTo>
                    <a:lnTo>
                      <a:pt x="118" y="309"/>
                    </a:lnTo>
                    <a:lnTo>
                      <a:pt x="110" y="308"/>
                    </a:lnTo>
                    <a:lnTo>
                      <a:pt x="101" y="307"/>
                    </a:lnTo>
                    <a:lnTo>
                      <a:pt x="91" y="307"/>
                    </a:lnTo>
                    <a:lnTo>
                      <a:pt x="82" y="307"/>
                    </a:lnTo>
                    <a:lnTo>
                      <a:pt x="73" y="308"/>
                    </a:lnTo>
                    <a:lnTo>
                      <a:pt x="65" y="315"/>
                    </a:lnTo>
                    <a:lnTo>
                      <a:pt x="57" y="321"/>
                    </a:lnTo>
                    <a:lnTo>
                      <a:pt x="48" y="327"/>
                    </a:lnTo>
                    <a:lnTo>
                      <a:pt x="41" y="333"/>
                    </a:lnTo>
                    <a:lnTo>
                      <a:pt x="33" y="340"/>
                    </a:lnTo>
                    <a:lnTo>
                      <a:pt x="28" y="347"/>
                    </a:lnTo>
                    <a:lnTo>
                      <a:pt x="24" y="350"/>
                    </a:lnTo>
                    <a:lnTo>
                      <a:pt x="24" y="355"/>
                    </a:lnTo>
                    <a:lnTo>
                      <a:pt x="23" y="361"/>
                    </a:lnTo>
                    <a:lnTo>
                      <a:pt x="24" y="367"/>
                    </a:lnTo>
                    <a:lnTo>
                      <a:pt x="24" y="388"/>
                    </a:lnTo>
                    <a:lnTo>
                      <a:pt x="0" y="388"/>
                    </a:lnTo>
                    <a:lnTo>
                      <a:pt x="4" y="381"/>
                    </a:lnTo>
                    <a:lnTo>
                      <a:pt x="7" y="375"/>
                    </a:lnTo>
                    <a:lnTo>
                      <a:pt x="10" y="369"/>
                    </a:lnTo>
                    <a:lnTo>
                      <a:pt x="13" y="364"/>
                    </a:lnTo>
                    <a:lnTo>
                      <a:pt x="15" y="357"/>
                    </a:lnTo>
                    <a:lnTo>
                      <a:pt x="18" y="351"/>
                    </a:lnTo>
                    <a:lnTo>
                      <a:pt x="21" y="345"/>
                    </a:lnTo>
                    <a:lnTo>
                      <a:pt x="24" y="340"/>
                    </a:lnTo>
                    <a:lnTo>
                      <a:pt x="26" y="332"/>
                    </a:lnTo>
                    <a:lnTo>
                      <a:pt x="30" y="326"/>
                    </a:lnTo>
                    <a:lnTo>
                      <a:pt x="32" y="320"/>
                    </a:lnTo>
                    <a:lnTo>
                      <a:pt x="35" y="314"/>
                    </a:lnTo>
                    <a:lnTo>
                      <a:pt x="38" y="307"/>
                    </a:lnTo>
                    <a:lnTo>
                      <a:pt x="41" y="301"/>
                    </a:lnTo>
                    <a:lnTo>
                      <a:pt x="44" y="295"/>
                    </a:lnTo>
                    <a:lnTo>
                      <a:pt x="47" y="290"/>
                    </a:lnTo>
                    <a:lnTo>
                      <a:pt x="51" y="283"/>
                    </a:lnTo>
                    <a:lnTo>
                      <a:pt x="54" y="277"/>
                    </a:lnTo>
                    <a:lnTo>
                      <a:pt x="57" y="271"/>
                    </a:lnTo>
                    <a:lnTo>
                      <a:pt x="61" y="266"/>
                    </a:lnTo>
                    <a:lnTo>
                      <a:pt x="64" y="259"/>
                    </a:lnTo>
                    <a:lnTo>
                      <a:pt x="68" y="254"/>
                    </a:lnTo>
                    <a:lnTo>
                      <a:pt x="72" y="249"/>
                    </a:lnTo>
                    <a:lnTo>
                      <a:pt x="79" y="245"/>
                    </a:lnTo>
                    <a:lnTo>
                      <a:pt x="83" y="238"/>
                    </a:lnTo>
                    <a:lnTo>
                      <a:pt x="88" y="234"/>
                    </a:lnTo>
                    <a:lnTo>
                      <a:pt x="94" y="229"/>
                    </a:lnTo>
                    <a:lnTo>
                      <a:pt x="101" y="226"/>
                    </a:lnTo>
                    <a:lnTo>
                      <a:pt x="107" y="223"/>
                    </a:lnTo>
                    <a:lnTo>
                      <a:pt x="113" y="220"/>
                    </a:lnTo>
                    <a:lnTo>
                      <a:pt x="120" y="217"/>
                    </a:lnTo>
                    <a:lnTo>
                      <a:pt x="129" y="214"/>
                    </a:lnTo>
                    <a:lnTo>
                      <a:pt x="128" y="206"/>
                    </a:lnTo>
                    <a:lnTo>
                      <a:pt x="127" y="198"/>
                    </a:lnTo>
                    <a:lnTo>
                      <a:pt x="126" y="189"/>
                    </a:lnTo>
                    <a:lnTo>
                      <a:pt x="126" y="182"/>
                    </a:lnTo>
                    <a:lnTo>
                      <a:pt x="125" y="174"/>
                    </a:lnTo>
                    <a:lnTo>
                      <a:pt x="125" y="165"/>
                    </a:lnTo>
                    <a:lnTo>
                      <a:pt x="125" y="157"/>
                    </a:lnTo>
                    <a:lnTo>
                      <a:pt x="126" y="149"/>
                    </a:lnTo>
                    <a:lnTo>
                      <a:pt x="126" y="139"/>
                    </a:lnTo>
                    <a:lnTo>
                      <a:pt x="126" y="131"/>
                    </a:lnTo>
                    <a:lnTo>
                      <a:pt x="127" y="123"/>
                    </a:lnTo>
                    <a:lnTo>
                      <a:pt x="129" y="114"/>
                    </a:lnTo>
                    <a:lnTo>
                      <a:pt x="129" y="105"/>
                    </a:lnTo>
                    <a:lnTo>
                      <a:pt x="131" y="98"/>
                    </a:lnTo>
                    <a:lnTo>
                      <a:pt x="133" y="89"/>
                    </a:lnTo>
                    <a:lnTo>
                      <a:pt x="136" y="82"/>
                    </a:lnTo>
                    <a:lnTo>
                      <a:pt x="138" y="74"/>
                    </a:lnTo>
                    <a:lnTo>
                      <a:pt x="140" y="66"/>
                    </a:lnTo>
                    <a:lnTo>
                      <a:pt x="143" y="58"/>
                    </a:lnTo>
                    <a:lnTo>
                      <a:pt x="148" y="52"/>
                    </a:lnTo>
                    <a:lnTo>
                      <a:pt x="151" y="45"/>
                    </a:lnTo>
                    <a:lnTo>
                      <a:pt x="155" y="39"/>
                    </a:lnTo>
                    <a:lnTo>
                      <a:pt x="159" y="33"/>
                    </a:lnTo>
                    <a:lnTo>
                      <a:pt x="165" y="28"/>
                    </a:lnTo>
                    <a:lnTo>
                      <a:pt x="170" y="21"/>
                    </a:lnTo>
                    <a:lnTo>
                      <a:pt x="176" y="17"/>
                    </a:lnTo>
                    <a:lnTo>
                      <a:pt x="182" y="12"/>
                    </a:lnTo>
                    <a:lnTo>
                      <a:pt x="189" y="9"/>
                    </a:lnTo>
                    <a:lnTo>
                      <a:pt x="196" y="6"/>
                    </a:lnTo>
                    <a:lnTo>
                      <a:pt x="204" y="3"/>
                    </a:lnTo>
                    <a:lnTo>
                      <a:pt x="212" y="0"/>
                    </a:lnTo>
                    <a:lnTo>
                      <a:pt x="2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6" name="Freeform 65"/>
              <p:cNvSpPr>
                <a:spLocks/>
              </p:cNvSpPr>
              <p:nvPr/>
            </p:nvSpPr>
            <p:spPr bwMode="auto">
              <a:xfrm>
                <a:off x="1971" y="3359"/>
                <a:ext cx="36" cy="44"/>
              </a:xfrm>
              <a:custGeom>
                <a:avLst/>
                <a:gdLst>
                  <a:gd name="T0" fmla="*/ 36 w 73"/>
                  <a:gd name="T1" fmla="*/ 31 h 88"/>
                  <a:gd name="T2" fmla="*/ 33 w 73"/>
                  <a:gd name="T3" fmla="*/ 34 h 88"/>
                  <a:gd name="T4" fmla="*/ 31 w 73"/>
                  <a:gd name="T5" fmla="*/ 37 h 88"/>
                  <a:gd name="T6" fmla="*/ 28 w 73"/>
                  <a:gd name="T7" fmla="*/ 39 h 88"/>
                  <a:gd name="T8" fmla="*/ 26 w 73"/>
                  <a:gd name="T9" fmla="*/ 42 h 88"/>
                  <a:gd name="T10" fmla="*/ 23 w 73"/>
                  <a:gd name="T11" fmla="*/ 43 h 88"/>
                  <a:gd name="T12" fmla="*/ 20 w 73"/>
                  <a:gd name="T13" fmla="*/ 44 h 88"/>
                  <a:gd name="T14" fmla="*/ 16 w 73"/>
                  <a:gd name="T15" fmla="*/ 44 h 88"/>
                  <a:gd name="T16" fmla="*/ 12 w 73"/>
                  <a:gd name="T17" fmla="*/ 43 h 88"/>
                  <a:gd name="T18" fmla="*/ 0 w 73"/>
                  <a:gd name="T19" fmla="*/ 0 h 88"/>
                  <a:gd name="T20" fmla="*/ 3 w 73"/>
                  <a:gd name="T21" fmla="*/ 3 h 88"/>
                  <a:gd name="T22" fmla="*/ 8 w 73"/>
                  <a:gd name="T23" fmla="*/ 7 h 88"/>
                  <a:gd name="T24" fmla="*/ 12 w 73"/>
                  <a:gd name="T25" fmla="*/ 12 h 88"/>
                  <a:gd name="T26" fmla="*/ 16 w 73"/>
                  <a:gd name="T27" fmla="*/ 16 h 88"/>
                  <a:gd name="T28" fmla="*/ 21 w 73"/>
                  <a:gd name="T29" fmla="*/ 20 h 88"/>
                  <a:gd name="T30" fmla="*/ 26 w 73"/>
                  <a:gd name="T31" fmla="*/ 25 h 88"/>
                  <a:gd name="T32" fmla="*/ 31 w 73"/>
                  <a:gd name="T33" fmla="*/ 28 h 88"/>
                  <a:gd name="T34" fmla="*/ 36 w 73"/>
                  <a:gd name="T35" fmla="*/ 31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88">
                    <a:moveTo>
                      <a:pt x="73" y="62"/>
                    </a:moveTo>
                    <a:lnTo>
                      <a:pt x="67" y="67"/>
                    </a:lnTo>
                    <a:lnTo>
                      <a:pt x="63" y="73"/>
                    </a:lnTo>
                    <a:lnTo>
                      <a:pt x="56" y="78"/>
                    </a:lnTo>
                    <a:lnTo>
                      <a:pt x="52" y="83"/>
                    </a:lnTo>
                    <a:lnTo>
                      <a:pt x="46" y="85"/>
                    </a:lnTo>
                    <a:lnTo>
                      <a:pt x="40" y="88"/>
                    </a:lnTo>
                    <a:lnTo>
                      <a:pt x="32" y="88"/>
                    </a:lnTo>
                    <a:lnTo>
                      <a:pt x="25" y="86"/>
                    </a:lnTo>
                    <a:lnTo>
                      <a:pt x="0" y="0"/>
                    </a:lnTo>
                    <a:lnTo>
                      <a:pt x="7" y="5"/>
                    </a:lnTo>
                    <a:lnTo>
                      <a:pt x="16" y="13"/>
                    </a:lnTo>
                    <a:lnTo>
                      <a:pt x="24" y="23"/>
                    </a:lnTo>
                    <a:lnTo>
                      <a:pt x="33" y="32"/>
                    </a:lnTo>
                    <a:lnTo>
                      <a:pt x="43" y="40"/>
                    </a:lnTo>
                    <a:lnTo>
                      <a:pt x="52" y="50"/>
                    </a:lnTo>
                    <a:lnTo>
                      <a:pt x="63" y="56"/>
                    </a:lnTo>
                    <a:lnTo>
                      <a:pt x="7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7" name="Freeform 66"/>
              <p:cNvSpPr>
                <a:spLocks/>
              </p:cNvSpPr>
              <p:nvPr/>
            </p:nvSpPr>
            <p:spPr bwMode="auto">
              <a:xfrm>
                <a:off x="1847" y="3373"/>
                <a:ext cx="29" cy="29"/>
              </a:xfrm>
              <a:custGeom>
                <a:avLst/>
                <a:gdLst>
                  <a:gd name="T0" fmla="*/ 29 w 59"/>
                  <a:gd name="T1" fmla="*/ 10 h 57"/>
                  <a:gd name="T2" fmla="*/ 29 w 59"/>
                  <a:gd name="T3" fmla="*/ 13 h 57"/>
                  <a:gd name="T4" fmla="*/ 29 w 59"/>
                  <a:gd name="T5" fmla="*/ 16 h 57"/>
                  <a:gd name="T6" fmla="*/ 27 w 59"/>
                  <a:gd name="T7" fmla="*/ 18 h 57"/>
                  <a:gd name="T8" fmla="*/ 26 w 59"/>
                  <a:gd name="T9" fmla="*/ 21 h 57"/>
                  <a:gd name="T10" fmla="*/ 20 w 59"/>
                  <a:gd name="T11" fmla="*/ 24 h 57"/>
                  <a:gd name="T12" fmla="*/ 17 w 59"/>
                  <a:gd name="T13" fmla="*/ 29 h 57"/>
                  <a:gd name="T14" fmla="*/ 13 w 59"/>
                  <a:gd name="T15" fmla="*/ 27 h 57"/>
                  <a:gd name="T16" fmla="*/ 8 w 59"/>
                  <a:gd name="T17" fmla="*/ 26 h 57"/>
                  <a:gd name="T18" fmla="*/ 4 w 59"/>
                  <a:gd name="T19" fmla="*/ 24 h 57"/>
                  <a:gd name="T20" fmla="*/ 2 w 59"/>
                  <a:gd name="T21" fmla="*/ 21 h 57"/>
                  <a:gd name="T22" fmla="*/ 0 w 59"/>
                  <a:gd name="T23" fmla="*/ 17 h 57"/>
                  <a:gd name="T24" fmla="*/ 1 w 59"/>
                  <a:gd name="T25" fmla="*/ 14 h 57"/>
                  <a:gd name="T26" fmla="*/ 1 w 59"/>
                  <a:gd name="T27" fmla="*/ 11 h 57"/>
                  <a:gd name="T28" fmla="*/ 3 w 59"/>
                  <a:gd name="T29" fmla="*/ 8 h 57"/>
                  <a:gd name="T30" fmla="*/ 4 w 59"/>
                  <a:gd name="T31" fmla="*/ 5 h 57"/>
                  <a:gd name="T32" fmla="*/ 7 w 59"/>
                  <a:gd name="T33" fmla="*/ 4 h 57"/>
                  <a:gd name="T34" fmla="*/ 10 w 59"/>
                  <a:gd name="T35" fmla="*/ 2 h 57"/>
                  <a:gd name="T36" fmla="*/ 14 w 59"/>
                  <a:gd name="T37" fmla="*/ 1 h 57"/>
                  <a:gd name="T38" fmla="*/ 18 w 59"/>
                  <a:gd name="T39" fmla="*/ 0 h 57"/>
                  <a:gd name="T40" fmla="*/ 22 w 59"/>
                  <a:gd name="T41" fmla="*/ 2 h 57"/>
                  <a:gd name="T42" fmla="*/ 25 w 59"/>
                  <a:gd name="T43" fmla="*/ 6 h 57"/>
                  <a:gd name="T44" fmla="*/ 29 w 59"/>
                  <a:gd name="T45" fmla="*/ 1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9" h="57">
                    <a:moveTo>
                      <a:pt x="59" y="20"/>
                    </a:moveTo>
                    <a:lnTo>
                      <a:pt x="59" y="26"/>
                    </a:lnTo>
                    <a:lnTo>
                      <a:pt x="58" y="31"/>
                    </a:lnTo>
                    <a:lnTo>
                      <a:pt x="55" y="35"/>
                    </a:lnTo>
                    <a:lnTo>
                      <a:pt x="52" y="41"/>
                    </a:lnTo>
                    <a:lnTo>
                      <a:pt x="41" y="48"/>
                    </a:lnTo>
                    <a:lnTo>
                      <a:pt x="35" y="57"/>
                    </a:lnTo>
                    <a:lnTo>
                      <a:pt x="26" y="54"/>
                    </a:lnTo>
                    <a:lnTo>
                      <a:pt x="17" y="51"/>
                    </a:lnTo>
                    <a:lnTo>
                      <a:pt x="9" y="47"/>
                    </a:lnTo>
                    <a:lnTo>
                      <a:pt x="4" y="41"/>
                    </a:lnTo>
                    <a:lnTo>
                      <a:pt x="0" y="33"/>
                    </a:lnTo>
                    <a:lnTo>
                      <a:pt x="2" y="27"/>
                    </a:lnTo>
                    <a:lnTo>
                      <a:pt x="3" y="21"/>
                    </a:lnTo>
                    <a:lnTo>
                      <a:pt x="6" y="16"/>
                    </a:lnTo>
                    <a:lnTo>
                      <a:pt x="9" y="10"/>
                    </a:lnTo>
                    <a:lnTo>
                      <a:pt x="15" y="7"/>
                    </a:lnTo>
                    <a:lnTo>
                      <a:pt x="21" y="3"/>
                    </a:lnTo>
                    <a:lnTo>
                      <a:pt x="28" y="2"/>
                    </a:lnTo>
                    <a:lnTo>
                      <a:pt x="36" y="0"/>
                    </a:lnTo>
                    <a:lnTo>
                      <a:pt x="44" y="4"/>
                    </a:lnTo>
                    <a:lnTo>
                      <a:pt x="51" y="11"/>
                    </a:lnTo>
                    <a:lnTo>
                      <a:pt x="5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8" name="Freeform 67"/>
              <p:cNvSpPr>
                <a:spLocks/>
              </p:cNvSpPr>
              <p:nvPr/>
            </p:nvSpPr>
            <p:spPr bwMode="auto">
              <a:xfrm>
                <a:off x="1488" y="3390"/>
                <a:ext cx="123" cy="180"/>
              </a:xfrm>
              <a:custGeom>
                <a:avLst/>
                <a:gdLst>
                  <a:gd name="T0" fmla="*/ 122 w 247"/>
                  <a:gd name="T1" fmla="*/ 5 h 361"/>
                  <a:gd name="T2" fmla="*/ 123 w 247"/>
                  <a:gd name="T3" fmla="*/ 16 h 361"/>
                  <a:gd name="T4" fmla="*/ 123 w 247"/>
                  <a:gd name="T5" fmla="*/ 26 h 361"/>
                  <a:gd name="T6" fmla="*/ 121 w 247"/>
                  <a:gd name="T7" fmla="*/ 35 h 361"/>
                  <a:gd name="T8" fmla="*/ 119 w 247"/>
                  <a:gd name="T9" fmla="*/ 44 h 361"/>
                  <a:gd name="T10" fmla="*/ 115 w 247"/>
                  <a:gd name="T11" fmla="*/ 53 h 361"/>
                  <a:gd name="T12" fmla="*/ 111 w 247"/>
                  <a:gd name="T13" fmla="*/ 61 h 361"/>
                  <a:gd name="T14" fmla="*/ 107 w 247"/>
                  <a:gd name="T15" fmla="*/ 69 h 361"/>
                  <a:gd name="T16" fmla="*/ 102 w 247"/>
                  <a:gd name="T17" fmla="*/ 77 h 361"/>
                  <a:gd name="T18" fmla="*/ 96 w 247"/>
                  <a:gd name="T19" fmla="*/ 84 h 361"/>
                  <a:gd name="T20" fmla="*/ 91 w 247"/>
                  <a:gd name="T21" fmla="*/ 92 h 361"/>
                  <a:gd name="T22" fmla="*/ 86 w 247"/>
                  <a:gd name="T23" fmla="*/ 100 h 361"/>
                  <a:gd name="T24" fmla="*/ 80 w 247"/>
                  <a:gd name="T25" fmla="*/ 108 h 361"/>
                  <a:gd name="T26" fmla="*/ 75 w 247"/>
                  <a:gd name="T27" fmla="*/ 117 h 361"/>
                  <a:gd name="T28" fmla="*/ 70 w 247"/>
                  <a:gd name="T29" fmla="*/ 126 h 361"/>
                  <a:gd name="T30" fmla="*/ 66 w 247"/>
                  <a:gd name="T31" fmla="*/ 135 h 361"/>
                  <a:gd name="T32" fmla="*/ 63 w 247"/>
                  <a:gd name="T33" fmla="*/ 143 h 361"/>
                  <a:gd name="T34" fmla="*/ 60 w 247"/>
                  <a:gd name="T35" fmla="*/ 150 h 361"/>
                  <a:gd name="T36" fmla="*/ 54 w 247"/>
                  <a:gd name="T37" fmla="*/ 157 h 361"/>
                  <a:gd name="T38" fmla="*/ 46 w 247"/>
                  <a:gd name="T39" fmla="*/ 163 h 361"/>
                  <a:gd name="T40" fmla="*/ 40 w 247"/>
                  <a:gd name="T41" fmla="*/ 166 h 361"/>
                  <a:gd name="T42" fmla="*/ 35 w 247"/>
                  <a:gd name="T43" fmla="*/ 171 h 361"/>
                  <a:gd name="T44" fmla="*/ 31 w 247"/>
                  <a:gd name="T45" fmla="*/ 176 h 361"/>
                  <a:gd name="T46" fmla="*/ 27 w 247"/>
                  <a:gd name="T47" fmla="*/ 175 h 361"/>
                  <a:gd name="T48" fmla="*/ 21 w 247"/>
                  <a:gd name="T49" fmla="*/ 169 h 361"/>
                  <a:gd name="T50" fmla="*/ 12 w 247"/>
                  <a:gd name="T51" fmla="*/ 164 h 361"/>
                  <a:gd name="T52" fmla="*/ 4 w 247"/>
                  <a:gd name="T53" fmla="*/ 161 h 361"/>
                  <a:gd name="T54" fmla="*/ 0 w 247"/>
                  <a:gd name="T55" fmla="*/ 154 h 361"/>
                  <a:gd name="T56" fmla="*/ 3 w 247"/>
                  <a:gd name="T57" fmla="*/ 145 h 361"/>
                  <a:gd name="T58" fmla="*/ 7 w 247"/>
                  <a:gd name="T59" fmla="*/ 136 h 361"/>
                  <a:gd name="T60" fmla="*/ 14 w 247"/>
                  <a:gd name="T61" fmla="*/ 128 h 361"/>
                  <a:gd name="T62" fmla="*/ 20 w 247"/>
                  <a:gd name="T63" fmla="*/ 121 h 361"/>
                  <a:gd name="T64" fmla="*/ 27 w 247"/>
                  <a:gd name="T65" fmla="*/ 114 h 361"/>
                  <a:gd name="T66" fmla="*/ 33 w 247"/>
                  <a:gd name="T67" fmla="*/ 107 h 361"/>
                  <a:gd name="T68" fmla="*/ 41 w 247"/>
                  <a:gd name="T69" fmla="*/ 100 h 361"/>
                  <a:gd name="T70" fmla="*/ 46 w 247"/>
                  <a:gd name="T71" fmla="*/ 99 h 361"/>
                  <a:gd name="T72" fmla="*/ 53 w 247"/>
                  <a:gd name="T73" fmla="*/ 100 h 361"/>
                  <a:gd name="T74" fmla="*/ 64 w 247"/>
                  <a:gd name="T75" fmla="*/ 92 h 361"/>
                  <a:gd name="T76" fmla="*/ 61 w 247"/>
                  <a:gd name="T77" fmla="*/ 84 h 361"/>
                  <a:gd name="T78" fmla="*/ 60 w 247"/>
                  <a:gd name="T79" fmla="*/ 77 h 361"/>
                  <a:gd name="T80" fmla="*/ 59 w 247"/>
                  <a:gd name="T81" fmla="*/ 70 h 361"/>
                  <a:gd name="T82" fmla="*/ 59 w 247"/>
                  <a:gd name="T83" fmla="*/ 64 h 361"/>
                  <a:gd name="T84" fmla="*/ 60 w 247"/>
                  <a:gd name="T85" fmla="*/ 58 h 361"/>
                  <a:gd name="T86" fmla="*/ 62 w 247"/>
                  <a:gd name="T87" fmla="*/ 52 h 361"/>
                  <a:gd name="T88" fmla="*/ 67 w 247"/>
                  <a:gd name="T89" fmla="*/ 41 h 361"/>
                  <a:gd name="T90" fmla="*/ 74 w 247"/>
                  <a:gd name="T91" fmla="*/ 30 h 361"/>
                  <a:gd name="T92" fmla="*/ 83 w 247"/>
                  <a:gd name="T93" fmla="*/ 21 h 361"/>
                  <a:gd name="T94" fmla="*/ 93 w 247"/>
                  <a:gd name="T95" fmla="*/ 11 h 361"/>
                  <a:gd name="T96" fmla="*/ 104 w 247"/>
                  <a:gd name="T97" fmla="*/ 4 h 361"/>
                  <a:gd name="T98" fmla="*/ 112 w 247"/>
                  <a:gd name="T99" fmla="*/ 2 h 361"/>
                  <a:gd name="T100" fmla="*/ 121 w 247"/>
                  <a:gd name="T101" fmla="*/ 0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7" h="361">
                    <a:moveTo>
                      <a:pt x="243" y="0"/>
                    </a:moveTo>
                    <a:lnTo>
                      <a:pt x="244" y="11"/>
                    </a:lnTo>
                    <a:lnTo>
                      <a:pt x="246" y="21"/>
                    </a:lnTo>
                    <a:lnTo>
                      <a:pt x="246" y="32"/>
                    </a:lnTo>
                    <a:lnTo>
                      <a:pt x="247" y="42"/>
                    </a:lnTo>
                    <a:lnTo>
                      <a:pt x="246" y="52"/>
                    </a:lnTo>
                    <a:lnTo>
                      <a:pt x="245" y="61"/>
                    </a:lnTo>
                    <a:lnTo>
                      <a:pt x="243" y="70"/>
                    </a:lnTo>
                    <a:lnTo>
                      <a:pt x="241" y="81"/>
                    </a:lnTo>
                    <a:lnTo>
                      <a:pt x="238" y="89"/>
                    </a:lnTo>
                    <a:lnTo>
                      <a:pt x="235" y="97"/>
                    </a:lnTo>
                    <a:lnTo>
                      <a:pt x="231" y="106"/>
                    </a:lnTo>
                    <a:lnTo>
                      <a:pt x="228" y="115"/>
                    </a:lnTo>
                    <a:lnTo>
                      <a:pt x="223" y="123"/>
                    </a:lnTo>
                    <a:lnTo>
                      <a:pt x="219" y="131"/>
                    </a:lnTo>
                    <a:lnTo>
                      <a:pt x="214" y="139"/>
                    </a:lnTo>
                    <a:lnTo>
                      <a:pt x="210" y="148"/>
                    </a:lnTo>
                    <a:lnTo>
                      <a:pt x="204" y="155"/>
                    </a:lnTo>
                    <a:lnTo>
                      <a:pt x="199" y="162"/>
                    </a:lnTo>
                    <a:lnTo>
                      <a:pt x="193" y="169"/>
                    </a:lnTo>
                    <a:lnTo>
                      <a:pt x="188" y="178"/>
                    </a:lnTo>
                    <a:lnTo>
                      <a:pt x="182" y="185"/>
                    </a:lnTo>
                    <a:lnTo>
                      <a:pt x="177" y="193"/>
                    </a:lnTo>
                    <a:lnTo>
                      <a:pt x="172" y="201"/>
                    </a:lnTo>
                    <a:lnTo>
                      <a:pt x="166" y="210"/>
                    </a:lnTo>
                    <a:lnTo>
                      <a:pt x="160" y="217"/>
                    </a:lnTo>
                    <a:lnTo>
                      <a:pt x="155" y="226"/>
                    </a:lnTo>
                    <a:lnTo>
                      <a:pt x="150" y="234"/>
                    </a:lnTo>
                    <a:lnTo>
                      <a:pt x="145" y="244"/>
                    </a:lnTo>
                    <a:lnTo>
                      <a:pt x="140" y="252"/>
                    </a:lnTo>
                    <a:lnTo>
                      <a:pt x="136" y="261"/>
                    </a:lnTo>
                    <a:lnTo>
                      <a:pt x="132" y="271"/>
                    </a:lnTo>
                    <a:lnTo>
                      <a:pt x="129" y="281"/>
                    </a:lnTo>
                    <a:lnTo>
                      <a:pt x="127" y="287"/>
                    </a:lnTo>
                    <a:lnTo>
                      <a:pt x="125" y="295"/>
                    </a:lnTo>
                    <a:lnTo>
                      <a:pt x="121" y="300"/>
                    </a:lnTo>
                    <a:lnTo>
                      <a:pt x="118" y="305"/>
                    </a:lnTo>
                    <a:lnTo>
                      <a:pt x="109" y="315"/>
                    </a:lnTo>
                    <a:lnTo>
                      <a:pt x="98" y="323"/>
                    </a:lnTo>
                    <a:lnTo>
                      <a:pt x="92" y="326"/>
                    </a:lnTo>
                    <a:lnTo>
                      <a:pt x="87" y="330"/>
                    </a:lnTo>
                    <a:lnTo>
                      <a:pt x="81" y="333"/>
                    </a:lnTo>
                    <a:lnTo>
                      <a:pt x="77" y="339"/>
                    </a:lnTo>
                    <a:lnTo>
                      <a:pt x="70" y="343"/>
                    </a:lnTo>
                    <a:lnTo>
                      <a:pt x="66" y="348"/>
                    </a:lnTo>
                    <a:lnTo>
                      <a:pt x="63" y="353"/>
                    </a:lnTo>
                    <a:lnTo>
                      <a:pt x="60" y="361"/>
                    </a:lnTo>
                    <a:lnTo>
                      <a:pt x="55" y="351"/>
                    </a:lnTo>
                    <a:lnTo>
                      <a:pt x="49" y="345"/>
                    </a:lnTo>
                    <a:lnTo>
                      <a:pt x="42" y="339"/>
                    </a:lnTo>
                    <a:lnTo>
                      <a:pt x="35" y="334"/>
                    </a:lnTo>
                    <a:lnTo>
                      <a:pt x="25" y="329"/>
                    </a:lnTo>
                    <a:lnTo>
                      <a:pt x="17" y="326"/>
                    </a:lnTo>
                    <a:lnTo>
                      <a:pt x="8" y="322"/>
                    </a:lnTo>
                    <a:lnTo>
                      <a:pt x="0" y="319"/>
                    </a:lnTo>
                    <a:lnTo>
                      <a:pt x="0" y="308"/>
                    </a:lnTo>
                    <a:lnTo>
                      <a:pt x="3" y="299"/>
                    </a:lnTo>
                    <a:lnTo>
                      <a:pt x="7" y="291"/>
                    </a:lnTo>
                    <a:lnTo>
                      <a:pt x="12" y="282"/>
                    </a:lnTo>
                    <a:lnTo>
                      <a:pt x="15" y="273"/>
                    </a:lnTo>
                    <a:lnTo>
                      <a:pt x="21" y="266"/>
                    </a:lnTo>
                    <a:lnTo>
                      <a:pt x="28" y="257"/>
                    </a:lnTo>
                    <a:lnTo>
                      <a:pt x="34" y="251"/>
                    </a:lnTo>
                    <a:lnTo>
                      <a:pt x="40" y="243"/>
                    </a:lnTo>
                    <a:lnTo>
                      <a:pt x="46" y="235"/>
                    </a:lnTo>
                    <a:lnTo>
                      <a:pt x="54" y="228"/>
                    </a:lnTo>
                    <a:lnTo>
                      <a:pt x="61" y="222"/>
                    </a:lnTo>
                    <a:lnTo>
                      <a:pt x="67" y="214"/>
                    </a:lnTo>
                    <a:lnTo>
                      <a:pt x="76" y="208"/>
                    </a:lnTo>
                    <a:lnTo>
                      <a:pt x="82" y="201"/>
                    </a:lnTo>
                    <a:lnTo>
                      <a:pt x="90" y="195"/>
                    </a:lnTo>
                    <a:lnTo>
                      <a:pt x="93" y="199"/>
                    </a:lnTo>
                    <a:lnTo>
                      <a:pt x="100" y="201"/>
                    </a:lnTo>
                    <a:lnTo>
                      <a:pt x="107" y="201"/>
                    </a:lnTo>
                    <a:lnTo>
                      <a:pt x="115" y="201"/>
                    </a:lnTo>
                    <a:lnTo>
                      <a:pt x="129" y="184"/>
                    </a:lnTo>
                    <a:lnTo>
                      <a:pt x="126" y="176"/>
                    </a:lnTo>
                    <a:lnTo>
                      <a:pt x="122" y="168"/>
                    </a:lnTo>
                    <a:lnTo>
                      <a:pt x="120" y="161"/>
                    </a:lnTo>
                    <a:lnTo>
                      <a:pt x="120" y="155"/>
                    </a:lnTo>
                    <a:lnTo>
                      <a:pt x="118" y="148"/>
                    </a:lnTo>
                    <a:lnTo>
                      <a:pt x="118" y="141"/>
                    </a:lnTo>
                    <a:lnTo>
                      <a:pt x="118" y="135"/>
                    </a:lnTo>
                    <a:lnTo>
                      <a:pt x="119" y="129"/>
                    </a:lnTo>
                    <a:lnTo>
                      <a:pt x="119" y="123"/>
                    </a:lnTo>
                    <a:lnTo>
                      <a:pt x="120" y="116"/>
                    </a:lnTo>
                    <a:lnTo>
                      <a:pt x="121" y="110"/>
                    </a:lnTo>
                    <a:lnTo>
                      <a:pt x="124" y="104"/>
                    </a:lnTo>
                    <a:lnTo>
                      <a:pt x="128" y="92"/>
                    </a:lnTo>
                    <a:lnTo>
                      <a:pt x="134" y="83"/>
                    </a:lnTo>
                    <a:lnTo>
                      <a:pt x="140" y="71"/>
                    </a:lnTo>
                    <a:lnTo>
                      <a:pt x="148" y="61"/>
                    </a:lnTo>
                    <a:lnTo>
                      <a:pt x="156" y="52"/>
                    </a:lnTo>
                    <a:lnTo>
                      <a:pt x="166" y="42"/>
                    </a:lnTo>
                    <a:lnTo>
                      <a:pt x="176" y="33"/>
                    </a:lnTo>
                    <a:lnTo>
                      <a:pt x="186" y="23"/>
                    </a:lnTo>
                    <a:lnTo>
                      <a:pt x="197" y="15"/>
                    </a:lnTo>
                    <a:lnTo>
                      <a:pt x="208" y="8"/>
                    </a:lnTo>
                    <a:lnTo>
                      <a:pt x="216" y="7"/>
                    </a:lnTo>
                    <a:lnTo>
                      <a:pt x="225" y="4"/>
                    </a:lnTo>
                    <a:lnTo>
                      <a:pt x="232" y="0"/>
                    </a:lnTo>
                    <a:lnTo>
                      <a:pt x="2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9" name="Rectangle 68"/>
              <p:cNvSpPr>
                <a:spLocks noChangeArrowheads="1"/>
              </p:cNvSpPr>
              <p:nvPr/>
            </p:nvSpPr>
            <p:spPr bwMode="auto">
              <a:xfrm>
                <a:off x="1353" y="344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8420" name="Freeform 69"/>
              <p:cNvSpPr>
                <a:spLocks/>
              </p:cNvSpPr>
              <p:nvPr/>
            </p:nvSpPr>
            <p:spPr bwMode="auto">
              <a:xfrm>
                <a:off x="1318" y="3470"/>
                <a:ext cx="15" cy="20"/>
              </a:xfrm>
              <a:custGeom>
                <a:avLst/>
                <a:gdLst>
                  <a:gd name="T0" fmla="*/ 15 w 29"/>
                  <a:gd name="T1" fmla="*/ 20 h 41"/>
                  <a:gd name="T2" fmla="*/ 11 w 29"/>
                  <a:gd name="T3" fmla="*/ 19 h 41"/>
                  <a:gd name="T4" fmla="*/ 7 w 29"/>
                  <a:gd name="T5" fmla="*/ 15 h 41"/>
                  <a:gd name="T6" fmla="*/ 3 w 29"/>
                  <a:gd name="T7" fmla="*/ 11 h 41"/>
                  <a:gd name="T8" fmla="*/ 1 w 29"/>
                  <a:gd name="T9" fmla="*/ 8 h 41"/>
                  <a:gd name="T10" fmla="*/ 0 w 29"/>
                  <a:gd name="T11" fmla="*/ 5 h 41"/>
                  <a:gd name="T12" fmla="*/ 1 w 29"/>
                  <a:gd name="T13" fmla="*/ 3 h 41"/>
                  <a:gd name="T14" fmla="*/ 2 w 29"/>
                  <a:gd name="T15" fmla="*/ 1 h 41"/>
                  <a:gd name="T16" fmla="*/ 5 w 29"/>
                  <a:gd name="T17" fmla="*/ 1 h 41"/>
                  <a:gd name="T18" fmla="*/ 7 w 29"/>
                  <a:gd name="T19" fmla="*/ 0 h 41"/>
                  <a:gd name="T20" fmla="*/ 10 w 29"/>
                  <a:gd name="T21" fmla="*/ 0 h 41"/>
                  <a:gd name="T22" fmla="*/ 12 w 29"/>
                  <a:gd name="T23" fmla="*/ 0 h 41"/>
                  <a:gd name="T24" fmla="*/ 15 w 29"/>
                  <a:gd name="T25" fmla="*/ 0 h 41"/>
                  <a:gd name="T26" fmla="*/ 15 w 29"/>
                  <a:gd name="T27" fmla="*/ 2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41">
                    <a:moveTo>
                      <a:pt x="29" y="41"/>
                    </a:moveTo>
                    <a:lnTo>
                      <a:pt x="21" y="38"/>
                    </a:lnTo>
                    <a:lnTo>
                      <a:pt x="14" y="31"/>
                    </a:lnTo>
                    <a:lnTo>
                      <a:pt x="6" y="23"/>
                    </a:lnTo>
                    <a:lnTo>
                      <a:pt x="1" y="17"/>
                    </a:lnTo>
                    <a:lnTo>
                      <a:pt x="0" y="11"/>
                    </a:lnTo>
                    <a:lnTo>
                      <a:pt x="2" y="6"/>
                    </a:lnTo>
                    <a:lnTo>
                      <a:pt x="4" y="3"/>
                    </a:lnTo>
                    <a:lnTo>
                      <a:pt x="9" y="2"/>
                    </a:lnTo>
                    <a:lnTo>
                      <a:pt x="14" y="0"/>
                    </a:lnTo>
                    <a:lnTo>
                      <a:pt x="19" y="0"/>
                    </a:lnTo>
                    <a:lnTo>
                      <a:pt x="24" y="0"/>
                    </a:lnTo>
                    <a:lnTo>
                      <a:pt x="29" y="0"/>
                    </a:lnTo>
                    <a:lnTo>
                      <a:pt x="2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1" name="Freeform 70"/>
              <p:cNvSpPr>
                <a:spLocks/>
              </p:cNvSpPr>
              <p:nvPr/>
            </p:nvSpPr>
            <p:spPr bwMode="auto">
              <a:xfrm>
                <a:off x="1366" y="3474"/>
                <a:ext cx="28" cy="20"/>
              </a:xfrm>
              <a:custGeom>
                <a:avLst/>
                <a:gdLst>
                  <a:gd name="T0" fmla="*/ 28 w 56"/>
                  <a:gd name="T1" fmla="*/ 17 h 41"/>
                  <a:gd name="T2" fmla="*/ 24 w 56"/>
                  <a:gd name="T3" fmla="*/ 19 h 41"/>
                  <a:gd name="T4" fmla="*/ 21 w 56"/>
                  <a:gd name="T5" fmla="*/ 20 h 41"/>
                  <a:gd name="T6" fmla="*/ 17 w 56"/>
                  <a:gd name="T7" fmla="*/ 20 h 41"/>
                  <a:gd name="T8" fmla="*/ 14 w 56"/>
                  <a:gd name="T9" fmla="*/ 19 h 41"/>
                  <a:gd name="T10" fmla="*/ 10 w 56"/>
                  <a:gd name="T11" fmla="*/ 17 h 41"/>
                  <a:gd name="T12" fmla="*/ 7 w 56"/>
                  <a:gd name="T13" fmla="*/ 15 h 41"/>
                  <a:gd name="T14" fmla="*/ 3 w 56"/>
                  <a:gd name="T15" fmla="*/ 14 h 41"/>
                  <a:gd name="T16" fmla="*/ 0 w 56"/>
                  <a:gd name="T17" fmla="*/ 14 h 41"/>
                  <a:gd name="T18" fmla="*/ 0 w 56"/>
                  <a:gd name="T19" fmla="*/ 9 h 41"/>
                  <a:gd name="T20" fmla="*/ 2 w 56"/>
                  <a:gd name="T21" fmla="*/ 6 h 41"/>
                  <a:gd name="T22" fmla="*/ 3 w 56"/>
                  <a:gd name="T23" fmla="*/ 3 h 41"/>
                  <a:gd name="T24" fmla="*/ 6 w 56"/>
                  <a:gd name="T25" fmla="*/ 2 h 41"/>
                  <a:gd name="T26" fmla="*/ 8 w 56"/>
                  <a:gd name="T27" fmla="*/ 0 h 41"/>
                  <a:gd name="T28" fmla="*/ 11 w 56"/>
                  <a:gd name="T29" fmla="*/ 0 h 41"/>
                  <a:gd name="T30" fmla="*/ 14 w 56"/>
                  <a:gd name="T31" fmla="*/ 0 h 41"/>
                  <a:gd name="T32" fmla="*/ 17 w 56"/>
                  <a:gd name="T33" fmla="*/ 1 h 41"/>
                  <a:gd name="T34" fmla="*/ 22 w 56"/>
                  <a:gd name="T35" fmla="*/ 3 h 41"/>
                  <a:gd name="T36" fmla="*/ 26 w 56"/>
                  <a:gd name="T37" fmla="*/ 7 h 41"/>
                  <a:gd name="T38" fmla="*/ 28 w 56"/>
                  <a:gd name="T39" fmla="*/ 11 h 41"/>
                  <a:gd name="T40" fmla="*/ 28 w 56"/>
                  <a:gd name="T41" fmla="*/ 1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41">
                    <a:moveTo>
                      <a:pt x="55" y="34"/>
                    </a:moveTo>
                    <a:lnTo>
                      <a:pt x="48" y="39"/>
                    </a:lnTo>
                    <a:lnTo>
                      <a:pt x="41" y="41"/>
                    </a:lnTo>
                    <a:lnTo>
                      <a:pt x="33" y="40"/>
                    </a:lnTo>
                    <a:lnTo>
                      <a:pt x="27" y="38"/>
                    </a:lnTo>
                    <a:lnTo>
                      <a:pt x="20" y="34"/>
                    </a:lnTo>
                    <a:lnTo>
                      <a:pt x="13" y="31"/>
                    </a:lnTo>
                    <a:lnTo>
                      <a:pt x="6" y="28"/>
                    </a:lnTo>
                    <a:lnTo>
                      <a:pt x="0" y="28"/>
                    </a:lnTo>
                    <a:lnTo>
                      <a:pt x="0" y="18"/>
                    </a:lnTo>
                    <a:lnTo>
                      <a:pt x="3" y="12"/>
                    </a:lnTo>
                    <a:lnTo>
                      <a:pt x="6" y="7"/>
                    </a:lnTo>
                    <a:lnTo>
                      <a:pt x="12" y="4"/>
                    </a:lnTo>
                    <a:lnTo>
                      <a:pt x="16" y="0"/>
                    </a:lnTo>
                    <a:lnTo>
                      <a:pt x="22" y="0"/>
                    </a:lnTo>
                    <a:lnTo>
                      <a:pt x="27" y="0"/>
                    </a:lnTo>
                    <a:lnTo>
                      <a:pt x="33" y="2"/>
                    </a:lnTo>
                    <a:lnTo>
                      <a:pt x="44" y="7"/>
                    </a:lnTo>
                    <a:lnTo>
                      <a:pt x="52" y="15"/>
                    </a:lnTo>
                    <a:lnTo>
                      <a:pt x="56" y="23"/>
                    </a:lnTo>
                    <a:lnTo>
                      <a:pt x="5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2" name="Freeform 71"/>
              <p:cNvSpPr>
                <a:spLocks/>
              </p:cNvSpPr>
              <p:nvPr/>
            </p:nvSpPr>
            <p:spPr bwMode="auto">
              <a:xfrm>
                <a:off x="1349" y="3502"/>
                <a:ext cx="20" cy="20"/>
              </a:xfrm>
              <a:custGeom>
                <a:avLst/>
                <a:gdLst>
                  <a:gd name="T0" fmla="*/ 20 w 38"/>
                  <a:gd name="T1" fmla="*/ 13 h 39"/>
                  <a:gd name="T2" fmla="*/ 19 w 38"/>
                  <a:gd name="T3" fmla="*/ 17 h 39"/>
                  <a:gd name="T4" fmla="*/ 17 w 38"/>
                  <a:gd name="T5" fmla="*/ 20 h 39"/>
                  <a:gd name="T6" fmla="*/ 14 w 38"/>
                  <a:gd name="T7" fmla="*/ 19 h 39"/>
                  <a:gd name="T8" fmla="*/ 11 w 38"/>
                  <a:gd name="T9" fmla="*/ 18 h 39"/>
                  <a:gd name="T10" fmla="*/ 7 w 38"/>
                  <a:gd name="T11" fmla="*/ 16 h 39"/>
                  <a:gd name="T12" fmla="*/ 5 w 38"/>
                  <a:gd name="T13" fmla="*/ 14 h 39"/>
                  <a:gd name="T14" fmla="*/ 2 w 38"/>
                  <a:gd name="T15" fmla="*/ 11 h 39"/>
                  <a:gd name="T16" fmla="*/ 1 w 38"/>
                  <a:gd name="T17" fmla="*/ 7 h 39"/>
                  <a:gd name="T18" fmla="*/ 0 w 38"/>
                  <a:gd name="T19" fmla="*/ 4 h 39"/>
                  <a:gd name="T20" fmla="*/ 1 w 38"/>
                  <a:gd name="T21" fmla="*/ 1 h 39"/>
                  <a:gd name="T22" fmla="*/ 4 w 38"/>
                  <a:gd name="T23" fmla="*/ 0 h 39"/>
                  <a:gd name="T24" fmla="*/ 8 w 38"/>
                  <a:gd name="T25" fmla="*/ 0 h 39"/>
                  <a:gd name="T26" fmla="*/ 11 w 38"/>
                  <a:gd name="T27" fmla="*/ 0 h 39"/>
                  <a:gd name="T28" fmla="*/ 14 w 38"/>
                  <a:gd name="T29" fmla="*/ 2 h 39"/>
                  <a:gd name="T30" fmla="*/ 16 w 38"/>
                  <a:gd name="T31" fmla="*/ 3 h 39"/>
                  <a:gd name="T32" fmla="*/ 18 w 38"/>
                  <a:gd name="T33" fmla="*/ 5 h 39"/>
                  <a:gd name="T34" fmla="*/ 19 w 38"/>
                  <a:gd name="T35" fmla="*/ 8 h 39"/>
                  <a:gd name="T36" fmla="*/ 20 w 38"/>
                  <a:gd name="T37" fmla="*/ 13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39">
                    <a:moveTo>
                      <a:pt x="38" y="26"/>
                    </a:moveTo>
                    <a:lnTo>
                      <a:pt x="37" y="34"/>
                    </a:lnTo>
                    <a:lnTo>
                      <a:pt x="32" y="39"/>
                    </a:lnTo>
                    <a:lnTo>
                      <a:pt x="26" y="38"/>
                    </a:lnTo>
                    <a:lnTo>
                      <a:pt x="20" y="36"/>
                    </a:lnTo>
                    <a:lnTo>
                      <a:pt x="13" y="32"/>
                    </a:lnTo>
                    <a:lnTo>
                      <a:pt x="9" y="28"/>
                    </a:lnTo>
                    <a:lnTo>
                      <a:pt x="4" y="21"/>
                    </a:lnTo>
                    <a:lnTo>
                      <a:pt x="2" y="14"/>
                    </a:lnTo>
                    <a:lnTo>
                      <a:pt x="0" y="8"/>
                    </a:lnTo>
                    <a:lnTo>
                      <a:pt x="1" y="2"/>
                    </a:lnTo>
                    <a:lnTo>
                      <a:pt x="8" y="0"/>
                    </a:lnTo>
                    <a:lnTo>
                      <a:pt x="15" y="0"/>
                    </a:lnTo>
                    <a:lnTo>
                      <a:pt x="21" y="0"/>
                    </a:lnTo>
                    <a:lnTo>
                      <a:pt x="27" y="3"/>
                    </a:lnTo>
                    <a:lnTo>
                      <a:pt x="30" y="5"/>
                    </a:lnTo>
                    <a:lnTo>
                      <a:pt x="34" y="10"/>
                    </a:lnTo>
                    <a:lnTo>
                      <a:pt x="36" y="16"/>
                    </a:lnTo>
                    <a:lnTo>
                      <a:pt x="3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3" name="Freeform 72"/>
              <p:cNvSpPr>
                <a:spLocks/>
              </p:cNvSpPr>
              <p:nvPr/>
            </p:nvSpPr>
            <p:spPr bwMode="auto">
              <a:xfrm>
                <a:off x="1388" y="3509"/>
                <a:ext cx="26" cy="17"/>
              </a:xfrm>
              <a:custGeom>
                <a:avLst/>
                <a:gdLst>
                  <a:gd name="T0" fmla="*/ 21 w 52"/>
                  <a:gd name="T1" fmla="*/ 1 h 34"/>
                  <a:gd name="T2" fmla="*/ 21 w 52"/>
                  <a:gd name="T3" fmla="*/ 4 h 34"/>
                  <a:gd name="T4" fmla="*/ 23 w 52"/>
                  <a:gd name="T5" fmla="*/ 6 h 34"/>
                  <a:gd name="T6" fmla="*/ 24 w 52"/>
                  <a:gd name="T7" fmla="*/ 8 h 34"/>
                  <a:gd name="T8" fmla="*/ 26 w 52"/>
                  <a:gd name="T9" fmla="*/ 10 h 34"/>
                  <a:gd name="T10" fmla="*/ 23 w 52"/>
                  <a:gd name="T11" fmla="*/ 10 h 34"/>
                  <a:gd name="T12" fmla="*/ 20 w 52"/>
                  <a:gd name="T13" fmla="*/ 12 h 34"/>
                  <a:gd name="T14" fmla="*/ 16 w 52"/>
                  <a:gd name="T15" fmla="*/ 14 h 34"/>
                  <a:gd name="T16" fmla="*/ 14 w 52"/>
                  <a:gd name="T17" fmla="*/ 16 h 34"/>
                  <a:gd name="T18" fmla="*/ 11 w 52"/>
                  <a:gd name="T19" fmla="*/ 17 h 34"/>
                  <a:gd name="T20" fmla="*/ 8 w 52"/>
                  <a:gd name="T21" fmla="*/ 17 h 34"/>
                  <a:gd name="T22" fmla="*/ 4 w 52"/>
                  <a:gd name="T23" fmla="*/ 16 h 34"/>
                  <a:gd name="T24" fmla="*/ 2 w 52"/>
                  <a:gd name="T25" fmla="*/ 13 h 34"/>
                  <a:gd name="T26" fmla="*/ 0 w 52"/>
                  <a:gd name="T27" fmla="*/ 8 h 34"/>
                  <a:gd name="T28" fmla="*/ 1 w 52"/>
                  <a:gd name="T29" fmla="*/ 5 h 34"/>
                  <a:gd name="T30" fmla="*/ 3 w 52"/>
                  <a:gd name="T31" fmla="*/ 3 h 34"/>
                  <a:gd name="T32" fmla="*/ 6 w 52"/>
                  <a:gd name="T33" fmla="*/ 1 h 34"/>
                  <a:gd name="T34" fmla="*/ 10 w 52"/>
                  <a:gd name="T35" fmla="*/ 0 h 34"/>
                  <a:gd name="T36" fmla="*/ 14 w 52"/>
                  <a:gd name="T37" fmla="*/ 0 h 34"/>
                  <a:gd name="T38" fmla="*/ 17 w 52"/>
                  <a:gd name="T39" fmla="*/ 0 h 34"/>
                  <a:gd name="T40" fmla="*/ 21 w 52"/>
                  <a:gd name="T41" fmla="*/ 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34">
                    <a:moveTo>
                      <a:pt x="42" y="1"/>
                    </a:moveTo>
                    <a:lnTo>
                      <a:pt x="42" y="8"/>
                    </a:lnTo>
                    <a:lnTo>
                      <a:pt x="45" y="12"/>
                    </a:lnTo>
                    <a:lnTo>
                      <a:pt x="48" y="15"/>
                    </a:lnTo>
                    <a:lnTo>
                      <a:pt x="52" y="19"/>
                    </a:lnTo>
                    <a:lnTo>
                      <a:pt x="45" y="20"/>
                    </a:lnTo>
                    <a:lnTo>
                      <a:pt x="39" y="23"/>
                    </a:lnTo>
                    <a:lnTo>
                      <a:pt x="32" y="28"/>
                    </a:lnTo>
                    <a:lnTo>
                      <a:pt x="27" y="32"/>
                    </a:lnTo>
                    <a:lnTo>
                      <a:pt x="21" y="34"/>
                    </a:lnTo>
                    <a:lnTo>
                      <a:pt x="15" y="34"/>
                    </a:lnTo>
                    <a:lnTo>
                      <a:pt x="8" y="31"/>
                    </a:lnTo>
                    <a:lnTo>
                      <a:pt x="3" y="25"/>
                    </a:lnTo>
                    <a:lnTo>
                      <a:pt x="0" y="16"/>
                    </a:lnTo>
                    <a:lnTo>
                      <a:pt x="2" y="10"/>
                    </a:lnTo>
                    <a:lnTo>
                      <a:pt x="5" y="5"/>
                    </a:lnTo>
                    <a:lnTo>
                      <a:pt x="12" y="2"/>
                    </a:lnTo>
                    <a:lnTo>
                      <a:pt x="19" y="0"/>
                    </a:lnTo>
                    <a:lnTo>
                      <a:pt x="27" y="0"/>
                    </a:lnTo>
                    <a:lnTo>
                      <a:pt x="34" y="0"/>
                    </a:lnTo>
                    <a:lnTo>
                      <a:pt x="4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4" name="Freeform 73"/>
              <p:cNvSpPr>
                <a:spLocks/>
              </p:cNvSpPr>
              <p:nvPr/>
            </p:nvSpPr>
            <p:spPr bwMode="auto">
              <a:xfrm>
                <a:off x="1449" y="3519"/>
                <a:ext cx="24" cy="12"/>
              </a:xfrm>
              <a:custGeom>
                <a:avLst/>
                <a:gdLst>
                  <a:gd name="T0" fmla="*/ 24 w 48"/>
                  <a:gd name="T1" fmla="*/ 3 h 24"/>
                  <a:gd name="T2" fmla="*/ 21 w 48"/>
                  <a:gd name="T3" fmla="*/ 7 h 24"/>
                  <a:gd name="T4" fmla="*/ 20 w 48"/>
                  <a:gd name="T5" fmla="*/ 10 h 24"/>
                  <a:gd name="T6" fmla="*/ 19 w 48"/>
                  <a:gd name="T7" fmla="*/ 11 h 24"/>
                  <a:gd name="T8" fmla="*/ 17 w 48"/>
                  <a:gd name="T9" fmla="*/ 12 h 24"/>
                  <a:gd name="T10" fmla="*/ 15 w 48"/>
                  <a:gd name="T11" fmla="*/ 12 h 24"/>
                  <a:gd name="T12" fmla="*/ 12 w 48"/>
                  <a:gd name="T13" fmla="*/ 12 h 24"/>
                  <a:gd name="T14" fmla="*/ 0 w 48"/>
                  <a:gd name="T15" fmla="*/ 12 h 24"/>
                  <a:gd name="T16" fmla="*/ 5 w 48"/>
                  <a:gd name="T17" fmla="*/ 0 h 24"/>
                  <a:gd name="T18" fmla="*/ 24 w 48"/>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4">
                    <a:moveTo>
                      <a:pt x="48" y="6"/>
                    </a:moveTo>
                    <a:lnTo>
                      <a:pt x="41" y="13"/>
                    </a:lnTo>
                    <a:lnTo>
                      <a:pt x="39" y="20"/>
                    </a:lnTo>
                    <a:lnTo>
                      <a:pt x="37" y="22"/>
                    </a:lnTo>
                    <a:lnTo>
                      <a:pt x="34" y="24"/>
                    </a:lnTo>
                    <a:lnTo>
                      <a:pt x="30" y="24"/>
                    </a:lnTo>
                    <a:lnTo>
                      <a:pt x="24" y="24"/>
                    </a:lnTo>
                    <a:lnTo>
                      <a:pt x="0" y="24"/>
                    </a:lnTo>
                    <a:lnTo>
                      <a:pt x="10" y="0"/>
                    </a:lnTo>
                    <a:lnTo>
                      <a:pt x="4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5" name="Freeform 74"/>
              <p:cNvSpPr>
                <a:spLocks/>
              </p:cNvSpPr>
              <p:nvPr/>
            </p:nvSpPr>
            <p:spPr bwMode="auto">
              <a:xfrm>
                <a:off x="1350" y="3589"/>
                <a:ext cx="92" cy="37"/>
              </a:xfrm>
              <a:custGeom>
                <a:avLst/>
                <a:gdLst>
                  <a:gd name="T0" fmla="*/ 36 w 183"/>
                  <a:gd name="T1" fmla="*/ 37 h 73"/>
                  <a:gd name="T2" fmla="*/ 33 w 183"/>
                  <a:gd name="T3" fmla="*/ 35 h 73"/>
                  <a:gd name="T4" fmla="*/ 30 w 183"/>
                  <a:gd name="T5" fmla="*/ 34 h 73"/>
                  <a:gd name="T6" fmla="*/ 28 w 183"/>
                  <a:gd name="T7" fmla="*/ 33 h 73"/>
                  <a:gd name="T8" fmla="*/ 25 w 183"/>
                  <a:gd name="T9" fmla="*/ 33 h 73"/>
                  <a:gd name="T10" fmla="*/ 22 w 183"/>
                  <a:gd name="T11" fmla="*/ 33 h 73"/>
                  <a:gd name="T12" fmla="*/ 19 w 183"/>
                  <a:gd name="T13" fmla="*/ 32 h 73"/>
                  <a:gd name="T14" fmla="*/ 16 w 183"/>
                  <a:gd name="T15" fmla="*/ 32 h 73"/>
                  <a:gd name="T16" fmla="*/ 13 w 183"/>
                  <a:gd name="T17" fmla="*/ 32 h 73"/>
                  <a:gd name="T18" fmla="*/ 7 w 183"/>
                  <a:gd name="T19" fmla="*/ 30 h 73"/>
                  <a:gd name="T20" fmla="*/ 4 w 183"/>
                  <a:gd name="T21" fmla="*/ 27 h 73"/>
                  <a:gd name="T22" fmla="*/ 2 w 183"/>
                  <a:gd name="T23" fmla="*/ 25 h 73"/>
                  <a:gd name="T24" fmla="*/ 1 w 183"/>
                  <a:gd name="T25" fmla="*/ 23 h 73"/>
                  <a:gd name="T26" fmla="*/ 0 w 183"/>
                  <a:gd name="T27" fmla="*/ 21 h 73"/>
                  <a:gd name="T28" fmla="*/ 0 w 183"/>
                  <a:gd name="T29" fmla="*/ 18 h 73"/>
                  <a:gd name="T30" fmla="*/ 3 w 183"/>
                  <a:gd name="T31" fmla="*/ 19 h 73"/>
                  <a:gd name="T32" fmla="*/ 6 w 183"/>
                  <a:gd name="T33" fmla="*/ 20 h 73"/>
                  <a:gd name="T34" fmla="*/ 10 w 183"/>
                  <a:gd name="T35" fmla="*/ 20 h 73"/>
                  <a:gd name="T36" fmla="*/ 13 w 183"/>
                  <a:gd name="T37" fmla="*/ 21 h 73"/>
                  <a:gd name="T38" fmla="*/ 16 w 183"/>
                  <a:gd name="T39" fmla="*/ 21 h 73"/>
                  <a:gd name="T40" fmla="*/ 19 w 183"/>
                  <a:gd name="T41" fmla="*/ 22 h 73"/>
                  <a:gd name="T42" fmla="*/ 23 w 183"/>
                  <a:gd name="T43" fmla="*/ 22 h 73"/>
                  <a:gd name="T44" fmla="*/ 26 w 183"/>
                  <a:gd name="T45" fmla="*/ 23 h 73"/>
                  <a:gd name="T46" fmla="*/ 31 w 183"/>
                  <a:gd name="T47" fmla="*/ 23 h 73"/>
                  <a:gd name="T48" fmla="*/ 37 w 183"/>
                  <a:gd name="T49" fmla="*/ 23 h 73"/>
                  <a:gd name="T50" fmla="*/ 39 w 183"/>
                  <a:gd name="T51" fmla="*/ 23 h 73"/>
                  <a:gd name="T52" fmla="*/ 42 w 183"/>
                  <a:gd name="T53" fmla="*/ 23 h 73"/>
                  <a:gd name="T54" fmla="*/ 45 w 183"/>
                  <a:gd name="T55" fmla="*/ 22 h 73"/>
                  <a:gd name="T56" fmla="*/ 48 w 183"/>
                  <a:gd name="T57" fmla="*/ 22 h 73"/>
                  <a:gd name="T58" fmla="*/ 53 w 183"/>
                  <a:gd name="T59" fmla="*/ 21 h 73"/>
                  <a:gd name="T60" fmla="*/ 59 w 183"/>
                  <a:gd name="T61" fmla="*/ 19 h 73"/>
                  <a:gd name="T62" fmla="*/ 64 w 183"/>
                  <a:gd name="T63" fmla="*/ 16 h 73"/>
                  <a:gd name="T64" fmla="*/ 70 w 183"/>
                  <a:gd name="T65" fmla="*/ 14 h 73"/>
                  <a:gd name="T66" fmla="*/ 75 w 183"/>
                  <a:gd name="T67" fmla="*/ 11 h 73"/>
                  <a:gd name="T68" fmla="*/ 80 w 183"/>
                  <a:gd name="T69" fmla="*/ 8 h 73"/>
                  <a:gd name="T70" fmla="*/ 83 w 183"/>
                  <a:gd name="T71" fmla="*/ 6 h 73"/>
                  <a:gd name="T72" fmla="*/ 86 w 183"/>
                  <a:gd name="T73" fmla="*/ 4 h 73"/>
                  <a:gd name="T74" fmla="*/ 89 w 183"/>
                  <a:gd name="T75" fmla="*/ 2 h 73"/>
                  <a:gd name="T76" fmla="*/ 92 w 183"/>
                  <a:gd name="T77" fmla="*/ 0 h 73"/>
                  <a:gd name="T78" fmla="*/ 91 w 183"/>
                  <a:gd name="T79" fmla="*/ 3 h 73"/>
                  <a:gd name="T80" fmla="*/ 90 w 183"/>
                  <a:gd name="T81" fmla="*/ 7 h 73"/>
                  <a:gd name="T82" fmla="*/ 88 w 183"/>
                  <a:gd name="T83" fmla="*/ 10 h 73"/>
                  <a:gd name="T84" fmla="*/ 86 w 183"/>
                  <a:gd name="T85" fmla="*/ 13 h 73"/>
                  <a:gd name="T86" fmla="*/ 83 w 183"/>
                  <a:gd name="T87" fmla="*/ 15 h 73"/>
                  <a:gd name="T88" fmla="*/ 80 w 183"/>
                  <a:gd name="T89" fmla="*/ 18 h 73"/>
                  <a:gd name="T90" fmla="*/ 76 w 183"/>
                  <a:gd name="T91" fmla="*/ 21 h 73"/>
                  <a:gd name="T92" fmla="*/ 72 w 183"/>
                  <a:gd name="T93" fmla="*/ 23 h 73"/>
                  <a:gd name="T94" fmla="*/ 67 w 183"/>
                  <a:gd name="T95" fmla="*/ 25 h 73"/>
                  <a:gd name="T96" fmla="*/ 63 w 183"/>
                  <a:gd name="T97" fmla="*/ 27 h 73"/>
                  <a:gd name="T98" fmla="*/ 58 w 183"/>
                  <a:gd name="T99" fmla="*/ 28 h 73"/>
                  <a:gd name="T100" fmla="*/ 53 w 183"/>
                  <a:gd name="T101" fmla="*/ 31 h 73"/>
                  <a:gd name="T102" fmla="*/ 49 w 183"/>
                  <a:gd name="T103" fmla="*/ 32 h 73"/>
                  <a:gd name="T104" fmla="*/ 44 w 183"/>
                  <a:gd name="T105" fmla="*/ 34 h 73"/>
                  <a:gd name="T106" fmla="*/ 40 w 183"/>
                  <a:gd name="T107" fmla="*/ 35 h 73"/>
                  <a:gd name="T108" fmla="*/ 36 w 183"/>
                  <a:gd name="T109" fmla="*/ 37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73">
                    <a:moveTo>
                      <a:pt x="72" y="73"/>
                    </a:moveTo>
                    <a:lnTo>
                      <a:pt x="66" y="70"/>
                    </a:lnTo>
                    <a:lnTo>
                      <a:pt x="60" y="68"/>
                    </a:lnTo>
                    <a:lnTo>
                      <a:pt x="55" y="66"/>
                    </a:lnTo>
                    <a:lnTo>
                      <a:pt x="50" y="66"/>
                    </a:lnTo>
                    <a:lnTo>
                      <a:pt x="44" y="65"/>
                    </a:lnTo>
                    <a:lnTo>
                      <a:pt x="37" y="64"/>
                    </a:lnTo>
                    <a:lnTo>
                      <a:pt x="31" y="63"/>
                    </a:lnTo>
                    <a:lnTo>
                      <a:pt x="26" y="63"/>
                    </a:lnTo>
                    <a:lnTo>
                      <a:pt x="14" y="59"/>
                    </a:lnTo>
                    <a:lnTo>
                      <a:pt x="7" y="54"/>
                    </a:lnTo>
                    <a:lnTo>
                      <a:pt x="3" y="50"/>
                    </a:lnTo>
                    <a:lnTo>
                      <a:pt x="1" y="46"/>
                    </a:lnTo>
                    <a:lnTo>
                      <a:pt x="0" y="41"/>
                    </a:lnTo>
                    <a:lnTo>
                      <a:pt x="0" y="36"/>
                    </a:lnTo>
                    <a:lnTo>
                      <a:pt x="6" y="37"/>
                    </a:lnTo>
                    <a:lnTo>
                      <a:pt x="12" y="39"/>
                    </a:lnTo>
                    <a:lnTo>
                      <a:pt x="19" y="40"/>
                    </a:lnTo>
                    <a:lnTo>
                      <a:pt x="26" y="42"/>
                    </a:lnTo>
                    <a:lnTo>
                      <a:pt x="32" y="42"/>
                    </a:lnTo>
                    <a:lnTo>
                      <a:pt x="38" y="43"/>
                    </a:lnTo>
                    <a:lnTo>
                      <a:pt x="45" y="44"/>
                    </a:lnTo>
                    <a:lnTo>
                      <a:pt x="51" y="45"/>
                    </a:lnTo>
                    <a:lnTo>
                      <a:pt x="61" y="45"/>
                    </a:lnTo>
                    <a:lnTo>
                      <a:pt x="73" y="46"/>
                    </a:lnTo>
                    <a:lnTo>
                      <a:pt x="78" y="45"/>
                    </a:lnTo>
                    <a:lnTo>
                      <a:pt x="84" y="45"/>
                    </a:lnTo>
                    <a:lnTo>
                      <a:pt x="90" y="44"/>
                    </a:lnTo>
                    <a:lnTo>
                      <a:pt x="96" y="44"/>
                    </a:lnTo>
                    <a:lnTo>
                      <a:pt x="106" y="41"/>
                    </a:lnTo>
                    <a:lnTo>
                      <a:pt x="117" y="38"/>
                    </a:lnTo>
                    <a:lnTo>
                      <a:pt x="127" y="32"/>
                    </a:lnTo>
                    <a:lnTo>
                      <a:pt x="139" y="28"/>
                    </a:lnTo>
                    <a:lnTo>
                      <a:pt x="149" y="22"/>
                    </a:lnTo>
                    <a:lnTo>
                      <a:pt x="160" y="16"/>
                    </a:lnTo>
                    <a:lnTo>
                      <a:pt x="166" y="12"/>
                    </a:lnTo>
                    <a:lnTo>
                      <a:pt x="171" y="7"/>
                    </a:lnTo>
                    <a:lnTo>
                      <a:pt x="177" y="3"/>
                    </a:lnTo>
                    <a:lnTo>
                      <a:pt x="183" y="0"/>
                    </a:lnTo>
                    <a:lnTo>
                      <a:pt x="182" y="6"/>
                    </a:lnTo>
                    <a:lnTo>
                      <a:pt x="180" y="13"/>
                    </a:lnTo>
                    <a:lnTo>
                      <a:pt x="176" y="19"/>
                    </a:lnTo>
                    <a:lnTo>
                      <a:pt x="172" y="25"/>
                    </a:lnTo>
                    <a:lnTo>
                      <a:pt x="166" y="30"/>
                    </a:lnTo>
                    <a:lnTo>
                      <a:pt x="159" y="36"/>
                    </a:lnTo>
                    <a:lnTo>
                      <a:pt x="151" y="41"/>
                    </a:lnTo>
                    <a:lnTo>
                      <a:pt x="144" y="46"/>
                    </a:lnTo>
                    <a:lnTo>
                      <a:pt x="134" y="49"/>
                    </a:lnTo>
                    <a:lnTo>
                      <a:pt x="125" y="53"/>
                    </a:lnTo>
                    <a:lnTo>
                      <a:pt x="116" y="56"/>
                    </a:lnTo>
                    <a:lnTo>
                      <a:pt x="106" y="61"/>
                    </a:lnTo>
                    <a:lnTo>
                      <a:pt x="97" y="64"/>
                    </a:lnTo>
                    <a:lnTo>
                      <a:pt x="87" y="67"/>
                    </a:lnTo>
                    <a:lnTo>
                      <a:pt x="79" y="70"/>
                    </a:lnTo>
                    <a:lnTo>
                      <a:pt x="72"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6" name="Freeform 75"/>
              <p:cNvSpPr>
                <a:spLocks/>
              </p:cNvSpPr>
              <p:nvPr/>
            </p:nvSpPr>
            <p:spPr bwMode="auto">
              <a:xfrm>
                <a:off x="1481" y="3717"/>
                <a:ext cx="92" cy="45"/>
              </a:xfrm>
              <a:custGeom>
                <a:avLst/>
                <a:gdLst>
                  <a:gd name="T0" fmla="*/ 92 w 184"/>
                  <a:gd name="T1" fmla="*/ 0 h 91"/>
                  <a:gd name="T2" fmla="*/ 91 w 184"/>
                  <a:gd name="T3" fmla="*/ 3 h 91"/>
                  <a:gd name="T4" fmla="*/ 90 w 184"/>
                  <a:gd name="T5" fmla="*/ 6 h 91"/>
                  <a:gd name="T6" fmla="*/ 88 w 184"/>
                  <a:gd name="T7" fmla="*/ 9 h 91"/>
                  <a:gd name="T8" fmla="*/ 87 w 184"/>
                  <a:gd name="T9" fmla="*/ 12 h 91"/>
                  <a:gd name="T10" fmla="*/ 84 w 184"/>
                  <a:gd name="T11" fmla="*/ 15 h 91"/>
                  <a:gd name="T12" fmla="*/ 82 w 184"/>
                  <a:gd name="T13" fmla="*/ 17 h 91"/>
                  <a:gd name="T14" fmla="*/ 79 w 184"/>
                  <a:gd name="T15" fmla="*/ 20 h 91"/>
                  <a:gd name="T16" fmla="*/ 77 w 184"/>
                  <a:gd name="T17" fmla="*/ 23 h 91"/>
                  <a:gd name="T18" fmla="*/ 71 w 184"/>
                  <a:gd name="T19" fmla="*/ 28 h 91"/>
                  <a:gd name="T20" fmla="*/ 66 w 184"/>
                  <a:gd name="T21" fmla="*/ 33 h 91"/>
                  <a:gd name="T22" fmla="*/ 64 w 184"/>
                  <a:gd name="T23" fmla="*/ 36 h 91"/>
                  <a:gd name="T24" fmla="*/ 62 w 184"/>
                  <a:gd name="T25" fmla="*/ 38 h 91"/>
                  <a:gd name="T26" fmla="*/ 60 w 184"/>
                  <a:gd name="T27" fmla="*/ 41 h 91"/>
                  <a:gd name="T28" fmla="*/ 59 w 184"/>
                  <a:gd name="T29" fmla="*/ 45 h 91"/>
                  <a:gd name="T30" fmla="*/ 55 w 184"/>
                  <a:gd name="T31" fmla="*/ 44 h 91"/>
                  <a:gd name="T32" fmla="*/ 51 w 184"/>
                  <a:gd name="T33" fmla="*/ 42 h 91"/>
                  <a:gd name="T34" fmla="*/ 47 w 184"/>
                  <a:gd name="T35" fmla="*/ 41 h 91"/>
                  <a:gd name="T36" fmla="*/ 42 w 184"/>
                  <a:gd name="T37" fmla="*/ 41 h 91"/>
                  <a:gd name="T38" fmla="*/ 38 w 184"/>
                  <a:gd name="T39" fmla="*/ 40 h 91"/>
                  <a:gd name="T40" fmla="*/ 33 w 184"/>
                  <a:gd name="T41" fmla="*/ 40 h 91"/>
                  <a:gd name="T42" fmla="*/ 29 w 184"/>
                  <a:gd name="T43" fmla="*/ 39 h 91"/>
                  <a:gd name="T44" fmla="*/ 25 w 184"/>
                  <a:gd name="T45" fmla="*/ 39 h 91"/>
                  <a:gd name="T46" fmla="*/ 20 w 184"/>
                  <a:gd name="T47" fmla="*/ 38 h 91"/>
                  <a:gd name="T48" fmla="*/ 16 w 184"/>
                  <a:gd name="T49" fmla="*/ 37 h 91"/>
                  <a:gd name="T50" fmla="*/ 12 w 184"/>
                  <a:gd name="T51" fmla="*/ 36 h 91"/>
                  <a:gd name="T52" fmla="*/ 9 w 184"/>
                  <a:gd name="T53" fmla="*/ 34 h 91"/>
                  <a:gd name="T54" fmla="*/ 6 w 184"/>
                  <a:gd name="T55" fmla="*/ 32 h 91"/>
                  <a:gd name="T56" fmla="*/ 3 w 184"/>
                  <a:gd name="T57" fmla="*/ 30 h 91"/>
                  <a:gd name="T58" fmla="*/ 1 w 184"/>
                  <a:gd name="T59" fmla="*/ 27 h 91"/>
                  <a:gd name="T60" fmla="*/ 0 w 184"/>
                  <a:gd name="T61" fmla="*/ 24 h 91"/>
                  <a:gd name="T62" fmla="*/ 3 w 184"/>
                  <a:gd name="T63" fmla="*/ 23 h 91"/>
                  <a:gd name="T64" fmla="*/ 6 w 184"/>
                  <a:gd name="T65" fmla="*/ 23 h 91"/>
                  <a:gd name="T66" fmla="*/ 10 w 184"/>
                  <a:gd name="T67" fmla="*/ 23 h 91"/>
                  <a:gd name="T68" fmla="*/ 13 w 184"/>
                  <a:gd name="T69" fmla="*/ 24 h 91"/>
                  <a:gd name="T70" fmla="*/ 18 w 184"/>
                  <a:gd name="T71" fmla="*/ 26 h 91"/>
                  <a:gd name="T72" fmla="*/ 24 w 184"/>
                  <a:gd name="T73" fmla="*/ 29 h 91"/>
                  <a:gd name="T74" fmla="*/ 29 w 184"/>
                  <a:gd name="T75" fmla="*/ 32 h 91"/>
                  <a:gd name="T76" fmla="*/ 34 w 184"/>
                  <a:gd name="T77" fmla="*/ 33 h 91"/>
                  <a:gd name="T78" fmla="*/ 37 w 184"/>
                  <a:gd name="T79" fmla="*/ 32 h 91"/>
                  <a:gd name="T80" fmla="*/ 40 w 184"/>
                  <a:gd name="T81" fmla="*/ 32 h 91"/>
                  <a:gd name="T82" fmla="*/ 43 w 184"/>
                  <a:gd name="T83" fmla="*/ 30 h 91"/>
                  <a:gd name="T84" fmla="*/ 47 w 184"/>
                  <a:gd name="T85" fmla="*/ 28 h 91"/>
                  <a:gd name="T86" fmla="*/ 49 w 184"/>
                  <a:gd name="T87" fmla="*/ 26 h 91"/>
                  <a:gd name="T88" fmla="*/ 52 w 184"/>
                  <a:gd name="T89" fmla="*/ 25 h 91"/>
                  <a:gd name="T90" fmla="*/ 55 w 184"/>
                  <a:gd name="T91" fmla="*/ 23 h 91"/>
                  <a:gd name="T92" fmla="*/ 58 w 184"/>
                  <a:gd name="T93" fmla="*/ 21 h 91"/>
                  <a:gd name="T94" fmla="*/ 63 w 184"/>
                  <a:gd name="T95" fmla="*/ 16 h 91"/>
                  <a:gd name="T96" fmla="*/ 68 w 184"/>
                  <a:gd name="T97" fmla="*/ 11 h 91"/>
                  <a:gd name="T98" fmla="*/ 70 w 184"/>
                  <a:gd name="T99" fmla="*/ 8 h 91"/>
                  <a:gd name="T100" fmla="*/ 73 w 184"/>
                  <a:gd name="T101" fmla="*/ 6 h 91"/>
                  <a:gd name="T102" fmla="*/ 75 w 184"/>
                  <a:gd name="T103" fmla="*/ 4 h 91"/>
                  <a:gd name="T104" fmla="*/ 78 w 184"/>
                  <a:gd name="T105" fmla="*/ 2 h 91"/>
                  <a:gd name="T106" fmla="*/ 81 w 184"/>
                  <a:gd name="T107" fmla="*/ 1 h 91"/>
                  <a:gd name="T108" fmla="*/ 84 w 184"/>
                  <a:gd name="T109" fmla="*/ 0 h 91"/>
                  <a:gd name="T110" fmla="*/ 88 w 184"/>
                  <a:gd name="T111" fmla="*/ 0 h 91"/>
                  <a:gd name="T112" fmla="*/ 92 w 184"/>
                  <a:gd name="T113" fmla="*/ 0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3"/>
                    </a:lnTo>
                    <a:lnTo>
                      <a:pt x="176" y="19"/>
                    </a:lnTo>
                    <a:lnTo>
                      <a:pt x="173" y="25"/>
                    </a:lnTo>
                    <a:lnTo>
                      <a:pt x="168" y="30"/>
                    </a:lnTo>
                    <a:lnTo>
                      <a:pt x="163" y="35"/>
                    </a:lnTo>
                    <a:lnTo>
                      <a:pt x="157" y="41"/>
                    </a:lnTo>
                    <a:lnTo>
                      <a:pt x="153" y="47"/>
                    </a:lnTo>
                    <a:lnTo>
                      <a:pt x="142" y="56"/>
                    </a:lnTo>
                    <a:lnTo>
                      <a:pt x="132" y="67"/>
                    </a:lnTo>
                    <a:lnTo>
                      <a:pt x="127" y="72"/>
                    </a:lnTo>
                    <a:lnTo>
                      <a:pt x="123" y="77"/>
                    </a:lnTo>
                    <a:lnTo>
                      <a:pt x="120" y="83"/>
                    </a:lnTo>
                    <a:lnTo>
                      <a:pt x="118" y="91"/>
                    </a:lnTo>
                    <a:lnTo>
                      <a:pt x="109" y="88"/>
                    </a:lnTo>
                    <a:lnTo>
                      <a:pt x="101" y="85"/>
                    </a:lnTo>
                    <a:lnTo>
                      <a:pt x="93" y="83"/>
                    </a:lnTo>
                    <a:lnTo>
                      <a:pt x="84" y="83"/>
                    </a:lnTo>
                    <a:lnTo>
                      <a:pt x="75" y="81"/>
                    </a:lnTo>
                    <a:lnTo>
                      <a:pt x="66" y="80"/>
                    </a:lnTo>
                    <a:lnTo>
                      <a:pt x="57" y="79"/>
                    </a:lnTo>
                    <a:lnTo>
                      <a:pt x="49" y="79"/>
                    </a:lnTo>
                    <a:lnTo>
                      <a:pt x="39" y="77"/>
                    </a:lnTo>
                    <a:lnTo>
                      <a:pt x="31" y="75"/>
                    </a:lnTo>
                    <a:lnTo>
                      <a:pt x="24" y="72"/>
                    </a:lnTo>
                    <a:lnTo>
                      <a:pt x="18" y="69"/>
                    </a:lnTo>
                    <a:lnTo>
                      <a:pt x="11" y="65"/>
                    </a:lnTo>
                    <a:lnTo>
                      <a:pt x="6" y="60"/>
                    </a:lnTo>
                    <a:lnTo>
                      <a:pt x="2" y="54"/>
                    </a:lnTo>
                    <a:lnTo>
                      <a:pt x="0" y="49"/>
                    </a:lnTo>
                    <a:lnTo>
                      <a:pt x="6" y="46"/>
                    </a:lnTo>
                    <a:lnTo>
                      <a:pt x="12" y="46"/>
                    </a:lnTo>
                    <a:lnTo>
                      <a:pt x="19" y="46"/>
                    </a:lnTo>
                    <a:lnTo>
                      <a:pt x="25" y="48"/>
                    </a:lnTo>
                    <a:lnTo>
                      <a:pt x="35" y="52"/>
                    </a:lnTo>
                    <a:lnTo>
                      <a:pt x="47" y="58"/>
                    </a:lnTo>
                    <a:lnTo>
                      <a:pt x="57" y="64"/>
                    </a:lnTo>
                    <a:lnTo>
                      <a:pt x="68" y="66"/>
                    </a:lnTo>
                    <a:lnTo>
                      <a:pt x="73" y="65"/>
                    </a:lnTo>
                    <a:lnTo>
                      <a:pt x="79" y="64"/>
                    </a:lnTo>
                    <a:lnTo>
                      <a:pt x="85" y="60"/>
                    </a:lnTo>
                    <a:lnTo>
                      <a:pt x="93" y="56"/>
                    </a:lnTo>
                    <a:lnTo>
                      <a:pt x="98" y="53"/>
                    </a:lnTo>
                    <a:lnTo>
                      <a:pt x="104" y="51"/>
                    </a:lnTo>
                    <a:lnTo>
                      <a:pt x="109" y="47"/>
                    </a:lnTo>
                    <a:lnTo>
                      <a:pt x="116" y="43"/>
                    </a:lnTo>
                    <a:lnTo>
                      <a:pt x="125" y="32"/>
                    </a:lnTo>
                    <a:lnTo>
                      <a:pt x="135" y="23"/>
                    </a:lnTo>
                    <a:lnTo>
                      <a:pt x="140" y="17"/>
                    </a:lnTo>
                    <a:lnTo>
                      <a:pt x="145" y="12"/>
                    </a:lnTo>
                    <a:lnTo>
                      <a:pt x="150" y="8"/>
                    </a:lnTo>
                    <a:lnTo>
                      <a:pt x="156" y="5"/>
                    </a:lnTo>
                    <a:lnTo>
                      <a:pt x="162" y="2"/>
                    </a:lnTo>
                    <a:lnTo>
                      <a:pt x="168" y="0"/>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7" name="Freeform 76"/>
              <p:cNvSpPr>
                <a:spLocks/>
              </p:cNvSpPr>
              <p:nvPr/>
            </p:nvSpPr>
            <p:spPr bwMode="auto">
              <a:xfrm>
                <a:off x="1497" y="3113"/>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8 h 160"/>
                  <a:gd name="T10" fmla="*/ 49 w 121"/>
                  <a:gd name="T11" fmla="*/ 77 h 160"/>
                  <a:gd name="T12" fmla="*/ 45 w 121"/>
                  <a:gd name="T13" fmla="*/ 75 h 160"/>
                  <a:gd name="T14" fmla="*/ 40 w 121"/>
                  <a:gd name="T15" fmla="*/ 74 h 160"/>
                  <a:gd name="T16" fmla="*/ 35 w 121"/>
                  <a:gd name="T17" fmla="*/ 71 h 160"/>
                  <a:gd name="T18" fmla="*/ 31 w 121"/>
                  <a:gd name="T19" fmla="*/ 69 h 160"/>
                  <a:gd name="T20" fmla="*/ 26 w 121"/>
                  <a:gd name="T21" fmla="*/ 66 h 160"/>
                  <a:gd name="T22" fmla="*/ 23 w 121"/>
                  <a:gd name="T23" fmla="*/ 63 h 160"/>
                  <a:gd name="T24" fmla="*/ 19 w 121"/>
                  <a:gd name="T25" fmla="*/ 60 h 160"/>
                  <a:gd name="T26" fmla="*/ 15 w 121"/>
                  <a:gd name="T27" fmla="*/ 57 h 160"/>
                  <a:gd name="T28" fmla="*/ 12 w 121"/>
                  <a:gd name="T29" fmla="*/ 53 h 160"/>
                  <a:gd name="T30" fmla="*/ 10 w 121"/>
                  <a:gd name="T31" fmla="*/ 50 h 160"/>
                  <a:gd name="T32" fmla="*/ 7 w 121"/>
                  <a:gd name="T33" fmla="*/ 46 h 160"/>
                  <a:gd name="T34" fmla="*/ 4 w 121"/>
                  <a:gd name="T35" fmla="*/ 42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8 h 160"/>
                  <a:gd name="T50" fmla="*/ 15 w 121"/>
                  <a:gd name="T51" fmla="*/ 23 h 160"/>
                  <a:gd name="T52" fmla="*/ 18 w 121"/>
                  <a:gd name="T53" fmla="*/ 28 h 160"/>
                  <a:gd name="T54" fmla="*/ 20 w 121"/>
                  <a:gd name="T55" fmla="*/ 34 h 160"/>
                  <a:gd name="T56" fmla="*/ 23 w 121"/>
                  <a:gd name="T57" fmla="*/ 39 h 160"/>
                  <a:gd name="T58" fmla="*/ 26 w 121"/>
                  <a:gd name="T59" fmla="*/ 44 h 160"/>
                  <a:gd name="T60" fmla="*/ 30 w 121"/>
                  <a:gd name="T61" fmla="*/ 49 h 160"/>
                  <a:gd name="T62" fmla="*/ 33 w 121"/>
                  <a:gd name="T63" fmla="*/ 53 h 160"/>
                  <a:gd name="T64" fmla="*/ 37 w 121"/>
                  <a:gd name="T65" fmla="*/ 57 h 160"/>
                  <a:gd name="T66" fmla="*/ 42 w 121"/>
                  <a:gd name="T67" fmla="*/ 60 h 160"/>
                  <a:gd name="T68" fmla="*/ 47 w 121"/>
                  <a:gd name="T69" fmla="*/ 62 h 160"/>
                  <a:gd name="T70" fmla="*/ 50 w 121"/>
                  <a:gd name="T71" fmla="*/ 63 h 160"/>
                  <a:gd name="T72" fmla="*/ 54 w 121"/>
                  <a:gd name="T73" fmla="*/ 64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5"/>
                    </a:lnTo>
                    <a:lnTo>
                      <a:pt x="98" y="154"/>
                    </a:lnTo>
                    <a:lnTo>
                      <a:pt x="89" y="150"/>
                    </a:lnTo>
                    <a:lnTo>
                      <a:pt x="79" y="147"/>
                    </a:lnTo>
                    <a:lnTo>
                      <a:pt x="70" y="142"/>
                    </a:lnTo>
                    <a:lnTo>
                      <a:pt x="61" y="137"/>
                    </a:lnTo>
                    <a:lnTo>
                      <a:pt x="52" y="132"/>
                    </a:lnTo>
                    <a:lnTo>
                      <a:pt x="46" y="126"/>
                    </a:lnTo>
                    <a:lnTo>
                      <a:pt x="38" y="119"/>
                    </a:lnTo>
                    <a:lnTo>
                      <a:pt x="30" y="113"/>
                    </a:lnTo>
                    <a:lnTo>
                      <a:pt x="24" y="106"/>
                    </a:lnTo>
                    <a:lnTo>
                      <a:pt x="19" y="99"/>
                    </a:lnTo>
                    <a:lnTo>
                      <a:pt x="13" y="91"/>
                    </a:lnTo>
                    <a:lnTo>
                      <a:pt x="8" y="83"/>
                    </a:lnTo>
                    <a:lnTo>
                      <a:pt x="3" y="74"/>
                    </a:lnTo>
                    <a:lnTo>
                      <a:pt x="0" y="66"/>
                    </a:lnTo>
                    <a:lnTo>
                      <a:pt x="0" y="0"/>
                    </a:lnTo>
                    <a:lnTo>
                      <a:pt x="6" y="6"/>
                    </a:lnTo>
                    <a:lnTo>
                      <a:pt x="14" y="15"/>
                    </a:lnTo>
                    <a:lnTo>
                      <a:pt x="19" y="24"/>
                    </a:lnTo>
                    <a:lnTo>
                      <a:pt x="25" y="35"/>
                    </a:lnTo>
                    <a:lnTo>
                      <a:pt x="29" y="45"/>
                    </a:lnTo>
                    <a:lnTo>
                      <a:pt x="36" y="56"/>
                    </a:lnTo>
                    <a:lnTo>
                      <a:pt x="40" y="67"/>
                    </a:lnTo>
                    <a:lnTo>
                      <a:pt x="46" y="78"/>
                    </a:lnTo>
                    <a:lnTo>
                      <a:pt x="51" y="88"/>
                    </a:lnTo>
                    <a:lnTo>
                      <a:pt x="59" y="97"/>
                    </a:lnTo>
                    <a:lnTo>
                      <a:pt x="65" y="106"/>
                    </a:lnTo>
                    <a:lnTo>
                      <a:pt x="74" y="114"/>
                    </a:lnTo>
                    <a:lnTo>
                      <a:pt x="83" y="119"/>
                    </a:lnTo>
                    <a:lnTo>
                      <a:pt x="94" y="124"/>
                    </a:lnTo>
                    <a:lnTo>
                      <a:pt x="100" y="125"/>
                    </a:lnTo>
                    <a:lnTo>
                      <a:pt x="107" y="127"/>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8" name="Freeform 77"/>
              <p:cNvSpPr>
                <a:spLocks/>
              </p:cNvSpPr>
              <p:nvPr/>
            </p:nvSpPr>
            <p:spPr bwMode="auto">
              <a:xfrm>
                <a:off x="1919" y="3113"/>
                <a:ext cx="45" cy="68"/>
              </a:xfrm>
              <a:custGeom>
                <a:avLst/>
                <a:gdLst>
                  <a:gd name="T0" fmla="*/ 45 w 89"/>
                  <a:gd name="T1" fmla="*/ 9 h 136"/>
                  <a:gd name="T2" fmla="*/ 44 w 89"/>
                  <a:gd name="T3" fmla="*/ 12 h 136"/>
                  <a:gd name="T4" fmla="*/ 44 w 89"/>
                  <a:gd name="T5" fmla="*/ 16 h 136"/>
                  <a:gd name="T6" fmla="*/ 44 w 89"/>
                  <a:gd name="T7" fmla="*/ 20 h 136"/>
                  <a:gd name="T8" fmla="*/ 44 w 89"/>
                  <a:gd name="T9" fmla="*/ 24 h 136"/>
                  <a:gd name="T10" fmla="*/ 44 w 89"/>
                  <a:gd name="T11" fmla="*/ 28 h 136"/>
                  <a:gd name="T12" fmla="*/ 44 w 89"/>
                  <a:gd name="T13" fmla="*/ 32 h 136"/>
                  <a:gd name="T14" fmla="*/ 44 w 89"/>
                  <a:gd name="T15" fmla="*/ 36 h 136"/>
                  <a:gd name="T16" fmla="*/ 45 w 89"/>
                  <a:gd name="T17" fmla="*/ 40 h 136"/>
                  <a:gd name="T18" fmla="*/ 44 w 89"/>
                  <a:gd name="T19" fmla="*/ 44 h 136"/>
                  <a:gd name="T20" fmla="*/ 44 w 89"/>
                  <a:gd name="T21" fmla="*/ 48 h 136"/>
                  <a:gd name="T22" fmla="*/ 44 w 89"/>
                  <a:gd name="T23" fmla="*/ 51 h 136"/>
                  <a:gd name="T24" fmla="*/ 43 w 89"/>
                  <a:gd name="T25" fmla="*/ 55 h 136"/>
                  <a:gd name="T26" fmla="*/ 42 w 89"/>
                  <a:gd name="T27" fmla="*/ 58 h 136"/>
                  <a:gd name="T28" fmla="*/ 41 w 89"/>
                  <a:gd name="T29" fmla="*/ 62 h 136"/>
                  <a:gd name="T30" fmla="*/ 39 w 89"/>
                  <a:gd name="T31" fmla="*/ 65 h 136"/>
                  <a:gd name="T32" fmla="*/ 37 w 89"/>
                  <a:gd name="T33" fmla="*/ 68 h 136"/>
                  <a:gd name="T34" fmla="*/ 37 w 89"/>
                  <a:gd name="T35" fmla="*/ 64 h 136"/>
                  <a:gd name="T36" fmla="*/ 38 w 89"/>
                  <a:gd name="T37" fmla="*/ 60 h 136"/>
                  <a:gd name="T38" fmla="*/ 38 w 89"/>
                  <a:gd name="T39" fmla="*/ 56 h 136"/>
                  <a:gd name="T40" fmla="*/ 38 w 89"/>
                  <a:gd name="T41" fmla="*/ 52 h 136"/>
                  <a:gd name="T42" fmla="*/ 37 w 89"/>
                  <a:gd name="T43" fmla="*/ 48 h 136"/>
                  <a:gd name="T44" fmla="*/ 36 w 89"/>
                  <a:gd name="T45" fmla="*/ 44 h 136"/>
                  <a:gd name="T46" fmla="*/ 34 w 89"/>
                  <a:gd name="T47" fmla="*/ 40 h 136"/>
                  <a:gd name="T48" fmla="*/ 33 w 89"/>
                  <a:gd name="T49" fmla="*/ 36 h 136"/>
                  <a:gd name="T50" fmla="*/ 30 w 89"/>
                  <a:gd name="T51" fmla="*/ 32 h 136"/>
                  <a:gd name="T52" fmla="*/ 28 w 89"/>
                  <a:gd name="T53" fmla="*/ 28 h 136"/>
                  <a:gd name="T54" fmla="*/ 25 w 89"/>
                  <a:gd name="T55" fmla="*/ 25 h 136"/>
                  <a:gd name="T56" fmla="*/ 22 w 89"/>
                  <a:gd name="T57" fmla="*/ 22 h 136"/>
                  <a:gd name="T58" fmla="*/ 18 w 89"/>
                  <a:gd name="T59" fmla="*/ 19 h 136"/>
                  <a:gd name="T60" fmla="*/ 14 w 89"/>
                  <a:gd name="T61" fmla="*/ 16 h 136"/>
                  <a:gd name="T62" fmla="*/ 9 w 89"/>
                  <a:gd name="T63" fmla="*/ 14 h 136"/>
                  <a:gd name="T64" fmla="*/ 5 w 89"/>
                  <a:gd name="T65" fmla="*/ 13 h 136"/>
                  <a:gd name="T66" fmla="*/ 0 w 89"/>
                  <a:gd name="T67" fmla="*/ 0 h 136"/>
                  <a:gd name="T68" fmla="*/ 3 w 89"/>
                  <a:gd name="T69" fmla="*/ 0 h 136"/>
                  <a:gd name="T70" fmla="*/ 6 w 89"/>
                  <a:gd name="T71" fmla="*/ 1 h 136"/>
                  <a:gd name="T72" fmla="*/ 8 w 89"/>
                  <a:gd name="T73" fmla="*/ 2 h 136"/>
                  <a:gd name="T74" fmla="*/ 12 w 89"/>
                  <a:gd name="T75" fmla="*/ 3 h 136"/>
                  <a:gd name="T76" fmla="*/ 14 w 89"/>
                  <a:gd name="T77" fmla="*/ 3 h 136"/>
                  <a:gd name="T78" fmla="*/ 17 w 89"/>
                  <a:gd name="T79" fmla="*/ 4 h 136"/>
                  <a:gd name="T80" fmla="*/ 20 w 89"/>
                  <a:gd name="T81" fmla="*/ 4 h 136"/>
                  <a:gd name="T82" fmla="*/ 23 w 89"/>
                  <a:gd name="T83" fmla="*/ 6 h 136"/>
                  <a:gd name="T84" fmla="*/ 28 w 89"/>
                  <a:gd name="T85" fmla="*/ 6 h 136"/>
                  <a:gd name="T86" fmla="*/ 33 w 89"/>
                  <a:gd name="T87" fmla="*/ 7 h 136"/>
                  <a:gd name="T88" fmla="*/ 36 w 89"/>
                  <a:gd name="T89" fmla="*/ 8 h 136"/>
                  <a:gd name="T90" fmla="*/ 39 w 89"/>
                  <a:gd name="T91" fmla="*/ 8 h 136"/>
                  <a:gd name="T92" fmla="*/ 42 w 89"/>
                  <a:gd name="T93" fmla="*/ 9 h 136"/>
                  <a:gd name="T94" fmla="*/ 45 w 89"/>
                  <a:gd name="T95" fmla="*/ 9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8"/>
                    </a:moveTo>
                    <a:lnTo>
                      <a:pt x="87" y="24"/>
                    </a:lnTo>
                    <a:lnTo>
                      <a:pt x="87" y="32"/>
                    </a:lnTo>
                    <a:lnTo>
                      <a:pt x="87" y="40"/>
                    </a:lnTo>
                    <a:lnTo>
                      <a:pt x="87" y="48"/>
                    </a:lnTo>
                    <a:lnTo>
                      <a:pt x="87" y="55"/>
                    </a:lnTo>
                    <a:lnTo>
                      <a:pt x="88" y="64"/>
                    </a:lnTo>
                    <a:lnTo>
                      <a:pt x="88" y="72"/>
                    </a:lnTo>
                    <a:lnTo>
                      <a:pt x="89" y="80"/>
                    </a:lnTo>
                    <a:lnTo>
                      <a:pt x="88" y="88"/>
                    </a:lnTo>
                    <a:lnTo>
                      <a:pt x="88" y="95"/>
                    </a:lnTo>
                    <a:lnTo>
                      <a:pt x="87" y="102"/>
                    </a:lnTo>
                    <a:lnTo>
                      <a:pt x="86" y="110"/>
                    </a:lnTo>
                    <a:lnTo>
                      <a:pt x="83" y="116"/>
                    </a:lnTo>
                    <a:lnTo>
                      <a:pt x="81" y="123"/>
                    </a:lnTo>
                    <a:lnTo>
                      <a:pt x="77" y="130"/>
                    </a:lnTo>
                    <a:lnTo>
                      <a:pt x="73" y="136"/>
                    </a:lnTo>
                    <a:lnTo>
                      <a:pt x="74" y="127"/>
                    </a:lnTo>
                    <a:lnTo>
                      <a:pt x="75" y="119"/>
                    </a:lnTo>
                    <a:lnTo>
                      <a:pt x="75" y="111"/>
                    </a:lnTo>
                    <a:lnTo>
                      <a:pt x="75" y="103"/>
                    </a:lnTo>
                    <a:lnTo>
                      <a:pt x="73" y="95"/>
                    </a:lnTo>
                    <a:lnTo>
                      <a:pt x="72" y="88"/>
                    </a:lnTo>
                    <a:lnTo>
                      <a:pt x="68" y="79"/>
                    </a:lnTo>
                    <a:lnTo>
                      <a:pt x="65" y="72"/>
                    </a:lnTo>
                    <a:lnTo>
                      <a:pt x="60" y="64"/>
                    </a:lnTo>
                    <a:lnTo>
                      <a:pt x="56" y="56"/>
                    </a:lnTo>
                    <a:lnTo>
                      <a:pt x="50" y="49"/>
                    </a:lnTo>
                    <a:lnTo>
                      <a:pt x="43" y="44"/>
                    </a:lnTo>
                    <a:lnTo>
                      <a:pt x="36" y="38"/>
                    </a:lnTo>
                    <a:lnTo>
                      <a:pt x="28" y="32"/>
                    </a:lnTo>
                    <a:lnTo>
                      <a:pt x="18" y="28"/>
                    </a:lnTo>
                    <a:lnTo>
                      <a:pt x="10" y="25"/>
                    </a:lnTo>
                    <a:lnTo>
                      <a:pt x="0" y="0"/>
                    </a:lnTo>
                    <a:lnTo>
                      <a:pt x="5" y="0"/>
                    </a:lnTo>
                    <a:lnTo>
                      <a:pt x="11" y="2"/>
                    </a:lnTo>
                    <a:lnTo>
                      <a:pt x="16" y="3"/>
                    </a:lnTo>
                    <a:lnTo>
                      <a:pt x="23" y="5"/>
                    </a:lnTo>
                    <a:lnTo>
                      <a:pt x="28" y="5"/>
                    </a:lnTo>
                    <a:lnTo>
                      <a:pt x="34" y="7"/>
                    </a:lnTo>
                    <a:lnTo>
                      <a:pt x="39" y="8"/>
                    </a:lnTo>
                    <a:lnTo>
                      <a:pt x="45" y="11"/>
                    </a:lnTo>
                    <a:lnTo>
                      <a:pt x="55" y="12"/>
                    </a:lnTo>
                    <a:lnTo>
                      <a:pt x="66" y="14"/>
                    </a:lnTo>
                    <a:lnTo>
                      <a:pt x="72" y="15"/>
                    </a:lnTo>
                    <a:lnTo>
                      <a:pt x="77" y="16"/>
                    </a:lnTo>
                    <a:lnTo>
                      <a:pt x="83" y="17"/>
                    </a:lnTo>
                    <a:lnTo>
                      <a:pt x="8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9" name="Freeform 78"/>
              <p:cNvSpPr>
                <a:spLocks/>
              </p:cNvSpPr>
              <p:nvPr/>
            </p:nvSpPr>
            <p:spPr bwMode="auto">
              <a:xfrm>
                <a:off x="1864" y="3176"/>
                <a:ext cx="36" cy="84"/>
              </a:xfrm>
              <a:custGeom>
                <a:avLst/>
                <a:gdLst>
                  <a:gd name="T0" fmla="*/ 36 w 73"/>
                  <a:gd name="T1" fmla="*/ 26 h 168"/>
                  <a:gd name="T2" fmla="*/ 35 w 73"/>
                  <a:gd name="T3" fmla="*/ 29 h 168"/>
                  <a:gd name="T4" fmla="*/ 35 w 73"/>
                  <a:gd name="T5" fmla="*/ 33 h 168"/>
                  <a:gd name="T6" fmla="*/ 35 w 73"/>
                  <a:gd name="T7" fmla="*/ 36 h 168"/>
                  <a:gd name="T8" fmla="*/ 35 w 73"/>
                  <a:gd name="T9" fmla="*/ 41 h 168"/>
                  <a:gd name="T10" fmla="*/ 35 w 73"/>
                  <a:gd name="T11" fmla="*/ 44 h 168"/>
                  <a:gd name="T12" fmla="*/ 35 w 73"/>
                  <a:gd name="T13" fmla="*/ 48 h 168"/>
                  <a:gd name="T14" fmla="*/ 36 w 73"/>
                  <a:gd name="T15" fmla="*/ 53 h 168"/>
                  <a:gd name="T16" fmla="*/ 36 w 73"/>
                  <a:gd name="T17" fmla="*/ 57 h 168"/>
                  <a:gd name="T18" fmla="*/ 36 w 73"/>
                  <a:gd name="T19" fmla="*/ 60 h 168"/>
                  <a:gd name="T20" fmla="*/ 36 w 73"/>
                  <a:gd name="T21" fmla="*/ 64 h 168"/>
                  <a:gd name="T22" fmla="*/ 35 w 73"/>
                  <a:gd name="T23" fmla="*/ 68 h 168"/>
                  <a:gd name="T24" fmla="*/ 35 w 73"/>
                  <a:gd name="T25" fmla="*/ 72 h 168"/>
                  <a:gd name="T26" fmla="*/ 33 w 73"/>
                  <a:gd name="T27" fmla="*/ 75 h 168"/>
                  <a:gd name="T28" fmla="*/ 32 w 73"/>
                  <a:gd name="T29" fmla="*/ 78 h 168"/>
                  <a:gd name="T30" fmla="*/ 29 w 73"/>
                  <a:gd name="T31" fmla="*/ 81 h 168"/>
                  <a:gd name="T32" fmla="*/ 27 w 73"/>
                  <a:gd name="T33" fmla="*/ 84 h 168"/>
                  <a:gd name="T34" fmla="*/ 25 w 73"/>
                  <a:gd name="T35" fmla="*/ 79 h 168"/>
                  <a:gd name="T36" fmla="*/ 24 w 73"/>
                  <a:gd name="T37" fmla="*/ 75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7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6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2"/>
                    </a:moveTo>
                    <a:lnTo>
                      <a:pt x="70" y="58"/>
                    </a:lnTo>
                    <a:lnTo>
                      <a:pt x="70" y="65"/>
                    </a:lnTo>
                    <a:lnTo>
                      <a:pt x="70" y="72"/>
                    </a:lnTo>
                    <a:lnTo>
                      <a:pt x="71" y="81"/>
                    </a:lnTo>
                    <a:lnTo>
                      <a:pt x="71" y="88"/>
                    </a:lnTo>
                    <a:lnTo>
                      <a:pt x="71" y="96"/>
                    </a:lnTo>
                    <a:lnTo>
                      <a:pt x="72" y="105"/>
                    </a:lnTo>
                    <a:lnTo>
                      <a:pt x="73" y="113"/>
                    </a:lnTo>
                    <a:lnTo>
                      <a:pt x="72" y="120"/>
                    </a:lnTo>
                    <a:lnTo>
                      <a:pt x="72" y="128"/>
                    </a:lnTo>
                    <a:lnTo>
                      <a:pt x="71" y="135"/>
                    </a:lnTo>
                    <a:lnTo>
                      <a:pt x="70" y="143"/>
                    </a:lnTo>
                    <a:lnTo>
                      <a:pt x="67" y="150"/>
                    </a:lnTo>
                    <a:lnTo>
                      <a:pt x="64" y="156"/>
                    </a:lnTo>
                    <a:lnTo>
                      <a:pt x="59" y="162"/>
                    </a:lnTo>
                    <a:lnTo>
                      <a:pt x="55" y="168"/>
                    </a:lnTo>
                    <a:lnTo>
                      <a:pt x="51" y="158"/>
                    </a:lnTo>
                    <a:lnTo>
                      <a:pt x="48" y="149"/>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8"/>
                    </a:lnTo>
                    <a:lnTo>
                      <a:pt x="46" y="71"/>
                    </a:lnTo>
                    <a:lnTo>
                      <a:pt x="45" y="65"/>
                    </a:lnTo>
                    <a:lnTo>
                      <a:pt x="44" y="59"/>
                    </a:lnTo>
                    <a:lnTo>
                      <a:pt x="44" y="53"/>
                    </a:lnTo>
                    <a:lnTo>
                      <a:pt x="40" y="41"/>
                    </a:lnTo>
                    <a:lnTo>
                      <a:pt x="36" y="32"/>
                    </a:lnTo>
                    <a:lnTo>
                      <a:pt x="30" y="21"/>
                    </a:lnTo>
                    <a:lnTo>
                      <a:pt x="23" y="14"/>
                    </a:lnTo>
                    <a:lnTo>
                      <a:pt x="18" y="10"/>
                    </a:lnTo>
                    <a:lnTo>
                      <a:pt x="12" y="7"/>
                    </a:lnTo>
                    <a:lnTo>
                      <a:pt x="6" y="4"/>
                    </a:lnTo>
                    <a:lnTo>
                      <a:pt x="0" y="2"/>
                    </a:lnTo>
                    <a:lnTo>
                      <a:pt x="5" y="0"/>
                    </a:lnTo>
                    <a:lnTo>
                      <a:pt x="11" y="0"/>
                    </a:lnTo>
                    <a:lnTo>
                      <a:pt x="17" y="0"/>
                    </a:lnTo>
                    <a:lnTo>
                      <a:pt x="22" y="2"/>
                    </a:lnTo>
                    <a:lnTo>
                      <a:pt x="30" y="8"/>
                    </a:lnTo>
                    <a:lnTo>
                      <a:pt x="40" y="16"/>
                    </a:lnTo>
                    <a:lnTo>
                      <a:pt x="47" y="24"/>
                    </a:lnTo>
                    <a:lnTo>
                      <a:pt x="54" y="34"/>
                    </a:lnTo>
                    <a:lnTo>
                      <a:pt x="63" y="42"/>
                    </a:lnTo>
                    <a:lnTo>
                      <a:pt x="7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0" name="Freeform 79"/>
              <p:cNvSpPr>
                <a:spLocks/>
              </p:cNvSpPr>
              <p:nvPr/>
            </p:nvSpPr>
            <p:spPr bwMode="auto">
              <a:xfrm>
                <a:off x="1768" y="3202"/>
                <a:ext cx="82" cy="98"/>
              </a:xfrm>
              <a:custGeom>
                <a:avLst/>
                <a:gdLst>
                  <a:gd name="T0" fmla="*/ 80 w 165"/>
                  <a:gd name="T1" fmla="*/ 98 h 197"/>
                  <a:gd name="T2" fmla="*/ 0 w 165"/>
                  <a:gd name="T3" fmla="*/ 27 h 197"/>
                  <a:gd name="T4" fmla="*/ 0 w 165"/>
                  <a:gd name="T5" fmla="*/ 22 h 197"/>
                  <a:gd name="T6" fmla="*/ 0 w 165"/>
                  <a:gd name="T7" fmla="*/ 18 h 197"/>
                  <a:gd name="T8" fmla="*/ 1 w 165"/>
                  <a:gd name="T9" fmla="*/ 14 h 197"/>
                  <a:gd name="T10" fmla="*/ 2 w 165"/>
                  <a:gd name="T11" fmla="*/ 11 h 197"/>
                  <a:gd name="T12" fmla="*/ 4 w 165"/>
                  <a:gd name="T13" fmla="*/ 7 h 197"/>
                  <a:gd name="T14" fmla="*/ 6 w 165"/>
                  <a:gd name="T15" fmla="*/ 4 h 197"/>
                  <a:gd name="T16" fmla="*/ 9 w 165"/>
                  <a:gd name="T17" fmla="*/ 2 h 197"/>
                  <a:gd name="T18" fmla="*/ 13 w 165"/>
                  <a:gd name="T19" fmla="*/ 0 h 197"/>
                  <a:gd name="T20" fmla="*/ 15 w 165"/>
                  <a:gd name="T21" fmla="*/ 1 h 197"/>
                  <a:gd name="T22" fmla="*/ 18 w 165"/>
                  <a:gd name="T23" fmla="*/ 4 h 197"/>
                  <a:gd name="T24" fmla="*/ 21 w 165"/>
                  <a:gd name="T25" fmla="*/ 5 h 197"/>
                  <a:gd name="T26" fmla="*/ 24 w 165"/>
                  <a:gd name="T27" fmla="*/ 8 h 197"/>
                  <a:gd name="T28" fmla="*/ 27 w 165"/>
                  <a:gd name="T29" fmla="*/ 10 h 197"/>
                  <a:gd name="T30" fmla="*/ 31 w 165"/>
                  <a:gd name="T31" fmla="*/ 12 h 197"/>
                  <a:gd name="T32" fmla="*/ 34 w 165"/>
                  <a:gd name="T33" fmla="*/ 14 h 197"/>
                  <a:gd name="T34" fmla="*/ 38 w 165"/>
                  <a:gd name="T35" fmla="*/ 17 h 197"/>
                  <a:gd name="T36" fmla="*/ 41 w 165"/>
                  <a:gd name="T37" fmla="*/ 19 h 197"/>
                  <a:gd name="T38" fmla="*/ 44 w 165"/>
                  <a:gd name="T39" fmla="*/ 21 h 197"/>
                  <a:gd name="T40" fmla="*/ 47 w 165"/>
                  <a:gd name="T41" fmla="*/ 24 h 197"/>
                  <a:gd name="T42" fmla="*/ 51 w 165"/>
                  <a:gd name="T43" fmla="*/ 26 h 197"/>
                  <a:gd name="T44" fmla="*/ 53 w 165"/>
                  <a:gd name="T45" fmla="*/ 28 h 197"/>
                  <a:gd name="T46" fmla="*/ 57 w 165"/>
                  <a:gd name="T47" fmla="*/ 31 h 197"/>
                  <a:gd name="T48" fmla="*/ 60 w 165"/>
                  <a:gd name="T49" fmla="*/ 34 h 197"/>
                  <a:gd name="T50" fmla="*/ 63 w 165"/>
                  <a:gd name="T51" fmla="*/ 37 h 197"/>
                  <a:gd name="T52" fmla="*/ 65 w 165"/>
                  <a:gd name="T53" fmla="*/ 40 h 197"/>
                  <a:gd name="T54" fmla="*/ 68 w 165"/>
                  <a:gd name="T55" fmla="*/ 42 h 197"/>
                  <a:gd name="T56" fmla="*/ 70 w 165"/>
                  <a:gd name="T57" fmla="*/ 45 h 197"/>
                  <a:gd name="T58" fmla="*/ 73 w 165"/>
                  <a:gd name="T59" fmla="*/ 49 h 197"/>
                  <a:gd name="T60" fmla="*/ 74 w 165"/>
                  <a:gd name="T61" fmla="*/ 52 h 197"/>
                  <a:gd name="T62" fmla="*/ 76 w 165"/>
                  <a:gd name="T63" fmla="*/ 55 h 197"/>
                  <a:gd name="T64" fmla="*/ 78 w 165"/>
                  <a:gd name="T65" fmla="*/ 58 h 197"/>
                  <a:gd name="T66" fmla="*/ 80 w 165"/>
                  <a:gd name="T67" fmla="*/ 63 h 197"/>
                  <a:gd name="T68" fmla="*/ 80 w 165"/>
                  <a:gd name="T69" fmla="*/ 66 h 197"/>
                  <a:gd name="T70" fmla="*/ 81 w 165"/>
                  <a:gd name="T71" fmla="*/ 70 h 197"/>
                  <a:gd name="T72" fmla="*/ 82 w 165"/>
                  <a:gd name="T73" fmla="*/ 74 h 197"/>
                  <a:gd name="T74" fmla="*/ 82 w 165"/>
                  <a:gd name="T75" fmla="*/ 79 h 197"/>
                  <a:gd name="T76" fmla="*/ 82 w 165"/>
                  <a:gd name="T77" fmla="*/ 83 h 197"/>
                  <a:gd name="T78" fmla="*/ 82 w 165"/>
                  <a:gd name="T79" fmla="*/ 88 h 197"/>
                  <a:gd name="T80" fmla="*/ 81 w 165"/>
                  <a:gd name="T81" fmla="*/ 92 h 197"/>
                  <a:gd name="T82" fmla="*/ 80 w 165"/>
                  <a:gd name="T83" fmla="*/ 98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7">
                    <a:moveTo>
                      <a:pt x="161" y="197"/>
                    </a:moveTo>
                    <a:lnTo>
                      <a:pt x="1" y="55"/>
                    </a:lnTo>
                    <a:lnTo>
                      <a:pt x="0" y="45"/>
                    </a:lnTo>
                    <a:lnTo>
                      <a:pt x="0" y="37"/>
                    </a:lnTo>
                    <a:lnTo>
                      <a:pt x="2" y="29"/>
                    </a:lnTo>
                    <a:lnTo>
                      <a:pt x="5" y="22"/>
                    </a:lnTo>
                    <a:lnTo>
                      <a:pt x="8" y="15"/>
                    </a:lnTo>
                    <a:lnTo>
                      <a:pt x="13" y="9"/>
                    </a:lnTo>
                    <a:lnTo>
                      <a:pt x="19" y="4"/>
                    </a:lnTo>
                    <a:lnTo>
                      <a:pt x="26" y="0"/>
                    </a:lnTo>
                    <a:lnTo>
                      <a:pt x="31" y="3"/>
                    </a:lnTo>
                    <a:lnTo>
                      <a:pt x="36" y="8"/>
                    </a:lnTo>
                    <a:lnTo>
                      <a:pt x="43" y="11"/>
                    </a:lnTo>
                    <a:lnTo>
                      <a:pt x="49" y="16"/>
                    </a:lnTo>
                    <a:lnTo>
                      <a:pt x="55" y="20"/>
                    </a:lnTo>
                    <a:lnTo>
                      <a:pt x="62" y="25"/>
                    </a:lnTo>
                    <a:lnTo>
                      <a:pt x="69" y="29"/>
                    </a:lnTo>
                    <a:lnTo>
                      <a:pt x="76" y="34"/>
                    </a:lnTo>
                    <a:lnTo>
                      <a:pt x="82" y="38"/>
                    </a:lnTo>
                    <a:lnTo>
                      <a:pt x="89" y="43"/>
                    </a:lnTo>
                    <a:lnTo>
                      <a:pt x="95" y="48"/>
                    </a:lnTo>
                    <a:lnTo>
                      <a:pt x="102" y="53"/>
                    </a:lnTo>
                    <a:lnTo>
                      <a:pt x="107" y="57"/>
                    </a:lnTo>
                    <a:lnTo>
                      <a:pt x="114" y="62"/>
                    </a:lnTo>
                    <a:lnTo>
                      <a:pt x="120" y="68"/>
                    </a:lnTo>
                    <a:lnTo>
                      <a:pt x="126" y="75"/>
                    </a:lnTo>
                    <a:lnTo>
                      <a:pt x="130" y="80"/>
                    </a:lnTo>
                    <a:lnTo>
                      <a:pt x="136" y="85"/>
                    </a:lnTo>
                    <a:lnTo>
                      <a:pt x="141" y="91"/>
                    </a:lnTo>
                    <a:lnTo>
                      <a:pt x="146" y="98"/>
                    </a:lnTo>
                    <a:lnTo>
                      <a:pt x="149" y="104"/>
                    </a:lnTo>
                    <a:lnTo>
                      <a:pt x="153" y="110"/>
                    </a:lnTo>
                    <a:lnTo>
                      <a:pt x="156" y="117"/>
                    </a:lnTo>
                    <a:lnTo>
                      <a:pt x="160" y="126"/>
                    </a:lnTo>
                    <a:lnTo>
                      <a:pt x="161" y="132"/>
                    </a:lnTo>
                    <a:lnTo>
                      <a:pt x="163" y="140"/>
                    </a:lnTo>
                    <a:lnTo>
                      <a:pt x="164" y="149"/>
                    </a:lnTo>
                    <a:lnTo>
                      <a:pt x="165" y="158"/>
                    </a:lnTo>
                    <a:lnTo>
                      <a:pt x="164" y="167"/>
                    </a:lnTo>
                    <a:lnTo>
                      <a:pt x="164" y="176"/>
                    </a:lnTo>
                    <a:lnTo>
                      <a:pt x="162" y="185"/>
                    </a:lnTo>
                    <a:lnTo>
                      <a:pt x="161" y="197"/>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1" name="Freeform 80"/>
              <p:cNvSpPr>
                <a:spLocks/>
              </p:cNvSpPr>
              <p:nvPr/>
            </p:nvSpPr>
            <p:spPr bwMode="auto">
              <a:xfrm>
                <a:off x="1931" y="3281"/>
                <a:ext cx="37" cy="132"/>
              </a:xfrm>
              <a:custGeom>
                <a:avLst/>
                <a:gdLst>
                  <a:gd name="T0" fmla="*/ 31 w 73"/>
                  <a:gd name="T1" fmla="*/ 132 h 263"/>
                  <a:gd name="T2" fmla="*/ 20 w 73"/>
                  <a:gd name="T3" fmla="*/ 131 h 263"/>
                  <a:gd name="T4" fmla="*/ 10 w 73"/>
                  <a:gd name="T5" fmla="*/ 130 h 263"/>
                  <a:gd name="T6" fmla="*/ 3 w 73"/>
                  <a:gd name="T7" fmla="*/ 125 h 263"/>
                  <a:gd name="T8" fmla="*/ 1 w 73"/>
                  <a:gd name="T9" fmla="*/ 116 h 263"/>
                  <a:gd name="T10" fmla="*/ 2 w 73"/>
                  <a:gd name="T11" fmla="*/ 108 h 263"/>
                  <a:gd name="T12" fmla="*/ 4 w 73"/>
                  <a:gd name="T13" fmla="*/ 101 h 263"/>
                  <a:gd name="T14" fmla="*/ 5 w 73"/>
                  <a:gd name="T15" fmla="*/ 94 h 263"/>
                  <a:gd name="T16" fmla="*/ 6 w 73"/>
                  <a:gd name="T17" fmla="*/ 86 h 263"/>
                  <a:gd name="T18" fmla="*/ 7 w 73"/>
                  <a:gd name="T19" fmla="*/ 79 h 263"/>
                  <a:gd name="T20" fmla="*/ 8 w 73"/>
                  <a:gd name="T21" fmla="*/ 72 h 263"/>
                  <a:gd name="T22" fmla="*/ 9 w 73"/>
                  <a:gd name="T23" fmla="*/ 65 h 263"/>
                  <a:gd name="T24" fmla="*/ 10 w 73"/>
                  <a:gd name="T25" fmla="*/ 57 h 263"/>
                  <a:gd name="T26" fmla="*/ 11 w 73"/>
                  <a:gd name="T27" fmla="*/ 49 h 263"/>
                  <a:gd name="T28" fmla="*/ 12 w 73"/>
                  <a:gd name="T29" fmla="*/ 42 h 263"/>
                  <a:gd name="T30" fmla="*/ 12 w 73"/>
                  <a:gd name="T31" fmla="*/ 34 h 263"/>
                  <a:gd name="T32" fmla="*/ 12 w 73"/>
                  <a:gd name="T33" fmla="*/ 27 h 263"/>
                  <a:gd name="T34" fmla="*/ 12 w 73"/>
                  <a:gd name="T35" fmla="*/ 19 h 263"/>
                  <a:gd name="T36" fmla="*/ 12 w 73"/>
                  <a:gd name="T37" fmla="*/ 11 h 263"/>
                  <a:gd name="T38" fmla="*/ 12 w 73"/>
                  <a:gd name="T39" fmla="*/ 4 h 263"/>
                  <a:gd name="T40" fmla="*/ 14 w 73"/>
                  <a:gd name="T41" fmla="*/ 3 h 263"/>
                  <a:gd name="T42" fmla="*/ 17 w 73"/>
                  <a:gd name="T43" fmla="*/ 11 h 263"/>
                  <a:gd name="T44" fmla="*/ 19 w 73"/>
                  <a:gd name="T45" fmla="*/ 19 h 263"/>
                  <a:gd name="T46" fmla="*/ 21 w 73"/>
                  <a:gd name="T47" fmla="*/ 27 h 263"/>
                  <a:gd name="T48" fmla="*/ 23 w 73"/>
                  <a:gd name="T49" fmla="*/ 35 h 263"/>
                  <a:gd name="T50" fmla="*/ 24 w 73"/>
                  <a:gd name="T51" fmla="*/ 44 h 263"/>
                  <a:gd name="T52" fmla="*/ 25 w 73"/>
                  <a:gd name="T53" fmla="*/ 52 h 263"/>
                  <a:gd name="T54" fmla="*/ 26 w 73"/>
                  <a:gd name="T55" fmla="*/ 60 h 263"/>
                  <a:gd name="T56" fmla="*/ 27 w 73"/>
                  <a:gd name="T57" fmla="*/ 69 h 263"/>
                  <a:gd name="T58" fmla="*/ 27 w 73"/>
                  <a:gd name="T59" fmla="*/ 78 h 263"/>
                  <a:gd name="T60" fmla="*/ 27 w 73"/>
                  <a:gd name="T61" fmla="*/ 86 h 263"/>
                  <a:gd name="T62" fmla="*/ 28 w 73"/>
                  <a:gd name="T63" fmla="*/ 94 h 263"/>
                  <a:gd name="T64" fmla="*/ 29 w 73"/>
                  <a:gd name="T65" fmla="*/ 103 h 263"/>
                  <a:gd name="T66" fmla="*/ 31 w 73"/>
                  <a:gd name="T67" fmla="*/ 111 h 263"/>
                  <a:gd name="T68" fmla="*/ 32 w 73"/>
                  <a:gd name="T69" fmla="*/ 119 h 263"/>
                  <a:gd name="T70" fmla="*/ 35 w 73"/>
                  <a:gd name="T71" fmla="*/ 128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1" y="263"/>
                    </a:lnTo>
                    <a:lnTo>
                      <a:pt x="51" y="263"/>
                    </a:lnTo>
                    <a:lnTo>
                      <a:pt x="39" y="262"/>
                    </a:lnTo>
                    <a:lnTo>
                      <a:pt x="30" y="262"/>
                    </a:lnTo>
                    <a:lnTo>
                      <a:pt x="20" y="259"/>
                    </a:lnTo>
                    <a:lnTo>
                      <a:pt x="12" y="255"/>
                    </a:lnTo>
                    <a:lnTo>
                      <a:pt x="5" y="249"/>
                    </a:lnTo>
                    <a:lnTo>
                      <a:pt x="0" y="239"/>
                    </a:lnTo>
                    <a:lnTo>
                      <a:pt x="1" y="231"/>
                    </a:lnTo>
                    <a:lnTo>
                      <a:pt x="3" y="224"/>
                    </a:lnTo>
                    <a:lnTo>
                      <a:pt x="4" y="216"/>
                    </a:lnTo>
                    <a:lnTo>
                      <a:pt x="6" y="210"/>
                    </a:lnTo>
                    <a:lnTo>
                      <a:pt x="7" y="202"/>
                    </a:lnTo>
                    <a:lnTo>
                      <a:pt x="9" y="194"/>
                    </a:lnTo>
                    <a:lnTo>
                      <a:pt x="10" y="187"/>
                    </a:lnTo>
                    <a:lnTo>
                      <a:pt x="12" y="181"/>
                    </a:lnTo>
                    <a:lnTo>
                      <a:pt x="12" y="172"/>
                    </a:lnTo>
                    <a:lnTo>
                      <a:pt x="14" y="165"/>
                    </a:lnTo>
                    <a:lnTo>
                      <a:pt x="14" y="158"/>
                    </a:lnTo>
                    <a:lnTo>
                      <a:pt x="16" y="152"/>
                    </a:lnTo>
                    <a:lnTo>
                      <a:pt x="16" y="143"/>
                    </a:lnTo>
                    <a:lnTo>
                      <a:pt x="18" y="136"/>
                    </a:lnTo>
                    <a:lnTo>
                      <a:pt x="18" y="129"/>
                    </a:lnTo>
                    <a:lnTo>
                      <a:pt x="20" y="122"/>
                    </a:lnTo>
                    <a:lnTo>
                      <a:pt x="20" y="114"/>
                    </a:lnTo>
                    <a:lnTo>
                      <a:pt x="21" y="107"/>
                    </a:lnTo>
                    <a:lnTo>
                      <a:pt x="21" y="98"/>
                    </a:lnTo>
                    <a:lnTo>
                      <a:pt x="23" y="92"/>
                    </a:lnTo>
                    <a:lnTo>
                      <a:pt x="23" y="84"/>
                    </a:lnTo>
                    <a:lnTo>
                      <a:pt x="23" y="76"/>
                    </a:lnTo>
                    <a:lnTo>
                      <a:pt x="23" y="68"/>
                    </a:lnTo>
                    <a:lnTo>
                      <a:pt x="24" y="62"/>
                    </a:lnTo>
                    <a:lnTo>
                      <a:pt x="24" y="53"/>
                    </a:lnTo>
                    <a:lnTo>
                      <a:pt x="24" y="46"/>
                    </a:lnTo>
                    <a:lnTo>
                      <a:pt x="24" y="38"/>
                    </a:lnTo>
                    <a:lnTo>
                      <a:pt x="24" y="30"/>
                    </a:lnTo>
                    <a:lnTo>
                      <a:pt x="24" y="22"/>
                    </a:lnTo>
                    <a:lnTo>
                      <a:pt x="24" y="15"/>
                    </a:lnTo>
                    <a:lnTo>
                      <a:pt x="24" y="8"/>
                    </a:lnTo>
                    <a:lnTo>
                      <a:pt x="24" y="0"/>
                    </a:lnTo>
                    <a:lnTo>
                      <a:pt x="27" y="6"/>
                    </a:lnTo>
                    <a:lnTo>
                      <a:pt x="30" y="15"/>
                    </a:lnTo>
                    <a:lnTo>
                      <a:pt x="33" y="22"/>
                    </a:lnTo>
                    <a:lnTo>
                      <a:pt x="36" y="30"/>
                    </a:lnTo>
                    <a:lnTo>
                      <a:pt x="38" y="38"/>
                    </a:lnTo>
                    <a:lnTo>
                      <a:pt x="40" y="46"/>
                    </a:lnTo>
                    <a:lnTo>
                      <a:pt x="42" y="53"/>
                    </a:lnTo>
                    <a:lnTo>
                      <a:pt x="44" y="63"/>
                    </a:lnTo>
                    <a:lnTo>
                      <a:pt x="45" y="70"/>
                    </a:lnTo>
                    <a:lnTo>
                      <a:pt x="47" y="78"/>
                    </a:lnTo>
                    <a:lnTo>
                      <a:pt x="48" y="87"/>
                    </a:lnTo>
                    <a:lnTo>
                      <a:pt x="49" y="95"/>
                    </a:lnTo>
                    <a:lnTo>
                      <a:pt x="50" y="104"/>
                    </a:lnTo>
                    <a:lnTo>
                      <a:pt x="51" y="112"/>
                    </a:lnTo>
                    <a:lnTo>
                      <a:pt x="52" y="120"/>
                    </a:lnTo>
                    <a:lnTo>
                      <a:pt x="53" y="130"/>
                    </a:lnTo>
                    <a:lnTo>
                      <a:pt x="53" y="138"/>
                    </a:lnTo>
                    <a:lnTo>
                      <a:pt x="53" y="146"/>
                    </a:lnTo>
                    <a:lnTo>
                      <a:pt x="53" y="155"/>
                    </a:lnTo>
                    <a:lnTo>
                      <a:pt x="54" y="163"/>
                    </a:lnTo>
                    <a:lnTo>
                      <a:pt x="54" y="171"/>
                    </a:lnTo>
                    <a:lnTo>
                      <a:pt x="55" y="180"/>
                    </a:lnTo>
                    <a:lnTo>
                      <a:pt x="56" y="188"/>
                    </a:lnTo>
                    <a:lnTo>
                      <a:pt x="58" y="197"/>
                    </a:lnTo>
                    <a:lnTo>
                      <a:pt x="58" y="205"/>
                    </a:lnTo>
                    <a:lnTo>
                      <a:pt x="60" y="214"/>
                    </a:lnTo>
                    <a:lnTo>
                      <a:pt x="61" y="222"/>
                    </a:lnTo>
                    <a:lnTo>
                      <a:pt x="63" y="231"/>
                    </a:lnTo>
                    <a:lnTo>
                      <a:pt x="64" y="238"/>
                    </a:lnTo>
                    <a:lnTo>
                      <a:pt x="66" y="247"/>
                    </a:lnTo>
                    <a:lnTo>
                      <a:pt x="70" y="255"/>
                    </a:lnTo>
                    <a:lnTo>
                      <a:pt x="73" y="26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2" name="Freeform 81"/>
              <p:cNvSpPr>
                <a:spLocks/>
              </p:cNvSpPr>
              <p:nvPr/>
            </p:nvSpPr>
            <p:spPr bwMode="auto">
              <a:xfrm>
                <a:off x="1283" y="3297"/>
                <a:ext cx="68" cy="52"/>
              </a:xfrm>
              <a:custGeom>
                <a:avLst/>
                <a:gdLst>
                  <a:gd name="T0" fmla="*/ 46 w 137"/>
                  <a:gd name="T1" fmla="*/ 0 h 104"/>
                  <a:gd name="T2" fmla="*/ 48 w 137"/>
                  <a:gd name="T3" fmla="*/ 3 h 104"/>
                  <a:gd name="T4" fmla="*/ 50 w 137"/>
                  <a:gd name="T5" fmla="*/ 6 h 104"/>
                  <a:gd name="T6" fmla="*/ 52 w 137"/>
                  <a:gd name="T7" fmla="*/ 9 h 104"/>
                  <a:gd name="T8" fmla="*/ 55 w 137"/>
                  <a:gd name="T9" fmla="*/ 12 h 104"/>
                  <a:gd name="T10" fmla="*/ 57 w 137"/>
                  <a:gd name="T11" fmla="*/ 15 h 104"/>
                  <a:gd name="T12" fmla="*/ 59 w 137"/>
                  <a:gd name="T13" fmla="*/ 18 h 104"/>
                  <a:gd name="T14" fmla="*/ 61 w 137"/>
                  <a:gd name="T15" fmla="*/ 21 h 104"/>
                  <a:gd name="T16" fmla="*/ 64 w 137"/>
                  <a:gd name="T17" fmla="*/ 25 h 104"/>
                  <a:gd name="T18" fmla="*/ 65 w 137"/>
                  <a:gd name="T19" fmla="*/ 28 h 104"/>
                  <a:gd name="T20" fmla="*/ 67 w 137"/>
                  <a:gd name="T21" fmla="*/ 31 h 104"/>
                  <a:gd name="T22" fmla="*/ 68 w 137"/>
                  <a:gd name="T23" fmla="*/ 35 h 104"/>
                  <a:gd name="T24" fmla="*/ 68 w 137"/>
                  <a:gd name="T25" fmla="*/ 39 h 104"/>
                  <a:gd name="T26" fmla="*/ 68 w 137"/>
                  <a:gd name="T27" fmla="*/ 42 h 104"/>
                  <a:gd name="T28" fmla="*/ 67 w 137"/>
                  <a:gd name="T29" fmla="*/ 45 h 104"/>
                  <a:gd name="T30" fmla="*/ 65 w 137"/>
                  <a:gd name="T31" fmla="*/ 49 h 104"/>
                  <a:gd name="T32" fmla="*/ 62 w 137"/>
                  <a:gd name="T33" fmla="*/ 52 h 104"/>
                  <a:gd name="T34" fmla="*/ 62 w 137"/>
                  <a:gd name="T35" fmla="*/ 48 h 104"/>
                  <a:gd name="T36" fmla="*/ 62 w 137"/>
                  <a:gd name="T37" fmla="*/ 43 h 104"/>
                  <a:gd name="T38" fmla="*/ 61 w 137"/>
                  <a:gd name="T39" fmla="*/ 40 h 104"/>
                  <a:gd name="T40" fmla="*/ 61 w 137"/>
                  <a:gd name="T41" fmla="*/ 37 h 104"/>
                  <a:gd name="T42" fmla="*/ 58 w 137"/>
                  <a:gd name="T43" fmla="*/ 31 h 104"/>
                  <a:gd name="T44" fmla="*/ 55 w 137"/>
                  <a:gd name="T45" fmla="*/ 27 h 104"/>
                  <a:gd name="T46" fmla="*/ 50 w 137"/>
                  <a:gd name="T47" fmla="*/ 23 h 104"/>
                  <a:gd name="T48" fmla="*/ 46 w 137"/>
                  <a:gd name="T49" fmla="*/ 21 h 104"/>
                  <a:gd name="T50" fmla="*/ 41 w 137"/>
                  <a:gd name="T51" fmla="*/ 20 h 104"/>
                  <a:gd name="T52" fmla="*/ 36 w 137"/>
                  <a:gd name="T53" fmla="*/ 19 h 104"/>
                  <a:gd name="T54" fmla="*/ 33 w 137"/>
                  <a:gd name="T55" fmla="*/ 18 h 104"/>
                  <a:gd name="T56" fmla="*/ 30 w 137"/>
                  <a:gd name="T57" fmla="*/ 17 h 104"/>
                  <a:gd name="T58" fmla="*/ 26 w 137"/>
                  <a:gd name="T59" fmla="*/ 16 h 104"/>
                  <a:gd name="T60" fmla="*/ 24 w 137"/>
                  <a:gd name="T61" fmla="*/ 16 h 104"/>
                  <a:gd name="T62" fmla="*/ 18 w 137"/>
                  <a:gd name="T63" fmla="*/ 14 h 104"/>
                  <a:gd name="T64" fmla="*/ 13 w 137"/>
                  <a:gd name="T65" fmla="*/ 13 h 104"/>
                  <a:gd name="T66" fmla="*/ 9 w 137"/>
                  <a:gd name="T67" fmla="*/ 11 h 104"/>
                  <a:gd name="T68" fmla="*/ 5 w 137"/>
                  <a:gd name="T69" fmla="*/ 8 h 104"/>
                  <a:gd name="T70" fmla="*/ 1 w 137"/>
                  <a:gd name="T71" fmla="*/ 5 h 104"/>
                  <a:gd name="T72" fmla="*/ 0 w 137"/>
                  <a:gd name="T73" fmla="*/ 0 h 104"/>
                  <a:gd name="T74" fmla="*/ 46 w 137"/>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7" h="104">
                    <a:moveTo>
                      <a:pt x="93" y="0"/>
                    </a:moveTo>
                    <a:lnTo>
                      <a:pt x="96" y="5"/>
                    </a:lnTo>
                    <a:lnTo>
                      <a:pt x="100" y="11"/>
                    </a:lnTo>
                    <a:lnTo>
                      <a:pt x="104" y="17"/>
                    </a:lnTo>
                    <a:lnTo>
                      <a:pt x="110" y="24"/>
                    </a:lnTo>
                    <a:lnTo>
                      <a:pt x="114" y="30"/>
                    </a:lnTo>
                    <a:lnTo>
                      <a:pt x="119" y="36"/>
                    </a:lnTo>
                    <a:lnTo>
                      <a:pt x="123" y="42"/>
                    </a:lnTo>
                    <a:lnTo>
                      <a:pt x="128" y="50"/>
                    </a:lnTo>
                    <a:lnTo>
                      <a:pt x="131" y="56"/>
                    </a:lnTo>
                    <a:lnTo>
                      <a:pt x="134" y="62"/>
                    </a:lnTo>
                    <a:lnTo>
                      <a:pt x="136" y="69"/>
                    </a:lnTo>
                    <a:lnTo>
                      <a:pt x="137" y="77"/>
                    </a:lnTo>
                    <a:lnTo>
                      <a:pt x="136" y="83"/>
                    </a:lnTo>
                    <a:lnTo>
                      <a:pt x="134" y="89"/>
                    </a:lnTo>
                    <a:lnTo>
                      <a:pt x="130" y="97"/>
                    </a:lnTo>
                    <a:lnTo>
                      <a:pt x="124" y="104"/>
                    </a:lnTo>
                    <a:lnTo>
                      <a:pt x="124" y="95"/>
                    </a:lnTo>
                    <a:lnTo>
                      <a:pt x="124" y="86"/>
                    </a:lnTo>
                    <a:lnTo>
                      <a:pt x="123" y="79"/>
                    </a:lnTo>
                    <a:lnTo>
                      <a:pt x="122" y="73"/>
                    </a:lnTo>
                    <a:lnTo>
                      <a:pt x="117" y="62"/>
                    </a:lnTo>
                    <a:lnTo>
                      <a:pt x="111" y="54"/>
                    </a:lnTo>
                    <a:lnTo>
                      <a:pt x="101" y="46"/>
                    </a:lnTo>
                    <a:lnTo>
                      <a:pt x="93" y="42"/>
                    </a:lnTo>
                    <a:lnTo>
                      <a:pt x="83" y="39"/>
                    </a:lnTo>
                    <a:lnTo>
                      <a:pt x="72" y="37"/>
                    </a:lnTo>
                    <a:lnTo>
                      <a:pt x="66" y="35"/>
                    </a:lnTo>
                    <a:lnTo>
                      <a:pt x="60" y="34"/>
                    </a:lnTo>
                    <a:lnTo>
                      <a:pt x="53" y="32"/>
                    </a:lnTo>
                    <a:lnTo>
                      <a:pt x="48" y="31"/>
                    </a:lnTo>
                    <a:lnTo>
                      <a:pt x="37" y="28"/>
                    </a:lnTo>
                    <a:lnTo>
                      <a:pt x="27" y="26"/>
                    </a:lnTo>
                    <a:lnTo>
                      <a:pt x="18" y="21"/>
                    </a:lnTo>
                    <a:lnTo>
                      <a:pt x="11" y="16"/>
                    </a:lnTo>
                    <a:lnTo>
                      <a:pt x="3" y="9"/>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3" name="Freeform 82"/>
              <p:cNvSpPr>
                <a:spLocks/>
              </p:cNvSpPr>
              <p:nvPr/>
            </p:nvSpPr>
            <p:spPr bwMode="auto">
              <a:xfrm>
                <a:off x="1375" y="3321"/>
                <a:ext cx="71" cy="140"/>
              </a:xfrm>
              <a:custGeom>
                <a:avLst/>
                <a:gdLst>
                  <a:gd name="T0" fmla="*/ 70 w 143"/>
                  <a:gd name="T1" fmla="*/ 55 h 280"/>
                  <a:gd name="T2" fmla="*/ 71 w 143"/>
                  <a:gd name="T3" fmla="*/ 61 h 280"/>
                  <a:gd name="T4" fmla="*/ 71 w 143"/>
                  <a:gd name="T5" fmla="*/ 67 h 280"/>
                  <a:gd name="T6" fmla="*/ 70 w 143"/>
                  <a:gd name="T7" fmla="*/ 74 h 280"/>
                  <a:gd name="T8" fmla="*/ 69 w 143"/>
                  <a:gd name="T9" fmla="*/ 79 h 280"/>
                  <a:gd name="T10" fmla="*/ 68 w 143"/>
                  <a:gd name="T11" fmla="*/ 86 h 280"/>
                  <a:gd name="T12" fmla="*/ 65 w 143"/>
                  <a:gd name="T13" fmla="*/ 92 h 280"/>
                  <a:gd name="T14" fmla="*/ 63 w 143"/>
                  <a:gd name="T15" fmla="*/ 98 h 280"/>
                  <a:gd name="T16" fmla="*/ 59 w 143"/>
                  <a:gd name="T17" fmla="*/ 106 h 280"/>
                  <a:gd name="T18" fmla="*/ 52 w 143"/>
                  <a:gd name="T19" fmla="*/ 117 h 280"/>
                  <a:gd name="T20" fmla="*/ 45 w 143"/>
                  <a:gd name="T21" fmla="*/ 127 h 280"/>
                  <a:gd name="T22" fmla="*/ 37 w 143"/>
                  <a:gd name="T23" fmla="*/ 136 h 280"/>
                  <a:gd name="T24" fmla="*/ 9 w 143"/>
                  <a:gd name="T25" fmla="*/ 140 h 280"/>
                  <a:gd name="T26" fmla="*/ 14 w 143"/>
                  <a:gd name="T27" fmla="*/ 132 h 280"/>
                  <a:gd name="T28" fmla="*/ 15 w 143"/>
                  <a:gd name="T29" fmla="*/ 124 h 280"/>
                  <a:gd name="T30" fmla="*/ 12 w 143"/>
                  <a:gd name="T31" fmla="*/ 117 h 280"/>
                  <a:gd name="T32" fmla="*/ 7 w 143"/>
                  <a:gd name="T33" fmla="*/ 111 h 280"/>
                  <a:gd name="T34" fmla="*/ 2 w 143"/>
                  <a:gd name="T35" fmla="*/ 104 h 280"/>
                  <a:gd name="T36" fmla="*/ 0 w 143"/>
                  <a:gd name="T37" fmla="*/ 98 h 280"/>
                  <a:gd name="T38" fmla="*/ 1 w 143"/>
                  <a:gd name="T39" fmla="*/ 91 h 280"/>
                  <a:gd name="T40" fmla="*/ 9 w 143"/>
                  <a:gd name="T41" fmla="*/ 85 h 280"/>
                  <a:gd name="T42" fmla="*/ 16 w 143"/>
                  <a:gd name="T43" fmla="*/ 84 h 280"/>
                  <a:gd name="T44" fmla="*/ 21 w 143"/>
                  <a:gd name="T45" fmla="*/ 82 h 280"/>
                  <a:gd name="T46" fmla="*/ 27 w 143"/>
                  <a:gd name="T47" fmla="*/ 75 h 280"/>
                  <a:gd name="T48" fmla="*/ 29 w 143"/>
                  <a:gd name="T49" fmla="*/ 69 h 280"/>
                  <a:gd name="T50" fmla="*/ 30 w 143"/>
                  <a:gd name="T51" fmla="*/ 63 h 280"/>
                  <a:gd name="T52" fmla="*/ 30 w 143"/>
                  <a:gd name="T53" fmla="*/ 56 h 280"/>
                  <a:gd name="T54" fmla="*/ 32 w 143"/>
                  <a:gd name="T55" fmla="*/ 49 h 280"/>
                  <a:gd name="T56" fmla="*/ 32 w 143"/>
                  <a:gd name="T57" fmla="*/ 41 h 280"/>
                  <a:gd name="T58" fmla="*/ 32 w 143"/>
                  <a:gd name="T59" fmla="*/ 33 h 280"/>
                  <a:gd name="T60" fmla="*/ 33 w 143"/>
                  <a:gd name="T61" fmla="*/ 26 h 280"/>
                  <a:gd name="T62" fmla="*/ 35 w 143"/>
                  <a:gd name="T63" fmla="*/ 19 h 280"/>
                  <a:gd name="T64" fmla="*/ 37 w 143"/>
                  <a:gd name="T65" fmla="*/ 13 h 280"/>
                  <a:gd name="T66" fmla="*/ 41 w 143"/>
                  <a:gd name="T67" fmla="*/ 7 h 280"/>
                  <a:gd name="T68" fmla="*/ 47 w 143"/>
                  <a:gd name="T69" fmla="*/ 3 h 280"/>
                  <a:gd name="T70" fmla="*/ 54 w 143"/>
                  <a:gd name="T71" fmla="*/ 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3" h="280">
                    <a:moveTo>
                      <a:pt x="140" y="104"/>
                    </a:moveTo>
                    <a:lnTo>
                      <a:pt x="141" y="109"/>
                    </a:lnTo>
                    <a:lnTo>
                      <a:pt x="142" y="115"/>
                    </a:lnTo>
                    <a:lnTo>
                      <a:pt x="142" y="122"/>
                    </a:lnTo>
                    <a:lnTo>
                      <a:pt x="143" y="128"/>
                    </a:lnTo>
                    <a:lnTo>
                      <a:pt x="142" y="134"/>
                    </a:lnTo>
                    <a:lnTo>
                      <a:pt x="142" y="140"/>
                    </a:lnTo>
                    <a:lnTo>
                      <a:pt x="141" y="147"/>
                    </a:lnTo>
                    <a:lnTo>
                      <a:pt x="141" y="153"/>
                    </a:lnTo>
                    <a:lnTo>
                      <a:pt x="139" y="158"/>
                    </a:lnTo>
                    <a:lnTo>
                      <a:pt x="138" y="164"/>
                    </a:lnTo>
                    <a:lnTo>
                      <a:pt x="136" y="171"/>
                    </a:lnTo>
                    <a:lnTo>
                      <a:pt x="135" y="177"/>
                    </a:lnTo>
                    <a:lnTo>
                      <a:pt x="131" y="183"/>
                    </a:lnTo>
                    <a:lnTo>
                      <a:pt x="129" y="190"/>
                    </a:lnTo>
                    <a:lnTo>
                      <a:pt x="127" y="196"/>
                    </a:lnTo>
                    <a:lnTo>
                      <a:pt x="125" y="202"/>
                    </a:lnTo>
                    <a:lnTo>
                      <a:pt x="119" y="212"/>
                    </a:lnTo>
                    <a:lnTo>
                      <a:pt x="113" y="224"/>
                    </a:lnTo>
                    <a:lnTo>
                      <a:pt x="105" y="234"/>
                    </a:lnTo>
                    <a:lnTo>
                      <a:pt x="98" y="246"/>
                    </a:lnTo>
                    <a:lnTo>
                      <a:pt x="90" y="254"/>
                    </a:lnTo>
                    <a:lnTo>
                      <a:pt x="82" y="264"/>
                    </a:lnTo>
                    <a:lnTo>
                      <a:pt x="74" y="272"/>
                    </a:lnTo>
                    <a:lnTo>
                      <a:pt x="68" y="280"/>
                    </a:lnTo>
                    <a:lnTo>
                      <a:pt x="19" y="280"/>
                    </a:lnTo>
                    <a:lnTo>
                      <a:pt x="25" y="271"/>
                    </a:lnTo>
                    <a:lnTo>
                      <a:pt x="29" y="263"/>
                    </a:lnTo>
                    <a:lnTo>
                      <a:pt x="30" y="254"/>
                    </a:lnTo>
                    <a:lnTo>
                      <a:pt x="30" y="247"/>
                    </a:lnTo>
                    <a:lnTo>
                      <a:pt x="27" y="240"/>
                    </a:lnTo>
                    <a:lnTo>
                      <a:pt x="24" y="233"/>
                    </a:lnTo>
                    <a:lnTo>
                      <a:pt x="19" y="227"/>
                    </a:lnTo>
                    <a:lnTo>
                      <a:pt x="14" y="221"/>
                    </a:lnTo>
                    <a:lnTo>
                      <a:pt x="8" y="215"/>
                    </a:lnTo>
                    <a:lnTo>
                      <a:pt x="4" y="208"/>
                    </a:lnTo>
                    <a:lnTo>
                      <a:pt x="1" y="202"/>
                    </a:lnTo>
                    <a:lnTo>
                      <a:pt x="0" y="196"/>
                    </a:lnTo>
                    <a:lnTo>
                      <a:pt x="0" y="188"/>
                    </a:lnTo>
                    <a:lnTo>
                      <a:pt x="3" y="182"/>
                    </a:lnTo>
                    <a:lnTo>
                      <a:pt x="9" y="176"/>
                    </a:lnTo>
                    <a:lnTo>
                      <a:pt x="19" y="170"/>
                    </a:lnTo>
                    <a:lnTo>
                      <a:pt x="25" y="169"/>
                    </a:lnTo>
                    <a:lnTo>
                      <a:pt x="32" y="168"/>
                    </a:lnTo>
                    <a:lnTo>
                      <a:pt x="37" y="166"/>
                    </a:lnTo>
                    <a:lnTo>
                      <a:pt x="43" y="164"/>
                    </a:lnTo>
                    <a:lnTo>
                      <a:pt x="49" y="157"/>
                    </a:lnTo>
                    <a:lnTo>
                      <a:pt x="55" y="149"/>
                    </a:lnTo>
                    <a:lnTo>
                      <a:pt x="56" y="143"/>
                    </a:lnTo>
                    <a:lnTo>
                      <a:pt x="58" y="137"/>
                    </a:lnTo>
                    <a:lnTo>
                      <a:pt x="59" y="131"/>
                    </a:lnTo>
                    <a:lnTo>
                      <a:pt x="60" y="126"/>
                    </a:lnTo>
                    <a:lnTo>
                      <a:pt x="60" y="119"/>
                    </a:lnTo>
                    <a:lnTo>
                      <a:pt x="61" y="111"/>
                    </a:lnTo>
                    <a:lnTo>
                      <a:pt x="62" y="104"/>
                    </a:lnTo>
                    <a:lnTo>
                      <a:pt x="64" y="98"/>
                    </a:lnTo>
                    <a:lnTo>
                      <a:pt x="64" y="89"/>
                    </a:lnTo>
                    <a:lnTo>
                      <a:pt x="64" y="82"/>
                    </a:lnTo>
                    <a:lnTo>
                      <a:pt x="64" y="74"/>
                    </a:lnTo>
                    <a:lnTo>
                      <a:pt x="65" y="66"/>
                    </a:lnTo>
                    <a:lnTo>
                      <a:pt x="65" y="58"/>
                    </a:lnTo>
                    <a:lnTo>
                      <a:pt x="67" y="52"/>
                    </a:lnTo>
                    <a:lnTo>
                      <a:pt x="68" y="44"/>
                    </a:lnTo>
                    <a:lnTo>
                      <a:pt x="71" y="38"/>
                    </a:lnTo>
                    <a:lnTo>
                      <a:pt x="72" y="31"/>
                    </a:lnTo>
                    <a:lnTo>
                      <a:pt x="75" y="25"/>
                    </a:lnTo>
                    <a:lnTo>
                      <a:pt x="78" y="18"/>
                    </a:lnTo>
                    <a:lnTo>
                      <a:pt x="83" y="14"/>
                    </a:lnTo>
                    <a:lnTo>
                      <a:pt x="88" y="9"/>
                    </a:lnTo>
                    <a:lnTo>
                      <a:pt x="94" y="5"/>
                    </a:lnTo>
                    <a:lnTo>
                      <a:pt x="100" y="2"/>
                    </a:lnTo>
                    <a:lnTo>
                      <a:pt x="108" y="0"/>
                    </a:lnTo>
                    <a:lnTo>
                      <a:pt x="140" y="104"/>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4" name="Freeform 83"/>
              <p:cNvSpPr>
                <a:spLocks/>
              </p:cNvSpPr>
              <p:nvPr/>
            </p:nvSpPr>
            <p:spPr bwMode="auto">
              <a:xfrm>
                <a:off x="1417" y="3345"/>
                <a:ext cx="111" cy="196"/>
              </a:xfrm>
              <a:custGeom>
                <a:avLst/>
                <a:gdLst>
                  <a:gd name="T0" fmla="*/ 111 w 223"/>
                  <a:gd name="T1" fmla="*/ 5 h 391"/>
                  <a:gd name="T2" fmla="*/ 111 w 223"/>
                  <a:gd name="T3" fmla="*/ 14 h 391"/>
                  <a:gd name="T4" fmla="*/ 111 w 223"/>
                  <a:gd name="T5" fmla="*/ 19 h 391"/>
                  <a:gd name="T6" fmla="*/ 111 w 223"/>
                  <a:gd name="T7" fmla="*/ 28 h 391"/>
                  <a:gd name="T8" fmla="*/ 111 w 223"/>
                  <a:gd name="T9" fmla="*/ 36 h 391"/>
                  <a:gd name="T10" fmla="*/ 111 w 223"/>
                  <a:gd name="T11" fmla="*/ 42 h 391"/>
                  <a:gd name="T12" fmla="*/ 111 w 223"/>
                  <a:gd name="T13" fmla="*/ 50 h 391"/>
                  <a:gd name="T14" fmla="*/ 111 w 223"/>
                  <a:gd name="T15" fmla="*/ 61 h 391"/>
                  <a:gd name="T16" fmla="*/ 110 w 223"/>
                  <a:gd name="T17" fmla="*/ 72 h 391"/>
                  <a:gd name="T18" fmla="*/ 109 w 223"/>
                  <a:gd name="T19" fmla="*/ 83 h 391"/>
                  <a:gd name="T20" fmla="*/ 107 w 223"/>
                  <a:gd name="T21" fmla="*/ 93 h 391"/>
                  <a:gd name="T22" fmla="*/ 105 w 223"/>
                  <a:gd name="T23" fmla="*/ 104 h 391"/>
                  <a:gd name="T24" fmla="*/ 102 w 223"/>
                  <a:gd name="T25" fmla="*/ 114 h 391"/>
                  <a:gd name="T26" fmla="*/ 99 w 223"/>
                  <a:gd name="T27" fmla="*/ 123 h 391"/>
                  <a:gd name="T28" fmla="*/ 94 w 223"/>
                  <a:gd name="T29" fmla="*/ 133 h 391"/>
                  <a:gd name="T30" fmla="*/ 89 w 223"/>
                  <a:gd name="T31" fmla="*/ 141 h 391"/>
                  <a:gd name="T32" fmla="*/ 82 w 223"/>
                  <a:gd name="T33" fmla="*/ 150 h 391"/>
                  <a:gd name="T34" fmla="*/ 75 w 223"/>
                  <a:gd name="T35" fmla="*/ 159 h 391"/>
                  <a:gd name="T36" fmla="*/ 67 w 223"/>
                  <a:gd name="T37" fmla="*/ 159 h 391"/>
                  <a:gd name="T38" fmla="*/ 59 w 223"/>
                  <a:gd name="T39" fmla="*/ 156 h 391"/>
                  <a:gd name="T40" fmla="*/ 50 w 223"/>
                  <a:gd name="T41" fmla="*/ 155 h 391"/>
                  <a:gd name="T42" fmla="*/ 41 w 223"/>
                  <a:gd name="T43" fmla="*/ 155 h 391"/>
                  <a:gd name="T44" fmla="*/ 32 w 223"/>
                  <a:gd name="T45" fmla="*/ 158 h 391"/>
                  <a:gd name="T46" fmla="*/ 24 w 223"/>
                  <a:gd name="T47" fmla="*/ 164 h 391"/>
                  <a:gd name="T48" fmla="*/ 16 w 223"/>
                  <a:gd name="T49" fmla="*/ 170 h 391"/>
                  <a:gd name="T50" fmla="*/ 12 w 223"/>
                  <a:gd name="T51" fmla="*/ 175 h 391"/>
                  <a:gd name="T52" fmla="*/ 11 w 223"/>
                  <a:gd name="T53" fmla="*/ 180 h 391"/>
                  <a:gd name="T54" fmla="*/ 12 w 223"/>
                  <a:gd name="T55" fmla="*/ 196 h 391"/>
                  <a:gd name="T56" fmla="*/ 2 w 223"/>
                  <a:gd name="T57" fmla="*/ 193 h 391"/>
                  <a:gd name="T58" fmla="*/ 5 w 223"/>
                  <a:gd name="T59" fmla="*/ 186 h 391"/>
                  <a:gd name="T60" fmla="*/ 7 w 223"/>
                  <a:gd name="T61" fmla="*/ 180 h 391"/>
                  <a:gd name="T62" fmla="*/ 10 w 223"/>
                  <a:gd name="T63" fmla="*/ 173 h 391"/>
                  <a:gd name="T64" fmla="*/ 13 w 223"/>
                  <a:gd name="T65" fmla="*/ 167 h 391"/>
                  <a:gd name="T66" fmla="*/ 16 w 223"/>
                  <a:gd name="T67" fmla="*/ 160 h 391"/>
                  <a:gd name="T68" fmla="*/ 19 w 223"/>
                  <a:gd name="T69" fmla="*/ 154 h 391"/>
                  <a:gd name="T70" fmla="*/ 22 w 223"/>
                  <a:gd name="T71" fmla="*/ 148 h 391"/>
                  <a:gd name="T72" fmla="*/ 25 w 223"/>
                  <a:gd name="T73" fmla="*/ 141 h 391"/>
                  <a:gd name="T74" fmla="*/ 28 w 223"/>
                  <a:gd name="T75" fmla="*/ 135 h 391"/>
                  <a:gd name="T76" fmla="*/ 32 w 223"/>
                  <a:gd name="T77" fmla="*/ 129 h 391"/>
                  <a:gd name="T78" fmla="*/ 36 w 223"/>
                  <a:gd name="T79" fmla="*/ 124 h 391"/>
                  <a:gd name="T80" fmla="*/ 41 w 223"/>
                  <a:gd name="T81" fmla="*/ 119 h 391"/>
                  <a:gd name="T82" fmla="*/ 47 w 223"/>
                  <a:gd name="T83" fmla="*/ 114 h 391"/>
                  <a:gd name="T84" fmla="*/ 53 w 223"/>
                  <a:gd name="T85" fmla="*/ 111 h 391"/>
                  <a:gd name="T86" fmla="*/ 60 w 223"/>
                  <a:gd name="T87" fmla="*/ 108 h 391"/>
                  <a:gd name="T88" fmla="*/ 64 w 223"/>
                  <a:gd name="T89" fmla="*/ 103 h 391"/>
                  <a:gd name="T90" fmla="*/ 63 w 223"/>
                  <a:gd name="T91" fmla="*/ 96 h 391"/>
                  <a:gd name="T92" fmla="*/ 62 w 223"/>
                  <a:gd name="T93" fmla="*/ 87 h 391"/>
                  <a:gd name="T94" fmla="*/ 62 w 223"/>
                  <a:gd name="T95" fmla="*/ 79 h 391"/>
                  <a:gd name="T96" fmla="*/ 63 w 223"/>
                  <a:gd name="T97" fmla="*/ 71 h 391"/>
                  <a:gd name="T98" fmla="*/ 63 w 223"/>
                  <a:gd name="T99" fmla="*/ 62 h 391"/>
                  <a:gd name="T100" fmla="*/ 64 w 223"/>
                  <a:gd name="T101" fmla="*/ 53 h 391"/>
                  <a:gd name="T102" fmla="*/ 66 w 223"/>
                  <a:gd name="T103" fmla="*/ 45 h 391"/>
                  <a:gd name="T104" fmla="*/ 69 w 223"/>
                  <a:gd name="T105" fmla="*/ 37 h 391"/>
                  <a:gd name="T106" fmla="*/ 71 w 223"/>
                  <a:gd name="T107" fmla="*/ 29 h 391"/>
                  <a:gd name="T108" fmla="*/ 75 w 223"/>
                  <a:gd name="T109" fmla="*/ 22 h 391"/>
                  <a:gd name="T110" fmla="*/ 79 w 223"/>
                  <a:gd name="T111" fmla="*/ 16 h 391"/>
                  <a:gd name="T112" fmla="*/ 85 w 223"/>
                  <a:gd name="T113" fmla="*/ 10 h 391"/>
                  <a:gd name="T114" fmla="*/ 91 w 223"/>
                  <a:gd name="T115" fmla="*/ 6 h 391"/>
                  <a:gd name="T116" fmla="*/ 98 w 223"/>
                  <a:gd name="T117" fmla="*/ 3 h 391"/>
                  <a:gd name="T118" fmla="*/ 106 w 223"/>
                  <a:gd name="T119" fmla="*/ 0 h 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 h="391">
                    <a:moveTo>
                      <a:pt x="222" y="0"/>
                    </a:moveTo>
                    <a:lnTo>
                      <a:pt x="222" y="10"/>
                    </a:lnTo>
                    <a:lnTo>
                      <a:pt x="222" y="22"/>
                    </a:lnTo>
                    <a:lnTo>
                      <a:pt x="222" y="27"/>
                    </a:lnTo>
                    <a:lnTo>
                      <a:pt x="222" y="33"/>
                    </a:lnTo>
                    <a:lnTo>
                      <a:pt x="222" y="38"/>
                    </a:lnTo>
                    <a:lnTo>
                      <a:pt x="222" y="44"/>
                    </a:lnTo>
                    <a:lnTo>
                      <a:pt x="222" y="55"/>
                    </a:lnTo>
                    <a:lnTo>
                      <a:pt x="222" y="66"/>
                    </a:lnTo>
                    <a:lnTo>
                      <a:pt x="222" y="72"/>
                    </a:lnTo>
                    <a:lnTo>
                      <a:pt x="222" y="78"/>
                    </a:lnTo>
                    <a:lnTo>
                      <a:pt x="222" y="83"/>
                    </a:lnTo>
                    <a:lnTo>
                      <a:pt x="223" y="89"/>
                    </a:lnTo>
                    <a:lnTo>
                      <a:pt x="222" y="100"/>
                    </a:lnTo>
                    <a:lnTo>
                      <a:pt x="222" y="111"/>
                    </a:lnTo>
                    <a:lnTo>
                      <a:pt x="222" y="122"/>
                    </a:lnTo>
                    <a:lnTo>
                      <a:pt x="222" y="133"/>
                    </a:lnTo>
                    <a:lnTo>
                      <a:pt x="221" y="144"/>
                    </a:lnTo>
                    <a:lnTo>
                      <a:pt x="220" y="155"/>
                    </a:lnTo>
                    <a:lnTo>
                      <a:pt x="219" y="166"/>
                    </a:lnTo>
                    <a:lnTo>
                      <a:pt x="218" y="177"/>
                    </a:lnTo>
                    <a:lnTo>
                      <a:pt x="215" y="186"/>
                    </a:lnTo>
                    <a:lnTo>
                      <a:pt x="213" y="197"/>
                    </a:lnTo>
                    <a:lnTo>
                      <a:pt x="211" y="207"/>
                    </a:lnTo>
                    <a:lnTo>
                      <a:pt x="209" y="218"/>
                    </a:lnTo>
                    <a:lnTo>
                      <a:pt x="205" y="227"/>
                    </a:lnTo>
                    <a:lnTo>
                      <a:pt x="202" y="237"/>
                    </a:lnTo>
                    <a:lnTo>
                      <a:pt x="198" y="246"/>
                    </a:lnTo>
                    <a:lnTo>
                      <a:pt x="195" y="256"/>
                    </a:lnTo>
                    <a:lnTo>
                      <a:pt x="189" y="265"/>
                    </a:lnTo>
                    <a:lnTo>
                      <a:pt x="184" y="274"/>
                    </a:lnTo>
                    <a:lnTo>
                      <a:pt x="178" y="282"/>
                    </a:lnTo>
                    <a:lnTo>
                      <a:pt x="173" y="292"/>
                    </a:lnTo>
                    <a:lnTo>
                      <a:pt x="165" y="300"/>
                    </a:lnTo>
                    <a:lnTo>
                      <a:pt x="158" y="309"/>
                    </a:lnTo>
                    <a:lnTo>
                      <a:pt x="150" y="317"/>
                    </a:lnTo>
                    <a:lnTo>
                      <a:pt x="142" y="325"/>
                    </a:lnTo>
                    <a:lnTo>
                      <a:pt x="135" y="318"/>
                    </a:lnTo>
                    <a:lnTo>
                      <a:pt x="128" y="315"/>
                    </a:lnTo>
                    <a:lnTo>
                      <a:pt x="118" y="312"/>
                    </a:lnTo>
                    <a:lnTo>
                      <a:pt x="110" y="311"/>
                    </a:lnTo>
                    <a:lnTo>
                      <a:pt x="101" y="310"/>
                    </a:lnTo>
                    <a:lnTo>
                      <a:pt x="91" y="310"/>
                    </a:lnTo>
                    <a:lnTo>
                      <a:pt x="82" y="310"/>
                    </a:lnTo>
                    <a:lnTo>
                      <a:pt x="73" y="311"/>
                    </a:lnTo>
                    <a:lnTo>
                      <a:pt x="65" y="316"/>
                    </a:lnTo>
                    <a:lnTo>
                      <a:pt x="57" y="322"/>
                    </a:lnTo>
                    <a:lnTo>
                      <a:pt x="48" y="327"/>
                    </a:lnTo>
                    <a:lnTo>
                      <a:pt x="41" y="334"/>
                    </a:lnTo>
                    <a:lnTo>
                      <a:pt x="33" y="339"/>
                    </a:lnTo>
                    <a:lnTo>
                      <a:pt x="28" y="346"/>
                    </a:lnTo>
                    <a:lnTo>
                      <a:pt x="24" y="349"/>
                    </a:lnTo>
                    <a:lnTo>
                      <a:pt x="24" y="355"/>
                    </a:lnTo>
                    <a:lnTo>
                      <a:pt x="23" y="360"/>
                    </a:lnTo>
                    <a:lnTo>
                      <a:pt x="24" y="366"/>
                    </a:lnTo>
                    <a:lnTo>
                      <a:pt x="24" y="391"/>
                    </a:lnTo>
                    <a:lnTo>
                      <a:pt x="0" y="391"/>
                    </a:lnTo>
                    <a:lnTo>
                      <a:pt x="4" y="385"/>
                    </a:lnTo>
                    <a:lnTo>
                      <a:pt x="7" y="379"/>
                    </a:lnTo>
                    <a:lnTo>
                      <a:pt x="10" y="372"/>
                    </a:lnTo>
                    <a:lnTo>
                      <a:pt x="13" y="366"/>
                    </a:lnTo>
                    <a:lnTo>
                      <a:pt x="15" y="359"/>
                    </a:lnTo>
                    <a:lnTo>
                      <a:pt x="18" y="352"/>
                    </a:lnTo>
                    <a:lnTo>
                      <a:pt x="21" y="346"/>
                    </a:lnTo>
                    <a:lnTo>
                      <a:pt x="24" y="340"/>
                    </a:lnTo>
                    <a:lnTo>
                      <a:pt x="26" y="333"/>
                    </a:lnTo>
                    <a:lnTo>
                      <a:pt x="30" y="326"/>
                    </a:lnTo>
                    <a:lnTo>
                      <a:pt x="32" y="320"/>
                    </a:lnTo>
                    <a:lnTo>
                      <a:pt x="35" y="314"/>
                    </a:lnTo>
                    <a:lnTo>
                      <a:pt x="38" y="308"/>
                    </a:lnTo>
                    <a:lnTo>
                      <a:pt x="41" y="301"/>
                    </a:lnTo>
                    <a:lnTo>
                      <a:pt x="44" y="295"/>
                    </a:lnTo>
                    <a:lnTo>
                      <a:pt x="47" y="289"/>
                    </a:lnTo>
                    <a:lnTo>
                      <a:pt x="51" y="282"/>
                    </a:lnTo>
                    <a:lnTo>
                      <a:pt x="54" y="276"/>
                    </a:lnTo>
                    <a:lnTo>
                      <a:pt x="57" y="270"/>
                    </a:lnTo>
                    <a:lnTo>
                      <a:pt x="61" y="265"/>
                    </a:lnTo>
                    <a:lnTo>
                      <a:pt x="64" y="258"/>
                    </a:lnTo>
                    <a:lnTo>
                      <a:pt x="68" y="253"/>
                    </a:lnTo>
                    <a:lnTo>
                      <a:pt x="72" y="248"/>
                    </a:lnTo>
                    <a:lnTo>
                      <a:pt x="79" y="244"/>
                    </a:lnTo>
                    <a:lnTo>
                      <a:pt x="83" y="238"/>
                    </a:lnTo>
                    <a:lnTo>
                      <a:pt x="88" y="233"/>
                    </a:lnTo>
                    <a:lnTo>
                      <a:pt x="94" y="228"/>
                    </a:lnTo>
                    <a:lnTo>
                      <a:pt x="101" y="225"/>
                    </a:lnTo>
                    <a:lnTo>
                      <a:pt x="107" y="222"/>
                    </a:lnTo>
                    <a:lnTo>
                      <a:pt x="113" y="219"/>
                    </a:lnTo>
                    <a:lnTo>
                      <a:pt x="120" y="216"/>
                    </a:lnTo>
                    <a:lnTo>
                      <a:pt x="129" y="214"/>
                    </a:lnTo>
                    <a:lnTo>
                      <a:pt x="128" y="205"/>
                    </a:lnTo>
                    <a:lnTo>
                      <a:pt x="127" y="198"/>
                    </a:lnTo>
                    <a:lnTo>
                      <a:pt x="126" y="191"/>
                    </a:lnTo>
                    <a:lnTo>
                      <a:pt x="126" y="183"/>
                    </a:lnTo>
                    <a:lnTo>
                      <a:pt x="125" y="174"/>
                    </a:lnTo>
                    <a:lnTo>
                      <a:pt x="125" y="167"/>
                    </a:lnTo>
                    <a:lnTo>
                      <a:pt x="125" y="157"/>
                    </a:lnTo>
                    <a:lnTo>
                      <a:pt x="126" y="150"/>
                    </a:lnTo>
                    <a:lnTo>
                      <a:pt x="126" y="141"/>
                    </a:lnTo>
                    <a:lnTo>
                      <a:pt x="126" y="132"/>
                    </a:lnTo>
                    <a:lnTo>
                      <a:pt x="127" y="124"/>
                    </a:lnTo>
                    <a:lnTo>
                      <a:pt x="129" y="115"/>
                    </a:lnTo>
                    <a:lnTo>
                      <a:pt x="129" y="106"/>
                    </a:lnTo>
                    <a:lnTo>
                      <a:pt x="131" y="99"/>
                    </a:lnTo>
                    <a:lnTo>
                      <a:pt x="133" y="90"/>
                    </a:lnTo>
                    <a:lnTo>
                      <a:pt x="136" y="83"/>
                    </a:lnTo>
                    <a:lnTo>
                      <a:pt x="138" y="74"/>
                    </a:lnTo>
                    <a:lnTo>
                      <a:pt x="140" y="66"/>
                    </a:lnTo>
                    <a:lnTo>
                      <a:pt x="143" y="58"/>
                    </a:lnTo>
                    <a:lnTo>
                      <a:pt x="148" y="52"/>
                    </a:lnTo>
                    <a:lnTo>
                      <a:pt x="151" y="44"/>
                    </a:lnTo>
                    <a:lnTo>
                      <a:pt x="155" y="38"/>
                    </a:lnTo>
                    <a:lnTo>
                      <a:pt x="159" y="32"/>
                    </a:lnTo>
                    <a:lnTo>
                      <a:pt x="165" y="27"/>
                    </a:lnTo>
                    <a:lnTo>
                      <a:pt x="170" y="20"/>
                    </a:lnTo>
                    <a:lnTo>
                      <a:pt x="176" y="16"/>
                    </a:lnTo>
                    <a:lnTo>
                      <a:pt x="182" y="11"/>
                    </a:lnTo>
                    <a:lnTo>
                      <a:pt x="189" y="8"/>
                    </a:lnTo>
                    <a:lnTo>
                      <a:pt x="196" y="5"/>
                    </a:lnTo>
                    <a:lnTo>
                      <a:pt x="204" y="2"/>
                    </a:lnTo>
                    <a:lnTo>
                      <a:pt x="212" y="0"/>
                    </a:lnTo>
                    <a:lnTo>
                      <a:pt x="222"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5" name="Freeform 84"/>
              <p:cNvSpPr>
                <a:spLocks/>
              </p:cNvSpPr>
              <p:nvPr/>
            </p:nvSpPr>
            <p:spPr bwMode="auto">
              <a:xfrm>
                <a:off x="1971" y="3361"/>
                <a:ext cx="36" cy="45"/>
              </a:xfrm>
              <a:custGeom>
                <a:avLst/>
                <a:gdLst>
                  <a:gd name="T0" fmla="*/ 36 w 73"/>
                  <a:gd name="T1" fmla="*/ 31 h 90"/>
                  <a:gd name="T2" fmla="*/ 33 w 73"/>
                  <a:gd name="T3" fmla="*/ 34 h 90"/>
                  <a:gd name="T4" fmla="*/ 30 w 73"/>
                  <a:gd name="T5" fmla="*/ 36 h 90"/>
                  <a:gd name="T6" fmla="*/ 28 w 73"/>
                  <a:gd name="T7" fmla="*/ 39 h 90"/>
                  <a:gd name="T8" fmla="*/ 25 w 73"/>
                  <a:gd name="T9" fmla="*/ 42 h 90"/>
                  <a:gd name="T10" fmla="*/ 22 w 73"/>
                  <a:gd name="T11" fmla="*/ 44 h 90"/>
                  <a:gd name="T12" fmla="*/ 19 w 73"/>
                  <a:gd name="T13" fmla="*/ 45 h 90"/>
                  <a:gd name="T14" fmla="*/ 15 w 73"/>
                  <a:gd name="T15" fmla="*/ 45 h 90"/>
                  <a:gd name="T16" fmla="*/ 12 w 73"/>
                  <a:gd name="T17" fmla="*/ 45 h 90"/>
                  <a:gd name="T18" fmla="*/ 0 w 73"/>
                  <a:gd name="T19" fmla="*/ 0 h 90"/>
                  <a:gd name="T20" fmla="*/ 3 w 73"/>
                  <a:gd name="T21" fmla="*/ 3 h 90"/>
                  <a:gd name="T22" fmla="*/ 8 w 73"/>
                  <a:gd name="T23" fmla="*/ 8 h 90"/>
                  <a:gd name="T24" fmla="*/ 12 w 73"/>
                  <a:gd name="T25" fmla="*/ 12 h 90"/>
                  <a:gd name="T26" fmla="*/ 16 w 73"/>
                  <a:gd name="T27" fmla="*/ 16 h 90"/>
                  <a:gd name="T28" fmla="*/ 21 w 73"/>
                  <a:gd name="T29" fmla="*/ 21 h 90"/>
                  <a:gd name="T30" fmla="*/ 26 w 73"/>
                  <a:gd name="T31" fmla="*/ 25 h 90"/>
                  <a:gd name="T32" fmla="*/ 31 w 73"/>
                  <a:gd name="T33" fmla="*/ 28 h 90"/>
                  <a:gd name="T34" fmla="*/ 36 w 73"/>
                  <a:gd name="T35" fmla="*/ 31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90">
                    <a:moveTo>
                      <a:pt x="73" y="62"/>
                    </a:moveTo>
                    <a:lnTo>
                      <a:pt x="67" y="67"/>
                    </a:lnTo>
                    <a:lnTo>
                      <a:pt x="61" y="72"/>
                    </a:lnTo>
                    <a:lnTo>
                      <a:pt x="56" y="77"/>
                    </a:lnTo>
                    <a:lnTo>
                      <a:pt x="51" y="83"/>
                    </a:lnTo>
                    <a:lnTo>
                      <a:pt x="45" y="87"/>
                    </a:lnTo>
                    <a:lnTo>
                      <a:pt x="39" y="90"/>
                    </a:lnTo>
                    <a:lnTo>
                      <a:pt x="31" y="90"/>
                    </a:lnTo>
                    <a:lnTo>
                      <a:pt x="25" y="90"/>
                    </a:lnTo>
                    <a:lnTo>
                      <a:pt x="0" y="0"/>
                    </a:lnTo>
                    <a:lnTo>
                      <a:pt x="7" y="6"/>
                    </a:lnTo>
                    <a:lnTo>
                      <a:pt x="16" y="15"/>
                    </a:lnTo>
                    <a:lnTo>
                      <a:pt x="24" y="23"/>
                    </a:lnTo>
                    <a:lnTo>
                      <a:pt x="33" y="32"/>
                    </a:lnTo>
                    <a:lnTo>
                      <a:pt x="43" y="41"/>
                    </a:lnTo>
                    <a:lnTo>
                      <a:pt x="52" y="49"/>
                    </a:lnTo>
                    <a:lnTo>
                      <a:pt x="63" y="55"/>
                    </a:lnTo>
                    <a:lnTo>
                      <a:pt x="73" y="62"/>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6" name="Freeform 85"/>
              <p:cNvSpPr>
                <a:spLocks/>
              </p:cNvSpPr>
              <p:nvPr/>
            </p:nvSpPr>
            <p:spPr bwMode="auto">
              <a:xfrm>
                <a:off x="1847" y="3376"/>
                <a:ext cx="29" cy="30"/>
              </a:xfrm>
              <a:custGeom>
                <a:avLst/>
                <a:gdLst>
                  <a:gd name="T0" fmla="*/ 29 w 59"/>
                  <a:gd name="T1" fmla="*/ 9 h 60"/>
                  <a:gd name="T2" fmla="*/ 29 w 59"/>
                  <a:gd name="T3" fmla="*/ 12 h 60"/>
                  <a:gd name="T4" fmla="*/ 29 w 59"/>
                  <a:gd name="T5" fmla="*/ 15 h 60"/>
                  <a:gd name="T6" fmla="*/ 27 w 59"/>
                  <a:gd name="T7" fmla="*/ 18 h 60"/>
                  <a:gd name="T8" fmla="*/ 26 w 59"/>
                  <a:gd name="T9" fmla="*/ 20 h 60"/>
                  <a:gd name="T10" fmla="*/ 23 w 59"/>
                  <a:gd name="T11" fmla="*/ 22 h 60"/>
                  <a:gd name="T12" fmla="*/ 20 w 59"/>
                  <a:gd name="T13" fmla="*/ 24 h 60"/>
                  <a:gd name="T14" fmla="*/ 18 w 59"/>
                  <a:gd name="T15" fmla="*/ 26 h 60"/>
                  <a:gd name="T16" fmla="*/ 17 w 59"/>
                  <a:gd name="T17" fmla="*/ 30 h 60"/>
                  <a:gd name="T18" fmla="*/ 12 w 59"/>
                  <a:gd name="T19" fmla="*/ 27 h 60"/>
                  <a:gd name="T20" fmla="*/ 8 w 59"/>
                  <a:gd name="T21" fmla="*/ 26 h 60"/>
                  <a:gd name="T22" fmla="*/ 4 w 59"/>
                  <a:gd name="T23" fmla="*/ 24 h 60"/>
                  <a:gd name="T24" fmla="*/ 2 w 59"/>
                  <a:gd name="T25" fmla="*/ 21 h 60"/>
                  <a:gd name="T26" fmla="*/ 0 w 59"/>
                  <a:gd name="T27" fmla="*/ 17 h 60"/>
                  <a:gd name="T28" fmla="*/ 1 w 59"/>
                  <a:gd name="T29" fmla="*/ 13 h 60"/>
                  <a:gd name="T30" fmla="*/ 1 w 59"/>
                  <a:gd name="T31" fmla="*/ 10 h 60"/>
                  <a:gd name="T32" fmla="*/ 3 w 59"/>
                  <a:gd name="T33" fmla="*/ 8 h 60"/>
                  <a:gd name="T34" fmla="*/ 4 w 59"/>
                  <a:gd name="T35" fmla="*/ 5 h 60"/>
                  <a:gd name="T36" fmla="*/ 7 w 59"/>
                  <a:gd name="T37" fmla="*/ 3 h 60"/>
                  <a:gd name="T38" fmla="*/ 10 w 59"/>
                  <a:gd name="T39" fmla="*/ 1 h 60"/>
                  <a:gd name="T40" fmla="*/ 14 w 59"/>
                  <a:gd name="T41" fmla="*/ 1 h 60"/>
                  <a:gd name="T42" fmla="*/ 18 w 59"/>
                  <a:gd name="T43" fmla="*/ 0 h 60"/>
                  <a:gd name="T44" fmla="*/ 22 w 59"/>
                  <a:gd name="T45" fmla="*/ 2 h 60"/>
                  <a:gd name="T46" fmla="*/ 25 w 59"/>
                  <a:gd name="T47" fmla="*/ 5 h 60"/>
                  <a:gd name="T48" fmla="*/ 29 w 59"/>
                  <a:gd name="T49" fmla="*/ 9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60">
                    <a:moveTo>
                      <a:pt x="59" y="18"/>
                    </a:moveTo>
                    <a:lnTo>
                      <a:pt x="59" y="24"/>
                    </a:lnTo>
                    <a:lnTo>
                      <a:pt x="58" y="30"/>
                    </a:lnTo>
                    <a:lnTo>
                      <a:pt x="55" y="35"/>
                    </a:lnTo>
                    <a:lnTo>
                      <a:pt x="52" y="40"/>
                    </a:lnTo>
                    <a:lnTo>
                      <a:pt x="46" y="43"/>
                    </a:lnTo>
                    <a:lnTo>
                      <a:pt x="41" y="48"/>
                    </a:lnTo>
                    <a:lnTo>
                      <a:pt x="37" y="52"/>
                    </a:lnTo>
                    <a:lnTo>
                      <a:pt x="35" y="60"/>
                    </a:lnTo>
                    <a:lnTo>
                      <a:pt x="24" y="54"/>
                    </a:lnTo>
                    <a:lnTo>
                      <a:pt x="16" y="51"/>
                    </a:lnTo>
                    <a:lnTo>
                      <a:pt x="9" y="47"/>
                    </a:lnTo>
                    <a:lnTo>
                      <a:pt x="4" y="42"/>
                    </a:lnTo>
                    <a:lnTo>
                      <a:pt x="0" y="34"/>
                    </a:lnTo>
                    <a:lnTo>
                      <a:pt x="2" y="26"/>
                    </a:lnTo>
                    <a:lnTo>
                      <a:pt x="3" y="20"/>
                    </a:lnTo>
                    <a:lnTo>
                      <a:pt x="6" y="15"/>
                    </a:lnTo>
                    <a:lnTo>
                      <a:pt x="9" y="9"/>
                    </a:lnTo>
                    <a:lnTo>
                      <a:pt x="15" y="5"/>
                    </a:lnTo>
                    <a:lnTo>
                      <a:pt x="21" y="2"/>
                    </a:lnTo>
                    <a:lnTo>
                      <a:pt x="28" y="1"/>
                    </a:lnTo>
                    <a:lnTo>
                      <a:pt x="36" y="0"/>
                    </a:lnTo>
                    <a:lnTo>
                      <a:pt x="44" y="3"/>
                    </a:lnTo>
                    <a:lnTo>
                      <a:pt x="51" y="10"/>
                    </a:lnTo>
                    <a:lnTo>
                      <a:pt x="59" y="18"/>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7" name="Freeform 86"/>
              <p:cNvSpPr>
                <a:spLocks/>
              </p:cNvSpPr>
              <p:nvPr/>
            </p:nvSpPr>
            <p:spPr bwMode="auto">
              <a:xfrm>
                <a:off x="1488" y="3392"/>
                <a:ext cx="122" cy="180"/>
              </a:xfrm>
              <a:custGeom>
                <a:avLst/>
                <a:gdLst>
                  <a:gd name="T0" fmla="*/ 120 w 244"/>
                  <a:gd name="T1" fmla="*/ 5 h 360"/>
                  <a:gd name="T2" fmla="*/ 122 w 244"/>
                  <a:gd name="T3" fmla="*/ 16 h 360"/>
                  <a:gd name="T4" fmla="*/ 122 w 244"/>
                  <a:gd name="T5" fmla="*/ 26 h 360"/>
                  <a:gd name="T6" fmla="*/ 120 w 244"/>
                  <a:gd name="T7" fmla="*/ 35 h 360"/>
                  <a:gd name="T8" fmla="*/ 118 w 244"/>
                  <a:gd name="T9" fmla="*/ 45 h 360"/>
                  <a:gd name="T10" fmla="*/ 115 w 244"/>
                  <a:gd name="T11" fmla="*/ 53 h 360"/>
                  <a:gd name="T12" fmla="*/ 111 w 244"/>
                  <a:gd name="T13" fmla="*/ 62 h 360"/>
                  <a:gd name="T14" fmla="*/ 106 w 244"/>
                  <a:gd name="T15" fmla="*/ 70 h 360"/>
                  <a:gd name="T16" fmla="*/ 101 w 244"/>
                  <a:gd name="T17" fmla="*/ 78 h 360"/>
                  <a:gd name="T18" fmla="*/ 96 w 244"/>
                  <a:gd name="T19" fmla="*/ 85 h 360"/>
                  <a:gd name="T20" fmla="*/ 91 w 244"/>
                  <a:gd name="T21" fmla="*/ 93 h 360"/>
                  <a:gd name="T22" fmla="*/ 86 w 244"/>
                  <a:gd name="T23" fmla="*/ 101 h 360"/>
                  <a:gd name="T24" fmla="*/ 80 w 244"/>
                  <a:gd name="T25" fmla="*/ 109 h 360"/>
                  <a:gd name="T26" fmla="*/ 75 w 244"/>
                  <a:gd name="T27" fmla="*/ 117 h 360"/>
                  <a:gd name="T28" fmla="*/ 70 w 244"/>
                  <a:gd name="T29" fmla="*/ 126 h 360"/>
                  <a:gd name="T30" fmla="*/ 66 w 244"/>
                  <a:gd name="T31" fmla="*/ 135 h 360"/>
                  <a:gd name="T32" fmla="*/ 64 w 244"/>
                  <a:gd name="T33" fmla="*/ 144 h 360"/>
                  <a:gd name="T34" fmla="*/ 61 w 244"/>
                  <a:gd name="T35" fmla="*/ 150 h 360"/>
                  <a:gd name="T36" fmla="*/ 55 w 244"/>
                  <a:gd name="T37" fmla="*/ 157 h 360"/>
                  <a:gd name="T38" fmla="*/ 46 w 244"/>
                  <a:gd name="T39" fmla="*/ 163 h 360"/>
                  <a:gd name="T40" fmla="*/ 41 w 244"/>
                  <a:gd name="T41" fmla="*/ 166 h 360"/>
                  <a:gd name="T42" fmla="*/ 35 w 244"/>
                  <a:gd name="T43" fmla="*/ 171 h 360"/>
                  <a:gd name="T44" fmla="*/ 32 w 244"/>
                  <a:gd name="T45" fmla="*/ 176 h 360"/>
                  <a:gd name="T46" fmla="*/ 28 w 244"/>
                  <a:gd name="T47" fmla="*/ 175 h 360"/>
                  <a:gd name="T48" fmla="*/ 21 w 244"/>
                  <a:gd name="T49" fmla="*/ 169 h 360"/>
                  <a:gd name="T50" fmla="*/ 13 w 244"/>
                  <a:gd name="T51" fmla="*/ 165 h 360"/>
                  <a:gd name="T52" fmla="*/ 4 w 244"/>
                  <a:gd name="T53" fmla="*/ 162 h 360"/>
                  <a:gd name="T54" fmla="*/ 0 w 244"/>
                  <a:gd name="T55" fmla="*/ 156 h 360"/>
                  <a:gd name="T56" fmla="*/ 4 w 244"/>
                  <a:gd name="T57" fmla="*/ 146 h 360"/>
                  <a:gd name="T58" fmla="*/ 8 w 244"/>
                  <a:gd name="T59" fmla="*/ 137 h 360"/>
                  <a:gd name="T60" fmla="*/ 14 w 244"/>
                  <a:gd name="T61" fmla="*/ 129 h 360"/>
                  <a:gd name="T62" fmla="*/ 20 w 244"/>
                  <a:gd name="T63" fmla="*/ 122 h 360"/>
                  <a:gd name="T64" fmla="*/ 27 w 244"/>
                  <a:gd name="T65" fmla="*/ 114 h 360"/>
                  <a:gd name="T66" fmla="*/ 34 w 244"/>
                  <a:gd name="T67" fmla="*/ 108 h 360"/>
                  <a:gd name="T68" fmla="*/ 41 w 244"/>
                  <a:gd name="T69" fmla="*/ 100 h 360"/>
                  <a:gd name="T70" fmla="*/ 47 w 244"/>
                  <a:gd name="T71" fmla="*/ 100 h 360"/>
                  <a:gd name="T72" fmla="*/ 54 w 244"/>
                  <a:gd name="T73" fmla="*/ 101 h 360"/>
                  <a:gd name="T74" fmla="*/ 65 w 244"/>
                  <a:gd name="T75" fmla="*/ 94 h 360"/>
                  <a:gd name="T76" fmla="*/ 61 w 244"/>
                  <a:gd name="T77" fmla="*/ 86 h 360"/>
                  <a:gd name="T78" fmla="*/ 60 w 244"/>
                  <a:gd name="T79" fmla="*/ 79 h 360"/>
                  <a:gd name="T80" fmla="*/ 59 w 244"/>
                  <a:gd name="T81" fmla="*/ 72 h 360"/>
                  <a:gd name="T82" fmla="*/ 60 w 244"/>
                  <a:gd name="T83" fmla="*/ 66 h 360"/>
                  <a:gd name="T84" fmla="*/ 60 w 244"/>
                  <a:gd name="T85" fmla="*/ 60 h 360"/>
                  <a:gd name="T86" fmla="*/ 62 w 244"/>
                  <a:gd name="T87" fmla="*/ 53 h 360"/>
                  <a:gd name="T88" fmla="*/ 67 w 244"/>
                  <a:gd name="T89" fmla="*/ 43 h 360"/>
                  <a:gd name="T90" fmla="*/ 74 w 244"/>
                  <a:gd name="T91" fmla="*/ 32 h 360"/>
                  <a:gd name="T92" fmla="*/ 83 w 244"/>
                  <a:gd name="T93" fmla="*/ 22 h 360"/>
                  <a:gd name="T94" fmla="*/ 93 w 244"/>
                  <a:gd name="T95" fmla="*/ 13 h 360"/>
                  <a:gd name="T96" fmla="*/ 104 w 244"/>
                  <a:gd name="T97" fmla="*/ 5 h 360"/>
                  <a:gd name="T98" fmla="*/ 113 w 244"/>
                  <a:gd name="T99" fmla="*/ 2 h 360"/>
                  <a:gd name="T100" fmla="*/ 120 w 244"/>
                  <a:gd name="T101" fmla="*/ 0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360">
                    <a:moveTo>
                      <a:pt x="239" y="0"/>
                    </a:moveTo>
                    <a:lnTo>
                      <a:pt x="240" y="10"/>
                    </a:lnTo>
                    <a:lnTo>
                      <a:pt x="243" y="21"/>
                    </a:lnTo>
                    <a:lnTo>
                      <a:pt x="243" y="32"/>
                    </a:lnTo>
                    <a:lnTo>
                      <a:pt x="244" y="42"/>
                    </a:lnTo>
                    <a:lnTo>
                      <a:pt x="243" y="52"/>
                    </a:lnTo>
                    <a:lnTo>
                      <a:pt x="241" y="61"/>
                    </a:lnTo>
                    <a:lnTo>
                      <a:pt x="239" y="70"/>
                    </a:lnTo>
                    <a:lnTo>
                      <a:pt x="238" y="81"/>
                    </a:lnTo>
                    <a:lnTo>
                      <a:pt x="235" y="89"/>
                    </a:lnTo>
                    <a:lnTo>
                      <a:pt x="232" y="98"/>
                    </a:lnTo>
                    <a:lnTo>
                      <a:pt x="229" y="106"/>
                    </a:lnTo>
                    <a:lnTo>
                      <a:pt x="226" y="115"/>
                    </a:lnTo>
                    <a:lnTo>
                      <a:pt x="221" y="123"/>
                    </a:lnTo>
                    <a:lnTo>
                      <a:pt x="216" y="131"/>
                    </a:lnTo>
                    <a:lnTo>
                      <a:pt x="212" y="139"/>
                    </a:lnTo>
                    <a:lnTo>
                      <a:pt x="208" y="148"/>
                    </a:lnTo>
                    <a:lnTo>
                      <a:pt x="202" y="155"/>
                    </a:lnTo>
                    <a:lnTo>
                      <a:pt x="197" y="162"/>
                    </a:lnTo>
                    <a:lnTo>
                      <a:pt x="191" y="170"/>
                    </a:lnTo>
                    <a:lnTo>
                      <a:pt x="186" y="178"/>
                    </a:lnTo>
                    <a:lnTo>
                      <a:pt x="181" y="185"/>
                    </a:lnTo>
                    <a:lnTo>
                      <a:pt x="176" y="194"/>
                    </a:lnTo>
                    <a:lnTo>
                      <a:pt x="171" y="201"/>
                    </a:lnTo>
                    <a:lnTo>
                      <a:pt x="165" y="209"/>
                    </a:lnTo>
                    <a:lnTo>
                      <a:pt x="159" y="217"/>
                    </a:lnTo>
                    <a:lnTo>
                      <a:pt x="154" y="225"/>
                    </a:lnTo>
                    <a:lnTo>
                      <a:pt x="149" y="233"/>
                    </a:lnTo>
                    <a:lnTo>
                      <a:pt x="144" y="243"/>
                    </a:lnTo>
                    <a:lnTo>
                      <a:pt x="139" y="251"/>
                    </a:lnTo>
                    <a:lnTo>
                      <a:pt x="135" y="260"/>
                    </a:lnTo>
                    <a:lnTo>
                      <a:pt x="132" y="270"/>
                    </a:lnTo>
                    <a:lnTo>
                      <a:pt x="129" y="280"/>
                    </a:lnTo>
                    <a:lnTo>
                      <a:pt x="127" y="287"/>
                    </a:lnTo>
                    <a:lnTo>
                      <a:pt x="125" y="294"/>
                    </a:lnTo>
                    <a:lnTo>
                      <a:pt x="121" y="299"/>
                    </a:lnTo>
                    <a:lnTo>
                      <a:pt x="118" y="304"/>
                    </a:lnTo>
                    <a:lnTo>
                      <a:pt x="109" y="314"/>
                    </a:lnTo>
                    <a:lnTo>
                      <a:pt x="98" y="322"/>
                    </a:lnTo>
                    <a:lnTo>
                      <a:pt x="92" y="325"/>
                    </a:lnTo>
                    <a:lnTo>
                      <a:pt x="87" y="329"/>
                    </a:lnTo>
                    <a:lnTo>
                      <a:pt x="81" y="332"/>
                    </a:lnTo>
                    <a:lnTo>
                      <a:pt x="77" y="338"/>
                    </a:lnTo>
                    <a:lnTo>
                      <a:pt x="70" y="342"/>
                    </a:lnTo>
                    <a:lnTo>
                      <a:pt x="66" y="347"/>
                    </a:lnTo>
                    <a:lnTo>
                      <a:pt x="63" y="352"/>
                    </a:lnTo>
                    <a:lnTo>
                      <a:pt x="60" y="360"/>
                    </a:lnTo>
                    <a:lnTo>
                      <a:pt x="55" y="350"/>
                    </a:lnTo>
                    <a:lnTo>
                      <a:pt x="49" y="344"/>
                    </a:lnTo>
                    <a:lnTo>
                      <a:pt x="42" y="338"/>
                    </a:lnTo>
                    <a:lnTo>
                      <a:pt x="35" y="334"/>
                    </a:lnTo>
                    <a:lnTo>
                      <a:pt x="25" y="329"/>
                    </a:lnTo>
                    <a:lnTo>
                      <a:pt x="17" y="326"/>
                    </a:lnTo>
                    <a:lnTo>
                      <a:pt x="8" y="324"/>
                    </a:lnTo>
                    <a:lnTo>
                      <a:pt x="0" y="322"/>
                    </a:lnTo>
                    <a:lnTo>
                      <a:pt x="0" y="311"/>
                    </a:lnTo>
                    <a:lnTo>
                      <a:pt x="3" y="301"/>
                    </a:lnTo>
                    <a:lnTo>
                      <a:pt x="7" y="292"/>
                    </a:lnTo>
                    <a:lnTo>
                      <a:pt x="12" y="283"/>
                    </a:lnTo>
                    <a:lnTo>
                      <a:pt x="15" y="274"/>
                    </a:lnTo>
                    <a:lnTo>
                      <a:pt x="21" y="267"/>
                    </a:lnTo>
                    <a:lnTo>
                      <a:pt x="28" y="258"/>
                    </a:lnTo>
                    <a:lnTo>
                      <a:pt x="34" y="251"/>
                    </a:lnTo>
                    <a:lnTo>
                      <a:pt x="40" y="243"/>
                    </a:lnTo>
                    <a:lnTo>
                      <a:pt x="46" y="235"/>
                    </a:lnTo>
                    <a:lnTo>
                      <a:pt x="54" y="228"/>
                    </a:lnTo>
                    <a:lnTo>
                      <a:pt x="61" y="222"/>
                    </a:lnTo>
                    <a:lnTo>
                      <a:pt x="67" y="215"/>
                    </a:lnTo>
                    <a:lnTo>
                      <a:pt x="76" y="207"/>
                    </a:lnTo>
                    <a:lnTo>
                      <a:pt x="82" y="200"/>
                    </a:lnTo>
                    <a:lnTo>
                      <a:pt x="90" y="194"/>
                    </a:lnTo>
                    <a:lnTo>
                      <a:pt x="93" y="199"/>
                    </a:lnTo>
                    <a:lnTo>
                      <a:pt x="100" y="201"/>
                    </a:lnTo>
                    <a:lnTo>
                      <a:pt x="107" y="201"/>
                    </a:lnTo>
                    <a:lnTo>
                      <a:pt x="115" y="201"/>
                    </a:lnTo>
                    <a:lnTo>
                      <a:pt x="129" y="187"/>
                    </a:lnTo>
                    <a:lnTo>
                      <a:pt x="126" y="179"/>
                    </a:lnTo>
                    <a:lnTo>
                      <a:pt x="122" y="172"/>
                    </a:lnTo>
                    <a:lnTo>
                      <a:pt x="120" y="163"/>
                    </a:lnTo>
                    <a:lnTo>
                      <a:pt x="120" y="157"/>
                    </a:lnTo>
                    <a:lnTo>
                      <a:pt x="118" y="150"/>
                    </a:lnTo>
                    <a:lnTo>
                      <a:pt x="118" y="144"/>
                    </a:lnTo>
                    <a:lnTo>
                      <a:pt x="118" y="137"/>
                    </a:lnTo>
                    <a:lnTo>
                      <a:pt x="119" y="131"/>
                    </a:lnTo>
                    <a:lnTo>
                      <a:pt x="119" y="125"/>
                    </a:lnTo>
                    <a:lnTo>
                      <a:pt x="120" y="119"/>
                    </a:lnTo>
                    <a:lnTo>
                      <a:pt x="121" y="112"/>
                    </a:lnTo>
                    <a:lnTo>
                      <a:pt x="124" y="106"/>
                    </a:lnTo>
                    <a:lnTo>
                      <a:pt x="128" y="94"/>
                    </a:lnTo>
                    <a:lnTo>
                      <a:pt x="134" y="85"/>
                    </a:lnTo>
                    <a:lnTo>
                      <a:pt x="140" y="74"/>
                    </a:lnTo>
                    <a:lnTo>
                      <a:pt x="148" y="63"/>
                    </a:lnTo>
                    <a:lnTo>
                      <a:pt x="156" y="54"/>
                    </a:lnTo>
                    <a:lnTo>
                      <a:pt x="166" y="44"/>
                    </a:lnTo>
                    <a:lnTo>
                      <a:pt x="176" y="35"/>
                    </a:lnTo>
                    <a:lnTo>
                      <a:pt x="186" y="26"/>
                    </a:lnTo>
                    <a:lnTo>
                      <a:pt x="197" y="17"/>
                    </a:lnTo>
                    <a:lnTo>
                      <a:pt x="208" y="10"/>
                    </a:lnTo>
                    <a:lnTo>
                      <a:pt x="216" y="7"/>
                    </a:lnTo>
                    <a:lnTo>
                      <a:pt x="225" y="3"/>
                    </a:lnTo>
                    <a:lnTo>
                      <a:pt x="231" y="0"/>
                    </a:lnTo>
                    <a:lnTo>
                      <a:pt x="23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8" name="Rectangle 87"/>
              <p:cNvSpPr>
                <a:spLocks noChangeArrowheads="1"/>
              </p:cNvSpPr>
              <p:nvPr/>
            </p:nvSpPr>
            <p:spPr bwMode="auto">
              <a:xfrm>
                <a:off x="1353" y="3449"/>
                <a:ext cx="9" cy="12"/>
              </a:xfrm>
              <a:prstGeom prst="rect">
                <a:avLst/>
              </a:prstGeom>
              <a:solidFill>
                <a:srgbClr val="FFFF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8439" name="Freeform 88"/>
              <p:cNvSpPr>
                <a:spLocks/>
              </p:cNvSpPr>
              <p:nvPr/>
            </p:nvSpPr>
            <p:spPr bwMode="auto">
              <a:xfrm>
                <a:off x="1317" y="3473"/>
                <a:ext cx="16" cy="19"/>
              </a:xfrm>
              <a:custGeom>
                <a:avLst/>
                <a:gdLst>
                  <a:gd name="T0" fmla="*/ 16 w 31"/>
                  <a:gd name="T1" fmla="*/ 19 h 40"/>
                  <a:gd name="T2" fmla="*/ 12 w 31"/>
                  <a:gd name="T3" fmla="*/ 18 h 40"/>
                  <a:gd name="T4" fmla="*/ 8 w 31"/>
                  <a:gd name="T5" fmla="*/ 15 h 40"/>
                  <a:gd name="T6" fmla="*/ 4 w 31"/>
                  <a:gd name="T7" fmla="*/ 11 h 40"/>
                  <a:gd name="T8" fmla="*/ 0 w 31"/>
                  <a:gd name="T9" fmla="*/ 8 h 40"/>
                  <a:gd name="T10" fmla="*/ 0 w 31"/>
                  <a:gd name="T11" fmla="*/ 4 h 40"/>
                  <a:gd name="T12" fmla="*/ 2 w 31"/>
                  <a:gd name="T13" fmla="*/ 3 h 40"/>
                  <a:gd name="T14" fmla="*/ 3 w 31"/>
                  <a:gd name="T15" fmla="*/ 1 h 40"/>
                  <a:gd name="T16" fmla="*/ 6 w 31"/>
                  <a:gd name="T17" fmla="*/ 0 h 40"/>
                  <a:gd name="T18" fmla="*/ 8 w 31"/>
                  <a:gd name="T19" fmla="*/ 0 h 40"/>
                  <a:gd name="T20" fmla="*/ 11 w 31"/>
                  <a:gd name="T21" fmla="*/ 0 h 40"/>
                  <a:gd name="T22" fmla="*/ 13 w 31"/>
                  <a:gd name="T23" fmla="*/ 0 h 40"/>
                  <a:gd name="T24" fmla="*/ 16 w 31"/>
                  <a:gd name="T25" fmla="*/ 0 h 40"/>
                  <a:gd name="T26" fmla="*/ 16 w 31"/>
                  <a:gd name="T27" fmla="*/ 1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40">
                    <a:moveTo>
                      <a:pt x="31" y="40"/>
                    </a:moveTo>
                    <a:lnTo>
                      <a:pt x="23" y="37"/>
                    </a:lnTo>
                    <a:lnTo>
                      <a:pt x="16" y="32"/>
                    </a:lnTo>
                    <a:lnTo>
                      <a:pt x="7" y="23"/>
                    </a:lnTo>
                    <a:lnTo>
                      <a:pt x="0" y="16"/>
                    </a:lnTo>
                    <a:lnTo>
                      <a:pt x="0" y="9"/>
                    </a:lnTo>
                    <a:lnTo>
                      <a:pt x="3" y="6"/>
                    </a:lnTo>
                    <a:lnTo>
                      <a:pt x="6" y="2"/>
                    </a:lnTo>
                    <a:lnTo>
                      <a:pt x="11" y="1"/>
                    </a:lnTo>
                    <a:lnTo>
                      <a:pt x="16" y="0"/>
                    </a:lnTo>
                    <a:lnTo>
                      <a:pt x="21" y="0"/>
                    </a:lnTo>
                    <a:lnTo>
                      <a:pt x="26" y="0"/>
                    </a:lnTo>
                    <a:lnTo>
                      <a:pt x="31" y="1"/>
                    </a:lnTo>
                    <a:lnTo>
                      <a:pt x="3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0" name="Freeform 89"/>
              <p:cNvSpPr>
                <a:spLocks/>
              </p:cNvSpPr>
              <p:nvPr/>
            </p:nvSpPr>
            <p:spPr bwMode="auto">
              <a:xfrm>
                <a:off x="1366" y="3476"/>
                <a:ext cx="27" cy="20"/>
              </a:xfrm>
              <a:custGeom>
                <a:avLst/>
                <a:gdLst>
                  <a:gd name="T0" fmla="*/ 27 w 55"/>
                  <a:gd name="T1" fmla="*/ 17 h 40"/>
                  <a:gd name="T2" fmla="*/ 24 w 55"/>
                  <a:gd name="T3" fmla="*/ 19 h 40"/>
                  <a:gd name="T4" fmla="*/ 20 w 55"/>
                  <a:gd name="T5" fmla="*/ 20 h 40"/>
                  <a:gd name="T6" fmla="*/ 16 w 55"/>
                  <a:gd name="T7" fmla="*/ 20 h 40"/>
                  <a:gd name="T8" fmla="*/ 13 w 55"/>
                  <a:gd name="T9" fmla="*/ 19 h 40"/>
                  <a:gd name="T10" fmla="*/ 10 w 55"/>
                  <a:gd name="T11" fmla="*/ 16 h 40"/>
                  <a:gd name="T12" fmla="*/ 6 w 55"/>
                  <a:gd name="T13" fmla="*/ 15 h 40"/>
                  <a:gd name="T14" fmla="*/ 3 w 55"/>
                  <a:gd name="T15" fmla="*/ 13 h 40"/>
                  <a:gd name="T16" fmla="*/ 0 w 55"/>
                  <a:gd name="T17" fmla="*/ 13 h 40"/>
                  <a:gd name="T18" fmla="*/ 0 w 55"/>
                  <a:gd name="T19" fmla="*/ 8 h 40"/>
                  <a:gd name="T20" fmla="*/ 1 w 55"/>
                  <a:gd name="T21" fmla="*/ 5 h 40"/>
                  <a:gd name="T22" fmla="*/ 2 w 55"/>
                  <a:gd name="T23" fmla="*/ 3 h 40"/>
                  <a:gd name="T24" fmla="*/ 5 w 55"/>
                  <a:gd name="T25" fmla="*/ 2 h 40"/>
                  <a:gd name="T26" fmla="*/ 7 w 55"/>
                  <a:gd name="T27" fmla="*/ 0 h 40"/>
                  <a:gd name="T28" fmla="*/ 10 w 55"/>
                  <a:gd name="T29" fmla="*/ 0 h 40"/>
                  <a:gd name="T30" fmla="*/ 13 w 55"/>
                  <a:gd name="T31" fmla="*/ 0 h 40"/>
                  <a:gd name="T32" fmla="*/ 16 w 55"/>
                  <a:gd name="T33" fmla="*/ 1 h 40"/>
                  <a:gd name="T34" fmla="*/ 21 w 55"/>
                  <a:gd name="T35" fmla="*/ 3 h 40"/>
                  <a:gd name="T36" fmla="*/ 25 w 55"/>
                  <a:gd name="T37" fmla="*/ 7 h 40"/>
                  <a:gd name="T38" fmla="*/ 27 w 55"/>
                  <a:gd name="T39" fmla="*/ 12 h 40"/>
                  <a:gd name="T40" fmla="*/ 27 w 55"/>
                  <a:gd name="T41" fmla="*/ 1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40">
                    <a:moveTo>
                      <a:pt x="55" y="33"/>
                    </a:moveTo>
                    <a:lnTo>
                      <a:pt x="48" y="38"/>
                    </a:lnTo>
                    <a:lnTo>
                      <a:pt x="41" y="40"/>
                    </a:lnTo>
                    <a:lnTo>
                      <a:pt x="33" y="39"/>
                    </a:lnTo>
                    <a:lnTo>
                      <a:pt x="27" y="37"/>
                    </a:lnTo>
                    <a:lnTo>
                      <a:pt x="20" y="32"/>
                    </a:lnTo>
                    <a:lnTo>
                      <a:pt x="13" y="29"/>
                    </a:lnTo>
                    <a:lnTo>
                      <a:pt x="6" y="26"/>
                    </a:lnTo>
                    <a:lnTo>
                      <a:pt x="0" y="26"/>
                    </a:lnTo>
                    <a:lnTo>
                      <a:pt x="0" y="16"/>
                    </a:lnTo>
                    <a:lnTo>
                      <a:pt x="2" y="10"/>
                    </a:lnTo>
                    <a:lnTo>
                      <a:pt x="5" y="5"/>
                    </a:lnTo>
                    <a:lnTo>
                      <a:pt x="11" y="3"/>
                    </a:lnTo>
                    <a:lnTo>
                      <a:pt x="15" y="0"/>
                    </a:lnTo>
                    <a:lnTo>
                      <a:pt x="21" y="0"/>
                    </a:lnTo>
                    <a:lnTo>
                      <a:pt x="26" y="0"/>
                    </a:lnTo>
                    <a:lnTo>
                      <a:pt x="32" y="2"/>
                    </a:lnTo>
                    <a:lnTo>
                      <a:pt x="42" y="6"/>
                    </a:lnTo>
                    <a:lnTo>
                      <a:pt x="51" y="14"/>
                    </a:lnTo>
                    <a:lnTo>
                      <a:pt x="55" y="23"/>
                    </a:lnTo>
                    <a:lnTo>
                      <a:pt x="55" y="33"/>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1" name="Freeform 90"/>
              <p:cNvSpPr>
                <a:spLocks/>
              </p:cNvSpPr>
              <p:nvPr/>
            </p:nvSpPr>
            <p:spPr bwMode="auto">
              <a:xfrm>
                <a:off x="1349" y="3503"/>
                <a:ext cx="20" cy="22"/>
              </a:xfrm>
              <a:custGeom>
                <a:avLst/>
                <a:gdLst>
                  <a:gd name="T0" fmla="*/ 20 w 38"/>
                  <a:gd name="T1" fmla="*/ 13 h 44"/>
                  <a:gd name="T2" fmla="*/ 19 w 38"/>
                  <a:gd name="T3" fmla="*/ 17 h 44"/>
                  <a:gd name="T4" fmla="*/ 17 w 38"/>
                  <a:gd name="T5" fmla="*/ 22 h 44"/>
                  <a:gd name="T6" fmla="*/ 13 w 38"/>
                  <a:gd name="T7" fmla="*/ 21 h 44"/>
                  <a:gd name="T8" fmla="*/ 9 w 38"/>
                  <a:gd name="T9" fmla="*/ 20 h 44"/>
                  <a:gd name="T10" fmla="*/ 6 w 38"/>
                  <a:gd name="T11" fmla="*/ 17 h 44"/>
                  <a:gd name="T12" fmla="*/ 4 w 38"/>
                  <a:gd name="T13" fmla="*/ 15 h 44"/>
                  <a:gd name="T14" fmla="*/ 2 w 38"/>
                  <a:gd name="T15" fmla="*/ 11 h 44"/>
                  <a:gd name="T16" fmla="*/ 1 w 38"/>
                  <a:gd name="T17" fmla="*/ 8 h 44"/>
                  <a:gd name="T18" fmla="*/ 0 w 38"/>
                  <a:gd name="T19" fmla="*/ 4 h 44"/>
                  <a:gd name="T20" fmla="*/ 1 w 38"/>
                  <a:gd name="T21" fmla="*/ 1 h 44"/>
                  <a:gd name="T22" fmla="*/ 4 w 38"/>
                  <a:gd name="T23" fmla="*/ 0 h 44"/>
                  <a:gd name="T24" fmla="*/ 8 w 38"/>
                  <a:gd name="T25" fmla="*/ 0 h 44"/>
                  <a:gd name="T26" fmla="*/ 11 w 38"/>
                  <a:gd name="T27" fmla="*/ 0 h 44"/>
                  <a:gd name="T28" fmla="*/ 14 w 38"/>
                  <a:gd name="T29" fmla="*/ 2 h 44"/>
                  <a:gd name="T30" fmla="*/ 16 w 38"/>
                  <a:gd name="T31" fmla="*/ 3 h 44"/>
                  <a:gd name="T32" fmla="*/ 18 w 38"/>
                  <a:gd name="T33" fmla="*/ 6 h 44"/>
                  <a:gd name="T34" fmla="*/ 19 w 38"/>
                  <a:gd name="T35" fmla="*/ 9 h 44"/>
                  <a:gd name="T36" fmla="*/ 20 w 38"/>
                  <a:gd name="T37" fmla="*/ 13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44">
                    <a:moveTo>
                      <a:pt x="38" y="26"/>
                    </a:moveTo>
                    <a:lnTo>
                      <a:pt x="37" y="34"/>
                    </a:lnTo>
                    <a:lnTo>
                      <a:pt x="32" y="44"/>
                    </a:lnTo>
                    <a:lnTo>
                      <a:pt x="25" y="42"/>
                    </a:lnTo>
                    <a:lnTo>
                      <a:pt x="18" y="40"/>
                    </a:lnTo>
                    <a:lnTo>
                      <a:pt x="12" y="34"/>
                    </a:lnTo>
                    <a:lnTo>
                      <a:pt x="8" y="29"/>
                    </a:lnTo>
                    <a:lnTo>
                      <a:pt x="3" y="22"/>
                    </a:lnTo>
                    <a:lnTo>
                      <a:pt x="1" y="16"/>
                    </a:lnTo>
                    <a:lnTo>
                      <a:pt x="0" y="8"/>
                    </a:lnTo>
                    <a:lnTo>
                      <a:pt x="1" y="2"/>
                    </a:lnTo>
                    <a:lnTo>
                      <a:pt x="8" y="0"/>
                    </a:lnTo>
                    <a:lnTo>
                      <a:pt x="15" y="0"/>
                    </a:lnTo>
                    <a:lnTo>
                      <a:pt x="21" y="0"/>
                    </a:lnTo>
                    <a:lnTo>
                      <a:pt x="27" y="3"/>
                    </a:lnTo>
                    <a:lnTo>
                      <a:pt x="30" y="6"/>
                    </a:lnTo>
                    <a:lnTo>
                      <a:pt x="34" y="11"/>
                    </a:lnTo>
                    <a:lnTo>
                      <a:pt x="36" y="17"/>
                    </a:lnTo>
                    <a:lnTo>
                      <a:pt x="38"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2" name="Freeform 91"/>
              <p:cNvSpPr>
                <a:spLocks/>
              </p:cNvSpPr>
              <p:nvPr/>
            </p:nvSpPr>
            <p:spPr bwMode="auto">
              <a:xfrm>
                <a:off x="1388" y="3513"/>
                <a:ext cx="24" cy="16"/>
              </a:xfrm>
              <a:custGeom>
                <a:avLst/>
                <a:gdLst>
                  <a:gd name="T0" fmla="*/ 21 w 48"/>
                  <a:gd name="T1" fmla="*/ 1 h 32"/>
                  <a:gd name="T2" fmla="*/ 23 w 48"/>
                  <a:gd name="T3" fmla="*/ 4 h 32"/>
                  <a:gd name="T4" fmla="*/ 24 w 48"/>
                  <a:gd name="T5" fmla="*/ 7 h 32"/>
                  <a:gd name="T6" fmla="*/ 21 w 48"/>
                  <a:gd name="T7" fmla="*/ 8 h 32"/>
                  <a:gd name="T8" fmla="*/ 19 w 48"/>
                  <a:gd name="T9" fmla="*/ 10 h 32"/>
                  <a:gd name="T10" fmla="*/ 16 w 48"/>
                  <a:gd name="T11" fmla="*/ 12 h 32"/>
                  <a:gd name="T12" fmla="*/ 14 w 48"/>
                  <a:gd name="T13" fmla="*/ 14 h 32"/>
                  <a:gd name="T14" fmla="*/ 11 w 48"/>
                  <a:gd name="T15" fmla="*/ 15 h 32"/>
                  <a:gd name="T16" fmla="*/ 8 w 48"/>
                  <a:gd name="T17" fmla="*/ 16 h 32"/>
                  <a:gd name="T18" fmla="*/ 4 w 48"/>
                  <a:gd name="T19" fmla="*/ 15 h 32"/>
                  <a:gd name="T20" fmla="*/ 2 w 48"/>
                  <a:gd name="T21" fmla="*/ 13 h 32"/>
                  <a:gd name="T22" fmla="*/ 0 w 48"/>
                  <a:gd name="T23" fmla="*/ 9 h 32"/>
                  <a:gd name="T24" fmla="*/ 0 w 48"/>
                  <a:gd name="T25" fmla="*/ 7 h 32"/>
                  <a:gd name="T26" fmla="*/ 0 w 48"/>
                  <a:gd name="T27" fmla="*/ 5 h 32"/>
                  <a:gd name="T28" fmla="*/ 1 w 48"/>
                  <a:gd name="T29" fmla="*/ 4 h 32"/>
                  <a:gd name="T30" fmla="*/ 3 w 48"/>
                  <a:gd name="T31" fmla="*/ 2 h 32"/>
                  <a:gd name="T32" fmla="*/ 6 w 48"/>
                  <a:gd name="T33" fmla="*/ 1 h 32"/>
                  <a:gd name="T34" fmla="*/ 10 w 48"/>
                  <a:gd name="T35" fmla="*/ 0 h 32"/>
                  <a:gd name="T36" fmla="*/ 14 w 48"/>
                  <a:gd name="T37" fmla="*/ 0 h 32"/>
                  <a:gd name="T38" fmla="*/ 17 w 48"/>
                  <a:gd name="T39" fmla="*/ 0 h 32"/>
                  <a:gd name="T40" fmla="*/ 21 w 4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32">
                    <a:moveTo>
                      <a:pt x="42" y="1"/>
                    </a:moveTo>
                    <a:lnTo>
                      <a:pt x="45" y="8"/>
                    </a:lnTo>
                    <a:lnTo>
                      <a:pt x="48" y="14"/>
                    </a:lnTo>
                    <a:lnTo>
                      <a:pt x="42" y="15"/>
                    </a:lnTo>
                    <a:lnTo>
                      <a:pt x="38" y="20"/>
                    </a:lnTo>
                    <a:lnTo>
                      <a:pt x="31" y="24"/>
                    </a:lnTo>
                    <a:lnTo>
                      <a:pt x="27" y="28"/>
                    </a:lnTo>
                    <a:lnTo>
                      <a:pt x="21" y="30"/>
                    </a:lnTo>
                    <a:lnTo>
                      <a:pt x="15" y="32"/>
                    </a:lnTo>
                    <a:lnTo>
                      <a:pt x="8" y="30"/>
                    </a:lnTo>
                    <a:lnTo>
                      <a:pt x="3" y="25"/>
                    </a:lnTo>
                    <a:lnTo>
                      <a:pt x="0" y="18"/>
                    </a:lnTo>
                    <a:lnTo>
                      <a:pt x="0" y="14"/>
                    </a:lnTo>
                    <a:lnTo>
                      <a:pt x="0" y="10"/>
                    </a:lnTo>
                    <a:lnTo>
                      <a:pt x="2" y="7"/>
                    </a:lnTo>
                    <a:lnTo>
                      <a:pt x="5" y="3"/>
                    </a:lnTo>
                    <a:lnTo>
                      <a:pt x="12" y="1"/>
                    </a:lnTo>
                    <a:lnTo>
                      <a:pt x="19" y="0"/>
                    </a:lnTo>
                    <a:lnTo>
                      <a:pt x="27" y="0"/>
                    </a:lnTo>
                    <a:lnTo>
                      <a:pt x="34" y="0"/>
                    </a:lnTo>
                    <a:lnTo>
                      <a:pt x="42" y="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3" name="Freeform 92"/>
              <p:cNvSpPr>
                <a:spLocks/>
              </p:cNvSpPr>
              <p:nvPr/>
            </p:nvSpPr>
            <p:spPr bwMode="auto">
              <a:xfrm>
                <a:off x="1449" y="3520"/>
                <a:ext cx="24" cy="13"/>
              </a:xfrm>
              <a:custGeom>
                <a:avLst/>
                <a:gdLst>
                  <a:gd name="T0" fmla="*/ 24 w 48"/>
                  <a:gd name="T1" fmla="*/ 6 h 25"/>
                  <a:gd name="T2" fmla="*/ 21 w 48"/>
                  <a:gd name="T3" fmla="*/ 7 h 25"/>
                  <a:gd name="T4" fmla="*/ 20 w 48"/>
                  <a:gd name="T5" fmla="*/ 11 h 25"/>
                  <a:gd name="T6" fmla="*/ 19 w 48"/>
                  <a:gd name="T7" fmla="*/ 12 h 25"/>
                  <a:gd name="T8" fmla="*/ 17 w 48"/>
                  <a:gd name="T9" fmla="*/ 13 h 25"/>
                  <a:gd name="T10" fmla="*/ 15 w 48"/>
                  <a:gd name="T11" fmla="*/ 12 h 25"/>
                  <a:gd name="T12" fmla="*/ 12 w 48"/>
                  <a:gd name="T13" fmla="*/ 12 h 25"/>
                  <a:gd name="T14" fmla="*/ 0 w 48"/>
                  <a:gd name="T15" fmla="*/ 12 h 25"/>
                  <a:gd name="T16" fmla="*/ 5 w 48"/>
                  <a:gd name="T17" fmla="*/ 0 h 25"/>
                  <a:gd name="T18" fmla="*/ 24 w 48"/>
                  <a:gd name="T19" fmla="*/ 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5">
                    <a:moveTo>
                      <a:pt x="48" y="11"/>
                    </a:moveTo>
                    <a:lnTo>
                      <a:pt x="41" y="14"/>
                    </a:lnTo>
                    <a:lnTo>
                      <a:pt x="39" y="21"/>
                    </a:lnTo>
                    <a:lnTo>
                      <a:pt x="37" y="23"/>
                    </a:lnTo>
                    <a:lnTo>
                      <a:pt x="34" y="25"/>
                    </a:lnTo>
                    <a:lnTo>
                      <a:pt x="30" y="24"/>
                    </a:lnTo>
                    <a:lnTo>
                      <a:pt x="24" y="24"/>
                    </a:lnTo>
                    <a:lnTo>
                      <a:pt x="0" y="24"/>
                    </a:lnTo>
                    <a:lnTo>
                      <a:pt x="10" y="0"/>
                    </a:lnTo>
                    <a:lnTo>
                      <a:pt x="48" y="1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4" name="Freeform 93"/>
              <p:cNvSpPr>
                <a:spLocks/>
              </p:cNvSpPr>
              <p:nvPr/>
            </p:nvSpPr>
            <p:spPr bwMode="auto">
              <a:xfrm>
                <a:off x="1350" y="3593"/>
                <a:ext cx="92" cy="34"/>
              </a:xfrm>
              <a:custGeom>
                <a:avLst/>
                <a:gdLst>
                  <a:gd name="T0" fmla="*/ 35 w 183"/>
                  <a:gd name="T1" fmla="*/ 34 h 69"/>
                  <a:gd name="T2" fmla="*/ 32 w 183"/>
                  <a:gd name="T3" fmla="*/ 33 h 69"/>
                  <a:gd name="T4" fmla="*/ 29 w 183"/>
                  <a:gd name="T5" fmla="*/ 32 h 69"/>
                  <a:gd name="T6" fmla="*/ 26 w 183"/>
                  <a:gd name="T7" fmla="*/ 31 h 69"/>
                  <a:gd name="T8" fmla="*/ 24 w 183"/>
                  <a:gd name="T9" fmla="*/ 31 h 69"/>
                  <a:gd name="T10" fmla="*/ 18 w 183"/>
                  <a:gd name="T11" fmla="*/ 30 h 69"/>
                  <a:gd name="T12" fmla="*/ 13 w 183"/>
                  <a:gd name="T13" fmla="*/ 29 h 69"/>
                  <a:gd name="T14" fmla="*/ 7 w 183"/>
                  <a:gd name="T15" fmla="*/ 27 h 69"/>
                  <a:gd name="T16" fmla="*/ 3 w 183"/>
                  <a:gd name="T17" fmla="*/ 25 h 69"/>
                  <a:gd name="T18" fmla="*/ 2 w 183"/>
                  <a:gd name="T19" fmla="*/ 23 h 69"/>
                  <a:gd name="T20" fmla="*/ 1 w 183"/>
                  <a:gd name="T21" fmla="*/ 21 h 69"/>
                  <a:gd name="T22" fmla="*/ 0 w 183"/>
                  <a:gd name="T23" fmla="*/ 18 h 69"/>
                  <a:gd name="T24" fmla="*/ 0 w 183"/>
                  <a:gd name="T25" fmla="*/ 16 h 69"/>
                  <a:gd name="T26" fmla="*/ 3 w 183"/>
                  <a:gd name="T27" fmla="*/ 16 h 69"/>
                  <a:gd name="T28" fmla="*/ 6 w 183"/>
                  <a:gd name="T29" fmla="*/ 17 h 69"/>
                  <a:gd name="T30" fmla="*/ 10 w 183"/>
                  <a:gd name="T31" fmla="*/ 18 h 69"/>
                  <a:gd name="T32" fmla="*/ 13 w 183"/>
                  <a:gd name="T33" fmla="*/ 19 h 69"/>
                  <a:gd name="T34" fmla="*/ 16 w 183"/>
                  <a:gd name="T35" fmla="*/ 19 h 69"/>
                  <a:gd name="T36" fmla="*/ 19 w 183"/>
                  <a:gd name="T37" fmla="*/ 19 h 69"/>
                  <a:gd name="T38" fmla="*/ 23 w 183"/>
                  <a:gd name="T39" fmla="*/ 20 h 69"/>
                  <a:gd name="T40" fmla="*/ 26 w 183"/>
                  <a:gd name="T41" fmla="*/ 20 h 69"/>
                  <a:gd name="T42" fmla="*/ 31 w 183"/>
                  <a:gd name="T43" fmla="*/ 20 h 69"/>
                  <a:gd name="T44" fmla="*/ 37 w 183"/>
                  <a:gd name="T45" fmla="*/ 21 h 69"/>
                  <a:gd name="T46" fmla="*/ 39 w 183"/>
                  <a:gd name="T47" fmla="*/ 20 h 69"/>
                  <a:gd name="T48" fmla="*/ 42 w 183"/>
                  <a:gd name="T49" fmla="*/ 20 h 69"/>
                  <a:gd name="T50" fmla="*/ 45 w 183"/>
                  <a:gd name="T51" fmla="*/ 20 h 69"/>
                  <a:gd name="T52" fmla="*/ 48 w 183"/>
                  <a:gd name="T53" fmla="*/ 20 h 69"/>
                  <a:gd name="T54" fmla="*/ 53 w 183"/>
                  <a:gd name="T55" fmla="*/ 18 h 69"/>
                  <a:gd name="T56" fmla="*/ 59 w 183"/>
                  <a:gd name="T57" fmla="*/ 17 h 69"/>
                  <a:gd name="T58" fmla="*/ 64 w 183"/>
                  <a:gd name="T59" fmla="*/ 15 h 69"/>
                  <a:gd name="T60" fmla="*/ 70 w 183"/>
                  <a:gd name="T61" fmla="*/ 13 h 69"/>
                  <a:gd name="T62" fmla="*/ 75 w 183"/>
                  <a:gd name="T63" fmla="*/ 10 h 69"/>
                  <a:gd name="T64" fmla="*/ 80 w 183"/>
                  <a:gd name="T65" fmla="*/ 7 h 69"/>
                  <a:gd name="T66" fmla="*/ 83 w 183"/>
                  <a:gd name="T67" fmla="*/ 5 h 69"/>
                  <a:gd name="T68" fmla="*/ 86 w 183"/>
                  <a:gd name="T69" fmla="*/ 4 h 69"/>
                  <a:gd name="T70" fmla="*/ 89 w 183"/>
                  <a:gd name="T71" fmla="*/ 2 h 69"/>
                  <a:gd name="T72" fmla="*/ 92 w 183"/>
                  <a:gd name="T73" fmla="*/ 0 h 69"/>
                  <a:gd name="T74" fmla="*/ 91 w 183"/>
                  <a:gd name="T75" fmla="*/ 3 h 69"/>
                  <a:gd name="T76" fmla="*/ 90 w 183"/>
                  <a:gd name="T77" fmla="*/ 6 h 69"/>
                  <a:gd name="T78" fmla="*/ 88 w 183"/>
                  <a:gd name="T79" fmla="*/ 9 h 69"/>
                  <a:gd name="T80" fmla="*/ 86 w 183"/>
                  <a:gd name="T81" fmla="*/ 12 h 69"/>
                  <a:gd name="T82" fmla="*/ 83 w 183"/>
                  <a:gd name="T83" fmla="*/ 14 h 69"/>
                  <a:gd name="T84" fmla="*/ 80 w 183"/>
                  <a:gd name="T85" fmla="*/ 17 h 69"/>
                  <a:gd name="T86" fmla="*/ 76 w 183"/>
                  <a:gd name="T87" fmla="*/ 19 h 69"/>
                  <a:gd name="T88" fmla="*/ 72 w 183"/>
                  <a:gd name="T89" fmla="*/ 22 h 69"/>
                  <a:gd name="T90" fmla="*/ 67 w 183"/>
                  <a:gd name="T91" fmla="*/ 23 h 69"/>
                  <a:gd name="T92" fmla="*/ 62 w 183"/>
                  <a:gd name="T93" fmla="*/ 25 h 69"/>
                  <a:gd name="T94" fmla="*/ 58 w 183"/>
                  <a:gd name="T95" fmla="*/ 27 h 69"/>
                  <a:gd name="T96" fmla="*/ 53 w 183"/>
                  <a:gd name="T97" fmla="*/ 29 h 69"/>
                  <a:gd name="T98" fmla="*/ 48 w 183"/>
                  <a:gd name="T99" fmla="*/ 30 h 69"/>
                  <a:gd name="T100" fmla="*/ 43 w 183"/>
                  <a:gd name="T101" fmla="*/ 31 h 69"/>
                  <a:gd name="T102" fmla="*/ 38 w 183"/>
                  <a:gd name="T103" fmla="*/ 33 h 69"/>
                  <a:gd name="T104" fmla="*/ 35 w 183"/>
                  <a:gd name="T105" fmla="*/ 34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3" h="69">
                    <a:moveTo>
                      <a:pt x="69" y="69"/>
                    </a:moveTo>
                    <a:lnTo>
                      <a:pt x="63" y="66"/>
                    </a:lnTo>
                    <a:lnTo>
                      <a:pt x="58" y="64"/>
                    </a:lnTo>
                    <a:lnTo>
                      <a:pt x="52" y="62"/>
                    </a:lnTo>
                    <a:lnTo>
                      <a:pt x="47" y="62"/>
                    </a:lnTo>
                    <a:lnTo>
                      <a:pt x="35" y="60"/>
                    </a:lnTo>
                    <a:lnTo>
                      <a:pt x="25" y="59"/>
                    </a:lnTo>
                    <a:lnTo>
                      <a:pt x="14" y="55"/>
                    </a:lnTo>
                    <a:lnTo>
                      <a:pt x="6" y="50"/>
                    </a:lnTo>
                    <a:lnTo>
                      <a:pt x="3" y="46"/>
                    </a:lnTo>
                    <a:lnTo>
                      <a:pt x="1" y="42"/>
                    </a:lnTo>
                    <a:lnTo>
                      <a:pt x="0" y="37"/>
                    </a:lnTo>
                    <a:lnTo>
                      <a:pt x="0" y="32"/>
                    </a:lnTo>
                    <a:lnTo>
                      <a:pt x="6" y="33"/>
                    </a:lnTo>
                    <a:lnTo>
                      <a:pt x="12" y="35"/>
                    </a:lnTo>
                    <a:lnTo>
                      <a:pt x="19" y="36"/>
                    </a:lnTo>
                    <a:lnTo>
                      <a:pt x="26" y="38"/>
                    </a:lnTo>
                    <a:lnTo>
                      <a:pt x="32" y="38"/>
                    </a:lnTo>
                    <a:lnTo>
                      <a:pt x="38" y="39"/>
                    </a:lnTo>
                    <a:lnTo>
                      <a:pt x="45" y="40"/>
                    </a:lnTo>
                    <a:lnTo>
                      <a:pt x="51" y="41"/>
                    </a:lnTo>
                    <a:lnTo>
                      <a:pt x="61" y="41"/>
                    </a:lnTo>
                    <a:lnTo>
                      <a:pt x="73" y="42"/>
                    </a:lnTo>
                    <a:lnTo>
                      <a:pt x="78" y="41"/>
                    </a:lnTo>
                    <a:lnTo>
                      <a:pt x="84" y="41"/>
                    </a:lnTo>
                    <a:lnTo>
                      <a:pt x="90" y="40"/>
                    </a:lnTo>
                    <a:lnTo>
                      <a:pt x="96" y="40"/>
                    </a:lnTo>
                    <a:lnTo>
                      <a:pt x="106" y="37"/>
                    </a:lnTo>
                    <a:lnTo>
                      <a:pt x="117" y="35"/>
                    </a:lnTo>
                    <a:lnTo>
                      <a:pt x="127" y="31"/>
                    </a:lnTo>
                    <a:lnTo>
                      <a:pt x="139" y="26"/>
                    </a:lnTo>
                    <a:lnTo>
                      <a:pt x="149" y="20"/>
                    </a:lnTo>
                    <a:lnTo>
                      <a:pt x="160" y="15"/>
                    </a:lnTo>
                    <a:lnTo>
                      <a:pt x="166" y="11"/>
                    </a:lnTo>
                    <a:lnTo>
                      <a:pt x="171" y="8"/>
                    </a:lnTo>
                    <a:lnTo>
                      <a:pt x="177" y="4"/>
                    </a:lnTo>
                    <a:lnTo>
                      <a:pt x="183" y="0"/>
                    </a:lnTo>
                    <a:lnTo>
                      <a:pt x="182" y="7"/>
                    </a:lnTo>
                    <a:lnTo>
                      <a:pt x="180" y="13"/>
                    </a:lnTo>
                    <a:lnTo>
                      <a:pt x="176" y="18"/>
                    </a:lnTo>
                    <a:lnTo>
                      <a:pt x="172" y="24"/>
                    </a:lnTo>
                    <a:lnTo>
                      <a:pt x="166" y="29"/>
                    </a:lnTo>
                    <a:lnTo>
                      <a:pt x="159" y="34"/>
                    </a:lnTo>
                    <a:lnTo>
                      <a:pt x="151" y="39"/>
                    </a:lnTo>
                    <a:lnTo>
                      <a:pt x="144" y="44"/>
                    </a:lnTo>
                    <a:lnTo>
                      <a:pt x="133" y="47"/>
                    </a:lnTo>
                    <a:lnTo>
                      <a:pt x="124" y="50"/>
                    </a:lnTo>
                    <a:lnTo>
                      <a:pt x="115" y="54"/>
                    </a:lnTo>
                    <a:lnTo>
                      <a:pt x="105" y="58"/>
                    </a:lnTo>
                    <a:lnTo>
                      <a:pt x="95" y="60"/>
                    </a:lnTo>
                    <a:lnTo>
                      <a:pt x="85" y="63"/>
                    </a:lnTo>
                    <a:lnTo>
                      <a:pt x="76" y="66"/>
                    </a:lnTo>
                    <a:lnTo>
                      <a:pt x="6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5" name="Freeform 94"/>
              <p:cNvSpPr>
                <a:spLocks/>
              </p:cNvSpPr>
              <p:nvPr/>
            </p:nvSpPr>
            <p:spPr bwMode="auto">
              <a:xfrm>
                <a:off x="1481" y="3718"/>
                <a:ext cx="92" cy="46"/>
              </a:xfrm>
              <a:custGeom>
                <a:avLst/>
                <a:gdLst>
                  <a:gd name="T0" fmla="*/ 92 w 184"/>
                  <a:gd name="T1" fmla="*/ 1 h 91"/>
                  <a:gd name="T2" fmla="*/ 91 w 184"/>
                  <a:gd name="T3" fmla="*/ 4 h 91"/>
                  <a:gd name="T4" fmla="*/ 90 w 184"/>
                  <a:gd name="T5" fmla="*/ 7 h 91"/>
                  <a:gd name="T6" fmla="*/ 88 w 184"/>
                  <a:gd name="T7" fmla="*/ 10 h 91"/>
                  <a:gd name="T8" fmla="*/ 87 w 184"/>
                  <a:gd name="T9" fmla="*/ 13 h 91"/>
                  <a:gd name="T10" fmla="*/ 84 w 184"/>
                  <a:gd name="T11" fmla="*/ 16 h 91"/>
                  <a:gd name="T12" fmla="*/ 82 w 184"/>
                  <a:gd name="T13" fmla="*/ 19 h 91"/>
                  <a:gd name="T14" fmla="*/ 79 w 184"/>
                  <a:gd name="T15" fmla="*/ 22 h 91"/>
                  <a:gd name="T16" fmla="*/ 77 w 184"/>
                  <a:gd name="T17" fmla="*/ 25 h 91"/>
                  <a:gd name="T18" fmla="*/ 71 w 184"/>
                  <a:gd name="T19" fmla="*/ 29 h 91"/>
                  <a:gd name="T20" fmla="*/ 66 w 184"/>
                  <a:gd name="T21" fmla="*/ 35 h 91"/>
                  <a:gd name="T22" fmla="*/ 64 w 184"/>
                  <a:gd name="T23" fmla="*/ 37 h 91"/>
                  <a:gd name="T24" fmla="*/ 62 w 184"/>
                  <a:gd name="T25" fmla="*/ 39 h 91"/>
                  <a:gd name="T26" fmla="*/ 60 w 184"/>
                  <a:gd name="T27" fmla="*/ 43 h 91"/>
                  <a:gd name="T28" fmla="*/ 59 w 184"/>
                  <a:gd name="T29" fmla="*/ 46 h 91"/>
                  <a:gd name="T30" fmla="*/ 55 w 184"/>
                  <a:gd name="T31" fmla="*/ 44 h 91"/>
                  <a:gd name="T32" fmla="*/ 51 w 184"/>
                  <a:gd name="T33" fmla="*/ 43 h 91"/>
                  <a:gd name="T34" fmla="*/ 47 w 184"/>
                  <a:gd name="T35" fmla="*/ 42 h 91"/>
                  <a:gd name="T36" fmla="*/ 42 w 184"/>
                  <a:gd name="T37" fmla="*/ 42 h 91"/>
                  <a:gd name="T38" fmla="*/ 38 w 184"/>
                  <a:gd name="T39" fmla="*/ 41 h 91"/>
                  <a:gd name="T40" fmla="*/ 33 w 184"/>
                  <a:gd name="T41" fmla="*/ 40 h 91"/>
                  <a:gd name="T42" fmla="*/ 29 w 184"/>
                  <a:gd name="T43" fmla="*/ 40 h 91"/>
                  <a:gd name="T44" fmla="*/ 25 w 184"/>
                  <a:gd name="T45" fmla="*/ 40 h 91"/>
                  <a:gd name="T46" fmla="*/ 20 w 184"/>
                  <a:gd name="T47" fmla="*/ 39 h 91"/>
                  <a:gd name="T48" fmla="*/ 16 w 184"/>
                  <a:gd name="T49" fmla="*/ 38 h 91"/>
                  <a:gd name="T50" fmla="*/ 12 w 184"/>
                  <a:gd name="T51" fmla="*/ 36 h 91"/>
                  <a:gd name="T52" fmla="*/ 9 w 184"/>
                  <a:gd name="T53" fmla="*/ 35 h 91"/>
                  <a:gd name="T54" fmla="*/ 6 w 184"/>
                  <a:gd name="T55" fmla="*/ 33 h 91"/>
                  <a:gd name="T56" fmla="*/ 3 w 184"/>
                  <a:gd name="T57" fmla="*/ 31 h 91"/>
                  <a:gd name="T58" fmla="*/ 1 w 184"/>
                  <a:gd name="T59" fmla="*/ 28 h 91"/>
                  <a:gd name="T60" fmla="*/ 0 w 184"/>
                  <a:gd name="T61" fmla="*/ 25 h 91"/>
                  <a:gd name="T62" fmla="*/ 3 w 184"/>
                  <a:gd name="T63" fmla="*/ 24 h 91"/>
                  <a:gd name="T64" fmla="*/ 6 w 184"/>
                  <a:gd name="T65" fmla="*/ 24 h 91"/>
                  <a:gd name="T66" fmla="*/ 10 w 184"/>
                  <a:gd name="T67" fmla="*/ 24 h 91"/>
                  <a:gd name="T68" fmla="*/ 13 w 184"/>
                  <a:gd name="T69" fmla="*/ 25 h 91"/>
                  <a:gd name="T70" fmla="*/ 18 w 184"/>
                  <a:gd name="T71" fmla="*/ 27 h 91"/>
                  <a:gd name="T72" fmla="*/ 24 w 184"/>
                  <a:gd name="T73" fmla="*/ 30 h 91"/>
                  <a:gd name="T74" fmla="*/ 29 w 184"/>
                  <a:gd name="T75" fmla="*/ 33 h 91"/>
                  <a:gd name="T76" fmla="*/ 34 w 184"/>
                  <a:gd name="T77" fmla="*/ 34 h 91"/>
                  <a:gd name="T78" fmla="*/ 37 w 184"/>
                  <a:gd name="T79" fmla="*/ 34 h 91"/>
                  <a:gd name="T80" fmla="*/ 40 w 184"/>
                  <a:gd name="T81" fmla="*/ 34 h 91"/>
                  <a:gd name="T82" fmla="*/ 43 w 184"/>
                  <a:gd name="T83" fmla="*/ 32 h 91"/>
                  <a:gd name="T84" fmla="*/ 47 w 184"/>
                  <a:gd name="T85" fmla="*/ 31 h 91"/>
                  <a:gd name="T86" fmla="*/ 49 w 184"/>
                  <a:gd name="T87" fmla="*/ 29 h 91"/>
                  <a:gd name="T88" fmla="*/ 52 w 184"/>
                  <a:gd name="T89" fmla="*/ 27 h 91"/>
                  <a:gd name="T90" fmla="*/ 55 w 184"/>
                  <a:gd name="T91" fmla="*/ 25 h 91"/>
                  <a:gd name="T92" fmla="*/ 58 w 184"/>
                  <a:gd name="T93" fmla="*/ 23 h 91"/>
                  <a:gd name="T94" fmla="*/ 63 w 184"/>
                  <a:gd name="T95" fmla="*/ 18 h 91"/>
                  <a:gd name="T96" fmla="*/ 68 w 184"/>
                  <a:gd name="T97" fmla="*/ 13 h 91"/>
                  <a:gd name="T98" fmla="*/ 70 w 184"/>
                  <a:gd name="T99" fmla="*/ 10 h 91"/>
                  <a:gd name="T100" fmla="*/ 73 w 184"/>
                  <a:gd name="T101" fmla="*/ 8 h 91"/>
                  <a:gd name="T102" fmla="*/ 75 w 184"/>
                  <a:gd name="T103" fmla="*/ 5 h 91"/>
                  <a:gd name="T104" fmla="*/ 78 w 184"/>
                  <a:gd name="T105" fmla="*/ 3 h 91"/>
                  <a:gd name="T106" fmla="*/ 81 w 184"/>
                  <a:gd name="T107" fmla="*/ 2 h 91"/>
                  <a:gd name="T108" fmla="*/ 84 w 184"/>
                  <a:gd name="T109" fmla="*/ 1 h 91"/>
                  <a:gd name="T110" fmla="*/ 88 w 184"/>
                  <a:gd name="T111" fmla="*/ 0 h 91"/>
                  <a:gd name="T112" fmla="*/ 92 w 184"/>
                  <a:gd name="T113" fmla="*/ 1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4"/>
                    </a:lnTo>
                    <a:lnTo>
                      <a:pt x="176" y="20"/>
                    </a:lnTo>
                    <a:lnTo>
                      <a:pt x="173" y="26"/>
                    </a:lnTo>
                    <a:lnTo>
                      <a:pt x="168" y="31"/>
                    </a:lnTo>
                    <a:lnTo>
                      <a:pt x="163" y="38"/>
                    </a:lnTo>
                    <a:lnTo>
                      <a:pt x="157" y="43"/>
                    </a:lnTo>
                    <a:lnTo>
                      <a:pt x="153" y="49"/>
                    </a:lnTo>
                    <a:lnTo>
                      <a:pt x="142" y="58"/>
                    </a:lnTo>
                    <a:lnTo>
                      <a:pt x="132" y="69"/>
                    </a:lnTo>
                    <a:lnTo>
                      <a:pt x="127" y="73"/>
                    </a:lnTo>
                    <a:lnTo>
                      <a:pt x="123" y="78"/>
                    </a:lnTo>
                    <a:lnTo>
                      <a:pt x="120" y="85"/>
                    </a:lnTo>
                    <a:lnTo>
                      <a:pt x="118" y="91"/>
                    </a:lnTo>
                    <a:lnTo>
                      <a:pt x="109" y="88"/>
                    </a:lnTo>
                    <a:lnTo>
                      <a:pt x="101" y="86"/>
                    </a:lnTo>
                    <a:lnTo>
                      <a:pt x="93" y="83"/>
                    </a:lnTo>
                    <a:lnTo>
                      <a:pt x="84" y="83"/>
                    </a:lnTo>
                    <a:lnTo>
                      <a:pt x="75" y="81"/>
                    </a:lnTo>
                    <a:lnTo>
                      <a:pt x="66" y="80"/>
                    </a:lnTo>
                    <a:lnTo>
                      <a:pt x="57" y="79"/>
                    </a:lnTo>
                    <a:lnTo>
                      <a:pt x="49" y="79"/>
                    </a:lnTo>
                    <a:lnTo>
                      <a:pt x="39" y="77"/>
                    </a:lnTo>
                    <a:lnTo>
                      <a:pt x="31" y="75"/>
                    </a:lnTo>
                    <a:lnTo>
                      <a:pt x="24" y="72"/>
                    </a:lnTo>
                    <a:lnTo>
                      <a:pt x="18" y="70"/>
                    </a:lnTo>
                    <a:lnTo>
                      <a:pt x="11" y="66"/>
                    </a:lnTo>
                    <a:lnTo>
                      <a:pt x="6" y="62"/>
                    </a:lnTo>
                    <a:lnTo>
                      <a:pt x="2" y="55"/>
                    </a:lnTo>
                    <a:lnTo>
                      <a:pt x="0" y="50"/>
                    </a:lnTo>
                    <a:lnTo>
                      <a:pt x="6" y="47"/>
                    </a:lnTo>
                    <a:lnTo>
                      <a:pt x="12" y="47"/>
                    </a:lnTo>
                    <a:lnTo>
                      <a:pt x="19" y="47"/>
                    </a:lnTo>
                    <a:lnTo>
                      <a:pt x="25" y="49"/>
                    </a:lnTo>
                    <a:lnTo>
                      <a:pt x="35" y="53"/>
                    </a:lnTo>
                    <a:lnTo>
                      <a:pt x="47" y="59"/>
                    </a:lnTo>
                    <a:lnTo>
                      <a:pt x="57" y="65"/>
                    </a:lnTo>
                    <a:lnTo>
                      <a:pt x="68" y="68"/>
                    </a:lnTo>
                    <a:lnTo>
                      <a:pt x="73" y="67"/>
                    </a:lnTo>
                    <a:lnTo>
                      <a:pt x="79" y="67"/>
                    </a:lnTo>
                    <a:lnTo>
                      <a:pt x="85" y="64"/>
                    </a:lnTo>
                    <a:lnTo>
                      <a:pt x="93" y="61"/>
                    </a:lnTo>
                    <a:lnTo>
                      <a:pt x="98" y="57"/>
                    </a:lnTo>
                    <a:lnTo>
                      <a:pt x="104" y="54"/>
                    </a:lnTo>
                    <a:lnTo>
                      <a:pt x="109" y="50"/>
                    </a:lnTo>
                    <a:lnTo>
                      <a:pt x="116" y="46"/>
                    </a:lnTo>
                    <a:lnTo>
                      <a:pt x="125" y="35"/>
                    </a:lnTo>
                    <a:lnTo>
                      <a:pt x="135" y="25"/>
                    </a:lnTo>
                    <a:lnTo>
                      <a:pt x="140" y="19"/>
                    </a:lnTo>
                    <a:lnTo>
                      <a:pt x="145" y="15"/>
                    </a:lnTo>
                    <a:lnTo>
                      <a:pt x="150" y="9"/>
                    </a:lnTo>
                    <a:lnTo>
                      <a:pt x="156" y="6"/>
                    </a:lnTo>
                    <a:lnTo>
                      <a:pt x="162" y="3"/>
                    </a:lnTo>
                    <a:lnTo>
                      <a:pt x="168" y="1"/>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8396" name="Group 95"/>
            <p:cNvGrpSpPr>
              <a:grpSpLocks/>
            </p:cNvGrpSpPr>
            <p:nvPr/>
          </p:nvGrpSpPr>
          <p:grpSpPr bwMode="auto">
            <a:xfrm>
              <a:off x="5027" y="3122"/>
              <a:ext cx="406" cy="323"/>
              <a:chOff x="2566" y="3057"/>
              <a:chExt cx="701" cy="558"/>
            </a:xfrm>
          </p:grpSpPr>
          <p:sp>
            <p:nvSpPr>
              <p:cNvPr id="58397" name="Freeform 96"/>
              <p:cNvSpPr>
                <a:spLocks/>
              </p:cNvSpPr>
              <p:nvPr/>
            </p:nvSpPr>
            <p:spPr bwMode="auto">
              <a:xfrm>
                <a:off x="2566" y="3057"/>
                <a:ext cx="701" cy="558"/>
              </a:xfrm>
              <a:custGeom>
                <a:avLst/>
                <a:gdLst>
                  <a:gd name="T0" fmla="*/ 669 w 2102"/>
                  <a:gd name="T1" fmla="*/ 205 h 1673"/>
                  <a:gd name="T2" fmla="*/ 550 w 2102"/>
                  <a:gd name="T3" fmla="*/ 268 h 1673"/>
                  <a:gd name="T4" fmla="*/ 465 w 2102"/>
                  <a:gd name="T5" fmla="*/ 297 h 1673"/>
                  <a:gd name="T6" fmla="*/ 459 w 2102"/>
                  <a:gd name="T7" fmla="*/ 354 h 1673"/>
                  <a:gd name="T8" fmla="*/ 435 w 2102"/>
                  <a:gd name="T9" fmla="*/ 461 h 1673"/>
                  <a:gd name="T10" fmla="*/ 376 w 2102"/>
                  <a:gd name="T11" fmla="*/ 432 h 1673"/>
                  <a:gd name="T12" fmla="*/ 375 w 2102"/>
                  <a:gd name="T13" fmla="*/ 405 h 1673"/>
                  <a:gd name="T14" fmla="*/ 369 w 2102"/>
                  <a:gd name="T15" fmla="*/ 402 h 1673"/>
                  <a:gd name="T16" fmla="*/ 299 w 2102"/>
                  <a:gd name="T17" fmla="*/ 437 h 1673"/>
                  <a:gd name="T18" fmla="*/ 229 w 2102"/>
                  <a:gd name="T19" fmla="*/ 514 h 1673"/>
                  <a:gd name="T20" fmla="*/ 160 w 2102"/>
                  <a:gd name="T21" fmla="*/ 533 h 1673"/>
                  <a:gd name="T22" fmla="*/ 224 w 2102"/>
                  <a:gd name="T23" fmla="*/ 457 h 1673"/>
                  <a:gd name="T24" fmla="*/ 245 w 2102"/>
                  <a:gd name="T25" fmla="*/ 397 h 1673"/>
                  <a:gd name="T26" fmla="*/ 181 w 2102"/>
                  <a:gd name="T27" fmla="*/ 488 h 1673"/>
                  <a:gd name="T28" fmla="*/ 142 w 2102"/>
                  <a:gd name="T29" fmla="*/ 509 h 1673"/>
                  <a:gd name="T30" fmla="*/ 107 w 2102"/>
                  <a:gd name="T31" fmla="*/ 496 h 1673"/>
                  <a:gd name="T32" fmla="*/ 184 w 2102"/>
                  <a:gd name="T33" fmla="*/ 420 h 1673"/>
                  <a:gd name="T34" fmla="*/ 200 w 2102"/>
                  <a:gd name="T35" fmla="*/ 387 h 1673"/>
                  <a:gd name="T36" fmla="*/ 140 w 2102"/>
                  <a:gd name="T37" fmla="*/ 451 h 1673"/>
                  <a:gd name="T38" fmla="*/ 65 w 2102"/>
                  <a:gd name="T39" fmla="*/ 456 h 1673"/>
                  <a:gd name="T40" fmla="*/ 71 w 2102"/>
                  <a:gd name="T41" fmla="*/ 427 h 1673"/>
                  <a:gd name="T42" fmla="*/ 128 w 2102"/>
                  <a:gd name="T43" fmla="*/ 393 h 1673"/>
                  <a:gd name="T44" fmla="*/ 176 w 2102"/>
                  <a:gd name="T45" fmla="*/ 334 h 1673"/>
                  <a:gd name="T46" fmla="*/ 140 w 2102"/>
                  <a:gd name="T47" fmla="*/ 365 h 1673"/>
                  <a:gd name="T48" fmla="*/ 72 w 2102"/>
                  <a:gd name="T49" fmla="*/ 380 h 1673"/>
                  <a:gd name="T50" fmla="*/ 17 w 2102"/>
                  <a:gd name="T51" fmla="*/ 361 h 1673"/>
                  <a:gd name="T52" fmla="*/ 66 w 2102"/>
                  <a:gd name="T53" fmla="*/ 340 h 1673"/>
                  <a:gd name="T54" fmla="*/ 121 w 2102"/>
                  <a:gd name="T55" fmla="*/ 317 h 1673"/>
                  <a:gd name="T56" fmla="*/ 177 w 2102"/>
                  <a:gd name="T57" fmla="*/ 262 h 1673"/>
                  <a:gd name="T58" fmla="*/ 238 w 2102"/>
                  <a:gd name="T59" fmla="*/ 215 h 1673"/>
                  <a:gd name="T60" fmla="*/ 285 w 2102"/>
                  <a:gd name="T61" fmla="*/ 186 h 1673"/>
                  <a:gd name="T62" fmla="*/ 338 w 2102"/>
                  <a:gd name="T63" fmla="*/ 146 h 1673"/>
                  <a:gd name="T64" fmla="*/ 502 w 2102"/>
                  <a:gd name="T65" fmla="*/ 62 h 1673"/>
                  <a:gd name="T66" fmla="*/ 645 w 2102"/>
                  <a:gd name="T67" fmla="*/ 2 h 1673"/>
                  <a:gd name="T68" fmla="*/ 589 w 2102"/>
                  <a:gd name="T69" fmla="*/ 17 h 1673"/>
                  <a:gd name="T70" fmla="*/ 399 w 2102"/>
                  <a:gd name="T71" fmla="*/ 90 h 1673"/>
                  <a:gd name="T72" fmla="*/ 275 w 2102"/>
                  <a:gd name="T73" fmla="*/ 171 h 1673"/>
                  <a:gd name="T74" fmla="*/ 236 w 2102"/>
                  <a:gd name="T75" fmla="*/ 197 h 1673"/>
                  <a:gd name="T76" fmla="*/ 160 w 2102"/>
                  <a:gd name="T77" fmla="*/ 257 h 1673"/>
                  <a:gd name="T78" fmla="*/ 84 w 2102"/>
                  <a:gd name="T79" fmla="*/ 323 h 1673"/>
                  <a:gd name="T80" fmla="*/ 13 w 2102"/>
                  <a:gd name="T81" fmla="*/ 343 h 1673"/>
                  <a:gd name="T82" fmla="*/ 13 w 2102"/>
                  <a:gd name="T83" fmla="*/ 383 h 1673"/>
                  <a:gd name="T84" fmla="*/ 87 w 2102"/>
                  <a:gd name="T85" fmla="*/ 388 h 1673"/>
                  <a:gd name="T86" fmla="*/ 129 w 2102"/>
                  <a:gd name="T87" fmla="*/ 376 h 1673"/>
                  <a:gd name="T88" fmla="*/ 129 w 2102"/>
                  <a:gd name="T89" fmla="*/ 382 h 1673"/>
                  <a:gd name="T90" fmla="*/ 49 w 2102"/>
                  <a:gd name="T91" fmla="*/ 427 h 1673"/>
                  <a:gd name="T92" fmla="*/ 67 w 2102"/>
                  <a:gd name="T93" fmla="*/ 475 h 1673"/>
                  <a:gd name="T94" fmla="*/ 108 w 2102"/>
                  <a:gd name="T95" fmla="*/ 475 h 1673"/>
                  <a:gd name="T96" fmla="*/ 100 w 2102"/>
                  <a:gd name="T97" fmla="*/ 514 h 1673"/>
                  <a:gd name="T98" fmla="*/ 141 w 2102"/>
                  <a:gd name="T99" fmla="*/ 520 h 1673"/>
                  <a:gd name="T100" fmla="*/ 147 w 2102"/>
                  <a:gd name="T101" fmla="*/ 550 h 1673"/>
                  <a:gd name="T102" fmla="*/ 202 w 2102"/>
                  <a:gd name="T103" fmla="*/ 555 h 1673"/>
                  <a:gd name="T104" fmla="*/ 255 w 2102"/>
                  <a:gd name="T105" fmla="*/ 508 h 1673"/>
                  <a:gd name="T106" fmla="*/ 312 w 2102"/>
                  <a:gd name="T107" fmla="*/ 444 h 1673"/>
                  <a:gd name="T108" fmla="*/ 340 w 2102"/>
                  <a:gd name="T109" fmla="*/ 429 h 1673"/>
                  <a:gd name="T110" fmla="*/ 375 w 2102"/>
                  <a:gd name="T111" fmla="*/ 457 h 1673"/>
                  <a:gd name="T112" fmla="*/ 432 w 2102"/>
                  <a:gd name="T113" fmla="*/ 502 h 1673"/>
                  <a:gd name="T114" fmla="*/ 452 w 2102"/>
                  <a:gd name="T115" fmla="*/ 446 h 1673"/>
                  <a:gd name="T116" fmla="*/ 474 w 2102"/>
                  <a:gd name="T117" fmla="*/ 363 h 1673"/>
                  <a:gd name="T118" fmla="*/ 475 w 2102"/>
                  <a:gd name="T119" fmla="*/ 311 h 1673"/>
                  <a:gd name="T120" fmla="*/ 521 w 2102"/>
                  <a:gd name="T121" fmla="*/ 292 h 1673"/>
                  <a:gd name="T122" fmla="*/ 628 w 2102"/>
                  <a:gd name="T123" fmla="*/ 243 h 1673"/>
                  <a:gd name="T124" fmla="*/ 700 w 2102"/>
                  <a:gd name="T125" fmla="*/ 187 h 16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02" h="1673">
                    <a:moveTo>
                      <a:pt x="2102" y="559"/>
                    </a:moveTo>
                    <a:lnTo>
                      <a:pt x="2100" y="559"/>
                    </a:lnTo>
                    <a:lnTo>
                      <a:pt x="2098" y="562"/>
                    </a:lnTo>
                    <a:lnTo>
                      <a:pt x="2091" y="565"/>
                    </a:lnTo>
                    <a:lnTo>
                      <a:pt x="2084" y="570"/>
                    </a:lnTo>
                    <a:lnTo>
                      <a:pt x="2073" y="577"/>
                    </a:lnTo>
                    <a:lnTo>
                      <a:pt x="2060" y="584"/>
                    </a:lnTo>
                    <a:lnTo>
                      <a:pt x="2044" y="593"/>
                    </a:lnTo>
                    <a:lnTo>
                      <a:pt x="2026" y="604"/>
                    </a:lnTo>
                    <a:lnTo>
                      <a:pt x="2005" y="616"/>
                    </a:lnTo>
                    <a:lnTo>
                      <a:pt x="1980" y="629"/>
                    </a:lnTo>
                    <a:lnTo>
                      <a:pt x="1953" y="644"/>
                    </a:lnTo>
                    <a:lnTo>
                      <a:pt x="1924" y="660"/>
                    </a:lnTo>
                    <a:lnTo>
                      <a:pt x="1891" y="679"/>
                    </a:lnTo>
                    <a:lnTo>
                      <a:pt x="1855" y="698"/>
                    </a:lnTo>
                    <a:lnTo>
                      <a:pt x="1816" y="720"/>
                    </a:lnTo>
                    <a:lnTo>
                      <a:pt x="1774" y="743"/>
                    </a:lnTo>
                    <a:lnTo>
                      <a:pt x="1731" y="766"/>
                    </a:lnTo>
                    <a:lnTo>
                      <a:pt x="1689" y="784"/>
                    </a:lnTo>
                    <a:lnTo>
                      <a:pt x="1650" y="803"/>
                    </a:lnTo>
                    <a:lnTo>
                      <a:pt x="1614" y="819"/>
                    </a:lnTo>
                    <a:lnTo>
                      <a:pt x="1577" y="833"/>
                    </a:lnTo>
                    <a:lnTo>
                      <a:pt x="1545" y="845"/>
                    </a:lnTo>
                    <a:lnTo>
                      <a:pt x="1515" y="856"/>
                    </a:lnTo>
                    <a:lnTo>
                      <a:pt x="1487" y="864"/>
                    </a:lnTo>
                    <a:lnTo>
                      <a:pt x="1463" y="872"/>
                    </a:lnTo>
                    <a:lnTo>
                      <a:pt x="1440" y="877"/>
                    </a:lnTo>
                    <a:lnTo>
                      <a:pt x="1421" y="883"/>
                    </a:lnTo>
                    <a:lnTo>
                      <a:pt x="1406" y="887"/>
                    </a:lnTo>
                    <a:lnTo>
                      <a:pt x="1393" y="890"/>
                    </a:lnTo>
                    <a:lnTo>
                      <a:pt x="1385" y="891"/>
                    </a:lnTo>
                    <a:lnTo>
                      <a:pt x="1378" y="892"/>
                    </a:lnTo>
                    <a:lnTo>
                      <a:pt x="1377" y="892"/>
                    </a:lnTo>
                    <a:lnTo>
                      <a:pt x="1378" y="896"/>
                    </a:lnTo>
                    <a:lnTo>
                      <a:pt x="1382" y="908"/>
                    </a:lnTo>
                    <a:lnTo>
                      <a:pt x="1386" y="927"/>
                    </a:lnTo>
                    <a:lnTo>
                      <a:pt x="1390" y="953"/>
                    </a:lnTo>
                    <a:lnTo>
                      <a:pt x="1390" y="984"/>
                    </a:lnTo>
                    <a:lnTo>
                      <a:pt x="1386" y="1020"/>
                    </a:lnTo>
                    <a:lnTo>
                      <a:pt x="1377" y="1062"/>
                    </a:lnTo>
                    <a:lnTo>
                      <a:pt x="1358" y="1107"/>
                    </a:lnTo>
                    <a:lnTo>
                      <a:pt x="1337" y="1150"/>
                    </a:lnTo>
                    <a:lnTo>
                      <a:pt x="1324" y="1189"/>
                    </a:lnTo>
                    <a:lnTo>
                      <a:pt x="1313" y="1222"/>
                    </a:lnTo>
                    <a:lnTo>
                      <a:pt x="1308" y="1253"/>
                    </a:lnTo>
                    <a:lnTo>
                      <a:pt x="1304" y="1282"/>
                    </a:lnTo>
                    <a:lnTo>
                      <a:pt x="1304" y="1307"/>
                    </a:lnTo>
                    <a:lnTo>
                      <a:pt x="1305" y="1332"/>
                    </a:lnTo>
                    <a:lnTo>
                      <a:pt x="1306" y="1356"/>
                    </a:lnTo>
                    <a:lnTo>
                      <a:pt x="1305" y="1381"/>
                    </a:lnTo>
                    <a:lnTo>
                      <a:pt x="1298" y="1404"/>
                    </a:lnTo>
                    <a:lnTo>
                      <a:pt x="1286" y="1425"/>
                    </a:lnTo>
                    <a:lnTo>
                      <a:pt x="1270" y="1439"/>
                    </a:lnTo>
                    <a:lnTo>
                      <a:pt x="1251" y="1445"/>
                    </a:lnTo>
                    <a:lnTo>
                      <a:pt x="1230" y="1438"/>
                    </a:lnTo>
                    <a:lnTo>
                      <a:pt x="1207" y="1418"/>
                    </a:lnTo>
                    <a:lnTo>
                      <a:pt x="1182" y="1380"/>
                    </a:lnTo>
                    <a:lnTo>
                      <a:pt x="1162" y="1345"/>
                    </a:lnTo>
                    <a:lnTo>
                      <a:pt x="1143" y="1317"/>
                    </a:lnTo>
                    <a:lnTo>
                      <a:pt x="1126" y="1295"/>
                    </a:lnTo>
                    <a:lnTo>
                      <a:pt x="1110" y="1279"/>
                    </a:lnTo>
                    <a:lnTo>
                      <a:pt x="1092" y="1268"/>
                    </a:lnTo>
                    <a:lnTo>
                      <a:pt x="1076" y="1262"/>
                    </a:lnTo>
                    <a:lnTo>
                      <a:pt x="1060" y="1258"/>
                    </a:lnTo>
                    <a:lnTo>
                      <a:pt x="1044" y="1258"/>
                    </a:lnTo>
                    <a:lnTo>
                      <a:pt x="1064" y="1245"/>
                    </a:lnTo>
                    <a:lnTo>
                      <a:pt x="1081" y="1236"/>
                    </a:lnTo>
                    <a:lnTo>
                      <a:pt x="1099" y="1227"/>
                    </a:lnTo>
                    <a:lnTo>
                      <a:pt x="1114" y="1218"/>
                    </a:lnTo>
                    <a:lnTo>
                      <a:pt x="1124" y="1213"/>
                    </a:lnTo>
                    <a:lnTo>
                      <a:pt x="1134" y="1209"/>
                    </a:lnTo>
                    <a:lnTo>
                      <a:pt x="1141" y="1206"/>
                    </a:lnTo>
                    <a:lnTo>
                      <a:pt x="1142" y="1205"/>
                    </a:lnTo>
                    <a:lnTo>
                      <a:pt x="1141" y="1205"/>
                    </a:lnTo>
                    <a:lnTo>
                      <a:pt x="1139" y="1205"/>
                    </a:lnTo>
                    <a:lnTo>
                      <a:pt x="1135" y="1204"/>
                    </a:lnTo>
                    <a:lnTo>
                      <a:pt x="1130" y="1204"/>
                    </a:lnTo>
                    <a:lnTo>
                      <a:pt x="1123" y="1204"/>
                    </a:lnTo>
                    <a:lnTo>
                      <a:pt x="1115" y="1204"/>
                    </a:lnTo>
                    <a:lnTo>
                      <a:pt x="1106" y="1205"/>
                    </a:lnTo>
                    <a:lnTo>
                      <a:pt x="1093" y="1208"/>
                    </a:lnTo>
                    <a:lnTo>
                      <a:pt x="1080" y="1212"/>
                    </a:lnTo>
                    <a:lnTo>
                      <a:pt x="1064" y="1217"/>
                    </a:lnTo>
                    <a:lnTo>
                      <a:pt x="1046" y="1224"/>
                    </a:lnTo>
                    <a:lnTo>
                      <a:pt x="1026" y="1232"/>
                    </a:lnTo>
                    <a:lnTo>
                      <a:pt x="1004" y="1243"/>
                    </a:lnTo>
                    <a:lnTo>
                      <a:pt x="980" y="1255"/>
                    </a:lnTo>
                    <a:lnTo>
                      <a:pt x="955" y="1271"/>
                    </a:lnTo>
                    <a:lnTo>
                      <a:pt x="926" y="1289"/>
                    </a:lnTo>
                    <a:lnTo>
                      <a:pt x="898" y="1309"/>
                    </a:lnTo>
                    <a:lnTo>
                      <a:pt x="872" y="1332"/>
                    </a:lnTo>
                    <a:lnTo>
                      <a:pt x="848" y="1355"/>
                    </a:lnTo>
                    <a:lnTo>
                      <a:pt x="824" y="1379"/>
                    </a:lnTo>
                    <a:lnTo>
                      <a:pt x="802" y="1403"/>
                    </a:lnTo>
                    <a:lnTo>
                      <a:pt x="782" y="1427"/>
                    </a:lnTo>
                    <a:lnTo>
                      <a:pt x="762" y="1453"/>
                    </a:lnTo>
                    <a:lnTo>
                      <a:pt x="743" y="1476"/>
                    </a:lnTo>
                    <a:lnTo>
                      <a:pt x="724" y="1499"/>
                    </a:lnTo>
                    <a:lnTo>
                      <a:pt x="705" y="1522"/>
                    </a:lnTo>
                    <a:lnTo>
                      <a:pt x="686" y="1542"/>
                    </a:lnTo>
                    <a:lnTo>
                      <a:pt x="669" y="1559"/>
                    </a:lnTo>
                    <a:lnTo>
                      <a:pt x="650" y="1576"/>
                    </a:lnTo>
                    <a:lnTo>
                      <a:pt x="630" y="1589"/>
                    </a:lnTo>
                    <a:lnTo>
                      <a:pt x="611" y="1600"/>
                    </a:lnTo>
                    <a:lnTo>
                      <a:pt x="589" y="1607"/>
                    </a:lnTo>
                    <a:lnTo>
                      <a:pt x="552" y="1615"/>
                    </a:lnTo>
                    <a:lnTo>
                      <a:pt x="522" y="1616"/>
                    </a:lnTo>
                    <a:lnTo>
                      <a:pt x="500" y="1613"/>
                    </a:lnTo>
                    <a:lnTo>
                      <a:pt x="487" y="1607"/>
                    </a:lnTo>
                    <a:lnTo>
                      <a:pt x="479" y="1597"/>
                    </a:lnTo>
                    <a:lnTo>
                      <a:pt x="477" y="1585"/>
                    </a:lnTo>
                    <a:lnTo>
                      <a:pt x="480" y="1573"/>
                    </a:lnTo>
                    <a:lnTo>
                      <a:pt x="485" y="1559"/>
                    </a:lnTo>
                    <a:lnTo>
                      <a:pt x="499" y="1545"/>
                    </a:lnTo>
                    <a:lnTo>
                      <a:pt x="519" y="1528"/>
                    </a:lnTo>
                    <a:lnTo>
                      <a:pt x="546" y="1507"/>
                    </a:lnTo>
                    <a:lnTo>
                      <a:pt x="577" y="1481"/>
                    </a:lnTo>
                    <a:lnTo>
                      <a:pt x="609" y="1450"/>
                    </a:lnTo>
                    <a:lnTo>
                      <a:pt x="643" y="1412"/>
                    </a:lnTo>
                    <a:lnTo>
                      <a:pt x="673" y="1369"/>
                    </a:lnTo>
                    <a:lnTo>
                      <a:pt x="698" y="1317"/>
                    </a:lnTo>
                    <a:lnTo>
                      <a:pt x="709" y="1287"/>
                    </a:lnTo>
                    <a:lnTo>
                      <a:pt x="719" y="1262"/>
                    </a:lnTo>
                    <a:lnTo>
                      <a:pt x="725" y="1239"/>
                    </a:lnTo>
                    <a:lnTo>
                      <a:pt x="731" y="1218"/>
                    </a:lnTo>
                    <a:lnTo>
                      <a:pt x="735" y="1204"/>
                    </a:lnTo>
                    <a:lnTo>
                      <a:pt x="738" y="1191"/>
                    </a:lnTo>
                    <a:lnTo>
                      <a:pt x="739" y="1185"/>
                    </a:lnTo>
                    <a:lnTo>
                      <a:pt x="739" y="1182"/>
                    </a:lnTo>
                    <a:lnTo>
                      <a:pt x="735" y="1190"/>
                    </a:lnTo>
                    <a:lnTo>
                      <a:pt x="725" y="1212"/>
                    </a:lnTo>
                    <a:lnTo>
                      <a:pt x="708" y="1244"/>
                    </a:lnTo>
                    <a:lnTo>
                      <a:pt x="688" y="1283"/>
                    </a:lnTo>
                    <a:lnTo>
                      <a:pt x="662" y="1326"/>
                    </a:lnTo>
                    <a:lnTo>
                      <a:pt x="634" y="1368"/>
                    </a:lnTo>
                    <a:lnTo>
                      <a:pt x="604" y="1407"/>
                    </a:lnTo>
                    <a:lnTo>
                      <a:pt x="573" y="1438"/>
                    </a:lnTo>
                    <a:lnTo>
                      <a:pt x="564" y="1446"/>
                    </a:lnTo>
                    <a:lnTo>
                      <a:pt x="553" y="1454"/>
                    </a:lnTo>
                    <a:lnTo>
                      <a:pt x="543" y="1462"/>
                    </a:lnTo>
                    <a:lnTo>
                      <a:pt x="534" y="1470"/>
                    </a:lnTo>
                    <a:lnTo>
                      <a:pt x="523" y="1479"/>
                    </a:lnTo>
                    <a:lnTo>
                      <a:pt x="515" y="1487"/>
                    </a:lnTo>
                    <a:lnTo>
                      <a:pt x="506" y="1493"/>
                    </a:lnTo>
                    <a:lnTo>
                      <a:pt x="498" y="1501"/>
                    </a:lnTo>
                    <a:lnTo>
                      <a:pt x="484" y="1507"/>
                    </a:lnTo>
                    <a:lnTo>
                      <a:pt x="469" y="1512"/>
                    </a:lnTo>
                    <a:lnTo>
                      <a:pt x="454" y="1518"/>
                    </a:lnTo>
                    <a:lnTo>
                      <a:pt x="441" y="1523"/>
                    </a:lnTo>
                    <a:lnTo>
                      <a:pt x="427" y="1527"/>
                    </a:lnTo>
                    <a:lnTo>
                      <a:pt x="415" y="1530"/>
                    </a:lnTo>
                    <a:lnTo>
                      <a:pt x="405" y="1532"/>
                    </a:lnTo>
                    <a:lnTo>
                      <a:pt x="396" y="1534"/>
                    </a:lnTo>
                    <a:lnTo>
                      <a:pt x="383" y="1534"/>
                    </a:lnTo>
                    <a:lnTo>
                      <a:pt x="370" y="1530"/>
                    </a:lnTo>
                    <a:lnTo>
                      <a:pt x="356" y="1526"/>
                    </a:lnTo>
                    <a:lnTo>
                      <a:pt x="344" y="1518"/>
                    </a:lnTo>
                    <a:lnTo>
                      <a:pt x="333" y="1510"/>
                    </a:lnTo>
                    <a:lnTo>
                      <a:pt x="325" y="1499"/>
                    </a:lnTo>
                    <a:lnTo>
                      <a:pt x="321" y="1488"/>
                    </a:lnTo>
                    <a:lnTo>
                      <a:pt x="322" y="1476"/>
                    </a:lnTo>
                    <a:lnTo>
                      <a:pt x="330" y="1462"/>
                    </a:lnTo>
                    <a:lnTo>
                      <a:pt x="348" y="1445"/>
                    </a:lnTo>
                    <a:lnTo>
                      <a:pt x="372" y="1426"/>
                    </a:lnTo>
                    <a:lnTo>
                      <a:pt x="402" y="1404"/>
                    </a:lnTo>
                    <a:lnTo>
                      <a:pt x="434" y="1380"/>
                    </a:lnTo>
                    <a:lnTo>
                      <a:pt x="467" y="1353"/>
                    </a:lnTo>
                    <a:lnTo>
                      <a:pt x="499" y="1324"/>
                    </a:lnTo>
                    <a:lnTo>
                      <a:pt x="529" y="1291"/>
                    </a:lnTo>
                    <a:lnTo>
                      <a:pt x="553" y="1259"/>
                    </a:lnTo>
                    <a:lnTo>
                      <a:pt x="574" y="1225"/>
                    </a:lnTo>
                    <a:lnTo>
                      <a:pt x="591" y="1196"/>
                    </a:lnTo>
                    <a:lnTo>
                      <a:pt x="605" y="1167"/>
                    </a:lnTo>
                    <a:lnTo>
                      <a:pt x="615" y="1144"/>
                    </a:lnTo>
                    <a:lnTo>
                      <a:pt x="623" y="1125"/>
                    </a:lnTo>
                    <a:lnTo>
                      <a:pt x="627" y="1113"/>
                    </a:lnTo>
                    <a:lnTo>
                      <a:pt x="628" y="1109"/>
                    </a:lnTo>
                    <a:lnTo>
                      <a:pt x="624" y="1116"/>
                    </a:lnTo>
                    <a:lnTo>
                      <a:pt x="615" y="1134"/>
                    </a:lnTo>
                    <a:lnTo>
                      <a:pt x="599" y="1160"/>
                    </a:lnTo>
                    <a:lnTo>
                      <a:pt x="576" y="1194"/>
                    </a:lnTo>
                    <a:lnTo>
                      <a:pt x="549" y="1232"/>
                    </a:lnTo>
                    <a:lnTo>
                      <a:pt x="516" y="1270"/>
                    </a:lnTo>
                    <a:lnTo>
                      <a:pt x="481" y="1307"/>
                    </a:lnTo>
                    <a:lnTo>
                      <a:pt x="441" y="1342"/>
                    </a:lnTo>
                    <a:lnTo>
                      <a:pt x="440" y="1342"/>
                    </a:lnTo>
                    <a:lnTo>
                      <a:pt x="440" y="1344"/>
                    </a:lnTo>
                    <a:lnTo>
                      <a:pt x="438" y="1344"/>
                    </a:lnTo>
                    <a:lnTo>
                      <a:pt x="419" y="1353"/>
                    </a:lnTo>
                    <a:lnTo>
                      <a:pt x="399" y="1361"/>
                    </a:lnTo>
                    <a:lnTo>
                      <a:pt x="376" y="1369"/>
                    </a:lnTo>
                    <a:lnTo>
                      <a:pt x="352" y="1376"/>
                    </a:lnTo>
                    <a:lnTo>
                      <a:pt x="325" y="1380"/>
                    </a:lnTo>
                    <a:lnTo>
                      <a:pt x="297" y="1384"/>
                    </a:lnTo>
                    <a:lnTo>
                      <a:pt x="266" y="1384"/>
                    </a:lnTo>
                    <a:lnTo>
                      <a:pt x="233" y="1381"/>
                    </a:lnTo>
                    <a:lnTo>
                      <a:pt x="221" y="1379"/>
                    </a:lnTo>
                    <a:lnTo>
                      <a:pt x="208" y="1373"/>
                    </a:lnTo>
                    <a:lnTo>
                      <a:pt x="194" y="1367"/>
                    </a:lnTo>
                    <a:lnTo>
                      <a:pt x="183" y="1357"/>
                    </a:lnTo>
                    <a:lnTo>
                      <a:pt x="174" y="1348"/>
                    </a:lnTo>
                    <a:lnTo>
                      <a:pt x="167" y="1336"/>
                    </a:lnTo>
                    <a:lnTo>
                      <a:pt x="166" y="1325"/>
                    </a:lnTo>
                    <a:lnTo>
                      <a:pt x="169" y="1313"/>
                    </a:lnTo>
                    <a:lnTo>
                      <a:pt x="173" y="1307"/>
                    </a:lnTo>
                    <a:lnTo>
                      <a:pt x="179" y="1301"/>
                    </a:lnTo>
                    <a:lnTo>
                      <a:pt x="188" y="1295"/>
                    </a:lnTo>
                    <a:lnTo>
                      <a:pt x="198" y="1289"/>
                    </a:lnTo>
                    <a:lnTo>
                      <a:pt x="212" y="1280"/>
                    </a:lnTo>
                    <a:lnTo>
                      <a:pt x="225" y="1274"/>
                    </a:lnTo>
                    <a:lnTo>
                      <a:pt x="241" y="1266"/>
                    </a:lnTo>
                    <a:lnTo>
                      <a:pt x="258" y="1256"/>
                    </a:lnTo>
                    <a:lnTo>
                      <a:pt x="275" y="1248"/>
                    </a:lnTo>
                    <a:lnTo>
                      <a:pt x="294" y="1237"/>
                    </a:lnTo>
                    <a:lnTo>
                      <a:pt x="312" y="1227"/>
                    </a:lnTo>
                    <a:lnTo>
                      <a:pt x="330" y="1216"/>
                    </a:lnTo>
                    <a:lnTo>
                      <a:pt x="349" y="1204"/>
                    </a:lnTo>
                    <a:lnTo>
                      <a:pt x="367" y="1191"/>
                    </a:lnTo>
                    <a:lnTo>
                      <a:pt x="384" y="1178"/>
                    </a:lnTo>
                    <a:lnTo>
                      <a:pt x="401" y="1163"/>
                    </a:lnTo>
                    <a:lnTo>
                      <a:pt x="430" y="1134"/>
                    </a:lnTo>
                    <a:lnTo>
                      <a:pt x="456" y="1105"/>
                    </a:lnTo>
                    <a:lnTo>
                      <a:pt x="477" y="1077"/>
                    </a:lnTo>
                    <a:lnTo>
                      <a:pt x="496" y="1053"/>
                    </a:lnTo>
                    <a:lnTo>
                      <a:pt x="510" y="1031"/>
                    </a:lnTo>
                    <a:lnTo>
                      <a:pt x="521" y="1014"/>
                    </a:lnTo>
                    <a:lnTo>
                      <a:pt x="526" y="1003"/>
                    </a:lnTo>
                    <a:lnTo>
                      <a:pt x="529" y="999"/>
                    </a:lnTo>
                    <a:lnTo>
                      <a:pt x="527" y="1000"/>
                    </a:lnTo>
                    <a:lnTo>
                      <a:pt x="523" y="1005"/>
                    </a:lnTo>
                    <a:lnTo>
                      <a:pt x="518" y="1014"/>
                    </a:lnTo>
                    <a:lnTo>
                      <a:pt x="508" y="1023"/>
                    </a:lnTo>
                    <a:lnTo>
                      <a:pt x="499" y="1035"/>
                    </a:lnTo>
                    <a:lnTo>
                      <a:pt x="485" y="1050"/>
                    </a:lnTo>
                    <a:lnTo>
                      <a:pt x="472" y="1066"/>
                    </a:lnTo>
                    <a:lnTo>
                      <a:pt x="456" y="1082"/>
                    </a:lnTo>
                    <a:lnTo>
                      <a:pt x="446" y="1085"/>
                    </a:lnTo>
                    <a:lnTo>
                      <a:pt x="436" y="1089"/>
                    </a:lnTo>
                    <a:lnTo>
                      <a:pt x="421" y="1093"/>
                    </a:lnTo>
                    <a:lnTo>
                      <a:pt x="405" y="1098"/>
                    </a:lnTo>
                    <a:lnTo>
                      <a:pt x="387" y="1104"/>
                    </a:lnTo>
                    <a:lnTo>
                      <a:pt x="368" y="1109"/>
                    </a:lnTo>
                    <a:lnTo>
                      <a:pt x="348" y="1115"/>
                    </a:lnTo>
                    <a:lnTo>
                      <a:pt x="326" y="1120"/>
                    </a:lnTo>
                    <a:lnTo>
                      <a:pt x="303" y="1124"/>
                    </a:lnTo>
                    <a:lnTo>
                      <a:pt x="282" y="1129"/>
                    </a:lnTo>
                    <a:lnTo>
                      <a:pt x="259" y="1132"/>
                    </a:lnTo>
                    <a:lnTo>
                      <a:pt x="237" y="1136"/>
                    </a:lnTo>
                    <a:lnTo>
                      <a:pt x="216" y="1138"/>
                    </a:lnTo>
                    <a:lnTo>
                      <a:pt x="196" y="1139"/>
                    </a:lnTo>
                    <a:lnTo>
                      <a:pt x="175" y="1139"/>
                    </a:lnTo>
                    <a:lnTo>
                      <a:pt x="158" y="1138"/>
                    </a:lnTo>
                    <a:lnTo>
                      <a:pt x="123" y="1132"/>
                    </a:lnTo>
                    <a:lnTo>
                      <a:pt x="96" y="1125"/>
                    </a:lnTo>
                    <a:lnTo>
                      <a:pt x="76" y="1119"/>
                    </a:lnTo>
                    <a:lnTo>
                      <a:pt x="61" y="1109"/>
                    </a:lnTo>
                    <a:lnTo>
                      <a:pt x="53" y="1101"/>
                    </a:lnTo>
                    <a:lnTo>
                      <a:pt x="49" y="1092"/>
                    </a:lnTo>
                    <a:lnTo>
                      <a:pt x="50" y="1081"/>
                    </a:lnTo>
                    <a:lnTo>
                      <a:pt x="53" y="1070"/>
                    </a:lnTo>
                    <a:lnTo>
                      <a:pt x="57" y="1061"/>
                    </a:lnTo>
                    <a:lnTo>
                      <a:pt x="62" y="1053"/>
                    </a:lnTo>
                    <a:lnTo>
                      <a:pt x="70" y="1049"/>
                    </a:lnTo>
                    <a:lnTo>
                      <a:pt x="81" y="1045"/>
                    </a:lnTo>
                    <a:lnTo>
                      <a:pt x="96" y="1041"/>
                    </a:lnTo>
                    <a:lnTo>
                      <a:pt x="117" y="1036"/>
                    </a:lnTo>
                    <a:lnTo>
                      <a:pt x="146" y="1031"/>
                    </a:lnTo>
                    <a:lnTo>
                      <a:pt x="183" y="1023"/>
                    </a:lnTo>
                    <a:lnTo>
                      <a:pt x="197" y="1020"/>
                    </a:lnTo>
                    <a:lnTo>
                      <a:pt x="212" y="1016"/>
                    </a:lnTo>
                    <a:lnTo>
                      <a:pt x="228" y="1012"/>
                    </a:lnTo>
                    <a:lnTo>
                      <a:pt x="243" y="1007"/>
                    </a:lnTo>
                    <a:lnTo>
                      <a:pt x="260" y="1001"/>
                    </a:lnTo>
                    <a:lnTo>
                      <a:pt x="277" y="995"/>
                    </a:lnTo>
                    <a:lnTo>
                      <a:pt x="294" y="988"/>
                    </a:lnTo>
                    <a:lnTo>
                      <a:pt x="310" y="980"/>
                    </a:lnTo>
                    <a:lnTo>
                      <a:pt x="328" y="970"/>
                    </a:lnTo>
                    <a:lnTo>
                      <a:pt x="345" y="960"/>
                    </a:lnTo>
                    <a:lnTo>
                      <a:pt x="363" y="949"/>
                    </a:lnTo>
                    <a:lnTo>
                      <a:pt x="380" y="937"/>
                    </a:lnTo>
                    <a:lnTo>
                      <a:pt x="398" y="923"/>
                    </a:lnTo>
                    <a:lnTo>
                      <a:pt x="415" y="908"/>
                    </a:lnTo>
                    <a:lnTo>
                      <a:pt x="433" y="891"/>
                    </a:lnTo>
                    <a:lnTo>
                      <a:pt x="449" y="873"/>
                    </a:lnTo>
                    <a:lnTo>
                      <a:pt x="465" y="855"/>
                    </a:lnTo>
                    <a:lnTo>
                      <a:pt x="481" y="837"/>
                    </a:lnTo>
                    <a:lnTo>
                      <a:pt x="498" y="819"/>
                    </a:lnTo>
                    <a:lnTo>
                      <a:pt x="514" y="802"/>
                    </a:lnTo>
                    <a:lnTo>
                      <a:pt x="531" y="786"/>
                    </a:lnTo>
                    <a:lnTo>
                      <a:pt x="547" y="770"/>
                    </a:lnTo>
                    <a:lnTo>
                      <a:pt x="565" y="755"/>
                    </a:lnTo>
                    <a:lnTo>
                      <a:pt x="583" y="740"/>
                    </a:lnTo>
                    <a:lnTo>
                      <a:pt x="600" y="725"/>
                    </a:lnTo>
                    <a:lnTo>
                      <a:pt x="618" y="710"/>
                    </a:lnTo>
                    <a:lnTo>
                      <a:pt x="636" y="697"/>
                    </a:lnTo>
                    <a:lnTo>
                      <a:pt x="655" y="683"/>
                    </a:lnTo>
                    <a:lnTo>
                      <a:pt x="674" y="670"/>
                    </a:lnTo>
                    <a:lnTo>
                      <a:pt x="694" y="658"/>
                    </a:lnTo>
                    <a:lnTo>
                      <a:pt x="715" y="644"/>
                    </a:lnTo>
                    <a:lnTo>
                      <a:pt x="736" y="632"/>
                    </a:lnTo>
                    <a:lnTo>
                      <a:pt x="774" y="611"/>
                    </a:lnTo>
                    <a:lnTo>
                      <a:pt x="802" y="593"/>
                    </a:lnTo>
                    <a:lnTo>
                      <a:pt x="824" y="580"/>
                    </a:lnTo>
                    <a:lnTo>
                      <a:pt x="837" y="571"/>
                    </a:lnTo>
                    <a:lnTo>
                      <a:pt x="847" y="565"/>
                    </a:lnTo>
                    <a:lnTo>
                      <a:pt x="851" y="562"/>
                    </a:lnTo>
                    <a:lnTo>
                      <a:pt x="853" y="559"/>
                    </a:lnTo>
                    <a:lnTo>
                      <a:pt x="855" y="557"/>
                    </a:lnTo>
                    <a:lnTo>
                      <a:pt x="858" y="554"/>
                    </a:lnTo>
                    <a:lnTo>
                      <a:pt x="863" y="549"/>
                    </a:lnTo>
                    <a:lnTo>
                      <a:pt x="872" y="540"/>
                    </a:lnTo>
                    <a:lnTo>
                      <a:pt x="883" y="531"/>
                    </a:lnTo>
                    <a:lnTo>
                      <a:pt x="897" y="520"/>
                    </a:lnTo>
                    <a:lnTo>
                      <a:pt x="914" y="507"/>
                    </a:lnTo>
                    <a:lnTo>
                      <a:pt x="934" y="492"/>
                    </a:lnTo>
                    <a:lnTo>
                      <a:pt x="957" y="476"/>
                    </a:lnTo>
                    <a:lnTo>
                      <a:pt x="984" y="457"/>
                    </a:lnTo>
                    <a:lnTo>
                      <a:pt x="1014" y="438"/>
                    </a:lnTo>
                    <a:lnTo>
                      <a:pt x="1048" y="416"/>
                    </a:lnTo>
                    <a:lnTo>
                      <a:pt x="1084" y="395"/>
                    </a:lnTo>
                    <a:lnTo>
                      <a:pt x="1124" y="372"/>
                    </a:lnTo>
                    <a:lnTo>
                      <a:pt x="1169" y="346"/>
                    </a:lnTo>
                    <a:lnTo>
                      <a:pt x="1217" y="322"/>
                    </a:lnTo>
                    <a:lnTo>
                      <a:pt x="1270" y="295"/>
                    </a:lnTo>
                    <a:lnTo>
                      <a:pt x="1328" y="267"/>
                    </a:lnTo>
                    <a:lnTo>
                      <a:pt x="1386" y="239"/>
                    </a:lnTo>
                    <a:lnTo>
                      <a:pt x="1445" y="212"/>
                    </a:lnTo>
                    <a:lnTo>
                      <a:pt x="1505" y="186"/>
                    </a:lnTo>
                    <a:lnTo>
                      <a:pt x="1563" y="160"/>
                    </a:lnTo>
                    <a:lnTo>
                      <a:pt x="1619" y="135"/>
                    </a:lnTo>
                    <a:lnTo>
                      <a:pt x="1673" y="112"/>
                    </a:lnTo>
                    <a:lnTo>
                      <a:pt x="1724" y="90"/>
                    </a:lnTo>
                    <a:lnTo>
                      <a:pt x="1773" y="71"/>
                    </a:lnTo>
                    <a:lnTo>
                      <a:pt x="1816" y="54"/>
                    </a:lnTo>
                    <a:lnTo>
                      <a:pt x="1855" y="38"/>
                    </a:lnTo>
                    <a:lnTo>
                      <a:pt x="1889" y="24"/>
                    </a:lnTo>
                    <a:lnTo>
                      <a:pt x="1916" y="15"/>
                    </a:lnTo>
                    <a:lnTo>
                      <a:pt x="1935" y="7"/>
                    </a:lnTo>
                    <a:lnTo>
                      <a:pt x="1948" y="1"/>
                    </a:lnTo>
                    <a:lnTo>
                      <a:pt x="1952" y="0"/>
                    </a:lnTo>
                    <a:lnTo>
                      <a:pt x="1949" y="1"/>
                    </a:lnTo>
                    <a:lnTo>
                      <a:pt x="1939" y="3"/>
                    </a:lnTo>
                    <a:lnTo>
                      <a:pt x="1924" y="7"/>
                    </a:lnTo>
                    <a:lnTo>
                      <a:pt x="1902" y="12"/>
                    </a:lnTo>
                    <a:lnTo>
                      <a:pt x="1875" y="19"/>
                    </a:lnTo>
                    <a:lnTo>
                      <a:pt x="1844" y="27"/>
                    </a:lnTo>
                    <a:lnTo>
                      <a:pt x="1807" y="38"/>
                    </a:lnTo>
                    <a:lnTo>
                      <a:pt x="1766" y="50"/>
                    </a:lnTo>
                    <a:lnTo>
                      <a:pt x="1722" y="63"/>
                    </a:lnTo>
                    <a:lnTo>
                      <a:pt x="1672" y="78"/>
                    </a:lnTo>
                    <a:lnTo>
                      <a:pt x="1619" y="96"/>
                    </a:lnTo>
                    <a:lnTo>
                      <a:pt x="1564" y="116"/>
                    </a:lnTo>
                    <a:lnTo>
                      <a:pt x="1506" y="136"/>
                    </a:lnTo>
                    <a:lnTo>
                      <a:pt x="1445" y="160"/>
                    </a:lnTo>
                    <a:lnTo>
                      <a:pt x="1382" y="186"/>
                    </a:lnTo>
                    <a:lnTo>
                      <a:pt x="1317" y="213"/>
                    </a:lnTo>
                    <a:lnTo>
                      <a:pt x="1254" y="241"/>
                    </a:lnTo>
                    <a:lnTo>
                      <a:pt x="1195" y="271"/>
                    </a:lnTo>
                    <a:lnTo>
                      <a:pt x="1139" y="301"/>
                    </a:lnTo>
                    <a:lnTo>
                      <a:pt x="1088" y="329"/>
                    </a:lnTo>
                    <a:lnTo>
                      <a:pt x="1041" y="357"/>
                    </a:lnTo>
                    <a:lnTo>
                      <a:pt x="998" y="384"/>
                    </a:lnTo>
                    <a:lnTo>
                      <a:pt x="959" y="411"/>
                    </a:lnTo>
                    <a:lnTo>
                      <a:pt x="924" y="435"/>
                    </a:lnTo>
                    <a:lnTo>
                      <a:pt x="893" y="458"/>
                    </a:lnTo>
                    <a:lnTo>
                      <a:pt x="867" y="480"/>
                    </a:lnTo>
                    <a:lnTo>
                      <a:pt x="844" y="499"/>
                    </a:lnTo>
                    <a:lnTo>
                      <a:pt x="825" y="514"/>
                    </a:lnTo>
                    <a:lnTo>
                      <a:pt x="812" y="527"/>
                    </a:lnTo>
                    <a:lnTo>
                      <a:pt x="801" y="536"/>
                    </a:lnTo>
                    <a:lnTo>
                      <a:pt x="796" y="542"/>
                    </a:lnTo>
                    <a:lnTo>
                      <a:pt x="793" y="545"/>
                    </a:lnTo>
                    <a:lnTo>
                      <a:pt x="794" y="545"/>
                    </a:lnTo>
                    <a:lnTo>
                      <a:pt x="779" y="553"/>
                    </a:lnTo>
                    <a:lnTo>
                      <a:pt x="763" y="561"/>
                    </a:lnTo>
                    <a:lnTo>
                      <a:pt x="746" y="570"/>
                    </a:lnTo>
                    <a:lnTo>
                      <a:pt x="727" y="580"/>
                    </a:lnTo>
                    <a:lnTo>
                      <a:pt x="708" y="590"/>
                    </a:lnTo>
                    <a:lnTo>
                      <a:pt x="686" y="602"/>
                    </a:lnTo>
                    <a:lnTo>
                      <a:pt x="666" y="615"/>
                    </a:lnTo>
                    <a:lnTo>
                      <a:pt x="643" y="627"/>
                    </a:lnTo>
                    <a:lnTo>
                      <a:pt x="618" y="643"/>
                    </a:lnTo>
                    <a:lnTo>
                      <a:pt x="593" y="662"/>
                    </a:lnTo>
                    <a:lnTo>
                      <a:pt x="570" y="681"/>
                    </a:lnTo>
                    <a:lnTo>
                      <a:pt x="547" y="702"/>
                    </a:lnTo>
                    <a:lnTo>
                      <a:pt x="525" y="724"/>
                    </a:lnTo>
                    <a:lnTo>
                      <a:pt x="503" y="747"/>
                    </a:lnTo>
                    <a:lnTo>
                      <a:pt x="480" y="771"/>
                    </a:lnTo>
                    <a:lnTo>
                      <a:pt x="458" y="794"/>
                    </a:lnTo>
                    <a:lnTo>
                      <a:pt x="437" y="818"/>
                    </a:lnTo>
                    <a:lnTo>
                      <a:pt x="415" y="841"/>
                    </a:lnTo>
                    <a:lnTo>
                      <a:pt x="394" y="863"/>
                    </a:lnTo>
                    <a:lnTo>
                      <a:pt x="372" y="884"/>
                    </a:lnTo>
                    <a:lnTo>
                      <a:pt x="351" y="904"/>
                    </a:lnTo>
                    <a:lnTo>
                      <a:pt x="328" y="922"/>
                    </a:lnTo>
                    <a:lnTo>
                      <a:pt x="305" y="939"/>
                    </a:lnTo>
                    <a:lnTo>
                      <a:pt x="282" y="953"/>
                    </a:lnTo>
                    <a:lnTo>
                      <a:pt x="251" y="968"/>
                    </a:lnTo>
                    <a:lnTo>
                      <a:pt x="223" y="981"/>
                    </a:lnTo>
                    <a:lnTo>
                      <a:pt x="196" y="991"/>
                    </a:lnTo>
                    <a:lnTo>
                      <a:pt x="170" y="999"/>
                    </a:lnTo>
                    <a:lnTo>
                      <a:pt x="146" y="1005"/>
                    </a:lnTo>
                    <a:lnTo>
                      <a:pt x="123" y="1011"/>
                    </a:lnTo>
                    <a:lnTo>
                      <a:pt x="103" y="1015"/>
                    </a:lnTo>
                    <a:lnTo>
                      <a:pt x="84" y="1019"/>
                    </a:lnTo>
                    <a:lnTo>
                      <a:pt x="66" y="1022"/>
                    </a:lnTo>
                    <a:lnTo>
                      <a:pt x="50" y="1026"/>
                    </a:lnTo>
                    <a:lnTo>
                      <a:pt x="38" y="1028"/>
                    </a:lnTo>
                    <a:lnTo>
                      <a:pt x="26" y="1032"/>
                    </a:lnTo>
                    <a:lnTo>
                      <a:pt x="16" y="1038"/>
                    </a:lnTo>
                    <a:lnTo>
                      <a:pt x="10" y="1043"/>
                    </a:lnTo>
                    <a:lnTo>
                      <a:pt x="4" y="1051"/>
                    </a:lnTo>
                    <a:lnTo>
                      <a:pt x="2" y="1061"/>
                    </a:lnTo>
                    <a:lnTo>
                      <a:pt x="0" y="1081"/>
                    </a:lnTo>
                    <a:lnTo>
                      <a:pt x="2" y="1100"/>
                    </a:lnTo>
                    <a:lnTo>
                      <a:pt x="8" y="1119"/>
                    </a:lnTo>
                    <a:lnTo>
                      <a:pt x="20" y="1134"/>
                    </a:lnTo>
                    <a:lnTo>
                      <a:pt x="38" y="1147"/>
                    </a:lnTo>
                    <a:lnTo>
                      <a:pt x="62" y="1158"/>
                    </a:lnTo>
                    <a:lnTo>
                      <a:pt x="95" y="1163"/>
                    </a:lnTo>
                    <a:lnTo>
                      <a:pt x="135" y="1166"/>
                    </a:lnTo>
                    <a:lnTo>
                      <a:pt x="157" y="1166"/>
                    </a:lnTo>
                    <a:lnTo>
                      <a:pt x="177" y="1166"/>
                    </a:lnTo>
                    <a:lnTo>
                      <a:pt x="196" y="1165"/>
                    </a:lnTo>
                    <a:lnTo>
                      <a:pt x="213" y="1165"/>
                    </a:lnTo>
                    <a:lnTo>
                      <a:pt x="229" y="1163"/>
                    </a:lnTo>
                    <a:lnTo>
                      <a:pt x="246" y="1163"/>
                    </a:lnTo>
                    <a:lnTo>
                      <a:pt x="260" y="1162"/>
                    </a:lnTo>
                    <a:lnTo>
                      <a:pt x="274" y="1159"/>
                    </a:lnTo>
                    <a:lnTo>
                      <a:pt x="287" y="1158"/>
                    </a:lnTo>
                    <a:lnTo>
                      <a:pt x="301" y="1155"/>
                    </a:lnTo>
                    <a:lnTo>
                      <a:pt x="313" y="1152"/>
                    </a:lnTo>
                    <a:lnTo>
                      <a:pt x="326" y="1148"/>
                    </a:lnTo>
                    <a:lnTo>
                      <a:pt x="339" y="1146"/>
                    </a:lnTo>
                    <a:lnTo>
                      <a:pt x="352" y="1140"/>
                    </a:lnTo>
                    <a:lnTo>
                      <a:pt x="364" y="1136"/>
                    </a:lnTo>
                    <a:lnTo>
                      <a:pt x="378" y="1131"/>
                    </a:lnTo>
                    <a:lnTo>
                      <a:pt x="386" y="1127"/>
                    </a:lnTo>
                    <a:lnTo>
                      <a:pt x="394" y="1124"/>
                    </a:lnTo>
                    <a:lnTo>
                      <a:pt x="401" y="1121"/>
                    </a:lnTo>
                    <a:lnTo>
                      <a:pt x="407" y="1119"/>
                    </a:lnTo>
                    <a:lnTo>
                      <a:pt x="413" y="1116"/>
                    </a:lnTo>
                    <a:lnTo>
                      <a:pt x="418" y="1113"/>
                    </a:lnTo>
                    <a:lnTo>
                      <a:pt x="423" y="1112"/>
                    </a:lnTo>
                    <a:lnTo>
                      <a:pt x="427" y="1109"/>
                    </a:lnTo>
                    <a:lnTo>
                      <a:pt x="414" y="1121"/>
                    </a:lnTo>
                    <a:lnTo>
                      <a:pt x="401" y="1134"/>
                    </a:lnTo>
                    <a:lnTo>
                      <a:pt x="386" y="1146"/>
                    </a:lnTo>
                    <a:lnTo>
                      <a:pt x="371" y="1158"/>
                    </a:lnTo>
                    <a:lnTo>
                      <a:pt x="356" y="1170"/>
                    </a:lnTo>
                    <a:lnTo>
                      <a:pt x="340" y="1181"/>
                    </a:lnTo>
                    <a:lnTo>
                      <a:pt x="324" y="1191"/>
                    </a:lnTo>
                    <a:lnTo>
                      <a:pt x="308" y="1201"/>
                    </a:lnTo>
                    <a:lnTo>
                      <a:pt x="264" y="1224"/>
                    </a:lnTo>
                    <a:lnTo>
                      <a:pt x="227" y="1241"/>
                    </a:lnTo>
                    <a:lnTo>
                      <a:pt x="196" y="1255"/>
                    </a:lnTo>
                    <a:lnTo>
                      <a:pt x="169" y="1267"/>
                    </a:lnTo>
                    <a:lnTo>
                      <a:pt x="148" y="1279"/>
                    </a:lnTo>
                    <a:lnTo>
                      <a:pt x="134" y="1291"/>
                    </a:lnTo>
                    <a:lnTo>
                      <a:pt x="124" y="1305"/>
                    </a:lnTo>
                    <a:lnTo>
                      <a:pt x="121" y="1324"/>
                    </a:lnTo>
                    <a:lnTo>
                      <a:pt x="123" y="1344"/>
                    </a:lnTo>
                    <a:lnTo>
                      <a:pt x="128" y="1363"/>
                    </a:lnTo>
                    <a:lnTo>
                      <a:pt x="138" y="1380"/>
                    </a:lnTo>
                    <a:lnTo>
                      <a:pt x="150" y="1394"/>
                    </a:lnTo>
                    <a:lnTo>
                      <a:pt x="165" y="1407"/>
                    </a:lnTo>
                    <a:lnTo>
                      <a:pt x="181" y="1417"/>
                    </a:lnTo>
                    <a:lnTo>
                      <a:pt x="200" y="1425"/>
                    </a:lnTo>
                    <a:lnTo>
                      <a:pt x="219" y="1429"/>
                    </a:lnTo>
                    <a:lnTo>
                      <a:pt x="232" y="1430"/>
                    </a:lnTo>
                    <a:lnTo>
                      <a:pt x="247" y="1430"/>
                    </a:lnTo>
                    <a:lnTo>
                      <a:pt x="263" y="1429"/>
                    </a:lnTo>
                    <a:lnTo>
                      <a:pt x="279" y="1426"/>
                    </a:lnTo>
                    <a:lnTo>
                      <a:pt x="295" y="1423"/>
                    </a:lnTo>
                    <a:lnTo>
                      <a:pt x="310" y="1419"/>
                    </a:lnTo>
                    <a:lnTo>
                      <a:pt x="326" y="1417"/>
                    </a:lnTo>
                    <a:lnTo>
                      <a:pt x="340" y="1412"/>
                    </a:lnTo>
                    <a:lnTo>
                      <a:pt x="324" y="1423"/>
                    </a:lnTo>
                    <a:lnTo>
                      <a:pt x="310" y="1433"/>
                    </a:lnTo>
                    <a:lnTo>
                      <a:pt x="299" y="1442"/>
                    </a:lnTo>
                    <a:lnTo>
                      <a:pt x="291" y="1452"/>
                    </a:lnTo>
                    <a:lnTo>
                      <a:pt x="285" y="1461"/>
                    </a:lnTo>
                    <a:lnTo>
                      <a:pt x="279" y="1470"/>
                    </a:lnTo>
                    <a:lnTo>
                      <a:pt x="278" y="1483"/>
                    </a:lnTo>
                    <a:lnTo>
                      <a:pt x="278" y="1495"/>
                    </a:lnTo>
                    <a:lnTo>
                      <a:pt x="282" y="1514"/>
                    </a:lnTo>
                    <a:lnTo>
                      <a:pt x="289" y="1530"/>
                    </a:lnTo>
                    <a:lnTo>
                      <a:pt x="299" y="1542"/>
                    </a:lnTo>
                    <a:lnTo>
                      <a:pt x="312" y="1551"/>
                    </a:lnTo>
                    <a:lnTo>
                      <a:pt x="326" y="1558"/>
                    </a:lnTo>
                    <a:lnTo>
                      <a:pt x="343" y="1562"/>
                    </a:lnTo>
                    <a:lnTo>
                      <a:pt x="360" y="1565"/>
                    </a:lnTo>
                    <a:lnTo>
                      <a:pt x="380" y="1566"/>
                    </a:lnTo>
                    <a:lnTo>
                      <a:pt x="388" y="1566"/>
                    </a:lnTo>
                    <a:lnTo>
                      <a:pt x="396" y="1565"/>
                    </a:lnTo>
                    <a:lnTo>
                      <a:pt x="405" y="1563"/>
                    </a:lnTo>
                    <a:lnTo>
                      <a:pt x="414" y="1561"/>
                    </a:lnTo>
                    <a:lnTo>
                      <a:pt x="423" y="1558"/>
                    </a:lnTo>
                    <a:lnTo>
                      <a:pt x="432" y="1555"/>
                    </a:lnTo>
                    <a:lnTo>
                      <a:pt x="441" y="1551"/>
                    </a:lnTo>
                    <a:lnTo>
                      <a:pt x="450" y="1547"/>
                    </a:lnTo>
                    <a:lnTo>
                      <a:pt x="436" y="1567"/>
                    </a:lnTo>
                    <a:lnTo>
                      <a:pt x="426" y="1586"/>
                    </a:lnTo>
                    <a:lnTo>
                      <a:pt x="421" y="1604"/>
                    </a:lnTo>
                    <a:lnTo>
                      <a:pt x="421" y="1623"/>
                    </a:lnTo>
                    <a:lnTo>
                      <a:pt x="425" y="1632"/>
                    </a:lnTo>
                    <a:lnTo>
                      <a:pt x="430" y="1642"/>
                    </a:lnTo>
                    <a:lnTo>
                      <a:pt x="440" y="1650"/>
                    </a:lnTo>
                    <a:lnTo>
                      <a:pt x="452" y="1656"/>
                    </a:lnTo>
                    <a:lnTo>
                      <a:pt x="465" y="1662"/>
                    </a:lnTo>
                    <a:lnTo>
                      <a:pt x="480" y="1666"/>
                    </a:lnTo>
                    <a:lnTo>
                      <a:pt x="496" y="1670"/>
                    </a:lnTo>
                    <a:lnTo>
                      <a:pt x="515" y="1671"/>
                    </a:lnTo>
                    <a:lnTo>
                      <a:pt x="533" y="1673"/>
                    </a:lnTo>
                    <a:lnTo>
                      <a:pt x="552" y="1673"/>
                    </a:lnTo>
                    <a:lnTo>
                      <a:pt x="570" y="1671"/>
                    </a:lnTo>
                    <a:lnTo>
                      <a:pt x="589" y="1669"/>
                    </a:lnTo>
                    <a:lnTo>
                      <a:pt x="607" y="1665"/>
                    </a:lnTo>
                    <a:lnTo>
                      <a:pt x="623" y="1659"/>
                    </a:lnTo>
                    <a:lnTo>
                      <a:pt x="639" y="1652"/>
                    </a:lnTo>
                    <a:lnTo>
                      <a:pt x="653" y="1644"/>
                    </a:lnTo>
                    <a:lnTo>
                      <a:pt x="666" y="1634"/>
                    </a:lnTo>
                    <a:lnTo>
                      <a:pt x="680" y="1621"/>
                    </a:lnTo>
                    <a:lnTo>
                      <a:pt x="696" y="1605"/>
                    </a:lnTo>
                    <a:lnTo>
                      <a:pt x="712" y="1588"/>
                    </a:lnTo>
                    <a:lnTo>
                      <a:pt x="729" y="1567"/>
                    </a:lnTo>
                    <a:lnTo>
                      <a:pt x="747" y="1547"/>
                    </a:lnTo>
                    <a:lnTo>
                      <a:pt x="765" y="1524"/>
                    </a:lnTo>
                    <a:lnTo>
                      <a:pt x="783" y="1503"/>
                    </a:lnTo>
                    <a:lnTo>
                      <a:pt x="802" y="1480"/>
                    </a:lnTo>
                    <a:lnTo>
                      <a:pt x="821" y="1456"/>
                    </a:lnTo>
                    <a:lnTo>
                      <a:pt x="840" y="1434"/>
                    </a:lnTo>
                    <a:lnTo>
                      <a:pt x="859" y="1411"/>
                    </a:lnTo>
                    <a:lnTo>
                      <a:pt x="876" y="1391"/>
                    </a:lnTo>
                    <a:lnTo>
                      <a:pt x="895" y="1371"/>
                    </a:lnTo>
                    <a:lnTo>
                      <a:pt x="913" y="1353"/>
                    </a:lnTo>
                    <a:lnTo>
                      <a:pt x="929" y="1337"/>
                    </a:lnTo>
                    <a:lnTo>
                      <a:pt x="937" y="1330"/>
                    </a:lnTo>
                    <a:lnTo>
                      <a:pt x="944" y="1324"/>
                    </a:lnTo>
                    <a:lnTo>
                      <a:pt x="952" y="1318"/>
                    </a:lnTo>
                    <a:lnTo>
                      <a:pt x="960" y="1311"/>
                    </a:lnTo>
                    <a:lnTo>
                      <a:pt x="968" y="1306"/>
                    </a:lnTo>
                    <a:lnTo>
                      <a:pt x="976" y="1299"/>
                    </a:lnTo>
                    <a:lnTo>
                      <a:pt x="986" y="1294"/>
                    </a:lnTo>
                    <a:lnTo>
                      <a:pt x="994" y="1289"/>
                    </a:lnTo>
                    <a:lnTo>
                      <a:pt x="1002" y="1287"/>
                    </a:lnTo>
                    <a:lnTo>
                      <a:pt x="1011" y="1287"/>
                    </a:lnTo>
                    <a:lnTo>
                      <a:pt x="1021" y="1287"/>
                    </a:lnTo>
                    <a:lnTo>
                      <a:pt x="1030" y="1287"/>
                    </a:lnTo>
                    <a:lnTo>
                      <a:pt x="1038" y="1287"/>
                    </a:lnTo>
                    <a:lnTo>
                      <a:pt x="1048" y="1289"/>
                    </a:lnTo>
                    <a:lnTo>
                      <a:pt x="1054" y="1290"/>
                    </a:lnTo>
                    <a:lnTo>
                      <a:pt x="1062" y="1293"/>
                    </a:lnTo>
                    <a:lnTo>
                      <a:pt x="1076" y="1302"/>
                    </a:lnTo>
                    <a:lnTo>
                      <a:pt x="1088" y="1314"/>
                    </a:lnTo>
                    <a:lnTo>
                      <a:pt x="1099" y="1330"/>
                    </a:lnTo>
                    <a:lnTo>
                      <a:pt x="1111" y="1349"/>
                    </a:lnTo>
                    <a:lnTo>
                      <a:pt x="1123" y="1369"/>
                    </a:lnTo>
                    <a:lnTo>
                      <a:pt x="1138" y="1392"/>
                    </a:lnTo>
                    <a:lnTo>
                      <a:pt x="1155" y="1417"/>
                    </a:lnTo>
                    <a:lnTo>
                      <a:pt x="1177" y="1441"/>
                    </a:lnTo>
                    <a:lnTo>
                      <a:pt x="1200" y="1462"/>
                    </a:lnTo>
                    <a:lnTo>
                      <a:pt x="1219" y="1480"/>
                    </a:lnTo>
                    <a:lnTo>
                      <a:pt x="1236" y="1492"/>
                    </a:lnTo>
                    <a:lnTo>
                      <a:pt x="1251" y="1500"/>
                    </a:lnTo>
                    <a:lnTo>
                      <a:pt x="1265" y="1504"/>
                    </a:lnTo>
                    <a:lnTo>
                      <a:pt x="1279" y="1505"/>
                    </a:lnTo>
                    <a:lnTo>
                      <a:pt x="1294" y="1504"/>
                    </a:lnTo>
                    <a:lnTo>
                      <a:pt x="1310" y="1499"/>
                    </a:lnTo>
                    <a:lnTo>
                      <a:pt x="1325" y="1492"/>
                    </a:lnTo>
                    <a:lnTo>
                      <a:pt x="1336" y="1485"/>
                    </a:lnTo>
                    <a:lnTo>
                      <a:pt x="1346" y="1476"/>
                    </a:lnTo>
                    <a:lnTo>
                      <a:pt x="1351" y="1462"/>
                    </a:lnTo>
                    <a:lnTo>
                      <a:pt x="1355" y="1446"/>
                    </a:lnTo>
                    <a:lnTo>
                      <a:pt x="1356" y="1426"/>
                    </a:lnTo>
                    <a:lnTo>
                      <a:pt x="1356" y="1402"/>
                    </a:lnTo>
                    <a:lnTo>
                      <a:pt x="1355" y="1371"/>
                    </a:lnTo>
                    <a:lnTo>
                      <a:pt x="1354" y="1338"/>
                    </a:lnTo>
                    <a:lnTo>
                      <a:pt x="1351" y="1309"/>
                    </a:lnTo>
                    <a:lnTo>
                      <a:pt x="1350" y="1279"/>
                    </a:lnTo>
                    <a:lnTo>
                      <a:pt x="1351" y="1251"/>
                    </a:lnTo>
                    <a:lnTo>
                      <a:pt x="1354" y="1224"/>
                    </a:lnTo>
                    <a:lnTo>
                      <a:pt x="1359" y="1198"/>
                    </a:lnTo>
                    <a:lnTo>
                      <a:pt x="1370" y="1173"/>
                    </a:lnTo>
                    <a:lnTo>
                      <a:pt x="1386" y="1147"/>
                    </a:lnTo>
                    <a:lnTo>
                      <a:pt x="1402" y="1124"/>
                    </a:lnTo>
                    <a:lnTo>
                      <a:pt x="1413" y="1105"/>
                    </a:lnTo>
                    <a:lnTo>
                      <a:pt x="1421" y="1088"/>
                    </a:lnTo>
                    <a:lnTo>
                      <a:pt x="1426" y="1072"/>
                    </a:lnTo>
                    <a:lnTo>
                      <a:pt x="1428" y="1055"/>
                    </a:lnTo>
                    <a:lnTo>
                      <a:pt x="1428" y="1035"/>
                    </a:lnTo>
                    <a:lnTo>
                      <a:pt x="1426" y="1014"/>
                    </a:lnTo>
                    <a:lnTo>
                      <a:pt x="1425" y="985"/>
                    </a:lnTo>
                    <a:lnTo>
                      <a:pt x="1424" y="969"/>
                    </a:lnTo>
                    <a:lnTo>
                      <a:pt x="1422" y="956"/>
                    </a:lnTo>
                    <a:lnTo>
                      <a:pt x="1420" y="945"/>
                    </a:lnTo>
                    <a:lnTo>
                      <a:pt x="1418" y="935"/>
                    </a:lnTo>
                    <a:lnTo>
                      <a:pt x="1425" y="933"/>
                    </a:lnTo>
                    <a:lnTo>
                      <a:pt x="1433" y="929"/>
                    </a:lnTo>
                    <a:lnTo>
                      <a:pt x="1441" y="925"/>
                    </a:lnTo>
                    <a:lnTo>
                      <a:pt x="1452" y="921"/>
                    </a:lnTo>
                    <a:lnTo>
                      <a:pt x="1464" y="915"/>
                    </a:lnTo>
                    <a:lnTo>
                      <a:pt x="1476" y="910"/>
                    </a:lnTo>
                    <a:lnTo>
                      <a:pt x="1491" y="904"/>
                    </a:lnTo>
                    <a:lnTo>
                      <a:pt x="1507" y="898"/>
                    </a:lnTo>
                    <a:lnTo>
                      <a:pt x="1523" y="891"/>
                    </a:lnTo>
                    <a:lnTo>
                      <a:pt x="1542" y="884"/>
                    </a:lnTo>
                    <a:lnTo>
                      <a:pt x="1563" y="876"/>
                    </a:lnTo>
                    <a:lnTo>
                      <a:pt x="1585" y="867"/>
                    </a:lnTo>
                    <a:lnTo>
                      <a:pt x="1608" y="857"/>
                    </a:lnTo>
                    <a:lnTo>
                      <a:pt x="1634" y="848"/>
                    </a:lnTo>
                    <a:lnTo>
                      <a:pt x="1661" y="837"/>
                    </a:lnTo>
                    <a:lnTo>
                      <a:pt x="1689" y="826"/>
                    </a:lnTo>
                    <a:lnTo>
                      <a:pt x="1730" y="810"/>
                    </a:lnTo>
                    <a:lnTo>
                      <a:pt x="1770" y="791"/>
                    </a:lnTo>
                    <a:lnTo>
                      <a:pt x="1809" y="771"/>
                    </a:lnTo>
                    <a:lnTo>
                      <a:pt x="1847" y="749"/>
                    </a:lnTo>
                    <a:lnTo>
                      <a:pt x="1883" y="728"/>
                    </a:lnTo>
                    <a:lnTo>
                      <a:pt x="1917" y="705"/>
                    </a:lnTo>
                    <a:lnTo>
                      <a:pt x="1949" y="683"/>
                    </a:lnTo>
                    <a:lnTo>
                      <a:pt x="1979" y="662"/>
                    </a:lnTo>
                    <a:lnTo>
                      <a:pt x="2006" y="642"/>
                    </a:lnTo>
                    <a:lnTo>
                      <a:pt x="2029" y="621"/>
                    </a:lnTo>
                    <a:lnTo>
                      <a:pt x="2051" y="604"/>
                    </a:lnTo>
                    <a:lnTo>
                      <a:pt x="2068" y="589"/>
                    </a:lnTo>
                    <a:lnTo>
                      <a:pt x="2083" y="577"/>
                    </a:lnTo>
                    <a:lnTo>
                      <a:pt x="2094" y="567"/>
                    </a:lnTo>
                    <a:lnTo>
                      <a:pt x="2099" y="562"/>
                    </a:lnTo>
                    <a:lnTo>
                      <a:pt x="2102"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8" name="Freeform 97"/>
              <p:cNvSpPr>
                <a:spLocks/>
              </p:cNvSpPr>
              <p:nvPr/>
            </p:nvSpPr>
            <p:spPr bwMode="auto">
              <a:xfrm>
                <a:off x="2755" y="3372"/>
                <a:ext cx="14" cy="5"/>
              </a:xfrm>
              <a:custGeom>
                <a:avLst/>
                <a:gdLst>
                  <a:gd name="T0" fmla="*/ 8 w 41"/>
                  <a:gd name="T1" fmla="*/ 5 h 14"/>
                  <a:gd name="T2" fmla="*/ 10 w 41"/>
                  <a:gd name="T3" fmla="*/ 5 h 14"/>
                  <a:gd name="T4" fmla="*/ 12 w 41"/>
                  <a:gd name="T5" fmla="*/ 4 h 14"/>
                  <a:gd name="T6" fmla="*/ 14 w 41"/>
                  <a:gd name="T7" fmla="*/ 3 h 14"/>
                  <a:gd name="T8" fmla="*/ 14 w 41"/>
                  <a:gd name="T9" fmla="*/ 3 h 14"/>
                  <a:gd name="T10" fmla="*/ 10 w 41"/>
                  <a:gd name="T11" fmla="*/ 0 h 14"/>
                  <a:gd name="T12" fmla="*/ 0 w 41"/>
                  <a:gd name="T13" fmla="*/ 0 h 14"/>
                  <a:gd name="T14" fmla="*/ 1 w 41"/>
                  <a:gd name="T15" fmla="*/ 1 h 14"/>
                  <a:gd name="T16" fmla="*/ 3 w 41"/>
                  <a:gd name="T17" fmla="*/ 2 h 14"/>
                  <a:gd name="T18" fmla="*/ 5 w 41"/>
                  <a:gd name="T19" fmla="*/ 4 h 14"/>
                  <a:gd name="T20" fmla="*/ 8 w 41"/>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14">
                    <a:moveTo>
                      <a:pt x="23" y="14"/>
                    </a:moveTo>
                    <a:lnTo>
                      <a:pt x="29" y="14"/>
                    </a:lnTo>
                    <a:lnTo>
                      <a:pt x="35" y="11"/>
                    </a:lnTo>
                    <a:lnTo>
                      <a:pt x="40" y="8"/>
                    </a:lnTo>
                    <a:lnTo>
                      <a:pt x="41" y="7"/>
                    </a:lnTo>
                    <a:lnTo>
                      <a:pt x="28" y="0"/>
                    </a:lnTo>
                    <a:lnTo>
                      <a:pt x="0" y="0"/>
                    </a:lnTo>
                    <a:lnTo>
                      <a:pt x="2" y="2"/>
                    </a:lnTo>
                    <a:lnTo>
                      <a:pt x="9" y="6"/>
                    </a:lnTo>
                    <a:lnTo>
                      <a:pt x="16" y="11"/>
                    </a:lnTo>
                    <a:lnTo>
                      <a:pt x="2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9" name="Freeform 98"/>
              <p:cNvSpPr>
                <a:spLocks/>
              </p:cNvSpPr>
              <p:nvPr/>
            </p:nvSpPr>
            <p:spPr bwMode="auto">
              <a:xfrm>
                <a:off x="3013" y="3287"/>
                <a:ext cx="37" cy="43"/>
              </a:xfrm>
              <a:custGeom>
                <a:avLst/>
                <a:gdLst>
                  <a:gd name="T0" fmla="*/ 0 w 112"/>
                  <a:gd name="T1" fmla="*/ 0 h 130"/>
                  <a:gd name="T2" fmla="*/ 1 w 112"/>
                  <a:gd name="T3" fmla="*/ 0 h 130"/>
                  <a:gd name="T4" fmla="*/ 2 w 112"/>
                  <a:gd name="T5" fmla="*/ 3 h 130"/>
                  <a:gd name="T6" fmla="*/ 5 w 112"/>
                  <a:gd name="T7" fmla="*/ 6 h 130"/>
                  <a:gd name="T8" fmla="*/ 8 w 112"/>
                  <a:gd name="T9" fmla="*/ 11 h 130"/>
                  <a:gd name="T10" fmla="*/ 13 w 112"/>
                  <a:gd name="T11" fmla="*/ 17 h 130"/>
                  <a:gd name="T12" fmla="*/ 18 w 112"/>
                  <a:gd name="T13" fmla="*/ 24 h 130"/>
                  <a:gd name="T14" fmla="*/ 23 w 112"/>
                  <a:gd name="T15" fmla="*/ 33 h 130"/>
                  <a:gd name="T16" fmla="*/ 29 w 112"/>
                  <a:gd name="T17" fmla="*/ 43 h 130"/>
                  <a:gd name="T18" fmla="*/ 31 w 112"/>
                  <a:gd name="T19" fmla="*/ 43 h 130"/>
                  <a:gd name="T20" fmla="*/ 33 w 112"/>
                  <a:gd name="T21" fmla="*/ 42 h 130"/>
                  <a:gd name="T22" fmla="*/ 35 w 112"/>
                  <a:gd name="T23" fmla="*/ 41 h 130"/>
                  <a:gd name="T24" fmla="*/ 37 w 112"/>
                  <a:gd name="T25" fmla="*/ 41 h 130"/>
                  <a:gd name="T26" fmla="*/ 30 w 112"/>
                  <a:gd name="T27" fmla="*/ 31 h 130"/>
                  <a:gd name="T28" fmla="*/ 23 w 112"/>
                  <a:gd name="T29" fmla="*/ 22 h 130"/>
                  <a:gd name="T30" fmla="*/ 17 w 112"/>
                  <a:gd name="T31" fmla="*/ 15 h 130"/>
                  <a:gd name="T32" fmla="*/ 12 w 112"/>
                  <a:gd name="T33" fmla="*/ 9 h 130"/>
                  <a:gd name="T34" fmla="*/ 7 w 112"/>
                  <a:gd name="T35" fmla="*/ 5 h 130"/>
                  <a:gd name="T36" fmla="*/ 3 w 112"/>
                  <a:gd name="T37" fmla="*/ 2 h 130"/>
                  <a:gd name="T38" fmla="*/ 1 w 112"/>
                  <a:gd name="T39" fmla="*/ 0 h 130"/>
                  <a:gd name="T40" fmla="*/ 0 w 112"/>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30">
                    <a:moveTo>
                      <a:pt x="0" y="0"/>
                    </a:moveTo>
                    <a:lnTo>
                      <a:pt x="2" y="1"/>
                    </a:lnTo>
                    <a:lnTo>
                      <a:pt x="7" y="8"/>
                    </a:lnTo>
                    <a:lnTo>
                      <a:pt x="15" y="17"/>
                    </a:lnTo>
                    <a:lnTo>
                      <a:pt x="25" y="32"/>
                    </a:lnTo>
                    <a:lnTo>
                      <a:pt x="38" y="50"/>
                    </a:lnTo>
                    <a:lnTo>
                      <a:pt x="53" y="73"/>
                    </a:lnTo>
                    <a:lnTo>
                      <a:pt x="69" y="99"/>
                    </a:lnTo>
                    <a:lnTo>
                      <a:pt x="88" y="130"/>
                    </a:lnTo>
                    <a:lnTo>
                      <a:pt x="95" y="129"/>
                    </a:lnTo>
                    <a:lnTo>
                      <a:pt x="100" y="126"/>
                    </a:lnTo>
                    <a:lnTo>
                      <a:pt x="107" y="125"/>
                    </a:lnTo>
                    <a:lnTo>
                      <a:pt x="112" y="124"/>
                    </a:lnTo>
                    <a:lnTo>
                      <a:pt x="91" y="93"/>
                    </a:lnTo>
                    <a:lnTo>
                      <a:pt x="71" y="66"/>
                    </a:lnTo>
                    <a:lnTo>
                      <a:pt x="52" y="44"/>
                    </a:lnTo>
                    <a:lnTo>
                      <a:pt x="36" y="28"/>
                    </a:lnTo>
                    <a:lnTo>
                      <a:pt x="21" y="15"/>
                    </a:lnTo>
                    <a:lnTo>
                      <a:pt x="10" y="6"/>
                    </a:lnTo>
                    <a:lnTo>
                      <a:pt x="3"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0" name="Freeform 99"/>
              <p:cNvSpPr>
                <a:spLocks/>
              </p:cNvSpPr>
              <p:nvPr/>
            </p:nvSpPr>
            <p:spPr bwMode="auto">
              <a:xfrm>
                <a:off x="3040" y="3282"/>
                <a:ext cx="36" cy="41"/>
              </a:xfrm>
              <a:custGeom>
                <a:avLst/>
                <a:gdLst>
                  <a:gd name="T0" fmla="*/ 36 w 108"/>
                  <a:gd name="T1" fmla="*/ 39 h 124"/>
                  <a:gd name="T2" fmla="*/ 29 w 108"/>
                  <a:gd name="T3" fmla="*/ 29 h 124"/>
                  <a:gd name="T4" fmla="*/ 23 w 108"/>
                  <a:gd name="T5" fmla="*/ 21 h 124"/>
                  <a:gd name="T6" fmla="*/ 17 w 108"/>
                  <a:gd name="T7" fmla="*/ 14 h 124"/>
                  <a:gd name="T8" fmla="*/ 11 w 108"/>
                  <a:gd name="T9" fmla="*/ 9 h 124"/>
                  <a:gd name="T10" fmla="*/ 7 w 108"/>
                  <a:gd name="T11" fmla="*/ 5 h 124"/>
                  <a:gd name="T12" fmla="*/ 3 w 108"/>
                  <a:gd name="T13" fmla="*/ 2 h 124"/>
                  <a:gd name="T14" fmla="*/ 1 w 108"/>
                  <a:gd name="T15" fmla="*/ 1 h 124"/>
                  <a:gd name="T16" fmla="*/ 0 w 108"/>
                  <a:gd name="T17" fmla="*/ 0 h 124"/>
                  <a:gd name="T18" fmla="*/ 1 w 108"/>
                  <a:gd name="T19" fmla="*/ 1 h 124"/>
                  <a:gd name="T20" fmla="*/ 2 w 108"/>
                  <a:gd name="T21" fmla="*/ 3 h 124"/>
                  <a:gd name="T22" fmla="*/ 5 w 108"/>
                  <a:gd name="T23" fmla="*/ 5 h 124"/>
                  <a:gd name="T24" fmla="*/ 8 w 108"/>
                  <a:gd name="T25" fmla="*/ 10 h 124"/>
                  <a:gd name="T26" fmla="*/ 12 w 108"/>
                  <a:gd name="T27" fmla="*/ 16 h 124"/>
                  <a:gd name="T28" fmla="*/ 17 w 108"/>
                  <a:gd name="T29" fmla="*/ 23 h 124"/>
                  <a:gd name="T30" fmla="*/ 22 w 108"/>
                  <a:gd name="T31" fmla="*/ 31 h 124"/>
                  <a:gd name="T32" fmla="*/ 28 w 108"/>
                  <a:gd name="T33" fmla="*/ 41 h 124"/>
                  <a:gd name="T34" fmla="*/ 30 w 108"/>
                  <a:gd name="T35" fmla="*/ 41 h 124"/>
                  <a:gd name="T36" fmla="*/ 32 w 108"/>
                  <a:gd name="T37" fmla="*/ 40 h 124"/>
                  <a:gd name="T38" fmla="*/ 34 w 108"/>
                  <a:gd name="T39" fmla="*/ 39 h 124"/>
                  <a:gd name="T40" fmla="*/ 36 w 108"/>
                  <a:gd name="T41" fmla="*/ 39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124">
                    <a:moveTo>
                      <a:pt x="108" y="118"/>
                    </a:moveTo>
                    <a:lnTo>
                      <a:pt x="88" y="88"/>
                    </a:lnTo>
                    <a:lnTo>
                      <a:pt x="68" y="64"/>
                    </a:lnTo>
                    <a:lnTo>
                      <a:pt x="50" y="43"/>
                    </a:lnTo>
                    <a:lnTo>
                      <a:pt x="34" y="27"/>
                    </a:lnTo>
                    <a:lnTo>
                      <a:pt x="21" y="15"/>
                    </a:lnTo>
                    <a:lnTo>
                      <a:pt x="10" y="7"/>
                    </a:lnTo>
                    <a:lnTo>
                      <a:pt x="3" y="2"/>
                    </a:lnTo>
                    <a:lnTo>
                      <a:pt x="0" y="0"/>
                    </a:lnTo>
                    <a:lnTo>
                      <a:pt x="2" y="2"/>
                    </a:lnTo>
                    <a:lnTo>
                      <a:pt x="7" y="8"/>
                    </a:lnTo>
                    <a:lnTo>
                      <a:pt x="14" y="16"/>
                    </a:lnTo>
                    <a:lnTo>
                      <a:pt x="25" y="30"/>
                    </a:lnTo>
                    <a:lnTo>
                      <a:pt x="37" y="47"/>
                    </a:lnTo>
                    <a:lnTo>
                      <a:pt x="50" y="69"/>
                    </a:lnTo>
                    <a:lnTo>
                      <a:pt x="66" y="95"/>
                    </a:lnTo>
                    <a:lnTo>
                      <a:pt x="84" y="124"/>
                    </a:lnTo>
                    <a:lnTo>
                      <a:pt x="91" y="123"/>
                    </a:lnTo>
                    <a:lnTo>
                      <a:pt x="96" y="122"/>
                    </a:lnTo>
                    <a:lnTo>
                      <a:pt x="103" y="119"/>
                    </a:lnTo>
                    <a:lnTo>
                      <a:pt x="108"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1" name="Freeform 100"/>
              <p:cNvSpPr>
                <a:spLocks/>
              </p:cNvSpPr>
              <p:nvPr/>
            </p:nvSpPr>
            <p:spPr bwMode="auto">
              <a:xfrm>
                <a:off x="3067" y="3278"/>
                <a:ext cx="33" cy="38"/>
              </a:xfrm>
              <a:custGeom>
                <a:avLst/>
                <a:gdLst>
                  <a:gd name="T0" fmla="*/ 33 w 100"/>
                  <a:gd name="T1" fmla="*/ 36 h 113"/>
                  <a:gd name="T2" fmla="*/ 27 w 100"/>
                  <a:gd name="T3" fmla="*/ 27 h 113"/>
                  <a:gd name="T4" fmla="*/ 20 w 100"/>
                  <a:gd name="T5" fmla="*/ 19 h 113"/>
                  <a:gd name="T6" fmla="*/ 15 w 100"/>
                  <a:gd name="T7" fmla="*/ 13 h 113"/>
                  <a:gd name="T8" fmla="*/ 10 w 100"/>
                  <a:gd name="T9" fmla="*/ 8 h 113"/>
                  <a:gd name="T10" fmla="*/ 6 w 100"/>
                  <a:gd name="T11" fmla="*/ 5 h 113"/>
                  <a:gd name="T12" fmla="*/ 3 w 100"/>
                  <a:gd name="T13" fmla="*/ 2 h 113"/>
                  <a:gd name="T14" fmla="*/ 1 w 100"/>
                  <a:gd name="T15" fmla="*/ 0 h 113"/>
                  <a:gd name="T16" fmla="*/ 0 w 100"/>
                  <a:gd name="T17" fmla="*/ 0 h 113"/>
                  <a:gd name="T18" fmla="*/ 1 w 100"/>
                  <a:gd name="T19" fmla="*/ 0 h 113"/>
                  <a:gd name="T20" fmla="*/ 2 w 100"/>
                  <a:gd name="T21" fmla="*/ 2 h 113"/>
                  <a:gd name="T22" fmla="*/ 4 w 100"/>
                  <a:gd name="T23" fmla="*/ 5 h 113"/>
                  <a:gd name="T24" fmla="*/ 7 w 100"/>
                  <a:gd name="T25" fmla="*/ 9 h 113"/>
                  <a:gd name="T26" fmla="*/ 11 w 100"/>
                  <a:gd name="T27" fmla="*/ 14 h 113"/>
                  <a:gd name="T28" fmla="*/ 16 w 100"/>
                  <a:gd name="T29" fmla="*/ 21 h 113"/>
                  <a:gd name="T30" fmla="*/ 20 w 100"/>
                  <a:gd name="T31" fmla="*/ 29 h 113"/>
                  <a:gd name="T32" fmla="*/ 26 w 100"/>
                  <a:gd name="T33" fmla="*/ 38 h 113"/>
                  <a:gd name="T34" fmla="*/ 28 w 100"/>
                  <a:gd name="T35" fmla="*/ 38 h 113"/>
                  <a:gd name="T36" fmla="*/ 29 w 100"/>
                  <a:gd name="T37" fmla="*/ 37 h 113"/>
                  <a:gd name="T38" fmla="*/ 31 w 100"/>
                  <a:gd name="T39" fmla="*/ 36 h 113"/>
                  <a:gd name="T40" fmla="*/ 33 w 100"/>
                  <a:gd name="T41" fmla="*/ 36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13">
                    <a:moveTo>
                      <a:pt x="100" y="107"/>
                    </a:moveTo>
                    <a:lnTo>
                      <a:pt x="81" y="80"/>
                    </a:lnTo>
                    <a:lnTo>
                      <a:pt x="62" y="57"/>
                    </a:lnTo>
                    <a:lnTo>
                      <a:pt x="46" y="39"/>
                    </a:lnTo>
                    <a:lnTo>
                      <a:pt x="31" y="24"/>
                    </a:lnTo>
                    <a:lnTo>
                      <a:pt x="18" y="14"/>
                    </a:lnTo>
                    <a:lnTo>
                      <a:pt x="8" y="6"/>
                    </a:lnTo>
                    <a:lnTo>
                      <a:pt x="3" y="1"/>
                    </a:lnTo>
                    <a:lnTo>
                      <a:pt x="0" y="0"/>
                    </a:lnTo>
                    <a:lnTo>
                      <a:pt x="2" y="1"/>
                    </a:lnTo>
                    <a:lnTo>
                      <a:pt x="6" y="7"/>
                    </a:lnTo>
                    <a:lnTo>
                      <a:pt x="12" y="16"/>
                    </a:lnTo>
                    <a:lnTo>
                      <a:pt x="22" y="28"/>
                    </a:lnTo>
                    <a:lnTo>
                      <a:pt x="34" y="43"/>
                    </a:lnTo>
                    <a:lnTo>
                      <a:pt x="47" y="63"/>
                    </a:lnTo>
                    <a:lnTo>
                      <a:pt x="62" y="86"/>
                    </a:lnTo>
                    <a:lnTo>
                      <a:pt x="78" y="113"/>
                    </a:lnTo>
                    <a:lnTo>
                      <a:pt x="84" y="112"/>
                    </a:lnTo>
                    <a:lnTo>
                      <a:pt x="89" y="111"/>
                    </a:lnTo>
                    <a:lnTo>
                      <a:pt x="95" y="108"/>
                    </a:lnTo>
                    <a:lnTo>
                      <a:pt x="10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2" name="Freeform 101"/>
              <p:cNvSpPr>
                <a:spLocks/>
              </p:cNvSpPr>
              <p:nvPr/>
            </p:nvSpPr>
            <p:spPr bwMode="auto">
              <a:xfrm>
                <a:off x="3094" y="3274"/>
                <a:ext cx="30" cy="33"/>
              </a:xfrm>
              <a:custGeom>
                <a:avLst/>
                <a:gdLst>
                  <a:gd name="T0" fmla="*/ 30 w 91"/>
                  <a:gd name="T1" fmla="*/ 30 h 101"/>
                  <a:gd name="T2" fmla="*/ 24 w 91"/>
                  <a:gd name="T3" fmla="*/ 23 h 101"/>
                  <a:gd name="T4" fmla="*/ 18 w 91"/>
                  <a:gd name="T5" fmla="*/ 16 h 101"/>
                  <a:gd name="T6" fmla="*/ 14 w 91"/>
                  <a:gd name="T7" fmla="*/ 11 h 101"/>
                  <a:gd name="T8" fmla="*/ 9 w 91"/>
                  <a:gd name="T9" fmla="*/ 7 h 101"/>
                  <a:gd name="T10" fmla="*/ 5 w 91"/>
                  <a:gd name="T11" fmla="*/ 4 h 101"/>
                  <a:gd name="T12" fmla="*/ 3 w 91"/>
                  <a:gd name="T13" fmla="*/ 2 h 101"/>
                  <a:gd name="T14" fmla="*/ 0 w 91"/>
                  <a:gd name="T15" fmla="*/ 0 h 101"/>
                  <a:gd name="T16" fmla="*/ 0 w 91"/>
                  <a:gd name="T17" fmla="*/ 0 h 101"/>
                  <a:gd name="T18" fmla="*/ 0 w 91"/>
                  <a:gd name="T19" fmla="*/ 0 h 101"/>
                  <a:gd name="T20" fmla="*/ 2 w 91"/>
                  <a:gd name="T21" fmla="*/ 2 h 101"/>
                  <a:gd name="T22" fmla="*/ 4 w 91"/>
                  <a:gd name="T23" fmla="*/ 4 h 101"/>
                  <a:gd name="T24" fmla="*/ 7 w 91"/>
                  <a:gd name="T25" fmla="*/ 8 h 101"/>
                  <a:gd name="T26" fmla="*/ 10 w 91"/>
                  <a:gd name="T27" fmla="*/ 13 h 101"/>
                  <a:gd name="T28" fmla="*/ 14 w 91"/>
                  <a:gd name="T29" fmla="*/ 18 h 101"/>
                  <a:gd name="T30" fmla="*/ 18 w 91"/>
                  <a:gd name="T31" fmla="*/ 25 h 101"/>
                  <a:gd name="T32" fmla="*/ 23 w 91"/>
                  <a:gd name="T33" fmla="*/ 33 h 101"/>
                  <a:gd name="T34" fmla="*/ 25 w 91"/>
                  <a:gd name="T35" fmla="*/ 32 h 101"/>
                  <a:gd name="T36" fmla="*/ 27 w 91"/>
                  <a:gd name="T37" fmla="*/ 32 h 101"/>
                  <a:gd name="T38" fmla="*/ 28 w 91"/>
                  <a:gd name="T39" fmla="*/ 31 h 101"/>
                  <a:gd name="T40" fmla="*/ 30 w 91"/>
                  <a:gd name="T41" fmla="*/ 3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01">
                    <a:moveTo>
                      <a:pt x="91" y="93"/>
                    </a:moveTo>
                    <a:lnTo>
                      <a:pt x="74" y="70"/>
                    </a:lnTo>
                    <a:lnTo>
                      <a:pt x="56" y="50"/>
                    </a:lnTo>
                    <a:lnTo>
                      <a:pt x="42" y="33"/>
                    </a:lnTo>
                    <a:lnTo>
                      <a:pt x="28" y="21"/>
                    </a:lnTo>
                    <a:lnTo>
                      <a:pt x="16" y="12"/>
                    </a:lnTo>
                    <a:lnTo>
                      <a:pt x="8" y="5"/>
                    </a:lnTo>
                    <a:lnTo>
                      <a:pt x="1" y="1"/>
                    </a:lnTo>
                    <a:lnTo>
                      <a:pt x="0" y="0"/>
                    </a:lnTo>
                    <a:lnTo>
                      <a:pt x="1" y="1"/>
                    </a:lnTo>
                    <a:lnTo>
                      <a:pt x="5" y="6"/>
                    </a:lnTo>
                    <a:lnTo>
                      <a:pt x="12" y="13"/>
                    </a:lnTo>
                    <a:lnTo>
                      <a:pt x="20" y="24"/>
                    </a:lnTo>
                    <a:lnTo>
                      <a:pt x="31" y="39"/>
                    </a:lnTo>
                    <a:lnTo>
                      <a:pt x="43" y="56"/>
                    </a:lnTo>
                    <a:lnTo>
                      <a:pt x="56" y="76"/>
                    </a:lnTo>
                    <a:lnTo>
                      <a:pt x="71" y="101"/>
                    </a:lnTo>
                    <a:lnTo>
                      <a:pt x="77" y="98"/>
                    </a:lnTo>
                    <a:lnTo>
                      <a:pt x="82" y="97"/>
                    </a:lnTo>
                    <a:lnTo>
                      <a:pt x="86" y="94"/>
                    </a:lnTo>
                    <a:lnTo>
                      <a:pt x="91"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3" name="Freeform 102"/>
              <p:cNvSpPr>
                <a:spLocks/>
              </p:cNvSpPr>
              <p:nvPr/>
            </p:nvSpPr>
            <p:spPr bwMode="auto">
              <a:xfrm>
                <a:off x="3121" y="3269"/>
                <a:ext cx="25" cy="28"/>
              </a:xfrm>
              <a:custGeom>
                <a:avLst/>
                <a:gdLst>
                  <a:gd name="T0" fmla="*/ 25 w 76"/>
                  <a:gd name="T1" fmla="*/ 25 h 84"/>
                  <a:gd name="T2" fmla="*/ 20 w 76"/>
                  <a:gd name="T3" fmla="*/ 18 h 84"/>
                  <a:gd name="T4" fmla="*/ 15 w 76"/>
                  <a:gd name="T5" fmla="*/ 14 h 84"/>
                  <a:gd name="T6" fmla="*/ 11 w 76"/>
                  <a:gd name="T7" fmla="*/ 9 h 84"/>
                  <a:gd name="T8" fmla="*/ 8 w 76"/>
                  <a:gd name="T9" fmla="*/ 6 h 84"/>
                  <a:gd name="T10" fmla="*/ 4 w 76"/>
                  <a:gd name="T11" fmla="*/ 3 h 84"/>
                  <a:gd name="T12" fmla="*/ 2 w 76"/>
                  <a:gd name="T13" fmla="*/ 1 h 84"/>
                  <a:gd name="T14" fmla="*/ 0 w 76"/>
                  <a:gd name="T15" fmla="*/ 1 h 84"/>
                  <a:gd name="T16" fmla="*/ 0 w 76"/>
                  <a:gd name="T17" fmla="*/ 0 h 84"/>
                  <a:gd name="T18" fmla="*/ 0 w 76"/>
                  <a:gd name="T19" fmla="*/ 1 h 84"/>
                  <a:gd name="T20" fmla="*/ 1 w 76"/>
                  <a:gd name="T21" fmla="*/ 2 h 84"/>
                  <a:gd name="T22" fmla="*/ 3 w 76"/>
                  <a:gd name="T23" fmla="*/ 4 h 84"/>
                  <a:gd name="T24" fmla="*/ 5 w 76"/>
                  <a:gd name="T25" fmla="*/ 7 h 84"/>
                  <a:gd name="T26" fmla="*/ 8 w 76"/>
                  <a:gd name="T27" fmla="*/ 11 h 84"/>
                  <a:gd name="T28" fmla="*/ 12 w 76"/>
                  <a:gd name="T29" fmla="*/ 16 h 84"/>
                  <a:gd name="T30" fmla="*/ 15 w 76"/>
                  <a:gd name="T31" fmla="*/ 21 h 84"/>
                  <a:gd name="T32" fmla="*/ 19 w 76"/>
                  <a:gd name="T33" fmla="*/ 28 h 84"/>
                  <a:gd name="T34" fmla="*/ 21 w 76"/>
                  <a:gd name="T35" fmla="*/ 27 h 84"/>
                  <a:gd name="T36" fmla="*/ 22 w 76"/>
                  <a:gd name="T37" fmla="*/ 27 h 84"/>
                  <a:gd name="T38" fmla="*/ 24 w 76"/>
                  <a:gd name="T39" fmla="*/ 26 h 84"/>
                  <a:gd name="T40" fmla="*/ 25 w 76"/>
                  <a:gd name="T41" fmla="*/ 25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84">
                    <a:moveTo>
                      <a:pt x="76" y="74"/>
                    </a:moveTo>
                    <a:lnTo>
                      <a:pt x="62" y="55"/>
                    </a:lnTo>
                    <a:lnTo>
                      <a:pt x="47" y="41"/>
                    </a:lnTo>
                    <a:lnTo>
                      <a:pt x="33" y="27"/>
                    </a:lnTo>
                    <a:lnTo>
                      <a:pt x="23" y="18"/>
                    </a:lnTo>
                    <a:lnTo>
                      <a:pt x="13" y="10"/>
                    </a:lnTo>
                    <a:lnTo>
                      <a:pt x="6" y="4"/>
                    </a:lnTo>
                    <a:lnTo>
                      <a:pt x="1" y="2"/>
                    </a:lnTo>
                    <a:lnTo>
                      <a:pt x="0" y="0"/>
                    </a:lnTo>
                    <a:lnTo>
                      <a:pt x="1" y="2"/>
                    </a:lnTo>
                    <a:lnTo>
                      <a:pt x="4" y="6"/>
                    </a:lnTo>
                    <a:lnTo>
                      <a:pt x="9" y="12"/>
                    </a:lnTo>
                    <a:lnTo>
                      <a:pt x="16" y="20"/>
                    </a:lnTo>
                    <a:lnTo>
                      <a:pt x="25" y="33"/>
                    </a:lnTo>
                    <a:lnTo>
                      <a:pt x="35" y="47"/>
                    </a:lnTo>
                    <a:lnTo>
                      <a:pt x="47" y="64"/>
                    </a:lnTo>
                    <a:lnTo>
                      <a:pt x="59" y="84"/>
                    </a:lnTo>
                    <a:lnTo>
                      <a:pt x="64" y="81"/>
                    </a:lnTo>
                    <a:lnTo>
                      <a:pt x="68" y="80"/>
                    </a:lnTo>
                    <a:lnTo>
                      <a:pt x="72" y="77"/>
                    </a:lnTo>
                    <a:lnTo>
                      <a:pt x="7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4" name="Freeform 103"/>
              <p:cNvSpPr>
                <a:spLocks/>
              </p:cNvSpPr>
              <p:nvPr/>
            </p:nvSpPr>
            <p:spPr bwMode="auto">
              <a:xfrm>
                <a:off x="3148" y="3265"/>
                <a:ext cx="19" cy="20"/>
              </a:xfrm>
              <a:custGeom>
                <a:avLst/>
                <a:gdLst>
                  <a:gd name="T0" fmla="*/ 14 w 58"/>
                  <a:gd name="T1" fmla="*/ 20 h 59"/>
                  <a:gd name="T2" fmla="*/ 16 w 58"/>
                  <a:gd name="T3" fmla="*/ 19 h 59"/>
                  <a:gd name="T4" fmla="*/ 17 w 58"/>
                  <a:gd name="T5" fmla="*/ 19 h 59"/>
                  <a:gd name="T6" fmla="*/ 18 w 58"/>
                  <a:gd name="T7" fmla="*/ 18 h 59"/>
                  <a:gd name="T8" fmla="*/ 19 w 58"/>
                  <a:gd name="T9" fmla="*/ 17 h 59"/>
                  <a:gd name="T10" fmla="*/ 15 w 58"/>
                  <a:gd name="T11" fmla="*/ 13 h 59"/>
                  <a:gd name="T12" fmla="*/ 11 w 58"/>
                  <a:gd name="T13" fmla="*/ 9 h 59"/>
                  <a:gd name="T14" fmla="*/ 8 w 58"/>
                  <a:gd name="T15" fmla="*/ 6 h 59"/>
                  <a:gd name="T16" fmla="*/ 6 w 58"/>
                  <a:gd name="T17" fmla="*/ 4 h 59"/>
                  <a:gd name="T18" fmla="*/ 3 w 58"/>
                  <a:gd name="T19" fmla="*/ 2 h 59"/>
                  <a:gd name="T20" fmla="*/ 1 w 58"/>
                  <a:gd name="T21" fmla="*/ 1 h 59"/>
                  <a:gd name="T22" fmla="*/ 0 w 58"/>
                  <a:gd name="T23" fmla="*/ 0 h 59"/>
                  <a:gd name="T24" fmla="*/ 0 w 58"/>
                  <a:gd name="T25" fmla="*/ 0 h 59"/>
                  <a:gd name="T26" fmla="*/ 0 w 58"/>
                  <a:gd name="T27" fmla="*/ 0 h 59"/>
                  <a:gd name="T28" fmla="*/ 1 w 58"/>
                  <a:gd name="T29" fmla="*/ 1 h 59"/>
                  <a:gd name="T30" fmla="*/ 2 w 58"/>
                  <a:gd name="T31" fmla="*/ 3 h 59"/>
                  <a:gd name="T32" fmla="*/ 4 w 58"/>
                  <a:gd name="T33" fmla="*/ 5 h 59"/>
                  <a:gd name="T34" fmla="*/ 6 w 58"/>
                  <a:gd name="T35" fmla="*/ 8 h 59"/>
                  <a:gd name="T36" fmla="*/ 8 w 58"/>
                  <a:gd name="T37" fmla="*/ 11 h 59"/>
                  <a:gd name="T38" fmla="*/ 11 w 58"/>
                  <a:gd name="T39" fmla="*/ 15 h 59"/>
                  <a:gd name="T40" fmla="*/ 14 w 58"/>
                  <a:gd name="T41" fmla="*/ 2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9">
                    <a:moveTo>
                      <a:pt x="44" y="59"/>
                    </a:moveTo>
                    <a:lnTo>
                      <a:pt x="48" y="57"/>
                    </a:lnTo>
                    <a:lnTo>
                      <a:pt x="51" y="55"/>
                    </a:lnTo>
                    <a:lnTo>
                      <a:pt x="55" y="53"/>
                    </a:lnTo>
                    <a:lnTo>
                      <a:pt x="58" y="51"/>
                    </a:lnTo>
                    <a:lnTo>
                      <a:pt x="45" y="39"/>
                    </a:lnTo>
                    <a:lnTo>
                      <a:pt x="35" y="28"/>
                    </a:lnTo>
                    <a:lnTo>
                      <a:pt x="25" y="19"/>
                    </a:lnTo>
                    <a:lnTo>
                      <a:pt x="17" y="12"/>
                    </a:lnTo>
                    <a:lnTo>
                      <a:pt x="9" y="7"/>
                    </a:lnTo>
                    <a:lnTo>
                      <a:pt x="4" y="3"/>
                    </a:lnTo>
                    <a:lnTo>
                      <a:pt x="1" y="1"/>
                    </a:lnTo>
                    <a:lnTo>
                      <a:pt x="0" y="0"/>
                    </a:lnTo>
                    <a:lnTo>
                      <a:pt x="1" y="1"/>
                    </a:lnTo>
                    <a:lnTo>
                      <a:pt x="2" y="4"/>
                    </a:lnTo>
                    <a:lnTo>
                      <a:pt x="6" y="8"/>
                    </a:lnTo>
                    <a:lnTo>
                      <a:pt x="12" y="15"/>
                    </a:lnTo>
                    <a:lnTo>
                      <a:pt x="18" y="23"/>
                    </a:lnTo>
                    <a:lnTo>
                      <a:pt x="25" y="32"/>
                    </a:lnTo>
                    <a:lnTo>
                      <a:pt x="35" y="45"/>
                    </a:lnTo>
                    <a:lnTo>
                      <a:pt x="4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5" name="Freeform 104"/>
              <p:cNvSpPr>
                <a:spLocks/>
              </p:cNvSpPr>
              <p:nvPr/>
            </p:nvSpPr>
            <p:spPr bwMode="auto">
              <a:xfrm>
                <a:off x="3174" y="3261"/>
                <a:ext cx="12" cy="11"/>
              </a:xfrm>
              <a:custGeom>
                <a:avLst/>
                <a:gdLst>
                  <a:gd name="T0" fmla="*/ 12 w 35"/>
                  <a:gd name="T1" fmla="*/ 9 h 33"/>
                  <a:gd name="T2" fmla="*/ 7 w 35"/>
                  <a:gd name="T3" fmla="*/ 5 h 33"/>
                  <a:gd name="T4" fmla="*/ 3 w 35"/>
                  <a:gd name="T5" fmla="*/ 2 h 33"/>
                  <a:gd name="T6" fmla="*/ 1 w 35"/>
                  <a:gd name="T7" fmla="*/ 0 h 33"/>
                  <a:gd name="T8" fmla="*/ 0 w 35"/>
                  <a:gd name="T9" fmla="*/ 0 h 33"/>
                  <a:gd name="T10" fmla="*/ 1 w 35"/>
                  <a:gd name="T11" fmla="*/ 1 h 33"/>
                  <a:gd name="T12" fmla="*/ 2 w 35"/>
                  <a:gd name="T13" fmla="*/ 3 h 33"/>
                  <a:gd name="T14" fmla="*/ 5 w 35"/>
                  <a:gd name="T15" fmla="*/ 6 h 33"/>
                  <a:gd name="T16" fmla="*/ 9 w 35"/>
                  <a:gd name="T17" fmla="*/ 11 h 33"/>
                  <a:gd name="T18" fmla="*/ 10 w 35"/>
                  <a:gd name="T19" fmla="*/ 11 h 33"/>
                  <a:gd name="T20" fmla="*/ 11 w 35"/>
                  <a:gd name="T21" fmla="*/ 10 h 33"/>
                  <a:gd name="T22" fmla="*/ 12 w 35"/>
                  <a:gd name="T23" fmla="*/ 10 h 33"/>
                  <a:gd name="T24" fmla="*/ 12 w 35"/>
                  <a:gd name="T25" fmla="*/ 9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3">
                    <a:moveTo>
                      <a:pt x="35" y="28"/>
                    </a:moveTo>
                    <a:lnTo>
                      <a:pt x="21" y="16"/>
                    </a:lnTo>
                    <a:lnTo>
                      <a:pt x="10" y="6"/>
                    </a:lnTo>
                    <a:lnTo>
                      <a:pt x="3" y="1"/>
                    </a:lnTo>
                    <a:lnTo>
                      <a:pt x="0" y="0"/>
                    </a:lnTo>
                    <a:lnTo>
                      <a:pt x="2" y="2"/>
                    </a:lnTo>
                    <a:lnTo>
                      <a:pt x="7" y="8"/>
                    </a:lnTo>
                    <a:lnTo>
                      <a:pt x="15" y="18"/>
                    </a:lnTo>
                    <a:lnTo>
                      <a:pt x="27" y="33"/>
                    </a:lnTo>
                    <a:lnTo>
                      <a:pt x="30" y="32"/>
                    </a:lnTo>
                    <a:lnTo>
                      <a:pt x="31" y="31"/>
                    </a:lnTo>
                    <a:lnTo>
                      <a:pt x="34" y="29"/>
                    </a:lnTo>
                    <a:lnTo>
                      <a:pt x="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8381" name="Group 115" descr="ED = C x IR x CF x EF/ BW&#10;"/>
          <p:cNvGrpSpPr>
            <a:grpSpLocks/>
          </p:cNvGrpSpPr>
          <p:nvPr/>
        </p:nvGrpSpPr>
        <p:grpSpPr bwMode="auto">
          <a:xfrm>
            <a:off x="2603500" y="3587750"/>
            <a:ext cx="3962400" cy="777875"/>
            <a:chOff x="1584" y="2260"/>
            <a:chExt cx="2496" cy="490"/>
          </a:xfrm>
        </p:grpSpPr>
        <p:sp>
          <p:nvSpPr>
            <p:cNvPr id="58387" name="Text Box 107"/>
            <p:cNvSpPr txBox="1">
              <a:spLocks noChangeArrowheads="1"/>
            </p:cNvSpPr>
            <p:nvPr/>
          </p:nvSpPr>
          <p:spPr bwMode="auto">
            <a:xfrm>
              <a:off x="1584" y="2340"/>
              <a:ext cx="5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000" b="1">
                  <a:solidFill>
                    <a:schemeClr val="bg1"/>
                  </a:solidFill>
                  <a:latin typeface="Arial" panose="020B0604020202020204" pitchFamily="34" charset="0"/>
                </a:rPr>
                <a:t>ED =</a:t>
              </a:r>
            </a:p>
          </p:txBody>
        </p:sp>
        <p:sp>
          <p:nvSpPr>
            <p:cNvPr id="58388" name="Text Box 108" descr="ED = C x IR x CF x EF/ BW&#10;"/>
            <p:cNvSpPr txBox="1">
              <a:spLocks noChangeArrowheads="1"/>
            </p:cNvSpPr>
            <p:nvPr/>
          </p:nvSpPr>
          <p:spPr bwMode="auto">
            <a:xfrm>
              <a:off x="2184" y="2260"/>
              <a:ext cx="1896"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60000"/>
                </a:lnSpc>
                <a:spcBef>
                  <a:spcPct val="50000"/>
                </a:spcBef>
              </a:pPr>
              <a:r>
                <a:rPr lang="es-ES" altLang="en-US" sz="3000" b="1" dirty="0">
                  <a:solidFill>
                    <a:schemeClr val="bg1"/>
                  </a:solidFill>
                  <a:latin typeface="Arial" panose="020B0604020202020204" pitchFamily="34" charset="0"/>
                </a:rPr>
                <a:t>C x IR x CF x EF</a:t>
              </a:r>
            </a:p>
            <a:p>
              <a:pPr algn="ctr" eaLnBrk="1" hangingPunct="1">
                <a:lnSpc>
                  <a:spcPct val="60000"/>
                </a:lnSpc>
                <a:spcBef>
                  <a:spcPct val="50000"/>
                </a:spcBef>
              </a:pPr>
              <a:r>
                <a:rPr lang="es-ES" altLang="en-US" sz="3000" b="1" dirty="0">
                  <a:solidFill>
                    <a:schemeClr val="bg1"/>
                  </a:solidFill>
                  <a:latin typeface="Arial" panose="020B0604020202020204" pitchFamily="34" charset="0"/>
                </a:rPr>
                <a:t>BW</a:t>
              </a:r>
            </a:p>
          </p:txBody>
        </p:sp>
        <p:sp>
          <p:nvSpPr>
            <p:cNvPr id="58389" name="Line 109"/>
            <p:cNvSpPr>
              <a:spLocks noChangeShapeType="1"/>
            </p:cNvSpPr>
            <p:nvPr/>
          </p:nvSpPr>
          <p:spPr bwMode="auto">
            <a:xfrm>
              <a:off x="2184" y="2485"/>
              <a:ext cx="1896" cy="0"/>
            </a:xfrm>
            <a:prstGeom prst="line">
              <a:avLst/>
            </a:prstGeom>
            <a:noFill/>
            <a:ln w="1905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8382" name="Group 110" descr="jarra de agua y vaso"/>
          <p:cNvGrpSpPr>
            <a:grpSpLocks/>
          </p:cNvGrpSpPr>
          <p:nvPr/>
        </p:nvGrpSpPr>
        <p:grpSpPr bwMode="auto">
          <a:xfrm>
            <a:off x="6715125" y="1790700"/>
            <a:ext cx="1819275" cy="1816100"/>
            <a:chOff x="4230" y="1128"/>
            <a:chExt cx="1146" cy="1144"/>
          </a:xfrm>
        </p:grpSpPr>
        <p:sp>
          <p:nvSpPr>
            <p:cNvPr id="58383" name="Freeform 111"/>
            <p:cNvSpPr>
              <a:spLocks/>
            </p:cNvSpPr>
            <p:nvPr/>
          </p:nvSpPr>
          <p:spPr bwMode="auto">
            <a:xfrm>
              <a:off x="4230" y="1144"/>
              <a:ext cx="1140" cy="1128"/>
            </a:xfrm>
            <a:custGeom>
              <a:avLst/>
              <a:gdLst>
                <a:gd name="T0" fmla="*/ 909 w 2280"/>
                <a:gd name="T1" fmla="*/ 1128 h 2257"/>
                <a:gd name="T2" fmla="*/ 1140 w 2280"/>
                <a:gd name="T3" fmla="*/ 231 h 2257"/>
                <a:gd name="T4" fmla="*/ 243 w 2280"/>
                <a:gd name="T5" fmla="*/ 0 h 2257"/>
                <a:gd name="T6" fmla="*/ 0 w 2280"/>
                <a:gd name="T7" fmla="*/ 862 h 2257"/>
                <a:gd name="T8" fmla="*/ 909 w 2280"/>
                <a:gd name="T9" fmla="*/ 1128 h 2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 h="2257">
                  <a:moveTo>
                    <a:pt x="1817" y="2257"/>
                  </a:moveTo>
                  <a:lnTo>
                    <a:pt x="2280" y="462"/>
                  </a:lnTo>
                  <a:lnTo>
                    <a:pt x="486" y="0"/>
                  </a:lnTo>
                  <a:lnTo>
                    <a:pt x="0" y="1724"/>
                  </a:lnTo>
                  <a:lnTo>
                    <a:pt x="1817" y="2257"/>
                  </a:lnTo>
                  <a:close/>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4" name="Freeform 112"/>
            <p:cNvSpPr>
              <a:spLocks/>
            </p:cNvSpPr>
            <p:nvPr/>
          </p:nvSpPr>
          <p:spPr bwMode="auto">
            <a:xfrm>
              <a:off x="4230" y="1128"/>
              <a:ext cx="1146" cy="1144"/>
            </a:xfrm>
            <a:custGeom>
              <a:avLst/>
              <a:gdLst>
                <a:gd name="T0" fmla="*/ 1146 w 2292"/>
                <a:gd name="T1" fmla="*/ 950 h 2288"/>
                <a:gd name="T2" fmla="*/ 859 w 2292"/>
                <a:gd name="T3" fmla="*/ 0 h 2288"/>
                <a:gd name="T4" fmla="*/ 0 w 2292"/>
                <a:gd name="T5" fmla="*/ 314 h 2288"/>
                <a:gd name="T6" fmla="*/ 331 w 2292"/>
                <a:gd name="T7" fmla="*/ 1144 h 2288"/>
                <a:gd name="T8" fmla="*/ 1146 w 2292"/>
                <a:gd name="T9" fmla="*/ 950 h 2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2" h="2288">
                  <a:moveTo>
                    <a:pt x="2292" y="1900"/>
                  </a:moveTo>
                  <a:lnTo>
                    <a:pt x="1718" y="0"/>
                  </a:lnTo>
                  <a:lnTo>
                    <a:pt x="0" y="627"/>
                  </a:lnTo>
                  <a:lnTo>
                    <a:pt x="661" y="2288"/>
                  </a:lnTo>
                  <a:lnTo>
                    <a:pt x="2292" y="190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8385" name="Picture 113" descr="jarra de agua y va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 y="1260"/>
              <a:ext cx="70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86" name="Freeform 114"/>
            <p:cNvSpPr>
              <a:spLocks/>
            </p:cNvSpPr>
            <p:nvPr/>
          </p:nvSpPr>
          <p:spPr bwMode="auto">
            <a:xfrm>
              <a:off x="4299" y="1922"/>
              <a:ext cx="967" cy="207"/>
            </a:xfrm>
            <a:custGeom>
              <a:avLst/>
              <a:gdLst>
                <a:gd name="T0" fmla="*/ 917 w 1934"/>
                <a:gd name="T1" fmla="*/ 11 h 414"/>
                <a:gd name="T2" fmla="*/ 934 w 1934"/>
                <a:gd name="T3" fmla="*/ 30 h 414"/>
                <a:gd name="T4" fmla="*/ 940 w 1934"/>
                <a:gd name="T5" fmla="*/ 49 h 414"/>
                <a:gd name="T6" fmla="*/ 934 w 1934"/>
                <a:gd name="T7" fmla="*/ 68 h 414"/>
                <a:gd name="T8" fmla="*/ 917 w 1934"/>
                <a:gd name="T9" fmla="*/ 86 h 414"/>
                <a:gd name="T10" fmla="*/ 889 w 1934"/>
                <a:gd name="T11" fmla="*/ 104 h 414"/>
                <a:gd name="T12" fmla="*/ 852 w 1934"/>
                <a:gd name="T13" fmla="*/ 120 h 414"/>
                <a:gd name="T14" fmla="*/ 807 w 1934"/>
                <a:gd name="T15" fmla="*/ 135 h 414"/>
                <a:gd name="T16" fmla="*/ 753 w 1934"/>
                <a:gd name="T17" fmla="*/ 148 h 414"/>
                <a:gd name="T18" fmla="*/ 693 w 1934"/>
                <a:gd name="T19" fmla="*/ 160 h 414"/>
                <a:gd name="T20" fmla="*/ 626 w 1934"/>
                <a:gd name="T21" fmla="*/ 169 h 414"/>
                <a:gd name="T22" fmla="*/ 555 w 1934"/>
                <a:gd name="T23" fmla="*/ 176 h 414"/>
                <a:gd name="T24" fmla="*/ 479 w 1934"/>
                <a:gd name="T25" fmla="*/ 181 h 414"/>
                <a:gd name="T26" fmla="*/ 410 w 1934"/>
                <a:gd name="T27" fmla="*/ 183 h 414"/>
                <a:gd name="T28" fmla="*/ 361 w 1934"/>
                <a:gd name="T29" fmla="*/ 183 h 414"/>
                <a:gd name="T30" fmla="*/ 314 w 1934"/>
                <a:gd name="T31" fmla="*/ 182 h 414"/>
                <a:gd name="T32" fmla="*/ 268 w 1934"/>
                <a:gd name="T33" fmla="*/ 180 h 414"/>
                <a:gd name="T34" fmla="*/ 224 w 1934"/>
                <a:gd name="T35" fmla="*/ 177 h 414"/>
                <a:gd name="T36" fmla="*/ 182 w 1934"/>
                <a:gd name="T37" fmla="*/ 172 h 414"/>
                <a:gd name="T38" fmla="*/ 142 w 1934"/>
                <a:gd name="T39" fmla="*/ 168 h 414"/>
                <a:gd name="T40" fmla="*/ 104 w 1934"/>
                <a:gd name="T41" fmla="*/ 162 h 414"/>
                <a:gd name="T42" fmla="*/ 70 w 1934"/>
                <a:gd name="T43" fmla="*/ 155 h 414"/>
                <a:gd name="T44" fmla="*/ 38 w 1934"/>
                <a:gd name="T45" fmla="*/ 147 h 414"/>
                <a:gd name="T46" fmla="*/ 9 w 1934"/>
                <a:gd name="T47" fmla="*/ 139 h 414"/>
                <a:gd name="T48" fmla="*/ 16 w 1934"/>
                <a:gd name="T49" fmla="*/ 145 h 414"/>
                <a:gd name="T50" fmla="*/ 44 w 1934"/>
                <a:gd name="T51" fmla="*/ 156 h 414"/>
                <a:gd name="T52" fmla="*/ 76 w 1934"/>
                <a:gd name="T53" fmla="*/ 167 h 414"/>
                <a:gd name="T54" fmla="*/ 113 w 1934"/>
                <a:gd name="T55" fmla="*/ 177 h 414"/>
                <a:gd name="T56" fmla="*/ 154 w 1934"/>
                <a:gd name="T57" fmla="*/ 185 h 414"/>
                <a:gd name="T58" fmla="*/ 199 w 1934"/>
                <a:gd name="T59" fmla="*/ 192 h 414"/>
                <a:gd name="T60" fmla="*/ 246 w 1934"/>
                <a:gd name="T61" fmla="*/ 198 h 414"/>
                <a:gd name="T62" fmla="*/ 296 w 1934"/>
                <a:gd name="T63" fmla="*/ 203 h 414"/>
                <a:gd name="T64" fmla="*/ 350 w 1934"/>
                <a:gd name="T65" fmla="*/ 206 h 414"/>
                <a:gd name="T66" fmla="*/ 405 w 1934"/>
                <a:gd name="T67" fmla="*/ 207 h 414"/>
                <a:gd name="T68" fmla="*/ 462 w 1934"/>
                <a:gd name="T69" fmla="*/ 207 h 414"/>
                <a:gd name="T70" fmla="*/ 539 w 1934"/>
                <a:gd name="T71" fmla="*/ 204 h 414"/>
                <a:gd name="T72" fmla="*/ 613 w 1934"/>
                <a:gd name="T73" fmla="*/ 198 h 414"/>
                <a:gd name="T74" fmla="*/ 681 w 1934"/>
                <a:gd name="T75" fmla="*/ 189 h 414"/>
                <a:gd name="T76" fmla="*/ 744 w 1934"/>
                <a:gd name="T77" fmla="*/ 179 h 414"/>
                <a:gd name="T78" fmla="*/ 801 w 1934"/>
                <a:gd name="T79" fmla="*/ 166 h 414"/>
                <a:gd name="T80" fmla="*/ 852 w 1934"/>
                <a:gd name="T81" fmla="*/ 151 h 414"/>
                <a:gd name="T82" fmla="*/ 894 w 1934"/>
                <a:gd name="T83" fmla="*/ 135 h 414"/>
                <a:gd name="T84" fmla="*/ 928 w 1934"/>
                <a:gd name="T85" fmla="*/ 117 h 414"/>
                <a:gd name="T86" fmla="*/ 951 w 1934"/>
                <a:gd name="T87" fmla="*/ 98 h 414"/>
                <a:gd name="T88" fmla="*/ 964 w 1934"/>
                <a:gd name="T89" fmla="*/ 79 h 414"/>
                <a:gd name="T90" fmla="*/ 966 w 1934"/>
                <a:gd name="T91" fmla="*/ 56 h 414"/>
                <a:gd name="T92" fmla="*/ 949 w 1934"/>
                <a:gd name="T93" fmla="*/ 31 h 414"/>
                <a:gd name="T94" fmla="*/ 914 w 1934"/>
                <a:gd name="T95" fmla="*/ 7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34" h="414">
                  <a:moveTo>
                    <a:pt x="1797" y="0"/>
                  </a:moveTo>
                  <a:lnTo>
                    <a:pt x="1816" y="12"/>
                  </a:lnTo>
                  <a:lnTo>
                    <a:pt x="1833" y="22"/>
                  </a:lnTo>
                  <a:lnTo>
                    <a:pt x="1847" y="35"/>
                  </a:lnTo>
                  <a:lnTo>
                    <a:pt x="1858" y="47"/>
                  </a:lnTo>
                  <a:lnTo>
                    <a:pt x="1867" y="59"/>
                  </a:lnTo>
                  <a:lnTo>
                    <a:pt x="1874" y="72"/>
                  </a:lnTo>
                  <a:lnTo>
                    <a:pt x="1879" y="85"/>
                  </a:lnTo>
                  <a:lnTo>
                    <a:pt x="1880" y="97"/>
                  </a:lnTo>
                  <a:lnTo>
                    <a:pt x="1879" y="110"/>
                  </a:lnTo>
                  <a:lnTo>
                    <a:pt x="1874" y="123"/>
                  </a:lnTo>
                  <a:lnTo>
                    <a:pt x="1867" y="135"/>
                  </a:lnTo>
                  <a:lnTo>
                    <a:pt x="1859" y="148"/>
                  </a:lnTo>
                  <a:lnTo>
                    <a:pt x="1848" y="160"/>
                  </a:lnTo>
                  <a:lnTo>
                    <a:pt x="1833" y="172"/>
                  </a:lnTo>
                  <a:lnTo>
                    <a:pt x="1817" y="184"/>
                  </a:lnTo>
                  <a:lnTo>
                    <a:pt x="1798" y="195"/>
                  </a:lnTo>
                  <a:lnTo>
                    <a:pt x="1778" y="207"/>
                  </a:lnTo>
                  <a:lnTo>
                    <a:pt x="1756" y="218"/>
                  </a:lnTo>
                  <a:lnTo>
                    <a:pt x="1730" y="229"/>
                  </a:lnTo>
                  <a:lnTo>
                    <a:pt x="1704" y="239"/>
                  </a:lnTo>
                  <a:lnTo>
                    <a:pt x="1675" y="249"/>
                  </a:lnTo>
                  <a:lnTo>
                    <a:pt x="1645" y="260"/>
                  </a:lnTo>
                  <a:lnTo>
                    <a:pt x="1613" y="269"/>
                  </a:lnTo>
                  <a:lnTo>
                    <a:pt x="1578" y="278"/>
                  </a:lnTo>
                  <a:lnTo>
                    <a:pt x="1543" y="287"/>
                  </a:lnTo>
                  <a:lnTo>
                    <a:pt x="1506" y="296"/>
                  </a:lnTo>
                  <a:lnTo>
                    <a:pt x="1467" y="304"/>
                  </a:lnTo>
                  <a:lnTo>
                    <a:pt x="1426" y="312"/>
                  </a:lnTo>
                  <a:lnTo>
                    <a:pt x="1385" y="319"/>
                  </a:lnTo>
                  <a:lnTo>
                    <a:pt x="1342" y="325"/>
                  </a:lnTo>
                  <a:lnTo>
                    <a:pt x="1297" y="332"/>
                  </a:lnTo>
                  <a:lnTo>
                    <a:pt x="1252" y="338"/>
                  </a:lnTo>
                  <a:lnTo>
                    <a:pt x="1205" y="343"/>
                  </a:lnTo>
                  <a:lnTo>
                    <a:pt x="1158" y="347"/>
                  </a:lnTo>
                  <a:lnTo>
                    <a:pt x="1110" y="352"/>
                  </a:lnTo>
                  <a:lnTo>
                    <a:pt x="1060" y="355"/>
                  </a:lnTo>
                  <a:lnTo>
                    <a:pt x="1009" y="359"/>
                  </a:lnTo>
                  <a:lnTo>
                    <a:pt x="957" y="361"/>
                  </a:lnTo>
                  <a:lnTo>
                    <a:pt x="906" y="364"/>
                  </a:lnTo>
                  <a:lnTo>
                    <a:pt x="853" y="365"/>
                  </a:lnTo>
                  <a:lnTo>
                    <a:pt x="819" y="365"/>
                  </a:lnTo>
                  <a:lnTo>
                    <a:pt x="787" y="366"/>
                  </a:lnTo>
                  <a:lnTo>
                    <a:pt x="754" y="366"/>
                  </a:lnTo>
                  <a:lnTo>
                    <a:pt x="721" y="365"/>
                  </a:lnTo>
                  <a:lnTo>
                    <a:pt x="690" y="365"/>
                  </a:lnTo>
                  <a:lnTo>
                    <a:pt x="658" y="364"/>
                  </a:lnTo>
                  <a:lnTo>
                    <a:pt x="627" y="364"/>
                  </a:lnTo>
                  <a:lnTo>
                    <a:pt x="596" y="362"/>
                  </a:lnTo>
                  <a:lnTo>
                    <a:pt x="565" y="360"/>
                  </a:lnTo>
                  <a:lnTo>
                    <a:pt x="535" y="359"/>
                  </a:lnTo>
                  <a:lnTo>
                    <a:pt x="505" y="357"/>
                  </a:lnTo>
                  <a:lnTo>
                    <a:pt x="476" y="355"/>
                  </a:lnTo>
                  <a:lnTo>
                    <a:pt x="447" y="353"/>
                  </a:lnTo>
                  <a:lnTo>
                    <a:pt x="418" y="350"/>
                  </a:lnTo>
                  <a:lnTo>
                    <a:pt x="390" y="347"/>
                  </a:lnTo>
                  <a:lnTo>
                    <a:pt x="363" y="344"/>
                  </a:lnTo>
                  <a:lnTo>
                    <a:pt x="336" y="342"/>
                  </a:lnTo>
                  <a:lnTo>
                    <a:pt x="309" y="338"/>
                  </a:lnTo>
                  <a:lnTo>
                    <a:pt x="283" y="335"/>
                  </a:lnTo>
                  <a:lnTo>
                    <a:pt x="257" y="331"/>
                  </a:lnTo>
                  <a:lnTo>
                    <a:pt x="233" y="327"/>
                  </a:lnTo>
                  <a:lnTo>
                    <a:pt x="208" y="323"/>
                  </a:lnTo>
                  <a:lnTo>
                    <a:pt x="185" y="319"/>
                  </a:lnTo>
                  <a:lnTo>
                    <a:pt x="162" y="314"/>
                  </a:lnTo>
                  <a:lnTo>
                    <a:pt x="139" y="309"/>
                  </a:lnTo>
                  <a:lnTo>
                    <a:pt x="117" y="305"/>
                  </a:lnTo>
                  <a:lnTo>
                    <a:pt x="96" y="300"/>
                  </a:lnTo>
                  <a:lnTo>
                    <a:pt x="75" y="294"/>
                  </a:lnTo>
                  <a:lnTo>
                    <a:pt x="56" y="290"/>
                  </a:lnTo>
                  <a:lnTo>
                    <a:pt x="36" y="284"/>
                  </a:lnTo>
                  <a:lnTo>
                    <a:pt x="18" y="278"/>
                  </a:lnTo>
                  <a:lnTo>
                    <a:pt x="0" y="272"/>
                  </a:lnTo>
                  <a:lnTo>
                    <a:pt x="15" y="281"/>
                  </a:lnTo>
                  <a:lnTo>
                    <a:pt x="31" y="289"/>
                  </a:lnTo>
                  <a:lnTo>
                    <a:pt x="49" y="297"/>
                  </a:lnTo>
                  <a:lnTo>
                    <a:pt x="68" y="305"/>
                  </a:lnTo>
                  <a:lnTo>
                    <a:pt x="88" y="312"/>
                  </a:lnTo>
                  <a:lnTo>
                    <a:pt x="107" y="320"/>
                  </a:lnTo>
                  <a:lnTo>
                    <a:pt x="129" y="327"/>
                  </a:lnTo>
                  <a:lnTo>
                    <a:pt x="152" y="334"/>
                  </a:lnTo>
                  <a:lnTo>
                    <a:pt x="175" y="340"/>
                  </a:lnTo>
                  <a:lnTo>
                    <a:pt x="201" y="346"/>
                  </a:lnTo>
                  <a:lnTo>
                    <a:pt x="226" y="353"/>
                  </a:lnTo>
                  <a:lnTo>
                    <a:pt x="253" y="359"/>
                  </a:lnTo>
                  <a:lnTo>
                    <a:pt x="279" y="365"/>
                  </a:lnTo>
                  <a:lnTo>
                    <a:pt x="308" y="369"/>
                  </a:lnTo>
                  <a:lnTo>
                    <a:pt x="337" y="375"/>
                  </a:lnTo>
                  <a:lnTo>
                    <a:pt x="365" y="380"/>
                  </a:lnTo>
                  <a:lnTo>
                    <a:pt x="397" y="384"/>
                  </a:lnTo>
                  <a:lnTo>
                    <a:pt x="428" y="388"/>
                  </a:lnTo>
                  <a:lnTo>
                    <a:pt x="459" y="392"/>
                  </a:lnTo>
                  <a:lnTo>
                    <a:pt x="492" y="396"/>
                  </a:lnTo>
                  <a:lnTo>
                    <a:pt x="524" y="399"/>
                  </a:lnTo>
                  <a:lnTo>
                    <a:pt x="559" y="403"/>
                  </a:lnTo>
                  <a:lnTo>
                    <a:pt x="592" y="405"/>
                  </a:lnTo>
                  <a:lnTo>
                    <a:pt x="628" y="407"/>
                  </a:lnTo>
                  <a:lnTo>
                    <a:pt x="663" y="410"/>
                  </a:lnTo>
                  <a:lnTo>
                    <a:pt x="699" y="411"/>
                  </a:lnTo>
                  <a:lnTo>
                    <a:pt x="735" y="412"/>
                  </a:lnTo>
                  <a:lnTo>
                    <a:pt x="772" y="413"/>
                  </a:lnTo>
                  <a:lnTo>
                    <a:pt x="810" y="413"/>
                  </a:lnTo>
                  <a:lnTo>
                    <a:pt x="847" y="414"/>
                  </a:lnTo>
                  <a:lnTo>
                    <a:pt x="886" y="413"/>
                  </a:lnTo>
                  <a:lnTo>
                    <a:pt x="924" y="413"/>
                  </a:lnTo>
                  <a:lnTo>
                    <a:pt x="976" y="412"/>
                  </a:lnTo>
                  <a:lnTo>
                    <a:pt x="1028" y="410"/>
                  </a:lnTo>
                  <a:lnTo>
                    <a:pt x="1077" y="407"/>
                  </a:lnTo>
                  <a:lnTo>
                    <a:pt x="1128" y="404"/>
                  </a:lnTo>
                  <a:lnTo>
                    <a:pt x="1176" y="399"/>
                  </a:lnTo>
                  <a:lnTo>
                    <a:pt x="1225" y="395"/>
                  </a:lnTo>
                  <a:lnTo>
                    <a:pt x="1271" y="390"/>
                  </a:lnTo>
                  <a:lnTo>
                    <a:pt x="1317" y="384"/>
                  </a:lnTo>
                  <a:lnTo>
                    <a:pt x="1362" y="378"/>
                  </a:lnTo>
                  <a:lnTo>
                    <a:pt x="1406" y="372"/>
                  </a:lnTo>
                  <a:lnTo>
                    <a:pt x="1447" y="365"/>
                  </a:lnTo>
                  <a:lnTo>
                    <a:pt x="1488" y="357"/>
                  </a:lnTo>
                  <a:lnTo>
                    <a:pt x="1528" y="349"/>
                  </a:lnTo>
                  <a:lnTo>
                    <a:pt x="1566" y="340"/>
                  </a:lnTo>
                  <a:lnTo>
                    <a:pt x="1602" y="331"/>
                  </a:lnTo>
                  <a:lnTo>
                    <a:pt x="1638" y="322"/>
                  </a:lnTo>
                  <a:lnTo>
                    <a:pt x="1672" y="312"/>
                  </a:lnTo>
                  <a:lnTo>
                    <a:pt x="1703" y="301"/>
                  </a:lnTo>
                  <a:lnTo>
                    <a:pt x="1733" y="291"/>
                  </a:lnTo>
                  <a:lnTo>
                    <a:pt x="1761" y="281"/>
                  </a:lnTo>
                  <a:lnTo>
                    <a:pt x="1788" y="269"/>
                  </a:lnTo>
                  <a:lnTo>
                    <a:pt x="1812" y="257"/>
                  </a:lnTo>
                  <a:lnTo>
                    <a:pt x="1834" y="246"/>
                  </a:lnTo>
                  <a:lnTo>
                    <a:pt x="1855" y="234"/>
                  </a:lnTo>
                  <a:lnTo>
                    <a:pt x="1872" y="222"/>
                  </a:lnTo>
                  <a:lnTo>
                    <a:pt x="1888" y="209"/>
                  </a:lnTo>
                  <a:lnTo>
                    <a:pt x="1902" y="196"/>
                  </a:lnTo>
                  <a:lnTo>
                    <a:pt x="1913" y="184"/>
                  </a:lnTo>
                  <a:lnTo>
                    <a:pt x="1923" y="171"/>
                  </a:lnTo>
                  <a:lnTo>
                    <a:pt x="1928" y="157"/>
                  </a:lnTo>
                  <a:lnTo>
                    <a:pt x="1933" y="145"/>
                  </a:lnTo>
                  <a:lnTo>
                    <a:pt x="1934" y="131"/>
                  </a:lnTo>
                  <a:lnTo>
                    <a:pt x="1932" y="112"/>
                  </a:lnTo>
                  <a:lnTo>
                    <a:pt x="1925" y="95"/>
                  </a:lnTo>
                  <a:lnTo>
                    <a:pt x="1913" y="78"/>
                  </a:lnTo>
                  <a:lnTo>
                    <a:pt x="1898" y="62"/>
                  </a:lnTo>
                  <a:lnTo>
                    <a:pt x="1879" y="45"/>
                  </a:lnTo>
                  <a:lnTo>
                    <a:pt x="1855" y="29"/>
                  </a:lnTo>
                  <a:lnTo>
                    <a:pt x="1828" y="14"/>
                  </a:lnTo>
                  <a:lnTo>
                    <a:pt x="17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9BB71518-DBB9-4834-9E28-E2419E27ED89}" type="slidenum">
              <a:rPr lang="en-US" altLang="en-US"/>
              <a:pPr>
                <a:defRPr/>
              </a:pPr>
              <a:t>53</a:t>
            </a:fld>
            <a:endParaRPr lang="en-US" altLang="en-US"/>
          </a:p>
        </p:txBody>
      </p:sp>
      <p:sp>
        <p:nvSpPr>
          <p:cNvPr id="59396" name="Rectangle 2"/>
          <p:cNvSpPr>
            <a:spLocks noGrp="1" noChangeArrowheads="1"/>
          </p:cNvSpPr>
          <p:nvPr>
            <p:ph type="title"/>
          </p:nvPr>
        </p:nvSpPr>
        <p:spPr/>
        <p:txBody>
          <a:bodyPr/>
          <a:lstStyle/>
          <a:p>
            <a:pPr eaLnBrk="1" hangingPunct="1"/>
            <a:r>
              <a:rPr lang="es-ES" altLang="en-US" dirty="0" smtClean="0"/>
              <a:t>¿Qué hemos aprendido?</a:t>
            </a:r>
          </a:p>
        </p:txBody>
      </p:sp>
      <p:sp>
        <p:nvSpPr>
          <p:cNvPr id="59397" name="Rectangle 3"/>
          <p:cNvSpPr>
            <a:spLocks noGrp="1" noChangeArrowheads="1"/>
          </p:cNvSpPr>
          <p:nvPr>
            <p:ph type="body" idx="1"/>
          </p:nvPr>
        </p:nvSpPr>
        <p:spPr/>
        <p:txBody>
          <a:bodyPr/>
          <a:lstStyle/>
          <a:p>
            <a:pPr eaLnBrk="1" hangingPunct="1"/>
            <a:r>
              <a:rPr lang="es-ES" altLang="en-US" dirty="0" smtClean="0"/>
              <a:t>Información sobre el arsénico:</a:t>
            </a:r>
          </a:p>
          <a:p>
            <a:pPr lvl="1" eaLnBrk="1" hangingPunct="1"/>
            <a:r>
              <a:rPr lang="es-ES" altLang="en-US" dirty="0" smtClean="0"/>
              <a:t>Orgánico vs. Inorgánico.</a:t>
            </a:r>
          </a:p>
          <a:p>
            <a:pPr lvl="1" eaLnBrk="1" hangingPunct="1"/>
            <a:r>
              <a:rPr lang="es-ES" altLang="en-US" dirty="0" smtClean="0"/>
              <a:t>Niveles típicos en el medio ambiente.</a:t>
            </a:r>
          </a:p>
          <a:p>
            <a:pPr eaLnBrk="1" hangingPunct="1"/>
            <a:r>
              <a:rPr lang="es-ES" altLang="en-US" dirty="0" smtClean="0"/>
              <a:t>General:</a:t>
            </a:r>
          </a:p>
          <a:p>
            <a:pPr lvl="1" eaLnBrk="1" hangingPunct="1"/>
            <a:r>
              <a:rPr lang="es-ES" altLang="en-US" dirty="0" smtClean="0"/>
              <a:t>Cuantificar la dosis de exposición.</a:t>
            </a:r>
          </a:p>
          <a:p>
            <a:pPr lvl="1" eaLnBrk="1" hangingPunct="1"/>
            <a:r>
              <a:rPr lang="es-ES" altLang="en-US" dirty="0" smtClean="0"/>
              <a:t>Ecuaciones para cada una de las vías de exposición.</a:t>
            </a:r>
          </a:p>
          <a:p>
            <a:pPr lvl="1" eaLnBrk="1" hangingPunct="1"/>
            <a:r>
              <a:rPr lang="es-ES" altLang="en-US" dirty="0" smtClean="0"/>
              <a:t>Caracterizar la dosis absorbida (biodisponibilidad).</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5" name="Slide Number Placeholder 4"/>
          <p:cNvSpPr>
            <a:spLocks noGrp="1"/>
          </p:cNvSpPr>
          <p:nvPr>
            <p:ph type="sldNum" sz="quarter" idx="11"/>
          </p:nvPr>
        </p:nvSpPr>
        <p:spPr/>
        <p:txBody>
          <a:bodyPr/>
          <a:lstStyle/>
          <a:p>
            <a:pPr>
              <a:defRPr/>
            </a:pPr>
            <a:fld id="{B9F81B00-39E3-4EE8-86EA-3431DD239F9E}" type="slidenum">
              <a:rPr lang="en-US" altLang="en-US"/>
              <a:pPr>
                <a:defRPr/>
              </a:pPr>
              <a:t>54</a:t>
            </a:fld>
            <a:endParaRPr lang="en-US" altLang="en-US"/>
          </a:p>
        </p:txBody>
      </p:sp>
      <p:sp>
        <p:nvSpPr>
          <p:cNvPr id="60420" name="Rectangle 2"/>
          <p:cNvSpPr>
            <a:spLocks noGrp="1" noChangeArrowheads="1"/>
          </p:cNvSpPr>
          <p:nvPr>
            <p:ph type="title"/>
          </p:nvPr>
        </p:nvSpPr>
        <p:spPr/>
        <p:txBody>
          <a:bodyPr/>
          <a:lstStyle/>
          <a:p>
            <a:pPr eaLnBrk="1" hangingPunct="1"/>
            <a:r>
              <a:rPr lang="es-ES" altLang="en-US" sz="3800" smtClean="0"/>
              <a:t>¿Cómo pueden ser usados los datos de exposición? </a:t>
            </a:r>
          </a:p>
        </p:txBody>
      </p:sp>
      <p:sp>
        <p:nvSpPr>
          <p:cNvPr id="60421" name="Rectangle 3"/>
          <p:cNvSpPr>
            <a:spLocks noGrp="1" noChangeArrowheads="1"/>
          </p:cNvSpPr>
          <p:nvPr>
            <p:ph type="body" idx="1"/>
          </p:nvPr>
        </p:nvSpPr>
        <p:spPr/>
        <p:txBody>
          <a:bodyPr/>
          <a:lstStyle/>
          <a:p>
            <a:pPr eaLnBrk="1" hangingPunct="1"/>
            <a:r>
              <a:rPr lang="es-ES" altLang="en-US" smtClean="0"/>
              <a:t>Evaluando las implicaciones en salud de la exposición.</a:t>
            </a:r>
          </a:p>
          <a:p>
            <a:pPr eaLnBrk="1" hangingPunct="1"/>
            <a:r>
              <a:rPr lang="es-ES" altLang="en-US" smtClean="0"/>
              <a:t>Pueden ser necesarias acciones en materia de salud pública, como:</a:t>
            </a:r>
          </a:p>
          <a:p>
            <a:pPr lvl="1" eaLnBrk="1" hangingPunct="1"/>
            <a:r>
              <a:rPr lang="es-ES" altLang="en-US" smtClean="0"/>
              <a:t>Medidas de reducción de la exposición.</a:t>
            </a:r>
          </a:p>
          <a:p>
            <a:pPr lvl="1" eaLnBrk="1" hangingPunct="1"/>
            <a:r>
              <a:rPr lang="es-ES" altLang="en-US" smtClean="0"/>
              <a:t>Educación para la Salud.</a:t>
            </a:r>
          </a:p>
          <a:p>
            <a:pPr lvl="1" eaLnBrk="1" hangingPunct="1"/>
            <a:r>
              <a:rPr lang="es-ES" altLang="en-US" smtClean="0"/>
              <a:t>Participación de la comunidad.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22" name="Slide Number Placeholder 4"/>
          <p:cNvSpPr>
            <a:spLocks noGrp="1"/>
          </p:cNvSpPr>
          <p:nvPr>
            <p:ph type="sldNum" sz="quarter" idx="11"/>
          </p:nvPr>
        </p:nvSpPr>
        <p:spPr/>
        <p:txBody>
          <a:bodyPr/>
          <a:lstStyle/>
          <a:p>
            <a:pPr>
              <a:defRPr/>
            </a:pPr>
            <a:fld id="{81DC2026-7124-4167-9943-C2366A3C1AAB}" type="slidenum">
              <a:rPr lang="en-US" altLang="en-US"/>
              <a:pPr>
                <a:defRPr/>
              </a:pPr>
              <a:t>6</a:t>
            </a:fld>
            <a:endParaRPr lang="en-US" altLang="en-US"/>
          </a:p>
        </p:txBody>
      </p:sp>
      <p:sp>
        <p:nvSpPr>
          <p:cNvPr id="11268" name="Rectangle 20" descr="Efectos en la piel&#10;Efectos gastrointestinales&#10;Efectos cardiovasculares&#10;Efectos neurológicos&#10;"/>
          <p:cNvSpPr>
            <a:spLocks noChangeArrowheads="1"/>
          </p:cNvSpPr>
          <p:nvPr/>
        </p:nvSpPr>
        <p:spPr bwMode="auto">
          <a:xfrm>
            <a:off x="3957638" y="1879600"/>
            <a:ext cx="4316412" cy="2725738"/>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9" name="Rectangle 19" descr="Cáncer de piel&#10;&#10;Cáncer de pulmón&#10;&#10;Cáncer de vejiga&#10;"/>
          <p:cNvSpPr>
            <a:spLocks noChangeArrowheads="1"/>
          </p:cNvSpPr>
          <p:nvPr/>
        </p:nvSpPr>
        <p:spPr bwMode="auto">
          <a:xfrm>
            <a:off x="401638" y="1879600"/>
            <a:ext cx="3351212" cy="2725738"/>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1270" name="Group 2" descr="line connector"/>
          <p:cNvGrpSpPr>
            <a:grpSpLocks/>
          </p:cNvGrpSpPr>
          <p:nvPr/>
        </p:nvGrpSpPr>
        <p:grpSpPr bwMode="auto">
          <a:xfrm>
            <a:off x="2495550" y="2413000"/>
            <a:ext cx="1028700" cy="1816100"/>
            <a:chOff x="1840" y="1528"/>
            <a:chExt cx="648" cy="1144"/>
          </a:xfrm>
        </p:grpSpPr>
        <p:sp>
          <p:nvSpPr>
            <p:cNvPr id="11284" name="Line 3"/>
            <p:cNvSpPr>
              <a:spLocks noChangeShapeType="1"/>
            </p:cNvSpPr>
            <p:nvPr/>
          </p:nvSpPr>
          <p:spPr bwMode="auto">
            <a:xfrm>
              <a:off x="1840" y="2096"/>
              <a:ext cx="320" cy="0"/>
            </a:xfrm>
            <a:prstGeom prst="line">
              <a:avLst/>
            </a:prstGeom>
            <a:noFill/>
            <a:ln w="57150" cap="sq">
              <a:solidFill>
                <a:srgbClr val="D6AD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285" name="Freeform 4"/>
            <p:cNvSpPr>
              <a:spLocks/>
            </p:cNvSpPr>
            <p:nvPr/>
          </p:nvSpPr>
          <p:spPr bwMode="auto">
            <a:xfrm>
              <a:off x="1840" y="1528"/>
              <a:ext cx="648" cy="152"/>
            </a:xfrm>
            <a:custGeom>
              <a:avLst/>
              <a:gdLst>
                <a:gd name="T0" fmla="*/ 0 w 648"/>
                <a:gd name="T1" fmla="*/ 0 h 152"/>
                <a:gd name="T2" fmla="*/ 560 w 648"/>
                <a:gd name="T3" fmla="*/ 0 h 152"/>
                <a:gd name="T4" fmla="*/ 648 w 648"/>
                <a:gd name="T5" fmla="*/ 152 h 152"/>
                <a:gd name="T6" fmla="*/ 0 60000 65536"/>
                <a:gd name="T7" fmla="*/ 0 60000 65536"/>
                <a:gd name="T8" fmla="*/ 0 60000 65536"/>
              </a:gdLst>
              <a:ahLst/>
              <a:cxnLst>
                <a:cxn ang="T6">
                  <a:pos x="T0" y="T1"/>
                </a:cxn>
                <a:cxn ang="T7">
                  <a:pos x="T2" y="T3"/>
                </a:cxn>
                <a:cxn ang="T8">
                  <a:pos x="T4" y="T5"/>
                </a:cxn>
              </a:cxnLst>
              <a:rect l="0" t="0" r="r" b="b"/>
              <a:pathLst>
                <a:path w="648" h="152">
                  <a:moveTo>
                    <a:pt x="0" y="0"/>
                  </a:moveTo>
                  <a:lnTo>
                    <a:pt x="560" y="0"/>
                  </a:lnTo>
                  <a:lnTo>
                    <a:pt x="648" y="152"/>
                  </a:lnTo>
                </a:path>
              </a:pathLst>
            </a:custGeom>
            <a:noFill/>
            <a:ln w="57150" cap="sq" cmpd="sng">
              <a:solidFill>
                <a:srgbClr val="D6AD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286" name="Freeform 5"/>
            <p:cNvSpPr>
              <a:spLocks/>
            </p:cNvSpPr>
            <p:nvPr/>
          </p:nvSpPr>
          <p:spPr bwMode="auto">
            <a:xfrm flipV="1">
              <a:off x="1840" y="2520"/>
              <a:ext cx="648" cy="152"/>
            </a:xfrm>
            <a:custGeom>
              <a:avLst/>
              <a:gdLst>
                <a:gd name="T0" fmla="*/ 0 w 648"/>
                <a:gd name="T1" fmla="*/ 0 h 152"/>
                <a:gd name="T2" fmla="*/ 560 w 648"/>
                <a:gd name="T3" fmla="*/ 0 h 152"/>
                <a:gd name="T4" fmla="*/ 648 w 648"/>
                <a:gd name="T5" fmla="*/ 152 h 152"/>
                <a:gd name="T6" fmla="*/ 0 60000 65536"/>
                <a:gd name="T7" fmla="*/ 0 60000 65536"/>
                <a:gd name="T8" fmla="*/ 0 60000 65536"/>
              </a:gdLst>
              <a:ahLst/>
              <a:cxnLst>
                <a:cxn ang="T6">
                  <a:pos x="T0" y="T1"/>
                </a:cxn>
                <a:cxn ang="T7">
                  <a:pos x="T2" y="T3"/>
                </a:cxn>
                <a:cxn ang="T8">
                  <a:pos x="T4" y="T5"/>
                </a:cxn>
              </a:cxnLst>
              <a:rect l="0" t="0" r="r" b="b"/>
              <a:pathLst>
                <a:path w="648" h="152">
                  <a:moveTo>
                    <a:pt x="0" y="0"/>
                  </a:moveTo>
                  <a:lnTo>
                    <a:pt x="560" y="0"/>
                  </a:lnTo>
                  <a:lnTo>
                    <a:pt x="648" y="152"/>
                  </a:lnTo>
                </a:path>
              </a:pathLst>
            </a:custGeom>
            <a:noFill/>
            <a:ln w="57150" cap="sq" cmpd="sng">
              <a:solidFill>
                <a:srgbClr val="D6AD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1271" name="Rectangle 6"/>
          <p:cNvSpPr>
            <a:spLocks noGrp="1" noChangeArrowheads="1"/>
          </p:cNvSpPr>
          <p:nvPr>
            <p:ph type="title"/>
          </p:nvPr>
        </p:nvSpPr>
        <p:spPr/>
        <p:txBody>
          <a:bodyPr/>
          <a:lstStyle/>
          <a:p>
            <a:pPr eaLnBrk="1" hangingPunct="1"/>
            <a:r>
              <a:rPr lang="es-ES" altLang="en-US" dirty="0" smtClean="0"/>
              <a:t>¿Por qué estudiar el arsénico?</a:t>
            </a:r>
          </a:p>
        </p:txBody>
      </p:sp>
      <p:sp>
        <p:nvSpPr>
          <p:cNvPr id="11272" name="Rectangle 7"/>
          <p:cNvSpPr>
            <a:spLocks noGrp="1" noChangeArrowheads="1"/>
          </p:cNvSpPr>
          <p:nvPr>
            <p:ph type="body" idx="1"/>
          </p:nvPr>
        </p:nvSpPr>
        <p:spPr>
          <a:xfrm>
            <a:off x="247650" y="5346700"/>
            <a:ext cx="8743950" cy="977900"/>
          </a:xfrm>
        </p:spPr>
        <p:txBody>
          <a:bodyPr/>
          <a:lstStyle/>
          <a:p>
            <a:pPr eaLnBrk="1" hangingPunct="1"/>
            <a:r>
              <a:rPr lang="es-ES" altLang="en-US" smtClean="0"/>
              <a:t>Los efectos ocurren dependiendo de la dosis y de la duración de la exposición.</a:t>
            </a:r>
          </a:p>
        </p:txBody>
      </p:sp>
      <p:sp>
        <p:nvSpPr>
          <p:cNvPr id="11273" name="Text Box 8" descr="Cáncer de piel&#10;&#10;Cáncer de pulmón&#10;&#10;Cáncer de vejiga&#10;"/>
          <p:cNvSpPr txBox="1">
            <a:spLocks noChangeArrowheads="1"/>
          </p:cNvSpPr>
          <p:nvPr/>
        </p:nvSpPr>
        <p:spPr bwMode="auto">
          <a:xfrm>
            <a:off x="196850" y="2259013"/>
            <a:ext cx="24114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s-ES" altLang="en-US" sz="2000" dirty="0">
                <a:solidFill>
                  <a:schemeClr val="bg1"/>
                </a:solidFill>
                <a:latin typeface="Arial" panose="020B0604020202020204" pitchFamily="34" charset="0"/>
              </a:rPr>
              <a:t>Cáncer de piel</a:t>
            </a:r>
          </a:p>
          <a:p>
            <a:pPr algn="r" eaLnBrk="1" hangingPunct="1">
              <a:spcBef>
                <a:spcPct val="50000"/>
              </a:spcBef>
            </a:pPr>
            <a:endParaRPr lang="es-ES" altLang="en-US" sz="2000" dirty="0">
              <a:solidFill>
                <a:schemeClr val="bg1"/>
              </a:solidFill>
              <a:latin typeface="Arial" panose="020B0604020202020204" pitchFamily="34" charset="0"/>
            </a:endParaRPr>
          </a:p>
          <a:p>
            <a:pPr algn="r" eaLnBrk="1" hangingPunct="1">
              <a:spcBef>
                <a:spcPct val="50000"/>
              </a:spcBef>
            </a:pPr>
            <a:r>
              <a:rPr lang="es-ES" altLang="en-US" sz="2000" dirty="0">
                <a:solidFill>
                  <a:schemeClr val="bg1"/>
                </a:solidFill>
                <a:latin typeface="Arial" panose="020B0604020202020204" pitchFamily="34" charset="0"/>
              </a:rPr>
              <a:t>Cáncer de pulmón</a:t>
            </a:r>
          </a:p>
          <a:p>
            <a:pPr algn="r" eaLnBrk="1" hangingPunct="1">
              <a:spcBef>
                <a:spcPct val="50000"/>
              </a:spcBef>
            </a:pPr>
            <a:endParaRPr lang="es-ES" altLang="en-US" sz="2000" dirty="0">
              <a:solidFill>
                <a:schemeClr val="bg1"/>
              </a:solidFill>
              <a:latin typeface="Arial" panose="020B0604020202020204" pitchFamily="34" charset="0"/>
            </a:endParaRPr>
          </a:p>
          <a:p>
            <a:pPr algn="r" eaLnBrk="1" hangingPunct="1">
              <a:spcBef>
                <a:spcPct val="50000"/>
              </a:spcBef>
            </a:pPr>
            <a:r>
              <a:rPr lang="es-ES" altLang="en-US" sz="2000" dirty="0">
                <a:solidFill>
                  <a:schemeClr val="bg1"/>
                </a:solidFill>
                <a:latin typeface="Arial" panose="020B0604020202020204" pitchFamily="34" charset="0"/>
              </a:rPr>
              <a:t>Cáncer de vejiga</a:t>
            </a:r>
          </a:p>
        </p:txBody>
      </p:sp>
      <p:sp>
        <p:nvSpPr>
          <p:cNvPr id="11274" name="Text Box 9" descr="Efectos en la piel&#10;Efectos gastrointestinales&#10;Efectos cardiovasculares&#10;Efectos neurológicos&#10;"/>
          <p:cNvSpPr txBox="1">
            <a:spLocks noChangeArrowheads="1"/>
          </p:cNvSpPr>
          <p:nvPr/>
        </p:nvSpPr>
        <p:spPr bwMode="auto">
          <a:xfrm>
            <a:off x="5226050" y="2424113"/>
            <a:ext cx="3181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2000" dirty="0">
                <a:solidFill>
                  <a:schemeClr val="bg1"/>
                </a:solidFill>
                <a:latin typeface="Arial" panose="020B0604020202020204" pitchFamily="34" charset="0"/>
              </a:rPr>
              <a:t>Efectos en la piel</a:t>
            </a:r>
          </a:p>
          <a:p>
            <a:pPr eaLnBrk="1" hangingPunct="1">
              <a:spcBef>
                <a:spcPct val="50000"/>
              </a:spcBef>
            </a:pPr>
            <a:r>
              <a:rPr lang="es-ES" altLang="en-US" sz="2000" dirty="0">
                <a:solidFill>
                  <a:schemeClr val="bg1"/>
                </a:solidFill>
                <a:latin typeface="Arial" panose="020B0604020202020204" pitchFamily="34" charset="0"/>
              </a:rPr>
              <a:t>Efectos gastrointestinales</a:t>
            </a:r>
          </a:p>
          <a:p>
            <a:pPr eaLnBrk="1" hangingPunct="1">
              <a:spcBef>
                <a:spcPct val="50000"/>
              </a:spcBef>
            </a:pPr>
            <a:r>
              <a:rPr lang="es-ES" altLang="en-US" sz="2000" dirty="0">
                <a:solidFill>
                  <a:schemeClr val="bg1"/>
                </a:solidFill>
                <a:latin typeface="Arial" panose="020B0604020202020204" pitchFamily="34" charset="0"/>
              </a:rPr>
              <a:t>Efectos cardiovasculares</a:t>
            </a:r>
          </a:p>
          <a:p>
            <a:pPr eaLnBrk="1" hangingPunct="1">
              <a:spcBef>
                <a:spcPct val="50000"/>
              </a:spcBef>
            </a:pPr>
            <a:r>
              <a:rPr lang="es-ES" altLang="en-US" sz="2000" dirty="0">
                <a:solidFill>
                  <a:schemeClr val="bg1"/>
                </a:solidFill>
                <a:latin typeface="Arial" panose="020B0604020202020204" pitchFamily="34" charset="0"/>
              </a:rPr>
              <a:t>Efectos neurológicos</a:t>
            </a:r>
          </a:p>
        </p:txBody>
      </p:sp>
      <p:sp>
        <p:nvSpPr>
          <p:cNvPr id="11275" name="Line 11" descr="line connector"/>
          <p:cNvSpPr>
            <a:spLocks noChangeShapeType="1"/>
          </p:cNvSpPr>
          <p:nvPr/>
        </p:nvSpPr>
        <p:spPr bwMode="auto">
          <a:xfrm flipH="1">
            <a:off x="4660900" y="3086100"/>
            <a:ext cx="679450" cy="0"/>
          </a:xfrm>
          <a:prstGeom prst="line">
            <a:avLst/>
          </a:prstGeom>
          <a:noFill/>
          <a:ln w="57150" cap="sq">
            <a:solidFill>
              <a:srgbClr val="D6AD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276" name="Freeform 12" descr="line connector"/>
          <p:cNvSpPr>
            <a:spLocks/>
          </p:cNvSpPr>
          <p:nvPr/>
        </p:nvSpPr>
        <p:spPr bwMode="auto">
          <a:xfrm flipH="1">
            <a:off x="4216400" y="2597150"/>
            <a:ext cx="1123950" cy="57150"/>
          </a:xfrm>
          <a:custGeom>
            <a:avLst/>
            <a:gdLst>
              <a:gd name="T0" fmla="*/ 0 w 648"/>
              <a:gd name="T1" fmla="*/ 0 h 152"/>
              <a:gd name="T2" fmla="*/ 971315 w 648"/>
              <a:gd name="T3" fmla="*/ 0 h 152"/>
              <a:gd name="T4" fmla="*/ 1123950 w 648"/>
              <a:gd name="T5" fmla="*/ 57150 h 152"/>
              <a:gd name="T6" fmla="*/ 0 60000 65536"/>
              <a:gd name="T7" fmla="*/ 0 60000 65536"/>
              <a:gd name="T8" fmla="*/ 0 60000 65536"/>
            </a:gdLst>
            <a:ahLst/>
            <a:cxnLst>
              <a:cxn ang="T6">
                <a:pos x="T0" y="T1"/>
              </a:cxn>
              <a:cxn ang="T7">
                <a:pos x="T2" y="T3"/>
              </a:cxn>
              <a:cxn ang="T8">
                <a:pos x="T4" y="T5"/>
              </a:cxn>
            </a:cxnLst>
            <a:rect l="0" t="0" r="r" b="b"/>
            <a:pathLst>
              <a:path w="648" h="152">
                <a:moveTo>
                  <a:pt x="0" y="0"/>
                </a:moveTo>
                <a:lnTo>
                  <a:pt x="560" y="0"/>
                </a:lnTo>
                <a:lnTo>
                  <a:pt x="648" y="152"/>
                </a:lnTo>
              </a:path>
            </a:pathLst>
          </a:custGeom>
          <a:noFill/>
          <a:ln w="57150" cap="sq" cmpd="sng">
            <a:solidFill>
              <a:srgbClr val="D6AD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277" name="Freeform 13" descr="line connector"/>
          <p:cNvSpPr>
            <a:spLocks/>
          </p:cNvSpPr>
          <p:nvPr/>
        </p:nvSpPr>
        <p:spPr bwMode="auto">
          <a:xfrm flipH="1" flipV="1">
            <a:off x="4241800" y="3998913"/>
            <a:ext cx="1098550" cy="76200"/>
          </a:xfrm>
          <a:custGeom>
            <a:avLst/>
            <a:gdLst>
              <a:gd name="T0" fmla="*/ 0 w 648"/>
              <a:gd name="T1" fmla="*/ 0 h 152"/>
              <a:gd name="T2" fmla="*/ 949364 w 648"/>
              <a:gd name="T3" fmla="*/ 0 h 152"/>
              <a:gd name="T4" fmla="*/ 1098550 w 648"/>
              <a:gd name="T5" fmla="*/ 76200 h 152"/>
              <a:gd name="T6" fmla="*/ 0 60000 65536"/>
              <a:gd name="T7" fmla="*/ 0 60000 65536"/>
              <a:gd name="T8" fmla="*/ 0 60000 65536"/>
            </a:gdLst>
            <a:ahLst/>
            <a:cxnLst>
              <a:cxn ang="T6">
                <a:pos x="T0" y="T1"/>
              </a:cxn>
              <a:cxn ang="T7">
                <a:pos x="T2" y="T3"/>
              </a:cxn>
              <a:cxn ang="T8">
                <a:pos x="T4" y="T5"/>
              </a:cxn>
            </a:cxnLst>
            <a:rect l="0" t="0" r="r" b="b"/>
            <a:pathLst>
              <a:path w="648" h="152">
                <a:moveTo>
                  <a:pt x="0" y="0"/>
                </a:moveTo>
                <a:lnTo>
                  <a:pt x="560" y="0"/>
                </a:lnTo>
                <a:lnTo>
                  <a:pt x="648" y="152"/>
                </a:lnTo>
              </a:path>
            </a:pathLst>
          </a:custGeom>
          <a:noFill/>
          <a:ln w="57150" cap="sq" cmpd="sng">
            <a:solidFill>
              <a:srgbClr val="D6AD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278" name="Oval 15" descr="Toxicidad del Arsénico&#10;"/>
          <p:cNvSpPr>
            <a:spLocks noChangeArrowheads="1"/>
          </p:cNvSpPr>
          <p:nvPr/>
        </p:nvSpPr>
        <p:spPr bwMode="auto">
          <a:xfrm>
            <a:off x="2984500" y="2597150"/>
            <a:ext cx="1739900" cy="1477963"/>
          </a:xfrm>
          <a:prstGeom prst="ellipse">
            <a:avLst/>
          </a:prstGeom>
          <a:solidFill>
            <a:schemeClr val="bg1"/>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79" name="Text Box 16"/>
          <p:cNvSpPr txBox="1">
            <a:spLocks noChangeArrowheads="1"/>
          </p:cNvSpPr>
          <p:nvPr/>
        </p:nvSpPr>
        <p:spPr bwMode="auto">
          <a:xfrm>
            <a:off x="2930525" y="2763838"/>
            <a:ext cx="1851025" cy="1143000"/>
          </a:xfrm>
          <a:prstGeom prst="rect">
            <a:avLst/>
          </a:prstGeom>
          <a:noFill/>
          <a:ln>
            <a:noFill/>
          </a:ln>
          <a:effectLst/>
          <a:extLst>
            <a:ext uri="{909E8E84-426E-40DD-AFC4-6F175D3DCCD1}">
              <a14:hiddenFill xmlns:a14="http://schemas.microsoft.com/office/drawing/2010/main">
                <a:solidFill>
                  <a:srgbClr val="D6AD00"/>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 altLang="en-US" sz="2500" dirty="0">
                <a:solidFill>
                  <a:srgbClr val="FFFFFF"/>
                </a:solidFill>
                <a:latin typeface="Arial" panose="020B0604020202020204" pitchFamily="34" charset="0"/>
              </a:rPr>
              <a:t>Toxicidad</a:t>
            </a:r>
          </a:p>
          <a:p>
            <a:pPr algn="ctr" eaLnBrk="1" hangingPunct="1"/>
            <a:r>
              <a:rPr lang="es-ES" altLang="en-US" sz="2500" dirty="0">
                <a:solidFill>
                  <a:srgbClr val="FFFFFF"/>
                </a:solidFill>
                <a:latin typeface="Arial" panose="020B0604020202020204" pitchFamily="34" charset="0"/>
              </a:rPr>
              <a:t>del</a:t>
            </a:r>
          </a:p>
          <a:p>
            <a:pPr algn="ctr" eaLnBrk="1" hangingPunct="1"/>
            <a:r>
              <a:rPr lang="es-ES" altLang="en-US" sz="2500" dirty="0">
                <a:solidFill>
                  <a:srgbClr val="FFFFFF"/>
                </a:solidFill>
                <a:latin typeface="Arial" panose="020B0604020202020204" pitchFamily="34" charset="0"/>
              </a:rPr>
              <a:t>Arsénico</a:t>
            </a:r>
          </a:p>
        </p:txBody>
      </p:sp>
      <p:sp>
        <p:nvSpPr>
          <p:cNvPr id="11280" name="Text Box 17" descr="Cáncer*&#10;"/>
          <p:cNvSpPr txBox="1">
            <a:spLocks noChangeArrowheads="1"/>
          </p:cNvSpPr>
          <p:nvPr/>
        </p:nvSpPr>
        <p:spPr bwMode="auto">
          <a:xfrm>
            <a:off x="401638" y="1657350"/>
            <a:ext cx="3351212" cy="365125"/>
          </a:xfrm>
          <a:prstGeom prst="rect">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i="1" dirty="0">
                <a:solidFill>
                  <a:srgbClr val="FFFFFF"/>
                </a:solidFill>
                <a:latin typeface="Arial" panose="020B0604020202020204" pitchFamily="34" charset="0"/>
              </a:rPr>
              <a:t>Cáncer*</a:t>
            </a:r>
          </a:p>
        </p:txBody>
      </p:sp>
      <p:sp>
        <p:nvSpPr>
          <p:cNvPr id="11281" name="Text Box 18" descr="No-Cáncer&#10;"/>
          <p:cNvSpPr txBox="1">
            <a:spLocks noChangeArrowheads="1"/>
          </p:cNvSpPr>
          <p:nvPr/>
        </p:nvSpPr>
        <p:spPr bwMode="auto">
          <a:xfrm>
            <a:off x="3956050" y="1657350"/>
            <a:ext cx="4329113" cy="365125"/>
          </a:xfrm>
          <a:prstGeom prst="rect">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i="1" dirty="0">
                <a:solidFill>
                  <a:srgbClr val="FFFFFF"/>
                </a:solidFill>
                <a:latin typeface="Arial" panose="020B0604020202020204" pitchFamily="34" charset="0"/>
              </a:rPr>
              <a:t>No-Cáncer</a:t>
            </a:r>
          </a:p>
        </p:txBody>
      </p:sp>
      <p:sp>
        <p:nvSpPr>
          <p:cNvPr id="11282" name="Text Box 21"/>
          <p:cNvSpPr txBox="1">
            <a:spLocks noChangeArrowheads="1"/>
          </p:cNvSpPr>
          <p:nvPr/>
        </p:nvSpPr>
        <p:spPr bwMode="auto">
          <a:xfrm>
            <a:off x="469900" y="4681538"/>
            <a:ext cx="780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marL="114300" indent="-1143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 altLang="en-US" sz="1800">
                <a:solidFill>
                  <a:schemeClr val="bg1"/>
                </a:solidFill>
                <a:latin typeface="Arial" panose="020B0604020202020204" pitchFamily="34" charset="0"/>
              </a:rPr>
              <a:t>*El arsénico inorgánico es un conocido carcinógeno humano. </a:t>
            </a:r>
            <a:br>
              <a:rPr lang="es-ES" altLang="en-US" sz="1800">
                <a:solidFill>
                  <a:schemeClr val="bg1"/>
                </a:solidFill>
                <a:latin typeface="Arial" panose="020B0604020202020204" pitchFamily="34" charset="0"/>
              </a:rPr>
            </a:br>
            <a:r>
              <a:rPr lang="es-ES" altLang="en-US" sz="1800">
                <a:solidFill>
                  <a:schemeClr val="bg1"/>
                </a:solidFill>
                <a:latin typeface="Arial" panose="020B0604020202020204" pitchFamily="34" charset="0"/>
              </a:rPr>
              <a:t>La carcinogenicidad del arsénico orgánico no ha sido clasificada.</a:t>
            </a:r>
          </a:p>
        </p:txBody>
      </p:sp>
      <p:sp>
        <p:nvSpPr>
          <p:cNvPr id="11283" name="Line 22" descr="line connector"/>
          <p:cNvSpPr>
            <a:spLocks noChangeShapeType="1"/>
          </p:cNvSpPr>
          <p:nvPr/>
        </p:nvSpPr>
        <p:spPr bwMode="auto">
          <a:xfrm flipH="1">
            <a:off x="4699000" y="3556000"/>
            <a:ext cx="641350" cy="0"/>
          </a:xfrm>
          <a:prstGeom prst="line">
            <a:avLst/>
          </a:prstGeom>
          <a:noFill/>
          <a:ln w="57150" cap="sq">
            <a:solidFill>
              <a:srgbClr val="D6AD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9" name="Slide Number Placeholder 4"/>
          <p:cNvSpPr>
            <a:spLocks noGrp="1"/>
          </p:cNvSpPr>
          <p:nvPr>
            <p:ph type="sldNum" sz="quarter" idx="11"/>
          </p:nvPr>
        </p:nvSpPr>
        <p:spPr/>
        <p:txBody>
          <a:bodyPr/>
          <a:lstStyle/>
          <a:p>
            <a:pPr>
              <a:defRPr/>
            </a:pPr>
            <a:fld id="{A1FAB348-23CF-485A-9A21-4B9161CAF33A}" type="slidenum">
              <a:rPr lang="en-US" altLang="en-US"/>
              <a:pPr>
                <a:defRPr/>
              </a:pPr>
              <a:t>7</a:t>
            </a:fld>
            <a:endParaRPr lang="en-US" altLang="en-US"/>
          </a:p>
        </p:txBody>
      </p:sp>
      <p:sp>
        <p:nvSpPr>
          <p:cNvPr id="12292" name="Rectangle 4" descr="South Asia"/>
          <p:cNvSpPr>
            <a:spLocks noGrp="1" noChangeArrowheads="1"/>
          </p:cNvSpPr>
          <p:nvPr>
            <p:ph type="title"/>
          </p:nvPr>
        </p:nvSpPr>
        <p:spPr/>
        <p:txBody>
          <a:bodyPr/>
          <a:lstStyle/>
          <a:p>
            <a:pPr eaLnBrk="1" hangingPunct="1"/>
            <a:r>
              <a:rPr lang="es-ES" altLang="en-US" dirty="0" smtClean="0"/>
              <a:t>Arsénico en el Asia meridional</a:t>
            </a:r>
          </a:p>
        </p:txBody>
      </p:sp>
      <p:sp>
        <p:nvSpPr>
          <p:cNvPr id="12293" name="Rectangle 5"/>
          <p:cNvSpPr>
            <a:spLocks noGrp="1" noChangeArrowheads="1"/>
          </p:cNvSpPr>
          <p:nvPr>
            <p:ph type="body" idx="1"/>
          </p:nvPr>
        </p:nvSpPr>
        <p:spPr>
          <a:xfrm>
            <a:off x="228600" y="5395913"/>
            <a:ext cx="8743950" cy="915987"/>
          </a:xfrm>
        </p:spPr>
        <p:txBody>
          <a:bodyPr/>
          <a:lstStyle/>
          <a:p>
            <a:pPr eaLnBrk="1" hangingPunct="1">
              <a:lnSpc>
                <a:spcPct val="80000"/>
              </a:lnSpc>
            </a:pPr>
            <a:r>
              <a:rPr lang="es-ES" altLang="en-US" sz="2400" smtClean="0"/>
              <a:t>Se producen efectos en salud en ambas poblaciones como consecuencia de la exposición a estos niveles de arsénico.</a:t>
            </a:r>
          </a:p>
        </p:txBody>
      </p:sp>
      <p:pic>
        <p:nvPicPr>
          <p:cNvPr id="12294" name="Picture 16" descr="el Asia merid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727200"/>
            <a:ext cx="3216275"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ext Box 17"/>
          <p:cNvSpPr txBox="1">
            <a:spLocks noChangeArrowheads="1"/>
          </p:cNvSpPr>
          <p:nvPr/>
        </p:nvSpPr>
        <p:spPr bwMode="auto">
          <a:xfrm>
            <a:off x="3860800" y="1863725"/>
            <a:ext cx="5240338"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a:solidFill>
                  <a:schemeClr val="bg1"/>
                </a:solidFill>
                <a:latin typeface="Arial" panose="020B0604020202020204" pitchFamily="34" charset="0"/>
              </a:rPr>
              <a:t>Número estimado de personas que beben agua con arsénico por encima del valor guía de OMS:</a:t>
            </a:r>
          </a:p>
          <a:p>
            <a:pPr eaLnBrk="1" hangingPunct="1">
              <a:spcBef>
                <a:spcPct val="50000"/>
              </a:spcBef>
              <a:buFont typeface="Wingdings" panose="05000000000000000000" pitchFamily="2" charset="2"/>
              <a:buChar char="§"/>
            </a:pPr>
            <a:r>
              <a:rPr lang="es-ES" altLang="en-US">
                <a:solidFill>
                  <a:schemeClr val="bg1"/>
                </a:solidFill>
                <a:latin typeface="Arial" panose="020B0604020202020204" pitchFamily="34" charset="0"/>
              </a:rPr>
              <a:t>Bangladesh: ~28,000,000 personas</a:t>
            </a:r>
          </a:p>
          <a:p>
            <a:pPr eaLnBrk="1" hangingPunct="1">
              <a:spcBef>
                <a:spcPct val="50000"/>
              </a:spcBef>
              <a:buFont typeface="Wingdings" panose="05000000000000000000" pitchFamily="2" charset="2"/>
              <a:buChar char="§"/>
            </a:pPr>
            <a:r>
              <a:rPr lang="es-ES" altLang="en-US">
                <a:solidFill>
                  <a:schemeClr val="bg1"/>
                </a:solidFill>
                <a:latin typeface="Arial" panose="020B0604020202020204" pitchFamily="34" charset="0"/>
              </a:rPr>
              <a:t>Bengala Occidental: &gt;1,000,000 personas</a:t>
            </a:r>
          </a:p>
        </p:txBody>
      </p:sp>
      <p:sp>
        <p:nvSpPr>
          <p:cNvPr id="12296" name="Freeform 18" descr="line connector"/>
          <p:cNvSpPr>
            <a:spLocks/>
          </p:cNvSpPr>
          <p:nvPr/>
        </p:nvSpPr>
        <p:spPr bwMode="auto">
          <a:xfrm flipV="1">
            <a:off x="2781300" y="3140075"/>
            <a:ext cx="1079500" cy="390525"/>
          </a:xfrm>
          <a:custGeom>
            <a:avLst/>
            <a:gdLst>
              <a:gd name="T0" fmla="*/ 0 w 712"/>
              <a:gd name="T1" fmla="*/ 390525 h 390"/>
              <a:gd name="T2" fmla="*/ 169809 w 712"/>
              <a:gd name="T3" fmla="*/ 0 h 390"/>
              <a:gd name="T4" fmla="*/ 1079500 w 712"/>
              <a:gd name="T5" fmla="*/ 0 h 390"/>
              <a:gd name="T6" fmla="*/ 0 60000 65536"/>
              <a:gd name="T7" fmla="*/ 0 60000 65536"/>
              <a:gd name="T8" fmla="*/ 0 60000 65536"/>
            </a:gdLst>
            <a:ahLst/>
            <a:cxnLst>
              <a:cxn ang="T6">
                <a:pos x="T0" y="T1"/>
              </a:cxn>
              <a:cxn ang="T7">
                <a:pos x="T2" y="T3"/>
              </a:cxn>
              <a:cxn ang="T8">
                <a:pos x="T4" y="T5"/>
              </a:cxn>
            </a:cxnLst>
            <a:rect l="0" t="0" r="r" b="b"/>
            <a:pathLst>
              <a:path w="712" h="390">
                <a:moveTo>
                  <a:pt x="0" y="390"/>
                </a:moveTo>
                <a:lnTo>
                  <a:pt x="112" y="0"/>
                </a:lnTo>
                <a:lnTo>
                  <a:pt x="712" y="0"/>
                </a:lnTo>
              </a:path>
            </a:pathLst>
          </a:custGeom>
          <a:noFill/>
          <a:ln w="38100" cap="sq" cmpd="sng">
            <a:solidFill>
              <a:schemeClr val="bg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297" name="Freeform 19" descr="line connectors"/>
          <p:cNvSpPr>
            <a:spLocks/>
          </p:cNvSpPr>
          <p:nvPr/>
        </p:nvSpPr>
        <p:spPr bwMode="auto">
          <a:xfrm>
            <a:off x="2438400" y="3140075"/>
            <a:ext cx="1422400" cy="949325"/>
          </a:xfrm>
          <a:custGeom>
            <a:avLst/>
            <a:gdLst>
              <a:gd name="T0" fmla="*/ 0 w 1032"/>
              <a:gd name="T1" fmla="*/ 0 h 438"/>
              <a:gd name="T2" fmla="*/ 147478 w 1032"/>
              <a:gd name="T3" fmla="*/ 949325 h 438"/>
              <a:gd name="T4" fmla="*/ 1422400 w 1032"/>
              <a:gd name="T5" fmla="*/ 949325 h 438"/>
              <a:gd name="T6" fmla="*/ 0 60000 65536"/>
              <a:gd name="T7" fmla="*/ 0 60000 65536"/>
              <a:gd name="T8" fmla="*/ 0 60000 65536"/>
            </a:gdLst>
            <a:ahLst/>
            <a:cxnLst>
              <a:cxn ang="T6">
                <a:pos x="T0" y="T1"/>
              </a:cxn>
              <a:cxn ang="T7">
                <a:pos x="T2" y="T3"/>
              </a:cxn>
              <a:cxn ang="T8">
                <a:pos x="T4" y="T5"/>
              </a:cxn>
            </a:cxnLst>
            <a:rect l="0" t="0" r="r" b="b"/>
            <a:pathLst>
              <a:path w="1032" h="438">
                <a:moveTo>
                  <a:pt x="0" y="0"/>
                </a:moveTo>
                <a:lnTo>
                  <a:pt x="107" y="438"/>
                </a:lnTo>
                <a:lnTo>
                  <a:pt x="1032" y="438"/>
                </a:lnTo>
              </a:path>
            </a:pathLst>
          </a:custGeom>
          <a:noFill/>
          <a:ln w="38100" cap="sq" cmpd="sng">
            <a:solidFill>
              <a:schemeClr val="bg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88" name="Slide Number Placeholder 4"/>
          <p:cNvSpPr>
            <a:spLocks noGrp="1"/>
          </p:cNvSpPr>
          <p:nvPr>
            <p:ph type="sldNum" sz="quarter" idx="11"/>
          </p:nvPr>
        </p:nvSpPr>
        <p:spPr/>
        <p:txBody>
          <a:bodyPr/>
          <a:lstStyle/>
          <a:p>
            <a:pPr>
              <a:defRPr/>
            </a:pPr>
            <a:fld id="{1D26A9FF-DF34-43FF-A77C-4CD29EB8770E}" type="slidenum">
              <a:rPr lang="en-US" altLang="en-US"/>
              <a:pPr>
                <a:defRPr/>
              </a:pPr>
              <a:t>8</a:t>
            </a:fld>
            <a:endParaRPr lang="en-US" altLang="en-US"/>
          </a:p>
        </p:txBody>
      </p:sp>
      <p:sp>
        <p:nvSpPr>
          <p:cNvPr id="13316" name="Rectangle 146" descr="Orgánico vs. &#10;inorgánico&#10;Niveles típicos&#10;Otras consideraciones&#10;"/>
          <p:cNvSpPr>
            <a:spLocks noChangeArrowheads="1"/>
          </p:cNvSpPr>
          <p:nvPr/>
        </p:nvSpPr>
        <p:spPr bwMode="auto">
          <a:xfrm>
            <a:off x="2895600" y="2451100"/>
            <a:ext cx="3451225" cy="3059113"/>
          </a:xfrm>
          <a:prstGeom prst="rect">
            <a:avLst/>
          </a:prstGeom>
          <a:solidFill>
            <a:schemeClr val="tx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7" name="Rectangle 11"/>
          <p:cNvSpPr>
            <a:spLocks noGrp="1" noChangeArrowheads="1"/>
          </p:cNvSpPr>
          <p:nvPr>
            <p:ph type="title"/>
          </p:nvPr>
        </p:nvSpPr>
        <p:spPr/>
        <p:txBody>
          <a:bodyPr/>
          <a:lstStyle/>
          <a:p>
            <a:pPr eaLnBrk="1" hangingPunct="1"/>
            <a:r>
              <a:rPr lang="es-ES" altLang="en-US" smtClean="0"/>
              <a:t>Arsénico en el medio ambiente</a:t>
            </a:r>
          </a:p>
        </p:txBody>
      </p:sp>
      <p:sp>
        <p:nvSpPr>
          <p:cNvPr id="13318" name="Rectangle 12"/>
          <p:cNvSpPr>
            <a:spLocks noGrp="1" noChangeArrowheads="1"/>
          </p:cNvSpPr>
          <p:nvPr>
            <p:ph type="body" idx="1"/>
          </p:nvPr>
        </p:nvSpPr>
        <p:spPr>
          <a:xfrm>
            <a:off x="2343150" y="2751138"/>
            <a:ext cx="4371975" cy="2057400"/>
          </a:xfrm>
          <a:solidFill>
            <a:srgbClr val="FFFFCC"/>
          </a:solidFill>
        </p:spPr>
        <p:txBody>
          <a:bodyPr>
            <a:spAutoFit/>
          </a:bodyPr>
          <a:lstStyle/>
          <a:p>
            <a:pPr eaLnBrk="1" hangingPunct="1"/>
            <a:r>
              <a:rPr lang="es-ES" altLang="en-US" dirty="0" smtClean="0"/>
              <a:t>Orgánico vs. </a:t>
            </a:r>
            <a:br>
              <a:rPr lang="es-ES" altLang="en-US" dirty="0" smtClean="0"/>
            </a:br>
            <a:r>
              <a:rPr lang="es-ES" altLang="en-US" dirty="0" smtClean="0"/>
              <a:t>inorgánico</a:t>
            </a:r>
          </a:p>
          <a:p>
            <a:pPr eaLnBrk="1" hangingPunct="1"/>
            <a:r>
              <a:rPr lang="es-ES" altLang="en-US" dirty="0" smtClean="0"/>
              <a:t>Niveles típicos</a:t>
            </a:r>
          </a:p>
          <a:p>
            <a:pPr eaLnBrk="1" hangingPunct="1"/>
            <a:r>
              <a:rPr lang="es-ES" altLang="en-US" dirty="0" smtClean="0"/>
              <a:t>Otras consideraciones</a:t>
            </a:r>
          </a:p>
        </p:txBody>
      </p:sp>
      <p:pic>
        <p:nvPicPr>
          <p:cNvPr id="13319" name="Picture 102" descr="j01045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163" y="1695450"/>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4" descr="j01580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63" y="4186238"/>
            <a:ext cx="203517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AutoShape 142" descr="arrow"/>
          <p:cNvSpPr>
            <a:spLocks noChangeArrowheads="1"/>
          </p:cNvSpPr>
          <p:nvPr/>
        </p:nvSpPr>
        <p:spPr bwMode="auto">
          <a:xfrm rot="-3600000">
            <a:off x="2828926" y="2044700"/>
            <a:ext cx="609600" cy="803275"/>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22" name="AutoShape 143" descr="arrow"/>
          <p:cNvSpPr>
            <a:spLocks noChangeArrowheads="1"/>
          </p:cNvSpPr>
          <p:nvPr/>
        </p:nvSpPr>
        <p:spPr bwMode="auto">
          <a:xfrm rot="3600000" flipH="1">
            <a:off x="5821363" y="2044700"/>
            <a:ext cx="609600" cy="803275"/>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23" name="AutoShape 144" descr="arrow"/>
          <p:cNvSpPr>
            <a:spLocks noChangeArrowheads="1"/>
          </p:cNvSpPr>
          <p:nvPr/>
        </p:nvSpPr>
        <p:spPr bwMode="auto">
          <a:xfrm rot="3600000" flipV="1">
            <a:off x="2828926" y="5105400"/>
            <a:ext cx="609600" cy="803275"/>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24" name="AutoShape 145" descr="arrow"/>
          <p:cNvSpPr>
            <a:spLocks noChangeArrowheads="1"/>
          </p:cNvSpPr>
          <p:nvPr/>
        </p:nvSpPr>
        <p:spPr bwMode="auto">
          <a:xfrm rot="-3600000" flipH="1" flipV="1">
            <a:off x="5821363" y="5105400"/>
            <a:ext cx="609600" cy="803275"/>
          </a:xfrm>
          <a:prstGeom prst="downArrow">
            <a:avLst>
              <a:gd name="adj1" fmla="val 66667"/>
              <a:gd name="adj2" fmla="val 47395"/>
            </a:avLst>
          </a:prstGeom>
          <a:solidFill>
            <a:srgbClr val="D6AD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3325" name="Group 388" descr="manos"/>
          <p:cNvGrpSpPr>
            <a:grpSpLocks/>
          </p:cNvGrpSpPr>
          <p:nvPr/>
        </p:nvGrpSpPr>
        <p:grpSpPr bwMode="auto">
          <a:xfrm>
            <a:off x="6680200" y="4233863"/>
            <a:ext cx="2012950" cy="1846262"/>
            <a:chOff x="4208" y="2667"/>
            <a:chExt cx="1268" cy="1163"/>
          </a:xfrm>
        </p:grpSpPr>
        <p:sp>
          <p:nvSpPr>
            <p:cNvPr id="13331" name="Freeform 389"/>
            <p:cNvSpPr>
              <a:spLocks/>
            </p:cNvSpPr>
            <p:nvPr/>
          </p:nvSpPr>
          <p:spPr bwMode="auto">
            <a:xfrm>
              <a:off x="4269" y="2721"/>
              <a:ext cx="1121" cy="1109"/>
            </a:xfrm>
            <a:custGeom>
              <a:avLst/>
              <a:gdLst>
                <a:gd name="T0" fmla="*/ 989 w 2242"/>
                <a:gd name="T1" fmla="*/ 0 h 2217"/>
                <a:gd name="T2" fmla="*/ 0 w 2242"/>
                <a:gd name="T3" fmla="*/ 106 h 2217"/>
                <a:gd name="T4" fmla="*/ 90 w 2242"/>
                <a:gd name="T5" fmla="*/ 1109 h 2217"/>
                <a:gd name="T6" fmla="*/ 1121 w 2242"/>
                <a:gd name="T7" fmla="*/ 963 h 2217"/>
                <a:gd name="T8" fmla="*/ 989 w 2242"/>
                <a:gd name="T9" fmla="*/ 0 h 2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 h="2217">
                  <a:moveTo>
                    <a:pt x="1978" y="0"/>
                  </a:moveTo>
                  <a:lnTo>
                    <a:pt x="0" y="211"/>
                  </a:lnTo>
                  <a:lnTo>
                    <a:pt x="180" y="2217"/>
                  </a:lnTo>
                  <a:lnTo>
                    <a:pt x="2242" y="1926"/>
                  </a:lnTo>
                  <a:lnTo>
                    <a:pt x="1978" y="0"/>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2" name="Freeform 390"/>
            <p:cNvSpPr>
              <a:spLocks/>
            </p:cNvSpPr>
            <p:nvPr/>
          </p:nvSpPr>
          <p:spPr bwMode="auto">
            <a:xfrm>
              <a:off x="4249" y="2736"/>
              <a:ext cx="1126" cy="1040"/>
            </a:xfrm>
            <a:custGeom>
              <a:avLst/>
              <a:gdLst>
                <a:gd name="T0" fmla="*/ 400 w 2107"/>
                <a:gd name="T1" fmla="*/ 0 h 2080"/>
                <a:gd name="T2" fmla="*/ 0 w 2107"/>
                <a:gd name="T3" fmla="*/ 636 h 2080"/>
                <a:gd name="T4" fmla="*/ 748 w 2107"/>
                <a:gd name="T5" fmla="*/ 1040 h 2080"/>
                <a:gd name="T6" fmla="*/ 1126 w 2107"/>
                <a:gd name="T7" fmla="*/ 377 h 2080"/>
                <a:gd name="T8" fmla="*/ 400 w 2107"/>
                <a:gd name="T9" fmla="*/ 0 h 2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7" h="2080">
                  <a:moveTo>
                    <a:pt x="749" y="0"/>
                  </a:moveTo>
                  <a:lnTo>
                    <a:pt x="0" y="1271"/>
                  </a:lnTo>
                  <a:lnTo>
                    <a:pt x="1400" y="2080"/>
                  </a:lnTo>
                  <a:lnTo>
                    <a:pt x="2107" y="754"/>
                  </a:lnTo>
                  <a:lnTo>
                    <a:pt x="74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3" name="Freeform 391"/>
            <p:cNvSpPr>
              <a:spLocks/>
            </p:cNvSpPr>
            <p:nvPr/>
          </p:nvSpPr>
          <p:spPr bwMode="auto">
            <a:xfrm>
              <a:off x="4984" y="3135"/>
              <a:ext cx="492" cy="319"/>
            </a:xfrm>
            <a:custGeom>
              <a:avLst/>
              <a:gdLst>
                <a:gd name="T0" fmla="*/ 0 w 581"/>
                <a:gd name="T1" fmla="*/ 312 h 385"/>
                <a:gd name="T2" fmla="*/ 17 w 581"/>
                <a:gd name="T3" fmla="*/ 169 h 385"/>
                <a:gd name="T4" fmla="*/ 459 w 581"/>
                <a:gd name="T5" fmla="*/ 0 h 385"/>
                <a:gd name="T6" fmla="*/ 492 w 581"/>
                <a:gd name="T7" fmla="*/ 319 h 385"/>
                <a:gd name="T8" fmla="*/ 0 w 581"/>
                <a:gd name="T9" fmla="*/ 31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 h="385">
                  <a:moveTo>
                    <a:pt x="0" y="376"/>
                  </a:moveTo>
                  <a:lnTo>
                    <a:pt x="20" y="204"/>
                  </a:lnTo>
                  <a:lnTo>
                    <a:pt x="542" y="0"/>
                  </a:lnTo>
                  <a:lnTo>
                    <a:pt x="581" y="385"/>
                  </a:lnTo>
                  <a:lnTo>
                    <a:pt x="0" y="376"/>
                  </a:lnTo>
                  <a:close/>
                </a:path>
              </a:pathLst>
            </a:custGeom>
            <a:solidFill>
              <a:srgbClr val="A5E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4" name="Freeform 392"/>
            <p:cNvSpPr>
              <a:spLocks/>
            </p:cNvSpPr>
            <p:nvPr/>
          </p:nvSpPr>
          <p:spPr bwMode="auto">
            <a:xfrm flipH="1" flipV="1">
              <a:off x="4803" y="3220"/>
              <a:ext cx="361" cy="34"/>
            </a:xfrm>
            <a:custGeom>
              <a:avLst/>
              <a:gdLst>
                <a:gd name="T0" fmla="*/ 0 w 813"/>
                <a:gd name="T1" fmla="*/ 10 h 25"/>
                <a:gd name="T2" fmla="*/ 361 w 813"/>
                <a:gd name="T3" fmla="*/ 0 h 25"/>
                <a:gd name="T4" fmla="*/ 361 w 813"/>
                <a:gd name="T5" fmla="*/ 34 h 25"/>
                <a:gd name="T6" fmla="*/ 0 w 813"/>
                <a:gd name="T7" fmla="*/ 1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3" h="25">
                  <a:moveTo>
                    <a:pt x="0" y="7"/>
                  </a:moveTo>
                  <a:lnTo>
                    <a:pt x="812" y="0"/>
                  </a:lnTo>
                  <a:lnTo>
                    <a:pt x="813" y="25"/>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335" name="Group 393"/>
            <p:cNvGrpSpPr>
              <a:grpSpLocks/>
            </p:cNvGrpSpPr>
            <p:nvPr/>
          </p:nvGrpSpPr>
          <p:grpSpPr bwMode="auto">
            <a:xfrm>
              <a:off x="4488" y="3454"/>
              <a:ext cx="832" cy="236"/>
              <a:chOff x="1900" y="3520"/>
              <a:chExt cx="857" cy="357"/>
            </a:xfrm>
          </p:grpSpPr>
          <p:sp>
            <p:nvSpPr>
              <p:cNvPr id="13387" name="Freeform 394"/>
              <p:cNvSpPr>
                <a:spLocks/>
              </p:cNvSpPr>
              <p:nvPr/>
            </p:nvSpPr>
            <p:spPr bwMode="auto">
              <a:xfrm>
                <a:off x="1900" y="3520"/>
                <a:ext cx="857" cy="357"/>
              </a:xfrm>
              <a:custGeom>
                <a:avLst/>
                <a:gdLst>
                  <a:gd name="T0" fmla="*/ 0 w 1714"/>
                  <a:gd name="T1" fmla="*/ 87 h 713"/>
                  <a:gd name="T2" fmla="*/ 166 w 1714"/>
                  <a:gd name="T3" fmla="*/ 4 h 713"/>
                  <a:gd name="T4" fmla="*/ 267 w 1714"/>
                  <a:gd name="T5" fmla="*/ 73 h 713"/>
                  <a:gd name="T6" fmla="*/ 371 w 1714"/>
                  <a:gd name="T7" fmla="*/ 14 h 713"/>
                  <a:gd name="T8" fmla="*/ 513 w 1714"/>
                  <a:gd name="T9" fmla="*/ 11 h 713"/>
                  <a:gd name="T10" fmla="*/ 609 w 1714"/>
                  <a:gd name="T11" fmla="*/ 0 h 713"/>
                  <a:gd name="T12" fmla="*/ 857 w 1714"/>
                  <a:gd name="T13" fmla="*/ 38 h 713"/>
                  <a:gd name="T14" fmla="*/ 835 w 1714"/>
                  <a:gd name="T15" fmla="*/ 329 h 713"/>
                  <a:gd name="T16" fmla="*/ 609 w 1714"/>
                  <a:gd name="T17" fmla="*/ 301 h 713"/>
                  <a:gd name="T18" fmla="*/ 520 w 1714"/>
                  <a:gd name="T19" fmla="*/ 357 h 713"/>
                  <a:gd name="T20" fmla="*/ 392 w 1714"/>
                  <a:gd name="T21" fmla="*/ 277 h 713"/>
                  <a:gd name="T22" fmla="*/ 295 w 1714"/>
                  <a:gd name="T23" fmla="*/ 346 h 713"/>
                  <a:gd name="T24" fmla="*/ 139 w 1714"/>
                  <a:gd name="T25" fmla="*/ 291 h 713"/>
                  <a:gd name="T26" fmla="*/ 70 w 1714"/>
                  <a:gd name="T27" fmla="*/ 325 h 713"/>
                  <a:gd name="T28" fmla="*/ 0 w 1714"/>
                  <a:gd name="T29" fmla="*/ 87 h 7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14" h="713">
                    <a:moveTo>
                      <a:pt x="0" y="173"/>
                    </a:moveTo>
                    <a:lnTo>
                      <a:pt x="332" y="7"/>
                    </a:lnTo>
                    <a:lnTo>
                      <a:pt x="534" y="145"/>
                    </a:lnTo>
                    <a:lnTo>
                      <a:pt x="741" y="27"/>
                    </a:lnTo>
                    <a:lnTo>
                      <a:pt x="1025" y="21"/>
                    </a:lnTo>
                    <a:lnTo>
                      <a:pt x="1218" y="0"/>
                    </a:lnTo>
                    <a:lnTo>
                      <a:pt x="1714" y="76"/>
                    </a:lnTo>
                    <a:lnTo>
                      <a:pt x="1669" y="658"/>
                    </a:lnTo>
                    <a:lnTo>
                      <a:pt x="1218" y="602"/>
                    </a:lnTo>
                    <a:lnTo>
                      <a:pt x="1039" y="713"/>
                    </a:lnTo>
                    <a:lnTo>
                      <a:pt x="783" y="554"/>
                    </a:lnTo>
                    <a:lnTo>
                      <a:pt x="589" y="692"/>
                    </a:lnTo>
                    <a:lnTo>
                      <a:pt x="277" y="582"/>
                    </a:lnTo>
                    <a:lnTo>
                      <a:pt x="139" y="650"/>
                    </a:lnTo>
                    <a:lnTo>
                      <a:pt x="0" y="17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8" name="Freeform 395"/>
              <p:cNvSpPr>
                <a:spLocks/>
              </p:cNvSpPr>
              <p:nvPr/>
            </p:nvSpPr>
            <p:spPr bwMode="auto">
              <a:xfrm>
                <a:off x="1966" y="3525"/>
                <a:ext cx="791" cy="76"/>
              </a:xfrm>
              <a:custGeom>
                <a:avLst/>
                <a:gdLst>
                  <a:gd name="T0" fmla="*/ 177 w 1580"/>
                  <a:gd name="T1" fmla="*/ 38 h 151"/>
                  <a:gd name="T2" fmla="*/ 208 w 1580"/>
                  <a:gd name="T3" fmla="*/ 34 h 151"/>
                  <a:gd name="T4" fmla="*/ 239 w 1580"/>
                  <a:gd name="T5" fmla="*/ 25 h 151"/>
                  <a:gd name="T6" fmla="*/ 269 w 1580"/>
                  <a:gd name="T7" fmla="*/ 13 h 151"/>
                  <a:gd name="T8" fmla="*/ 299 w 1580"/>
                  <a:gd name="T9" fmla="*/ 7 h 151"/>
                  <a:gd name="T10" fmla="*/ 326 w 1580"/>
                  <a:gd name="T11" fmla="*/ 9 h 151"/>
                  <a:gd name="T12" fmla="*/ 355 w 1580"/>
                  <a:gd name="T13" fmla="*/ 15 h 151"/>
                  <a:gd name="T14" fmla="*/ 382 w 1580"/>
                  <a:gd name="T15" fmla="*/ 19 h 151"/>
                  <a:gd name="T16" fmla="*/ 410 w 1580"/>
                  <a:gd name="T17" fmla="*/ 24 h 151"/>
                  <a:gd name="T18" fmla="*/ 436 w 1580"/>
                  <a:gd name="T19" fmla="*/ 26 h 151"/>
                  <a:gd name="T20" fmla="*/ 463 w 1580"/>
                  <a:gd name="T21" fmla="*/ 26 h 151"/>
                  <a:gd name="T22" fmla="*/ 489 w 1580"/>
                  <a:gd name="T23" fmla="*/ 21 h 151"/>
                  <a:gd name="T24" fmla="*/ 514 w 1580"/>
                  <a:gd name="T25" fmla="*/ 13 h 151"/>
                  <a:gd name="T26" fmla="*/ 540 w 1580"/>
                  <a:gd name="T27" fmla="*/ 0 h 151"/>
                  <a:gd name="T28" fmla="*/ 567 w 1580"/>
                  <a:gd name="T29" fmla="*/ 1 h 151"/>
                  <a:gd name="T30" fmla="*/ 595 w 1580"/>
                  <a:gd name="T31" fmla="*/ 4 h 151"/>
                  <a:gd name="T32" fmla="*/ 622 w 1580"/>
                  <a:gd name="T33" fmla="*/ 7 h 151"/>
                  <a:gd name="T34" fmla="*/ 648 w 1580"/>
                  <a:gd name="T35" fmla="*/ 11 h 151"/>
                  <a:gd name="T36" fmla="*/ 675 w 1580"/>
                  <a:gd name="T37" fmla="*/ 16 h 151"/>
                  <a:gd name="T38" fmla="*/ 702 w 1580"/>
                  <a:gd name="T39" fmla="*/ 19 h 151"/>
                  <a:gd name="T40" fmla="*/ 729 w 1580"/>
                  <a:gd name="T41" fmla="*/ 21 h 151"/>
                  <a:gd name="T42" fmla="*/ 756 w 1580"/>
                  <a:gd name="T43" fmla="*/ 22 h 151"/>
                  <a:gd name="T44" fmla="*/ 784 w 1580"/>
                  <a:gd name="T45" fmla="*/ 22 h 151"/>
                  <a:gd name="T46" fmla="*/ 754 w 1580"/>
                  <a:gd name="T47" fmla="*/ 49 h 151"/>
                  <a:gd name="T48" fmla="*/ 731 w 1580"/>
                  <a:gd name="T49" fmla="*/ 48 h 151"/>
                  <a:gd name="T50" fmla="*/ 709 w 1580"/>
                  <a:gd name="T51" fmla="*/ 46 h 151"/>
                  <a:gd name="T52" fmla="*/ 687 w 1580"/>
                  <a:gd name="T53" fmla="*/ 44 h 151"/>
                  <a:gd name="T54" fmla="*/ 667 w 1580"/>
                  <a:gd name="T55" fmla="*/ 43 h 151"/>
                  <a:gd name="T56" fmla="*/ 646 w 1580"/>
                  <a:gd name="T57" fmla="*/ 40 h 151"/>
                  <a:gd name="T58" fmla="*/ 624 w 1580"/>
                  <a:gd name="T59" fmla="*/ 37 h 151"/>
                  <a:gd name="T60" fmla="*/ 603 w 1580"/>
                  <a:gd name="T61" fmla="*/ 33 h 151"/>
                  <a:gd name="T62" fmla="*/ 582 w 1580"/>
                  <a:gd name="T63" fmla="*/ 29 h 151"/>
                  <a:gd name="T64" fmla="*/ 556 w 1580"/>
                  <a:gd name="T65" fmla="*/ 28 h 151"/>
                  <a:gd name="T66" fmla="*/ 529 w 1580"/>
                  <a:gd name="T67" fmla="*/ 32 h 151"/>
                  <a:gd name="T68" fmla="*/ 504 w 1580"/>
                  <a:gd name="T69" fmla="*/ 39 h 151"/>
                  <a:gd name="T70" fmla="*/ 480 w 1580"/>
                  <a:gd name="T71" fmla="*/ 48 h 151"/>
                  <a:gd name="T72" fmla="*/ 457 w 1580"/>
                  <a:gd name="T73" fmla="*/ 59 h 151"/>
                  <a:gd name="T74" fmla="*/ 429 w 1580"/>
                  <a:gd name="T75" fmla="*/ 53 h 151"/>
                  <a:gd name="T76" fmla="*/ 402 w 1580"/>
                  <a:gd name="T77" fmla="*/ 48 h 151"/>
                  <a:gd name="T78" fmla="*/ 373 w 1580"/>
                  <a:gd name="T79" fmla="*/ 42 h 151"/>
                  <a:gd name="T80" fmla="*/ 346 w 1580"/>
                  <a:gd name="T81" fmla="*/ 39 h 151"/>
                  <a:gd name="T82" fmla="*/ 318 w 1580"/>
                  <a:gd name="T83" fmla="*/ 37 h 151"/>
                  <a:gd name="T84" fmla="*/ 291 w 1580"/>
                  <a:gd name="T85" fmla="*/ 38 h 151"/>
                  <a:gd name="T86" fmla="*/ 264 w 1580"/>
                  <a:gd name="T87" fmla="*/ 42 h 151"/>
                  <a:gd name="T88" fmla="*/ 239 w 1580"/>
                  <a:gd name="T89" fmla="*/ 51 h 151"/>
                  <a:gd name="T90" fmla="*/ 215 w 1580"/>
                  <a:gd name="T91" fmla="*/ 64 h 151"/>
                  <a:gd name="T92" fmla="*/ 183 w 1580"/>
                  <a:gd name="T93" fmla="*/ 65 h 151"/>
                  <a:gd name="T94" fmla="*/ 149 w 1580"/>
                  <a:gd name="T95" fmla="*/ 54 h 151"/>
                  <a:gd name="T96" fmla="*/ 115 w 1580"/>
                  <a:gd name="T97" fmla="*/ 43 h 151"/>
                  <a:gd name="T98" fmla="*/ 82 w 1580"/>
                  <a:gd name="T99" fmla="*/ 44 h 151"/>
                  <a:gd name="T100" fmla="*/ 54 w 1580"/>
                  <a:gd name="T101" fmla="*/ 62 h 151"/>
                  <a:gd name="T102" fmla="*/ 32 w 1580"/>
                  <a:gd name="T103" fmla="*/ 74 h 151"/>
                  <a:gd name="T104" fmla="*/ 10 w 1580"/>
                  <a:gd name="T105" fmla="*/ 71 h 151"/>
                  <a:gd name="T106" fmla="*/ 4 w 1580"/>
                  <a:gd name="T107" fmla="*/ 48 h 151"/>
                  <a:gd name="T108" fmla="*/ 26 w 1580"/>
                  <a:gd name="T109" fmla="*/ 36 h 151"/>
                  <a:gd name="T110" fmla="*/ 50 w 1580"/>
                  <a:gd name="T111" fmla="*/ 22 h 151"/>
                  <a:gd name="T112" fmla="*/ 73 w 1580"/>
                  <a:gd name="T113" fmla="*/ 11 h 151"/>
                  <a:gd name="T114" fmla="*/ 98 w 1580"/>
                  <a:gd name="T115" fmla="*/ 2 h 151"/>
                  <a:gd name="T116" fmla="*/ 130 w 1580"/>
                  <a:gd name="T117" fmla="*/ 13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80" h="151">
                    <a:moveTo>
                      <a:pt x="299" y="62"/>
                    </a:moveTo>
                    <a:lnTo>
                      <a:pt x="308" y="65"/>
                    </a:lnTo>
                    <a:lnTo>
                      <a:pt x="317" y="68"/>
                    </a:lnTo>
                    <a:lnTo>
                      <a:pt x="326" y="71"/>
                    </a:lnTo>
                    <a:lnTo>
                      <a:pt x="336" y="73"/>
                    </a:lnTo>
                    <a:lnTo>
                      <a:pt x="344" y="74"/>
                    </a:lnTo>
                    <a:lnTo>
                      <a:pt x="354" y="75"/>
                    </a:lnTo>
                    <a:lnTo>
                      <a:pt x="363" y="75"/>
                    </a:lnTo>
                    <a:lnTo>
                      <a:pt x="372" y="76"/>
                    </a:lnTo>
                    <a:lnTo>
                      <a:pt x="381" y="75"/>
                    </a:lnTo>
                    <a:lnTo>
                      <a:pt x="389" y="74"/>
                    </a:lnTo>
                    <a:lnTo>
                      <a:pt x="399" y="72"/>
                    </a:lnTo>
                    <a:lnTo>
                      <a:pt x="408" y="71"/>
                    </a:lnTo>
                    <a:lnTo>
                      <a:pt x="416" y="68"/>
                    </a:lnTo>
                    <a:lnTo>
                      <a:pt x="425" y="66"/>
                    </a:lnTo>
                    <a:lnTo>
                      <a:pt x="434" y="64"/>
                    </a:lnTo>
                    <a:lnTo>
                      <a:pt x="443" y="62"/>
                    </a:lnTo>
                    <a:lnTo>
                      <a:pt x="452" y="58"/>
                    </a:lnTo>
                    <a:lnTo>
                      <a:pt x="460" y="55"/>
                    </a:lnTo>
                    <a:lnTo>
                      <a:pt x="468" y="52"/>
                    </a:lnTo>
                    <a:lnTo>
                      <a:pt x="478" y="49"/>
                    </a:lnTo>
                    <a:lnTo>
                      <a:pt x="486" y="44"/>
                    </a:lnTo>
                    <a:lnTo>
                      <a:pt x="495" y="41"/>
                    </a:lnTo>
                    <a:lnTo>
                      <a:pt x="503" y="38"/>
                    </a:lnTo>
                    <a:lnTo>
                      <a:pt x="512" y="35"/>
                    </a:lnTo>
                    <a:lnTo>
                      <a:pt x="521" y="32"/>
                    </a:lnTo>
                    <a:lnTo>
                      <a:pt x="529" y="29"/>
                    </a:lnTo>
                    <a:lnTo>
                      <a:pt x="537" y="26"/>
                    </a:lnTo>
                    <a:lnTo>
                      <a:pt x="547" y="22"/>
                    </a:lnTo>
                    <a:lnTo>
                      <a:pt x="555" y="19"/>
                    </a:lnTo>
                    <a:lnTo>
                      <a:pt x="563" y="16"/>
                    </a:lnTo>
                    <a:lnTo>
                      <a:pt x="573" y="14"/>
                    </a:lnTo>
                    <a:lnTo>
                      <a:pt x="582" y="13"/>
                    </a:lnTo>
                    <a:lnTo>
                      <a:pt x="590" y="13"/>
                    </a:lnTo>
                    <a:lnTo>
                      <a:pt x="598" y="13"/>
                    </a:lnTo>
                    <a:lnTo>
                      <a:pt x="605" y="13"/>
                    </a:lnTo>
                    <a:lnTo>
                      <a:pt x="614" y="14"/>
                    </a:lnTo>
                    <a:lnTo>
                      <a:pt x="621" y="14"/>
                    </a:lnTo>
                    <a:lnTo>
                      <a:pt x="629" y="15"/>
                    </a:lnTo>
                    <a:lnTo>
                      <a:pt x="637" y="16"/>
                    </a:lnTo>
                    <a:lnTo>
                      <a:pt x="645" y="18"/>
                    </a:lnTo>
                    <a:lnTo>
                      <a:pt x="652" y="18"/>
                    </a:lnTo>
                    <a:lnTo>
                      <a:pt x="661" y="20"/>
                    </a:lnTo>
                    <a:lnTo>
                      <a:pt x="668" y="20"/>
                    </a:lnTo>
                    <a:lnTo>
                      <a:pt x="676" y="22"/>
                    </a:lnTo>
                    <a:lnTo>
                      <a:pt x="683" y="24"/>
                    </a:lnTo>
                    <a:lnTo>
                      <a:pt x="692" y="26"/>
                    </a:lnTo>
                    <a:lnTo>
                      <a:pt x="700" y="27"/>
                    </a:lnTo>
                    <a:lnTo>
                      <a:pt x="709" y="29"/>
                    </a:lnTo>
                    <a:lnTo>
                      <a:pt x="716" y="29"/>
                    </a:lnTo>
                    <a:lnTo>
                      <a:pt x="724" y="31"/>
                    </a:lnTo>
                    <a:lnTo>
                      <a:pt x="731" y="32"/>
                    </a:lnTo>
                    <a:lnTo>
                      <a:pt x="740" y="34"/>
                    </a:lnTo>
                    <a:lnTo>
                      <a:pt x="747" y="34"/>
                    </a:lnTo>
                    <a:lnTo>
                      <a:pt x="755" y="36"/>
                    </a:lnTo>
                    <a:lnTo>
                      <a:pt x="763" y="37"/>
                    </a:lnTo>
                    <a:lnTo>
                      <a:pt x="771" y="39"/>
                    </a:lnTo>
                    <a:lnTo>
                      <a:pt x="778" y="40"/>
                    </a:lnTo>
                    <a:lnTo>
                      <a:pt x="787" y="41"/>
                    </a:lnTo>
                    <a:lnTo>
                      <a:pt x="794" y="42"/>
                    </a:lnTo>
                    <a:lnTo>
                      <a:pt x="802" y="44"/>
                    </a:lnTo>
                    <a:lnTo>
                      <a:pt x="810" y="45"/>
                    </a:lnTo>
                    <a:lnTo>
                      <a:pt x="818" y="47"/>
                    </a:lnTo>
                    <a:lnTo>
                      <a:pt x="825" y="48"/>
                    </a:lnTo>
                    <a:lnTo>
                      <a:pt x="834" y="50"/>
                    </a:lnTo>
                    <a:lnTo>
                      <a:pt x="840" y="50"/>
                    </a:lnTo>
                    <a:lnTo>
                      <a:pt x="848" y="51"/>
                    </a:lnTo>
                    <a:lnTo>
                      <a:pt x="856" y="51"/>
                    </a:lnTo>
                    <a:lnTo>
                      <a:pt x="864" y="52"/>
                    </a:lnTo>
                    <a:lnTo>
                      <a:pt x="870" y="52"/>
                    </a:lnTo>
                    <a:lnTo>
                      <a:pt x="879" y="53"/>
                    </a:lnTo>
                    <a:lnTo>
                      <a:pt x="886" y="53"/>
                    </a:lnTo>
                    <a:lnTo>
                      <a:pt x="894" y="54"/>
                    </a:lnTo>
                    <a:lnTo>
                      <a:pt x="901" y="53"/>
                    </a:lnTo>
                    <a:lnTo>
                      <a:pt x="909" y="53"/>
                    </a:lnTo>
                    <a:lnTo>
                      <a:pt x="916" y="52"/>
                    </a:lnTo>
                    <a:lnTo>
                      <a:pt x="925" y="52"/>
                    </a:lnTo>
                    <a:lnTo>
                      <a:pt x="931" y="51"/>
                    </a:lnTo>
                    <a:lnTo>
                      <a:pt x="939" y="50"/>
                    </a:lnTo>
                    <a:lnTo>
                      <a:pt x="947" y="49"/>
                    </a:lnTo>
                    <a:lnTo>
                      <a:pt x="955" y="49"/>
                    </a:lnTo>
                    <a:lnTo>
                      <a:pt x="961" y="47"/>
                    </a:lnTo>
                    <a:lnTo>
                      <a:pt x="968" y="44"/>
                    </a:lnTo>
                    <a:lnTo>
                      <a:pt x="976" y="42"/>
                    </a:lnTo>
                    <a:lnTo>
                      <a:pt x="984" y="41"/>
                    </a:lnTo>
                    <a:lnTo>
                      <a:pt x="990" y="38"/>
                    </a:lnTo>
                    <a:lnTo>
                      <a:pt x="998" y="36"/>
                    </a:lnTo>
                    <a:lnTo>
                      <a:pt x="1005" y="34"/>
                    </a:lnTo>
                    <a:lnTo>
                      <a:pt x="1013" y="32"/>
                    </a:lnTo>
                    <a:lnTo>
                      <a:pt x="1020" y="28"/>
                    </a:lnTo>
                    <a:lnTo>
                      <a:pt x="1027" y="25"/>
                    </a:lnTo>
                    <a:lnTo>
                      <a:pt x="1034" y="20"/>
                    </a:lnTo>
                    <a:lnTo>
                      <a:pt x="1042" y="17"/>
                    </a:lnTo>
                    <a:lnTo>
                      <a:pt x="1048" y="12"/>
                    </a:lnTo>
                    <a:lnTo>
                      <a:pt x="1056" y="8"/>
                    </a:lnTo>
                    <a:lnTo>
                      <a:pt x="1062" y="4"/>
                    </a:lnTo>
                    <a:lnTo>
                      <a:pt x="1071" y="0"/>
                    </a:lnTo>
                    <a:lnTo>
                      <a:pt x="1078" y="0"/>
                    </a:lnTo>
                    <a:lnTo>
                      <a:pt x="1086" y="0"/>
                    </a:lnTo>
                    <a:lnTo>
                      <a:pt x="1094" y="0"/>
                    </a:lnTo>
                    <a:lnTo>
                      <a:pt x="1102" y="0"/>
                    </a:lnTo>
                    <a:lnTo>
                      <a:pt x="1109" y="0"/>
                    </a:lnTo>
                    <a:lnTo>
                      <a:pt x="1118" y="1"/>
                    </a:lnTo>
                    <a:lnTo>
                      <a:pt x="1125" y="1"/>
                    </a:lnTo>
                    <a:lnTo>
                      <a:pt x="1133" y="2"/>
                    </a:lnTo>
                    <a:lnTo>
                      <a:pt x="1141" y="2"/>
                    </a:lnTo>
                    <a:lnTo>
                      <a:pt x="1149" y="3"/>
                    </a:lnTo>
                    <a:lnTo>
                      <a:pt x="1156" y="4"/>
                    </a:lnTo>
                    <a:lnTo>
                      <a:pt x="1165" y="5"/>
                    </a:lnTo>
                    <a:lnTo>
                      <a:pt x="1172" y="5"/>
                    </a:lnTo>
                    <a:lnTo>
                      <a:pt x="1180" y="6"/>
                    </a:lnTo>
                    <a:lnTo>
                      <a:pt x="1188" y="7"/>
                    </a:lnTo>
                    <a:lnTo>
                      <a:pt x="1196" y="8"/>
                    </a:lnTo>
                    <a:lnTo>
                      <a:pt x="1202" y="8"/>
                    </a:lnTo>
                    <a:lnTo>
                      <a:pt x="1211" y="9"/>
                    </a:lnTo>
                    <a:lnTo>
                      <a:pt x="1218" y="10"/>
                    </a:lnTo>
                    <a:lnTo>
                      <a:pt x="1226" y="11"/>
                    </a:lnTo>
                    <a:lnTo>
                      <a:pt x="1234" y="12"/>
                    </a:lnTo>
                    <a:lnTo>
                      <a:pt x="1242" y="13"/>
                    </a:lnTo>
                    <a:lnTo>
                      <a:pt x="1249" y="14"/>
                    </a:lnTo>
                    <a:lnTo>
                      <a:pt x="1258" y="16"/>
                    </a:lnTo>
                    <a:lnTo>
                      <a:pt x="1264" y="16"/>
                    </a:lnTo>
                    <a:lnTo>
                      <a:pt x="1272" y="18"/>
                    </a:lnTo>
                    <a:lnTo>
                      <a:pt x="1279" y="19"/>
                    </a:lnTo>
                    <a:lnTo>
                      <a:pt x="1288" y="21"/>
                    </a:lnTo>
                    <a:lnTo>
                      <a:pt x="1295" y="21"/>
                    </a:lnTo>
                    <a:lnTo>
                      <a:pt x="1304" y="24"/>
                    </a:lnTo>
                    <a:lnTo>
                      <a:pt x="1311" y="25"/>
                    </a:lnTo>
                    <a:lnTo>
                      <a:pt x="1319" y="27"/>
                    </a:lnTo>
                    <a:lnTo>
                      <a:pt x="1325" y="27"/>
                    </a:lnTo>
                    <a:lnTo>
                      <a:pt x="1334" y="28"/>
                    </a:lnTo>
                    <a:lnTo>
                      <a:pt x="1341" y="29"/>
                    </a:lnTo>
                    <a:lnTo>
                      <a:pt x="1349" y="31"/>
                    </a:lnTo>
                    <a:lnTo>
                      <a:pt x="1356" y="31"/>
                    </a:lnTo>
                    <a:lnTo>
                      <a:pt x="1364" y="32"/>
                    </a:lnTo>
                    <a:lnTo>
                      <a:pt x="1371" y="33"/>
                    </a:lnTo>
                    <a:lnTo>
                      <a:pt x="1380" y="35"/>
                    </a:lnTo>
                    <a:lnTo>
                      <a:pt x="1387" y="35"/>
                    </a:lnTo>
                    <a:lnTo>
                      <a:pt x="1394" y="36"/>
                    </a:lnTo>
                    <a:lnTo>
                      <a:pt x="1402" y="37"/>
                    </a:lnTo>
                    <a:lnTo>
                      <a:pt x="1410" y="38"/>
                    </a:lnTo>
                    <a:lnTo>
                      <a:pt x="1417" y="38"/>
                    </a:lnTo>
                    <a:lnTo>
                      <a:pt x="1426" y="39"/>
                    </a:lnTo>
                    <a:lnTo>
                      <a:pt x="1433" y="40"/>
                    </a:lnTo>
                    <a:lnTo>
                      <a:pt x="1441" y="41"/>
                    </a:lnTo>
                    <a:lnTo>
                      <a:pt x="1448" y="41"/>
                    </a:lnTo>
                    <a:lnTo>
                      <a:pt x="1456" y="42"/>
                    </a:lnTo>
                    <a:lnTo>
                      <a:pt x="1463" y="42"/>
                    </a:lnTo>
                    <a:lnTo>
                      <a:pt x="1472" y="43"/>
                    </a:lnTo>
                    <a:lnTo>
                      <a:pt x="1479" y="43"/>
                    </a:lnTo>
                    <a:lnTo>
                      <a:pt x="1487" y="43"/>
                    </a:lnTo>
                    <a:lnTo>
                      <a:pt x="1495" y="43"/>
                    </a:lnTo>
                    <a:lnTo>
                      <a:pt x="1503" y="44"/>
                    </a:lnTo>
                    <a:lnTo>
                      <a:pt x="1510" y="44"/>
                    </a:lnTo>
                    <a:lnTo>
                      <a:pt x="1519" y="44"/>
                    </a:lnTo>
                    <a:lnTo>
                      <a:pt x="1526" y="44"/>
                    </a:lnTo>
                    <a:lnTo>
                      <a:pt x="1534" y="44"/>
                    </a:lnTo>
                    <a:lnTo>
                      <a:pt x="1541" y="44"/>
                    </a:lnTo>
                    <a:lnTo>
                      <a:pt x="1550" y="44"/>
                    </a:lnTo>
                    <a:lnTo>
                      <a:pt x="1557" y="44"/>
                    </a:lnTo>
                    <a:lnTo>
                      <a:pt x="1566" y="44"/>
                    </a:lnTo>
                    <a:lnTo>
                      <a:pt x="1580" y="62"/>
                    </a:lnTo>
                    <a:lnTo>
                      <a:pt x="1541" y="100"/>
                    </a:lnTo>
                    <a:lnTo>
                      <a:pt x="1534" y="99"/>
                    </a:lnTo>
                    <a:lnTo>
                      <a:pt x="1527" y="99"/>
                    </a:lnTo>
                    <a:lnTo>
                      <a:pt x="1520" y="98"/>
                    </a:lnTo>
                    <a:lnTo>
                      <a:pt x="1513" y="98"/>
                    </a:lnTo>
                    <a:lnTo>
                      <a:pt x="1506" y="97"/>
                    </a:lnTo>
                    <a:lnTo>
                      <a:pt x="1500" y="97"/>
                    </a:lnTo>
                    <a:lnTo>
                      <a:pt x="1493" y="97"/>
                    </a:lnTo>
                    <a:lnTo>
                      <a:pt x="1487" y="97"/>
                    </a:lnTo>
                    <a:lnTo>
                      <a:pt x="1480" y="96"/>
                    </a:lnTo>
                    <a:lnTo>
                      <a:pt x="1474" y="96"/>
                    </a:lnTo>
                    <a:lnTo>
                      <a:pt x="1467" y="95"/>
                    </a:lnTo>
                    <a:lnTo>
                      <a:pt x="1461" y="95"/>
                    </a:lnTo>
                    <a:lnTo>
                      <a:pt x="1455" y="93"/>
                    </a:lnTo>
                    <a:lnTo>
                      <a:pt x="1449" y="93"/>
                    </a:lnTo>
                    <a:lnTo>
                      <a:pt x="1442" y="93"/>
                    </a:lnTo>
                    <a:lnTo>
                      <a:pt x="1436" y="93"/>
                    </a:lnTo>
                    <a:lnTo>
                      <a:pt x="1430" y="92"/>
                    </a:lnTo>
                    <a:lnTo>
                      <a:pt x="1424" y="92"/>
                    </a:lnTo>
                    <a:lnTo>
                      <a:pt x="1417" y="91"/>
                    </a:lnTo>
                    <a:lnTo>
                      <a:pt x="1411" y="91"/>
                    </a:lnTo>
                    <a:lnTo>
                      <a:pt x="1405" y="90"/>
                    </a:lnTo>
                    <a:lnTo>
                      <a:pt x="1398" y="90"/>
                    </a:lnTo>
                    <a:lnTo>
                      <a:pt x="1392" y="89"/>
                    </a:lnTo>
                    <a:lnTo>
                      <a:pt x="1386" y="89"/>
                    </a:lnTo>
                    <a:lnTo>
                      <a:pt x="1380" y="88"/>
                    </a:lnTo>
                    <a:lnTo>
                      <a:pt x="1373" y="88"/>
                    </a:lnTo>
                    <a:lnTo>
                      <a:pt x="1367" y="87"/>
                    </a:lnTo>
                    <a:lnTo>
                      <a:pt x="1362" y="87"/>
                    </a:lnTo>
                    <a:lnTo>
                      <a:pt x="1356" y="86"/>
                    </a:lnTo>
                    <a:lnTo>
                      <a:pt x="1349" y="86"/>
                    </a:lnTo>
                    <a:lnTo>
                      <a:pt x="1343" y="86"/>
                    </a:lnTo>
                    <a:lnTo>
                      <a:pt x="1338" y="86"/>
                    </a:lnTo>
                    <a:lnTo>
                      <a:pt x="1332" y="85"/>
                    </a:lnTo>
                    <a:lnTo>
                      <a:pt x="1325" y="84"/>
                    </a:lnTo>
                    <a:lnTo>
                      <a:pt x="1319" y="83"/>
                    </a:lnTo>
                    <a:lnTo>
                      <a:pt x="1313" y="83"/>
                    </a:lnTo>
                    <a:lnTo>
                      <a:pt x="1307" y="82"/>
                    </a:lnTo>
                    <a:lnTo>
                      <a:pt x="1301" y="81"/>
                    </a:lnTo>
                    <a:lnTo>
                      <a:pt x="1295" y="80"/>
                    </a:lnTo>
                    <a:lnTo>
                      <a:pt x="1290" y="80"/>
                    </a:lnTo>
                    <a:lnTo>
                      <a:pt x="1284" y="79"/>
                    </a:lnTo>
                    <a:lnTo>
                      <a:pt x="1277" y="78"/>
                    </a:lnTo>
                    <a:lnTo>
                      <a:pt x="1271" y="77"/>
                    </a:lnTo>
                    <a:lnTo>
                      <a:pt x="1265" y="77"/>
                    </a:lnTo>
                    <a:lnTo>
                      <a:pt x="1259" y="76"/>
                    </a:lnTo>
                    <a:lnTo>
                      <a:pt x="1253" y="75"/>
                    </a:lnTo>
                    <a:lnTo>
                      <a:pt x="1247" y="74"/>
                    </a:lnTo>
                    <a:lnTo>
                      <a:pt x="1242" y="74"/>
                    </a:lnTo>
                    <a:lnTo>
                      <a:pt x="1236" y="72"/>
                    </a:lnTo>
                    <a:lnTo>
                      <a:pt x="1229" y="71"/>
                    </a:lnTo>
                    <a:lnTo>
                      <a:pt x="1223" y="69"/>
                    </a:lnTo>
                    <a:lnTo>
                      <a:pt x="1217" y="68"/>
                    </a:lnTo>
                    <a:lnTo>
                      <a:pt x="1211" y="66"/>
                    </a:lnTo>
                    <a:lnTo>
                      <a:pt x="1204" y="66"/>
                    </a:lnTo>
                    <a:lnTo>
                      <a:pt x="1198" y="64"/>
                    </a:lnTo>
                    <a:lnTo>
                      <a:pt x="1193" y="64"/>
                    </a:lnTo>
                    <a:lnTo>
                      <a:pt x="1187" y="62"/>
                    </a:lnTo>
                    <a:lnTo>
                      <a:pt x="1180" y="61"/>
                    </a:lnTo>
                    <a:lnTo>
                      <a:pt x="1174" y="60"/>
                    </a:lnTo>
                    <a:lnTo>
                      <a:pt x="1168" y="59"/>
                    </a:lnTo>
                    <a:lnTo>
                      <a:pt x="1162" y="57"/>
                    </a:lnTo>
                    <a:lnTo>
                      <a:pt x="1155" y="57"/>
                    </a:lnTo>
                    <a:lnTo>
                      <a:pt x="1149" y="55"/>
                    </a:lnTo>
                    <a:lnTo>
                      <a:pt x="1144" y="55"/>
                    </a:lnTo>
                    <a:lnTo>
                      <a:pt x="1134" y="55"/>
                    </a:lnTo>
                    <a:lnTo>
                      <a:pt x="1127" y="55"/>
                    </a:lnTo>
                    <a:lnTo>
                      <a:pt x="1119" y="55"/>
                    </a:lnTo>
                    <a:lnTo>
                      <a:pt x="1111" y="56"/>
                    </a:lnTo>
                    <a:lnTo>
                      <a:pt x="1103" y="56"/>
                    </a:lnTo>
                    <a:lnTo>
                      <a:pt x="1096" y="57"/>
                    </a:lnTo>
                    <a:lnTo>
                      <a:pt x="1087" y="58"/>
                    </a:lnTo>
                    <a:lnTo>
                      <a:pt x="1080" y="60"/>
                    </a:lnTo>
                    <a:lnTo>
                      <a:pt x="1072" y="60"/>
                    </a:lnTo>
                    <a:lnTo>
                      <a:pt x="1064" y="62"/>
                    </a:lnTo>
                    <a:lnTo>
                      <a:pt x="1057" y="63"/>
                    </a:lnTo>
                    <a:lnTo>
                      <a:pt x="1050" y="65"/>
                    </a:lnTo>
                    <a:lnTo>
                      <a:pt x="1043" y="66"/>
                    </a:lnTo>
                    <a:lnTo>
                      <a:pt x="1035" y="69"/>
                    </a:lnTo>
                    <a:lnTo>
                      <a:pt x="1028" y="71"/>
                    </a:lnTo>
                    <a:lnTo>
                      <a:pt x="1022" y="74"/>
                    </a:lnTo>
                    <a:lnTo>
                      <a:pt x="1014" y="75"/>
                    </a:lnTo>
                    <a:lnTo>
                      <a:pt x="1007" y="77"/>
                    </a:lnTo>
                    <a:lnTo>
                      <a:pt x="1000" y="79"/>
                    </a:lnTo>
                    <a:lnTo>
                      <a:pt x="993" y="82"/>
                    </a:lnTo>
                    <a:lnTo>
                      <a:pt x="986" y="84"/>
                    </a:lnTo>
                    <a:lnTo>
                      <a:pt x="979" y="86"/>
                    </a:lnTo>
                    <a:lnTo>
                      <a:pt x="972" y="89"/>
                    </a:lnTo>
                    <a:lnTo>
                      <a:pt x="965" y="92"/>
                    </a:lnTo>
                    <a:lnTo>
                      <a:pt x="958" y="95"/>
                    </a:lnTo>
                    <a:lnTo>
                      <a:pt x="952" y="98"/>
                    </a:lnTo>
                    <a:lnTo>
                      <a:pt x="944" y="101"/>
                    </a:lnTo>
                    <a:lnTo>
                      <a:pt x="938" y="104"/>
                    </a:lnTo>
                    <a:lnTo>
                      <a:pt x="931" y="107"/>
                    </a:lnTo>
                    <a:lnTo>
                      <a:pt x="925" y="110"/>
                    </a:lnTo>
                    <a:lnTo>
                      <a:pt x="918" y="113"/>
                    </a:lnTo>
                    <a:lnTo>
                      <a:pt x="912" y="117"/>
                    </a:lnTo>
                    <a:lnTo>
                      <a:pt x="904" y="115"/>
                    </a:lnTo>
                    <a:lnTo>
                      <a:pt x="896" y="114"/>
                    </a:lnTo>
                    <a:lnTo>
                      <a:pt x="888" y="112"/>
                    </a:lnTo>
                    <a:lnTo>
                      <a:pt x="881" y="111"/>
                    </a:lnTo>
                    <a:lnTo>
                      <a:pt x="872" y="109"/>
                    </a:lnTo>
                    <a:lnTo>
                      <a:pt x="865" y="108"/>
                    </a:lnTo>
                    <a:lnTo>
                      <a:pt x="857" y="106"/>
                    </a:lnTo>
                    <a:lnTo>
                      <a:pt x="849" y="105"/>
                    </a:lnTo>
                    <a:lnTo>
                      <a:pt x="841" y="103"/>
                    </a:lnTo>
                    <a:lnTo>
                      <a:pt x="834" y="102"/>
                    </a:lnTo>
                    <a:lnTo>
                      <a:pt x="825" y="100"/>
                    </a:lnTo>
                    <a:lnTo>
                      <a:pt x="818" y="99"/>
                    </a:lnTo>
                    <a:lnTo>
                      <a:pt x="810" y="97"/>
                    </a:lnTo>
                    <a:lnTo>
                      <a:pt x="802" y="96"/>
                    </a:lnTo>
                    <a:lnTo>
                      <a:pt x="795" y="93"/>
                    </a:lnTo>
                    <a:lnTo>
                      <a:pt x="788" y="92"/>
                    </a:lnTo>
                    <a:lnTo>
                      <a:pt x="778" y="90"/>
                    </a:lnTo>
                    <a:lnTo>
                      <a:pt x="771" y="89"/>
                    </a:lnTo>
                    <a:lnTo>
                      <a:pt x="763" y="87"/>
                    </a:lnTo>
                    <a:lnTo>
                      <a:pt x="755" y="86"/>
                    </a:lnTo>
                    <a:lnTo>
                      <a:pt x="746" y="84"/>
                    </a:lnTo>
                    <a:lnTo>
                      <a:pt x="739" y="84"/>
                    </a:lnTo>
                    <a:lnTo>
                      <a:pt x="730" y="82"/>
                    </a:lnTo>
                    <a:lnTo>
                      <a:pt x="723" y="82"/>
                    </a:lnTo>
                    <a:lnTo>
                      <a:pt x="715" y="80"/>
                    </a:lnTo>
                    <a:lnTo>
                      <a:pt x="707" y="79"/>
                    </a:lnTo>
                    <a:lnTo>
                      <a:pt x="699" y="78"/>
                    </a:lnTo>
                    <a:lnTo>
                      <a:pt x="692" y="78"/>
                    </a:lnTo>
                    <a:lnTo>
                      <a:pt x="683" y="77"/>
                    </a:lnTo>
                    <a:lnTo>
                      <a:pt x="676" y="76"/>
                    </a:lnTo>
                    <a:lnTo>
                      <a:pt x="668" y="76"/>
                    </a:lnTo>
                    <a:lnTo>
                      <a:pt x="661" y="76"/>
                    </a:lnTo>
                    <a:lnTo>
                      <a:pt x="651" y="75"/>
                    </a:lnTo>
                    <a:lnTo>
                      <a:pt x="644" y="74"/>
                    </a:lnTo>
                    <a:lnTo>
                      <a:pt x="635" y="74"/>
                    </a:lnTo>
                    <a:lnTo>
                      <a:pt x="628" y="74"/>
                    </a:lnTo>
                    <a:lnTo>
                      <a:pt x="620" y="74"/>
                    </a:lnTo>
                    <a:lnTo>
                      <a:pt x="612" y="74"/>
                    </a:lnTo>
                    <a:lnTo>
                      <a:pt x="604" y="74"/>
                    </a:lnTo>
                    <a:lnTo>
                      <a:pt x="597" y="75"/>
                    </a:lnTo>
                    <a:lnTo>
                      <a:pt x="588" y="75"/>
                    </a:lnTo>
                    <a:lnTo>
                      <a:pt x="581" y="75"/>
                    </a:lnTo>
                    <a:lnTo>
                      <a:pt x="573" y="76"/>
                    </a:lnTo>
                    <a:lnTo>
                      <a:pt x="566" y="77"/>
                    </a:lnTo>
                    <a:lnTo>
                      <a:pt x="557" y="78"/>
                    </a:lnTo>
                    <a:lnTo>
                      <a:pt x="551" y="80"/>
                    </a:lnTo>
                    <a:lnTo>
                      <a:pt x="543" y="81"/>
                    </a:lnTo>
                    <a:lnTo>
                      <a:pt x="536" y="83"/>
                    </a:lnTo>
                    <a:lnTo>
                      <a:pt x="528" y="84"/>
                    </a:lnTo>
                    <a:lnTo>
                      <a:pt x="521" y="86"/>
                    </a:lnTo>
                    <a:lnTo>
                      <a:pt x="513" y="87"/>
                    </a:lnTo>
                    <a:lnTo>
                      <a:pt x="506" y="90"/>
                    </a:lnTo>
                    <a:lnTo>
                      <a:pt x="499" y="92"/>
                    </a:lnTo>
                    <a:lnTo>
                      <a:pt x="491" y="96"/>
                    </a:lnTo>
                    <a:lnTo>
                      <a:pt x="484" y="99"/>
                    </a:lnTo>
                    <a:lnTo>
                      <a:pt x="478" y="102"/>
                    </a:lnTo>
                    <a:lnTo>
                      <a:pt x="471" y="105"/>
                    </a:lnTo>
                    <a:lnTo>
                      <a:pt x="463" y="108"/>
                    </a:lnTo>
                    <a:lnTo>
                      <a:pt x="456" y="111"/>
                    </a:lnTo>
                    <a:lnTo>
                      <a:pt x="450" y="115"/>
                    </a:lnTo>
                    <a:lnTo>
                      <a:pt x="442" y="119"/>
                    </a:lnTo>
                    <a:lnTo>
                      <a:pt x="436" y="124"/>
                    </a:lnTo>
                    <a:lnTo>
                      <a:pt x="430" y="128"/>
                    </a:lnTo>
                    <a:lnTo>
                      <a:pt x="424" y="134"/>
                    </a:lnTo>
                    <a:lnTo>
                      <a:pt x="413" y="134"/>
                    </a:lnTo>
                    <a:lnTo>
                      <a:pt x="404" y="135"/>
                    </a:lnTo>
                    <a:lnTo>
                      <a:pt x="394" y="134"/>
                    </a:lnTo>
                    <a:lnTo>
                      <a:pt x="385" y="134"/>
                    </a:lnTo>
                    <a:lnTo>
                      <a:pt x="375" y="132"/>
                    </a:lnTo>
                    <a:lnTo>
                      <a:pt x="365" y="130"/>
                    </a:lnTo>
                    <a:lnTo>
                      <a:pt x="356" y="127"/>
                    </a:lnTo>
                    <a:lnTo>
                      <a:pt x="346" y="125"/>
                    </a:lnTo>
                    <a:lnTo>
                      <a:pt x="336" y="121"/>
                    </a:lnTo>
                    <a:lnTo>
                      <a:pt x="326" y="117"/>
                    </a:lnTo>
                    <a:lnTo>
                      <a:pt x="316" y="114"/>
                    </a:lnTo>
                    <a:lnTo>
                      <a:pt x="307" y="111"/>
                    </a:lnTo>
                    <a:lnTo>
                      <a:pt x="297" y="107"/>
                    </a:lnTo>
                    <a:lnTo>
                      <a:pt x="288" y="104"/>
                    </a:lnTo>
                    <a:lnTo>
                      <a:pt x="278" y="101"/>
                    </a:lnTo>
                    <a:lnTo>
                      <a:pt x="269" y="98"/>
                    </a:lnTo>
                    <a:lnTo>
                      <a:pt x="259" y="93"/>
                    </a:lnTo>
                    <a:lnTo>
                      <a:pt x="249" y="90"/>
                    </a:lnTo>
                    <a:lnTo>
                      <a:pt x="239" y="87"/>
                    </a:lnTo>
                    <a:lnTo>
                      <a:pt x="229" y="86"/>
                    </a:lnTo>
                    <a:lnTo>
                      <a:pt x="220" y="83"/>
                    </a:lnTo>
                    <a:lnTo>
                      <a:pt x="211" y="83"/>
                    </a:lnTo>
                    <a:lnTo>
                      <a:pt x="201" y="82"/>
                    </a:lnTo>
                    <a:lnTo>
                      <a:pt x="192" y="83"/>
                    </a:lnTo>
                    <a:lnTo>
                      <a:pt x="182" y="83"/>
                    </a:lnTo>
                    <a:lnTo>
                      <a:pt x="173" y="85"/>
                    </a:lnTo>
                    <a:lnTo>
                      <a:pt x="164" y="88"/>
                    </a:lnTo>
                    <a:lnTo>
                      <a:pt x="155" y="92"/>
                    </a:lnTo>
                    <a:lnTo>
                      <a:pt x="146" y="96"/>
                    </a:lnTo>
                    <a:lnTo>
                      <a:pt x="138" y="102"/>
                    </a:lnTo>
                    <a:lnTo>
                      <a:pt x="129" y="108"/>
                    </a:lnTo>
                    <a:lnTo>
                      <a:pt x="122" y="117"/>
                    </a:lnTo>
                    <a:lnTo>
                      <a:pt x="115" y="120"/>
                    </a:lnTo>
                    <a:lnTo>
                      <a:pt x="108" y="123"/>
                    </a:lnTo>
                    <a:lnTo>
                      <a:pt x="102" y="126"/>
                    </a:lnTo>
                    <a:lnTo>
                      <a:pt x="96" y="130"/>
                    </a:lnTo>
                    <a:lnTo>
                      <a:pt x="90" y="133"/>
                    </a:lnTo>
                    <a:lnTo>
                      <a:pt x="83" y="137"/>
                    </a:lnTo>
                    <a:lnTo>
                      <a:pt x="77" y="140"/>
                    </a:lnTo>
                    <a:lnTo>
                      <a:pt x="71" y="145"/>
                    </a:lnTo>
                    <a:lnTo>
                      <a:pt x="63" y="147"/>
                    </a:lnTo>
                    <a:lnTo>
                      <a:pt x="57" y="149"/>
                    </a:lnTo>
                    <a:lnTo>
                      <a:pt x="51" y="150"/>
                    </a:lnTo>
                    <a:lnTo>
                      <a:pt x="45" y="151"/>
                    </a:lnTo>
                    <a:lnTo>
                      <a:pt x="37" y="150"/>
                    </a:lnTo>
                    <a:lnTo>
                      <a:pt x="31" y="148"/>
                    </a:lnTo>
                    <a:lnTo>
                      <a:pt x="25" y="145"/>
                    </a:lnTo>
                    <a:lnTo>
                      <a:pt x="19" y="141"/>
                    </a:lnTo>
                    <a:lnTo>
                      <a:pt x="11" y="131"/>
                    </a:lnTo>
                    <a:lnTo>
                      <a:pt x="5" y="123"/>
                    </a:lnTo>
                    <a:lnTo>
                      <a:pt x="2" y="117"/>
                    </a:lnTo>
                    <a:lnTo>
                      <a:pt x="1" y="112"/>
                    </a:lnTo>
                    <a:lnTo>
                      <a:pt x="0" y="106"/>
                    </a:lnTo>
                    <a:lnTo>
                      <a:pt x="1" y="100"/>
                    </a:lnTo>
                    <a:lnTo>
                      <a:pt x="7" y="96"/>
                    </a:lnTo>
                    <a:lnTo>
                      <a:pt x="13" y="91"/>
                    </a:lnTo>
                    <a:lnTo>
                      <a:pt x="20" y="88"/>
                    </a:lnTo>
                    <a:lnTo>
                      <a:pt x="26" y="85"/>
                    </a:lnTo>
                    <a:lnTo>
                      <a:pt x="32" y="81"/>
                    </a:lnTo>
                    <a:lnTo>
                      <a:pt x="38" y="77"/>
                    </a:lnTo>
                    <a:lnTo>
                      <a:pt x="45" y="74"/>
                    </a:lnTo>
                    <a:lnTo>
                      <a:pt x="52" y="71"/>
                    </a:lnTo>
                    <a:lnTo>
                      <a:pt x="58" y="66"/>
                    </a:lnTo>
                    <a:lnTo>
                      <a:pt x="64" y="62"/>
                    </a:lnTo>
                    <a:lnTo>
                      <a:pt x="71" y="58"/>
                    </a:lnTo>
                    <a:lnTo>
                      <a:pt x="78" y="55"/>
                    </a:lnTo>
                    <a:lnTo>
                      <a:pt x="84" y="51"/>
                    </a:lnTo>
                    <a:lnTo>
                      <a:pt x="92" y="48"/>
                    </a:lnTo>
                    <a:lnTo>
                      <a:pt x="99" y="44"/>
                    </a:lnTo>
                    <a:lnTo>
                      <a:pt x="106" y="41"/>
                    </a:lnTo>
                    <a:lnTo>
                      <a:pt x="113" y="37"/>
                    </a:lnTo>
                    <a:lnTo>
                      <a:pt x="119" y="34"/>
                    </a:lnTo>
                    <a:lnTo>
                      <a:pt x="125" y="31"/>
                    </a:lnTo>
                    <a:lnTo>
                      <a:pt x="132" y="28"/>
                    </a:lnTo>
                    <a:lnTo>
                      <a:pt x="139" y="25"/>
                    </a:lnTo>
                    <a:lnTo>
                      <a:pt x="146" y="21"/>
                    </a:lnTo>
                    <a:lnTo>
                      <a:pt x="153" y="18"/>
                    </a:lnTo>
                    <a:lnTo>
                      <a:pt x="161" y="16"/>
                    </a:lnTo>
                    <a:lnTo>
                      <a:pt x="167" y="13"/>
                    </a:lnTo>
                    <a:lnTo>
                      <a:pt x="174" y="10"/>
                    </a:lnTo>
                    <a:lnTo>
                      <a:pt x="181" y="8"/>
                    </a:lnTo>
                    <a:lnTo>
                      <a:pt x="189" y="6"/>
                    </a:lnTo>
                    <a:lnTo>
                      <a:pt x="196" y="4"/>
                    </a:lnTo>
                    <a:lnTo>
                      <a:pt x="203" y="3"/>
                    </a:lnTo>
                    <a:lnTo>
                      <a:pt x="211" y="1"/>
                    </a:lnTo>
                    <a:lnTo>
                      <a:pt x="219" y="0"/>
                    </a:lnTo>
                    <a:lnTo>
                      <a:pt x="228" y="8"/>
                    </a:lnTo>
                    <a:lnTo>
                      <a:pt x="239" y="14"/>
                    </a:lnTo>
                    <a:lnTo>
                      <a:pt x="249" y="19"/>
                    </a:lnTo>
                    <a:lnTo>
                      <a:pt x="260" y="26"/>
                    </a:lnTo>
                    <a:lnTo>
                      <a:pt x="269" y="32"/>
                    </a:lnTo>
                    <a:lnTo>
                      <a:pt x="280" y="39"/>
                    </a:lnTo>
                    <a:lnTo>
                      <a:pt x="284" y="42"/>
                    </a:lnTo>
                    <a:lnTo>
                      <a:pt x="289" y="49"/>
                    </a:lnTo>
                    <a:lnTo>
                      <a:pt x="294" y="54"/>
                    </a:lnTo>
                    <a:lnTo>
                      <a:pt x="29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9" name="Freeform 396"/>
              <p:cNvSpPr>
                <a:spLocks/>
              </p:cNvSpPr>
              <p:nvPr/>
            </p:nvSpPr>
            <p:spPr bwMode="auto">
              <a:xfrm>
                <a:off x="2560" y="3587"/>
                <a:ext cx="43" cy="45"/>
              </a:xfrm>
              <a:custGeom>
                <a:avLst/>
                <a:gdLst>
                  <a:gd name="T0" fmla="*/ 42 w 85"/>
                  <a:gd name="T1" fmla="*/ 12 h 90"/>
                  <a:gd name="T2" fmla="*/ 41 w 85"/>
                  <a:gd name="T3" fmla="*/ 16 h 90"/>
                  <a:gd name="T4" fmla="*/ 42 w 85"/>
                  <a:gd name="T5" fmla="*/ 21 h 90"/>
                  <a:gd name="T6" fmla="*/ 42 w 85"/>
                  <a:gd name="T7" fmla="*/ 26 h 90"/>
                  <a:gd name="T8" fmla="*/ 43 w 85"/>
                  <a:gd name="T9" fmla="*/ 30 h 90"/>
                  <a:gd name="T10" fmla="*/ 42 w 85"/>
                  <a:gd name="T11" fmla="*/ 34 h 90"/>
                  <a:gd name="T12" fmla="*/ 41 w 85"/>
                  <a:gd name="T13" fmla="*/ 38 h 90"/>
                  <a:gd name="T14" fmla="*/ 38 w 85"/>
                  <a:gd name="T15" fmla="*/ 41 h 90"/>
                  <a:gd name="T16" fmla="*/ 34 w 85"/>
                  <a:gd name="T17" fmla="*/ 45 h 90"/>
                  <a:gd name="T18" fmla="*/ 30 w 85"/>
                  <a:gd name="T19" fmla="*/ 45 h 90"/>
                  <a:gd name="T20" fmla="*/ 27 w 85"/>
                  <a:gd name="T21" fmla="*/ 45 h 90"/>
                  <a:gd name="T22" fmla="*/ 25 w 85"/>
                  <a:gd name="T23" fmla="*/ 45 h 90"/>
                  <a:gd name="T24" fmla="*/ 22 w 85"/>
                  <a:gd name="T25" fmla="*/ 45 h 90"/>
                  <a:gd name="T26" fmla="*/ 17 w 85"/>
                  <a:gd name="T27" fmla="*/ 44 h 90"/>
                  <a:gd name="T28" fmla="*/ 14 w 85"/>
                  <a:gd name="T29" fmla="*/ 43 h 90"/>
                  <a:gd name="T30" fmla="*/ 9 w 85"/>
                  <a:gd name="T31" fmla="*/ 40 h 90"/>
                  <a:gd name="T32" fmla="*/ 6 w 85"/>
                  <a:gd name="T33" fmla="*/ 37 h 90"/>
                  <a:gd name="T34" fmla="*/ 3 w 85"/>
                  <a:gd name="T35" fmla="*/ 32 h 90"/>
                  <a:gd name="T36" fmla="*/ 1 w 85"/>
                  <a:gd name="T37" fmla="*/ 28 h 90"/>
                  <a:gd name="T38" fmla="*/ 0 w 85"/>
                  <a:gd name="T39" fmla="*/ 25 h 90"/>
                  <a:gd name="T40" fmla="*/ 0 w 85"/>
                  <a:gd name="T41" fmla="*/ 22 h 90"/>
                  <a:gd name="T42" fmla="*/ 0 w 85"/>
                  <a:gd name="T43" fmla="*/ 19 h 90"/>
                  <a:gd name="T44" fmla="*/ 1 w 85"/>
                  <a:gd name="T45" fmla="*/ 18 h 90"/>
                  <a:gd name="T46" fmla="*/ 2 w 85"/>
                  <a:gd name="T47" fmla="*/ 14 h 90"/>
                  <a:gd name="T48" fmla="*/ 5 w 85"/>
                  <a:gd name="T49" fmla="*/ 12 h 90"/>
                  <a:gd name="T50" fmla="*/ 7 w 85"/>
                  <a:gd name="T51" fmla="*/ 8 h 90"/>
                  <a:gd name="T52" fmla="*/ 11 w 85"/>
                  <a:gd name="T53" fmla="*/ 6 h 90"/>
                  <a:gd name="T54" fmla="*/ 14 w 85"/>
                  <a:gd name="T55" fmla="*/ 3 h 90"/>
                  <a:gd name="T56" fmla="*/ 18 w 85"/>
                  <a:gd name="T57" fmla="*/ 0 h 90"/>
                  <a:gd name="T58" fmla="*/ 22 w 85"/>
                  <a:gd name="T59" fmla="*/ 0 h 90"/>
                  <a:gd name="T60" fmla="*/ 26 w 85"/>
                  <a:gd name="T61" fmla="*/ 0 h 90"/>
                  <a:gd name="T62" fmla="*/ 29 w 85"/>
                  <a:gd name="T63" fmla="*/ 0 h 90"/>
                  <a:gd name="T64" fmla="*/ 33 w 85"/>
                  <a:gd name="T65" fmla="*/ 1 h 90"/>
                  <a:gd name="T66" fmla="*/ 36 w 85"/>
                  <a:gd name="T67" fmla="*/ 2 h 90"/>
                  <a:gd name="T68" fmla="*/ 39 w 85"/>
                  <a:gd name="T69" fmla="*/ 5 h 90"/>
                  <a:gd name="T70" fmla="*/ 41 w 85"/>
                  <a:gd name="T71" fmla="*/ 7 h 90"/>
                  <a:gd name="T72" fmla="*/ 42 w 85"/>
                  <a:gd name="T73" fmla="*/ 12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5" h="90">
                    <a:moveTo>
                      <a:pt x="84" y="24"/>
                    </a:moveTo>
                    <a:lnTo>
                      <a:pt x="82" y="32"/>
                    </a:lnTo>
                    <a:lnTo>
                      <a:pt x="83" y="42"/>
                    </a:lnTo>
                    <a:lnTo>
                      <a:pt x="83" y="51"/>
                    </a:lnTo>
                    <a:lnTo>
                      <a:pt x="85" y="60"/>
                    </a:lnTo>
                    <a:lnTo>
                      <a:pt x="84" y="68"/>
                    </a:lnTo>
                    <a:lnTo>
                      <a:pt x="82" y="76"/>
                    </a:lnTo>
                    <a:lnTo>
                      <a:pt x="76" y="82"/>
                    </a:lnTo>
                    <a:lnTo>
                      <a:pt x="67" y="90"/>
                    </a:lnTo>
                    <a:lnTo>
                      <a:pt x="60" y="90"/>
                    </a:lnTo>
                    <a:lnTo>
                      <a:pt x="54" y="90"/>
                    </a:lnTo>
                    <a:lnTo>
                      <a:pt x="49" y="90"/>
                    </a:lnTo>
                    <a:lnTo>
                      <a:pt x="43" y="90"/>
                    </a:lnTo>
                    <a:lnTo>
                      <a:pt x="34" y="87"/>
                    </a:lnTo>
                    <a:lnTo>
                      <a:pt x="27" y="85"/>
                    </a:lnTo>
                    <a:lnTo>
                      <a:pt x="18" y="80"/>
                    </a:lnTo>
                    <a:lnTo>
                      <a:pt x="12" y="74"/>
                    </a:lnTo>
                    <a:lnTo>
                      <a:pt x="6" y="64"/>
                    </a:lnTo>
                    <a:lnTo>
                      <a:pt x="2" y="55"/>
                    </a:lnTo>
                    <a:lnTo>
                      <a:pt x="0" y="49"/>
                    </a:lnTo>
                    <a:lnTo>
                      <a:pt x="0" y="44"/>
                    </a:lnTo>
                    <a:lnTo>
                      <a:pt x="0" y="38"/>
                    </a:lnTo>
                    <a:lnTo>
                      <a:pt x="1" y="35"/>
                    </a:lnTo>
                    <a:lnTo>
                      <a:pt x="3" y="28"/>
                    </a:lnTo>
                    <a:lnTo>
                      <a:pt x="9" y="23"/>
                    </a:lnTo>
                    <a:lnTo>
                      <a:pt x="14" y="16"/>
                    </a:lnTo>
                    <a:lnTo>
                      <a:pt x="22" y="12"/>
                    </a:lnTo>
                    <a:lnTo>
                      <a:pt x="28" y="6"/>
                    </a:lnTo>
                    <a:lnTo>
                      <a:pt x="36" y="0"/>
                    </a:lnTo>
                    <a:lnTo>
                      <a:pt x="43" y="0"/>
                    </a:lnTo>
                    <a:lnTo>
                      <a:pt x="51" y="0"/>
                    </a:lnTo>
                    <a:lnTo>
                      <a:pt x="58" y="0"/>
                    </a:lnTo>
                    <a:lnTo>
                      <a:pt x="66" y="2"/>
                    </a:lnTo>
                    <a:lnTo>
                      <a:pt x="72" y="4"/>
                    </a:lnTo>
                    <a:lnTo>
                      <a:pt x="78" y="9"/>
                    </a:lnTo>
                    <a:lnTo>
                      <a:pt x="81" y="14"/>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0" name="Freeform 397"/>
              <p:cNvSpPr>
                <a:spLocks/>
              </p:cNvSpPr>
              <p:nvPr/>
            </p:nvSpPr>
            <p:spPr bwMode="auto">
              <a:xfrm>
                <a:off x="2330" y="3594"/>
                <a:ext cx="44" cy="42"/>
              </a:xfrm>
              <a:custGeom>
                <a:avLst/>
                <a:gdLst>
                  <a:gd name="T0" fmla="*/ 44 w 88"/>
                  <a:gd name="T1" fmla="*/ 18 h 84"/>
                  <a:gd name="T2" fmla="*/ 44 w 88"/>
                  <a:gd name="T3" fmla="*/ 22 h 84"/>
                  <a:gd name="T4" fmla="*/ 42 w 88"/>
                  <a:gd name="T5" fmla="*/ 26 h 84"/>
                  <a:gd name="T6" fmla="*/ 40 w 88"/>
                  <a:gd name="T7" fmla="*/ 30 h 84"/>
                  <a:gd name="T8" fmla="*/ 37 w 88"/>
                  <a:gd name="T9" fmla="*/ 33 h 84"/>
                  <a:gd name="T10" fmla="*/ 34 w 88"/>
                  <a:gd name="T11" fmla="*/ 35 h 84"/>
                  <a:gd name="T12" fmla="*/ 31 w 88"/>
                  <a:gd name="T13" fmla="*/ 38 h 84"/>
                  <a:gd name="T14" fmla="*/ 28 w 88"/>
                  <a:gd name="T15" fmla="*/ 40 h 84"/>
                  <a:gd name="T16" fmla="*/ 25 w 88"/>
                  <a:gd name="T17" fmla="*/ 42 h 84"/>
                  <a:gd name="T18" fmla="*/ 22 w 88"/>
                  <a:gd name="T19" fmla="*/ 41 h 84"/>
                  <a:gd name="T20" fmla="*/ 19 w 88"/>
                  <a:gd name="T21" fmla="*/ 41 h 84"/>
                  <a:gd name="T22" fmla="*/ 17 w 88"/>
                  <a:gd name="T23" fmla="*/ 40 h 84"/>
                  <a:gd name="T24" fmla="*/ 14 w 88"/>
                  <a:gd name="T25" fmla="*/ 39 h 84"/>
                  <a:gd name="T26" fmla="*/ 10 w 88"/>
                  <a:gd name="T27" fmla="*/ 37 h 84"/>
                  <a:gd name="T28" fmla="*/ 7 w 88"/>
                  <a:gd name="T29" fmla="*/ 34 h 84"/>
                  <a:gd name="T30" fmla="*/ 4 w 88"/>
                  <a:gd name="T31" fmla="*/ 31 h 84"/>
                  <a:gd name="T32" fmla="*/ 2 w 88"/>
                  <a:gd name="T33" fmla="*/ 27 h 84"/>
                  <a:gd name="T34" fmla="*/ 1 w 88"/>
                  <a:gd name="T35" fmla="*/ 22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1 h 84"/>
                  <a:gd name="T50" fmla="*/ 16 w 88"/>
                  <a:gd name="T51" fmla="*/ 0 h 84"/>
                  <a:gd name="T52" fmla="*/ 20 w 88"/>
                  <a:gd name="T53" fmla="*/ 1 h 84"/>
                  <a:gd name="T54" fmla="*/ 23 w 88"/>
                  <a:gd name="T55" fmla="*/ 1 h 84"/>
                  <a:gd name="T56" fmla="*/ 27 w 88"/>
                  <a:gd name="T57" fmla="*/ 2 h 84"/>
                  <a:gd name="T58" fmla="*/ 31 w 88"/>
                  <a:gd name="T59" fmla="*/ 4 h 84"/>
                  <a:gd name="T60" fmla="*/ 35 w 88"/>
                  <a:gd name="T61" fmla="*/ 6 h 84"/>
                  <a:gd name="T62" fmla="*/ 37 w 88"/>
                  <a:gd name="T63" fmla="*/ 8 h 84"/>
                  <a:gd name="T64" fmla="*/ 40 w 88"/>
                  <a:gd name="T65" fmla="*/ 11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1"/>
                    </a:lnTo>
                    <a:lnTo>
                      <a:pt x="80" y="59"/>
                    </a:lnTo>
                    <a:lnTo>
                      <a:pt x="74" y="66"/>
                    </a:lnTo>
                    <a:lnTo>
                      <a:pt x="67" y="70"/>
                    </a:lnTo>
                    <a:lnTo>
                      <a:pt x="61" y="75"/>
                    </a:lnTo>
                    <a:lnTo>
                      <a:pt x="55" y="80"/>
                    </a:lnTo>
                    <a:lnTo>
                      <a:pt x="49" y="84"/>
                    </a:lnTo>
                    <a:lnTo>
                      <a:pt x="43" y="82"/>
                    </a:lnTo>
                    <a:lnTo>
                      <a:pt x="38" y="81"/>
                    </a:lnTo>
                    <a:lnTo>
                      <a:pt x="33" y="79"/>
                    </a:lnTo>
                    <a:lnTo>
                      <a:pt x="28" y="78"/>
                    </a:lnTo>
                    <a:lnTo>
                      <a:pt x="20" y="73"/>
                    </a:lnTo>
                    <a:lnTo>
                      <a:pt x="14" y="68"/>
                    </a:lnTo>
                    <a:lnTo>
                      <a:pt x="8" y="61"/>
                    </a:lnTo>
                    <a:lnTo>
                      <a:pt x="4" y="54"/>
                    </a:lnTo>
                    <a:lnTo>
                      <a:pt x="1" y="44"/>
                    </a:lnTo>
                    <a:lnTo>
                      <a:pt x="1" y="36"/>
                    </a:lnTo>
                    <a:lnTo>
                      <a:pt x="0" y="25"/>
                    </a:lnTo>
                    <a:lnTo>
                      <a:pt x="2" y="18"/>
                    </a:lnTo>
                    <a:lnTo>
                      <a:pt x="6" y="12"/>
                    </a:lnTo>
                    <a:lnTo>
                      <a:pt x="11" y="8"/>
                    </a:lnTo>
                    <a:lnTo>
                      <a:pt x="16" y="3"/>
                    </a:lnTo>
                    <a:lnTo>
                      <a:pt x="23" y="1"/>
                    </a:lnTo>
                    <a:lnTo>
                      <a:pt x="31" y="0"/>
                    </a:lnTo>
                    <a:lnTo>
                      <a:pt x="39" y="1"/>
                    </a:lnTo>
                    <a:lnTo>
                      <a:pt x="46" y="1"/>
                    </a:lnTo>
                    <a:lnTo>
                      <a:pt x="54" y="4"/>
                    </a:lnTo>
                    <a:lnTo>
                      <a:pt x="61" y="7"/>
                    </a:lnTo>
                    <a:lnTo>
                      <a:pt x="69" y="12"/>
                    </a:lnTo>
                    <a:lnTo>
                      <a:pt x="74" y="15"/>
                    </a:lnTo>
                    <a:lnTo>
                      <a:pt x="80" y="21"/>
                    </a:lnTo>
                    <a:lnTo>
                      <a:pt x="84" y="27"/>
                    </a:lnTo>
                    <a:lnTo>
                      <a:pt x="8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1" name="Freeform 398"/>
              <p:cNvSpPr>
                <a:spLocks/>
              </p:cNvSpPr>
              <p:nvPr/>
            </p:nvSpPr>
            <p:spPr bwMode="auto">
              <a:xfrm>
                <a:off x="1908" y="3643"/>
                <a:ext cx="817" cy="69"/>
              </a:xfrm>
              <a:custGeom>
                <a:avLst/>
                <a:gdLst>
                  <a:gd name="T0" fmla="*/ 453 w 1634"/>
                  <a:gd name="T1" fmla="*/ 16 h 139"/>
                  <a:gd name="T2" fmla="*/ 477 w 1634"/>
                  <a:gd name="T3" fmla="*/ 11 h 139"/>
                  <a:gd name="T4" fmla="*/ 502 w 1634"/>
                  <a:gd name="T5" fmla="*/ 7 h 139"/>
                  <a:gd name="T6" fmla="*/ 527 w 1634"/>
                  <a:gd name="T7" fmla="*/ 5 h 139"/>
                  <a:gd name="T8" fmla="*/ 551 w 1634"/>
                  <a:gd name="T9" fmla="*/ 4 h 139"/>
                  <a:gd name="T10" fmla="*/ 575 w 1634"/>
                  <a:gd name="T11" fmla="*/ 7 h 139"/>
                  <a:gd name="T12" fmla="*/ 599 w 1634"/>
                  <a:gd name="T13" fmla="*/ 13 h 139"/>
                  <a:gd name="T14" fmla="*/ 622 w 1634"/>
                  <a:gd name="T15" fmla="*/ 24 h 139"/>
                  <a:gd name="T16" fmla="*/ 650 w 1634"/>
                  <a:gd name="T17" fmla="*/ 28 h 139"/>
                  <a:gd name="T18" fmla="*/ 673 w 1634"/>
                  <a:gd name="T19" fmla="*/ 29 h 139"/>
                  <a:gd name="T20" fmla="*/ 697 w 1634"/>
                  <a:gd name="T21" fmla="*/ 29 h 139"/>
                  <a:gd name="T22" fmla="*/ 723 w 1634"/>
                  <a:gd name="T23" fmla="*/ 27 h 139"/>
                  <a:gd name="T24" fmla="*/ 754 w 1634"/>
                  <a:gd name="T25" fmla="*/ 24 h 139"/>
                  <a:gd name="T26" fmla="*/ 783 w 1634"/>
                  <a:gd name="T27" fmla="*/ 20 h 139"/>
                  <a:gd name="T28" fmla="*/ 813 w 1634"/>
                  <a:gd name="T29" fmla="*/ 21 h 139"/>
                  <a:gd name="T30" fmla="*/ 807 w 1634"/>
                  <a:gd name="T31" fmla="*/ 43 h 139"/>
                  <a:gd name="T32" fmla="*/ 779 w 1634"/>
                  <a:gd name="T33" fmla="*/ 53 h 139"/>
                  <a:gd name="T34" fmla="*/ 750 w 1634"/>
                  <a:gd name="T35" fmla="*/ 58 h 139"/>
                  <a:gd name="T36" fmla="*/ 720 w 1634"/>
                  <a:gd name="T37" fmla="*/ 64 h 139"/>
                  <a:gd name="T38" fmla="*/ 693 w 1634"/>
                  <a:gd name="T39" fmla="*/ 69 h 139"/>
                  <a:gd name="T40" fmla="*/ 664 w 1634"/>
                  <a:gd name="T41" fmla="*/ 67 h 139"/>
                  <a:gd name="T42" fmla="*/ 640 w 1634"/>
                  <a:gd name="T43" fmla="*/ 64 h 139"/>
                  <a:gd name="T44" fmla="*/ 615 w 1634"/>
                  <a:gd name="T45" fmla="*/ 61 h 139"/>
                  <a:gd name="T46" fmla="*/ 589 w 1634"/>
                  <a:gd name="T47" fmla="*/ 58 h 139"/>
                  <a:gd name="T48" fmla="*/ 564 w 1634"/>
                  <a:gd name="T49" fmla="*/ 55 h 139"/>
                  <a:gd name="T50" fmla="*/ 539 w 1634"/>
                  <a:gd name="T51" fmla="*/ 54 h 139"/>
                  <a:gd name="T52" fmla="*/ 514 w 1634"/>
                  <a:gd name="T53" fmla="*/ 53 h 139"/>
                  <a:gd name="T54" fmla="*/ 481 w 1634"/>
                  <a:gd name="T55" fmla="*/ 62 h 139"/>
                  <a:gd name="T56" fmla="*/ 439 w 1634"/>
                  <a:gd name="T57" fmla="*/ 68 h 139"/>
                  <a:gd name="T58" fmla="*/ 397 w 1634"/>
                  <a:gd name="T59" fmla="*/ 66 h 139"/>
                  <a:gd name="T60" fmla="*/ 357 w 1634"/>
                  <a:gd name="T61" fmla="*/ 55 h 139"/>
                  <a:gd name="T62" fmla="*/ 322 w 1634"/>
                  <a:gd name="T63" fmla="*/ 38 h 139"/>
                  <a:gd name="T64" fmla="*/ 281 w 1634"/>
                  <a:gd name="T65" fmla="*/ 37 h 139"/>
                  <a:gd name="T66" fmla="*/ 243 w 1634"/>
                  <a:gd name="T67" fmla="*/ 39 h 139"/>
                  <a:gd name="T68" fmla="*/ 205 w 1634"/>
                  <a:gd name="T69" fmla="*/ 44 h 139"/>
                  <a:gd name="T70" fmla="*/ 168 w 1634"/>
                  <a:gd name="T71" fmla="*/ 52 h 139"/>
                  <a:gd name="T72" fmla="*/ 142 w 1634"/>
                  <a:gd name="T73" fmla="*/ 39 h 139"/>
                  <a:gd name="T74" fmla="*/ 114 w 1634"/>
                  <a:gd name="T75" fmla="*/ 33 h 139"/>
                  <a:gd name="T76" fmla="*/ 86 w 1634"/>
                  <a:gd name="T77" fmla="*/ 35 h 139"/>
                  <a:gd name="T78" fmla="*/ 58 w 1634"/>
                  <a:gd name="T79" fmla="*/ 44 h 139"/>
                  <a:gd name="T80" fmla="*/ 30 w 1634"/>
                  <a:gd name="T81" fmla="*/ 50 h 139"/>
                  <a:gd name="T82" fmla="*/ 2 w 1634"/>
                  <a:gd name="T83" fmla="*/ 48 h 139"/>
                  <a:gd name="T84" fmla="*/ 13 w 1634"/>
                  <a:gd name="T85" fmla="*/ 23 h 139"/>
                  <a:gd name="T86" fmla="*/ 43 w 1634"/>
                  <a:gd name="T87" fmla="*/ 12 h 139"/>
                  <a:gd name="T88" fmla="*/ 70 w 1634"/>
                  <a:gd name="T89" fmla="*/ 9 h 139"/>
                  <a:gd name="T90" fmla="*/ 97 w 1634"/>
                  <a:gd name="T91" fmla="*/ 2 h 139"/>
                  <a:gd name="T92" fmla="*/ 122 w 1634"/>
                  <a:gd name="T93" fmla="*/ 2 h 139"/>
                  <a:gd name="T94" fmla="*/ 146 w 1634"/>
                  <a:gd name="T95" fmla="*/ 18 h 139"/>
                  <a:gd name="T96" fmla="*/ 177 w 1634"/>
                  <a:gd name="T97" fmla="*/ 18 h 139"/>
                  <a:gd name="T98" fmla="*/ 208 w 1634"/>
                  <a:gd name="T99" fmla="*/ 15 h 139"/>
                  <a:gd name="T100" fmla="*/ 241 w 1634"/>
                  <a:gd name="T101" fmla="*/ 9 h 139"/>
                  <a:gd name="T102" fmla="*/ 274 w 1634"/>
                  <a:gd name="T103" fmla="*/ 4 h 139"/>
                  <a:gd name="T104" fmla="*/ 307 w 1634"/>
                  <a:gd name="T105" fmla="*/ 0 h 139"/>
                  <a:gd name="T106" fmla="*/ 339 w 1634"/>
                  <a:gd name="T107" fmla="*/ 1 h 139"/>
                  <a:gd name="T108" fmla="*/ 369 w 1634"/>
                  <a:gd name="T109" fmla="*/ 8 h 139"/>
                  <a:gd name="T110" fmla="*/ 431 w 1634"/>
                  <a:gd name="T111" fmla="*/ 21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4" h="139">
                    <a:moveTo>
                      <a:pt x="862" y="42"/>
                    </a:moveTo>
                    <a:lnTo>
                      <a:pt x="867" y="40"/>
                    </a:lnTo>
                    <a:lnTo>
                      <a:pt x="874" y="39"/>
                    </a:lnTo>
                    <a:lnTo>
                      <a:pt x="880" y="37"/>
                    </a:lnTo>
                    <a:lnTo>
                      <a:pt x="886" y="37"/>
                    </a:lnTo>
                    <a:lnTo>
                      <a:pt x="892" y="35"/>
                    </a:lnTo>
                    <a:lnTo>
                      <a:pt x="899" y="34"/>
                    </a:lnTo>
                    <a:lnTo>
                      <a:pt x="905" y="32"/>
                    </a:lnTo>
                    <a:lnTo>
                      <a:pt x="911" y="32"/>
                    </a:lnTo>
                    <a:lnTo>
                      <a:pt x="916" y="30"/>
                    </a:lnTo>
                    <a:lnTo>
                      <a:pt x="923" y="29"/>
                    </a:lnTo>
                    <a:lnTo>
                      <a:pt x="929" y="28"/>
                    </a:lnTo>
                    <a:lnTo>
                      <a:pt x="935" y="26"/>
                    </a:lnTo>
                    <a:lnTo>
                      <a:pt x="941" y="24"/>
                    </a:lnTo>
                    <a:lnTo>
                      <a:pt x="948" y="24"/>
                    </a:lnTo>
                    <a:lnTo>
                      <a:pt x="954" y="22"/>
                    </a:lnTo>
                    <a:lnTo>
                      <a:pt x="960" y="22"/>
                    </a:lnTo>
                    <a:lnTo>
                      <a:pt x="965" y="20"/>
                    </a:lnTo>
                    <a:lnTo>
                      <a:pt x="972" y="19"/>
                    </a:lnTo>
                    <a:lnTo>
                      <a:pt x="978" y="18"/>
                    </a:lnTo>
                    <a:lnTo>
                      <a:pt x="984" y="18"/>
                    </a:lnTo>
                    <a:lnTo>
                      <a:pt x="990" y="17"/>
                    </a:lnTo>
                    <a:lnTo>
                      <a:pt x="997" y="16"/>
                    </a:lnTo>
                    <a:lnTo>
                      <a:pt x="1003" y="15"/>
                    </a:lnTo>
                    <a:lnTo>
                      <a:pt x="1009" y="15"/>
                    </a:lnTo>
                    <a:lnTo>
                      <a:pt x="1015" y="14"/>
                    </a:lnTo>
                    <a:lnTo>
                      <a:pt x="1022" y="13"/>
                    </a:lnTo>
                    <a:lnTo>
                      <a:pt x="1028" y="12"/>
                    </a:lnTo>
                    <a:lnTo>
                      <a:pt x="1034" y="12"/>
                    </a:lnTo>
                    <a:lnTo>
                      <a:pt x="1041" y="11"/>
                    </a:lnTo>
                    <a:lnTo>
                      <a:pt x="1047" y="11"/>
                    </a:lnTo>
                    <a:lnTo>
                      <a:pt x="1053" y="11"/>
                    </a:lnTo>
                    <a:lnTo>
                      <a:pt x="1059" y="11"/>
                    </a:lnTo>
                    <a:lnTo>
                      <a:pt x="1065" y="10"/>
                    </a:lnTo>
                    <a:lnTo>
                      <a:pt x="1071" y="10"/>
                    </a:lnTo>
                    <a:lnTo>
                      <a:pt x="1077" y="9"/>
                    </a:lnTo>
                    <a:lnTo>
                      <a:pt x="1083" y="9"/>
                    </a:lnTo>
                    <a:lnTo>
                      <a:pt x="1089" y="9"/>
                    </a:lnTo>
                    <a:lnTo>
                      <a:pt x="1095" y="9"/>
                    </a:lnTo>
                    <a:lnTo>
                      <a:pt x="1101" y="9"/>
                    </a:lnTo>
                    <a:lnTo>
                      <a:pt x="1107" y="10"/>
                    </a:lnTo>
                    <a:lnTo>
                      <a:pt x="1113" y="10"/>
                    </a:lnTo>
                    <a:lnTo>
                      <a:pt x="1119" y="10"/>
                    </a:lnTo>
                    <a:lnTo>
                      <a:pt x="1125" y="11"/>
                    </a:lnTo>
                    <a:lnTo>
                      <a:pt x="1131" y="12"/>
                    </a:lnTo>
                    <a:lnTo>
                      <a:pt x="1138" y="12"/>
                    </a:lnTo>
                    <a:lnTo>
                      <a:pt x="1144" y="13"/>
                    </a:lnTo>
                    <a:lnTo>
                      <a:pt x="1150" y="14"/>
                    </a:lnTo>
                    <a:lnTo>
                      <a:pt x="1156" y="16"/>
                    </a:lnTo>
                    <a:lnTo>
                      <a:pt x="1162" y="16"/>
                    </a:lnTo>
                    <a:lnTo>
                      <a:pt x="1168" y="18"/>
                    </a:lnTo>
                    <a:lnTo>
                      <a:pt x="1173" y="19"/>
                    </a:lnTo>
                    <a:lnTo>
                      <a:pt x="1179" y="21"/>
                    </a:lnTo>
                    <a:lnTo>
                      <a:pt x="1185" y="22"/>
                    </a:lnTo>
                    <a:lnTo>
                      <a:pt x="1191" y="24"/>
                    </a:lnTo>
                    <a:lnTo>
                      <a:pt x="1197" y="26"/>
                    </a:lnTo>
                    <a:lnTo>
                      <a:pt x="1203" y="30"/>
                    </a:lnTo>
                    <a:lnTo>
                      <a:pt x="1209" y="31"/>
                    </a:lnTo>
                    <a:lnTo>
                      <a:pt x="1215" y="33"/>
                    </a:lnTo>
                    <a:lnTo>
                      <a:pt x="1220" y="36"/>
                    </a:lnTo>
                    <a:lnTo>
                      <a:pt x="1226" y="39"/>
                    </a:lnTo>
                    <a:lnTo>
                      <a:pt x="1232" y="42"/>
                    </a:lnTo>
                    <a:lnTo>
                      <a:pt x="1238" y="45"/>
                    </a:lnTo>
                    <a:lnTo>
                      <a:pt x="1244" y="48"/>
                    </a:lnTo>
                    <a:lnTo>
                      <a:pt x="1250" y="53"/>
                    </a:lnTo>
                    <a:lnTo>
                      <a:pt x="1261" y="54"/>
                    </a:lnTo>
                    <a:lnTo>
                      <a:pt x="1272" y="55"/>
                    </a:lnTo>
                    <a:lnTo>
                      <a:pt x="1277" y="55"/>
                    </a:lnTo>
                    <a:lnTo>
                      <a:pt x="1284" y="56"/>
                    </a:lnTo>
                    <a:lnTo>
                      <a:pt x="1289" y="56"/>
                    </a:lnTo>
                    <a:lnTo>
                      <a:pt x="1295" y="57"/>
                    </a:lnTo>
                    <a:lnTo>
                      <a:pt x="1300" y="57"/>
                    </a:lnTo>
                    <a:lnTo>
                      <a:pt x="1306" y="57"/>
                    </a:lnTo>
                    <a:lnTo>
                      <a:pt x="1312" y="57"/>
                    </a:lnTo>
                    <a:lnTo>
                      <a:pt x="1318" y="58"/>
                    </a:lnTo>
                    <a:lnTo>
                      <a:pt x="1323" y="58"/>
                    </a:lnTo>
                    <a:lnTo>
                      <a:pt x="1329" y="58"/>
                    </a:lnTo>
                    <a:lnTo>
                      <a:pt x="1335" y="58"/>
                    </a:lnTo>
                    <a:lnTo>
                      <a:pt x="1341" y="59"/>
                    </a:lnTo>
                    <a:lnTo>
                      <a:pt x="1346" y="59"/>
                    </a:lnTo>
                    <a:lnTo>
                      <a:pt x="1353" y="59"/>
                    </a:lnTo>
                    <a:lnTo>
                      <a:pt x="1358" y="59"/>
                    </a:lnTo>
                    <a:lnTo>
                      <a:pt x="1364" y="59"/>
                    </a:lnTo>
                    <a:lnTo>
                      <a:pt x="1369" y="59"/>
                    </a:lnTo>
                    <a:lnTo>
                      <a:pt x="1376" y="59"/>
                    </a:lnTo>
                    <a:lnTo>
                      <a:pt x="1382" y="59"/>
                    </a:lnTo>
                    <a:lnTo>
                      <a:pt x="1388" y="59"/>
                    </a:lnTo>
                    <a:lnTo>
                      <a:pt x="1393" y="58"/>
                    </a:lnTo>
                    <a:lnTo>
                      <a:pt x="1400" y="58"/>
                    </a:lnTo>
                    <a:lnTo>
                      <a:pt x="1405" y="58"/>
                    </a:lnTo>
                    <a:lnTo>
                      <a:pt x="1411" y="58"/>
                    </a:lnTo>
                    <a:lnTo>
                      <a:pt x="1416" y="57"/>
                    </a:lnTo>
                    <a:lnTo>
                      <a:pt x="1423" y="57"/>
                    </a:lnTo>
                    <a:lnTo>
                      <a:pt x="1429" y="57"/>
                    </a:lnTo>
                    <a:lnTo>
                      <a:pt x="1435" y="57"/>
                    </a:lnTo>
                    <a:lnTo>
                      <a:pt x="1446" y="55"/>
                    </a:lnTo>
                    <a:lnTo>
                      <a:pt x="1457" y="55"/>
                    </a:lnTo>
                    <a:lnTo>
                      <a:pt x="1462" y="54"/>
                    </a:lnTo>
                    <a:lnTo>
                      <a:pt x="1469" y="53"/>
                    </a:lnTo>
                    <a:lnTo>
                      <a:pt x="1475" y="53"/>
                    </a:lnTo>
                    <a:lnTo>
                      <a:pt x="1481" y="53"/>
                    </a:lnTo>
                    <a:lnTo>
                      <a:pt x="1491" y="51"/>
                    </a:lnTo>
                    <a:lnTo>
                      <a:pt x="1503" y="49"/>
                    </a:lnTo>
                    <a:lnTo>
                      <a:pt x="1508" y="48"/>
                    </a:lnTo>
                    <a:lnTo>
                      <a:pt x="1514" y="48"/>
                    </a:lnTo>
                    <a:lnTo>
                      <a:pt x="1521" y="47"/>
                    </a:lnTo>
                    <a:lnTo>
                      <a:pt x="1527" y="47"/>
                    </a:lnTo>
                    <a:lnTo>
                      <a:pt x="1537" y="45"/>
                    </a:lnTo>
                    <a:lnTo>
                      <a:pt x="1549" y="44"/>
                    </a:lnTo>
                    <a:lnTo>
                      <a:pt x="1554" y="43"/>
                    </a:lnTo>
                    <a:lnTo>
                      <a:pt x="1560" y="42"/>
                    </a:lnTo>
                    <a:lnTo>
                      <a:pt x="1566" y="41"/>
                    </a:lnTo>
                    <a:lnTo>
                      <a:pt x="1572" y="41"/>
                    </a:lnTo>
                    <a:lnTo>
                      <a:pt x="1582" y="39"/>
                    </a:lnTo>
                    <a:lnTo>
                      <a:pt x="1594" y="38"/>
                    </a:lnTo>
                    <a:lnTo>
                      <a:pt x="1599" y="37"/>
                    </a:lnTo>
                    <a:lnTo>
                      <a:pt x="1605" y="37"/>
                    </a:lnTo>
                    <a:lnTo>
                      <a:pt x="1610" y="36"/>
                    </a:lnTo>
                    <a:lnTo>
                      <a:pt x="1617" y="36"/>
                    </a:lnTo>
                    <a:lnTo>
                      <a:pt x="1625" y="43"/>
                    </a:lnTo>
                    <a:lnTo>
                      <a:pt x="1631" y="53"/>
                    </a:lnTo>
                    <a:lnTo>
                      <a:pt x="1632" y="58"/>
                    </a:lnTo>
                    <a:lnTo>
                      <a:pt x="1634" y="64"/>
                    </a:lnTo>
                    <a:lnTo>
                      <a:pt x="1634" y="70"/>
                    </a:lnTo>
                    <a:lnTo>
                      <a:pt x="1634" y="77"/>
                    </a:lnTo>
                    <a:lnTo>
                      <a:pt x="1627" y="80"/>
                    </a:lnTo>
                    <a:lnTo>
                      <a:pt x="1621" y="83"/>
                    </a:lnTo>
                    <a:lnTo>
                      <a:pt x="1614" y="86"/>
                    </a:lnTo>
                    <a:lnTo>
                      <a:pt x="1607" y="90"/>
                    </a:lnTo>
                    <a:lnTo>
                      <a:pt x="1600" y="92"/>
                    </a:lnTo>
                    <a:lnTo>
                      <a:pt x="1593" y="95"/>
                    </a:lnTo>
                    <a:lnTo>
                      <a:pt x="1585" y="97"/>
                    </a:lnTo>
                    <a:lnTo>
                      <a:pt x="1579" y="101"/>
                    </a:lnTo>
                    <a:lnTo>
                      <a:pt x="1572" y="102"/>
                    </a:lnTo>
                    <a:lnTo>
                      <a:pt x="1565" y="104"/>
                    </a:lnTo>
                    <a:lnTo>
                      <a:pt x="1557" y="106"/>
                    </a:lnTo>
                    <a:lnTo>
                      <a:pt x="1550" y="108"/>
                    </a:lnTo>
                    <a:lnTo>
                      <a:pt x="1543" y="109"/>
                    </a:lnTo>
                    <a:lnTo>
                      <a:pt x="1535" y="111"/>
                    </a:lnTo>
                    <a:lnTo>
                      <a:pt x="1528" y="113"/>
                    </a:lnTo>
                    <a:lnTo>
                      <a:pt x="1522" y="115"/>
                    </a:lnTo>
                    <a:lnTo>
                      <a:pt x="1513" y="115"/>
                    </a:lnTo>
                    <a:lnTo>
                      <a:pt x="1506" y="117"/>
                    </a:lnTo>
                    <a:lnTo>
                      <a:pt x="1499" y="117"/>
                    </a:lnTo>
                    <a:lnTo>
                      <a:pt x="1491" y="119"/>
                    </a:lnTo>
                    <a:lnTo>
                      <a:pt x="1483" y="120"/>
                    </a:lnTo>
                    <a:lnTo>
                      <a:pt x="1477" y="121"/>
                    </a:lnTo>
                    <a:lnTo>
                      <a:pt x="1469" y="123"/>
                    </a:lnTo>
                    <a:lnTo>
                      <a:pt x="1462" y="125"/>
                    </a:lnTo>
                    <a:lnTo>
                      <a:pt x="1454" y="126"/>
                    </a:lnTo>
                    <a:lnTo>
                      <a:pt x="1447" y="128"/>
                    </a:lnTo>
                    <a:lnTo>
                      <a:pt x="1439" y="129"/>
                    </a:lnTo>
                    <a:lnTo>
                      <a:pt x="1432" y="131"/>
                    </a:lnTo>
                    <a:lnTo>
                      <a:pt x="1424" y="132"/>
                    </a:lnTo>
                    <a:lnTo>
                      <a:pt x="1417" y="134"/>
                    </a:lnTo>
                    <a:lnTo>
                      <a:pt x="1409" y="136"/>
                    </a:lnTo>
                    <a:lnTo>
                      <a:pt x="1403" y="139"/>
                    </a:lnTo>
                    <a:lnTo>
                      <a:pt x="1396" y="138"/>
                    </a:lnTo>
                    <a:lnTo>
                      <a:pt x="1391" y="138"/>
                    </a:lnTo>
                    <a:lnTo>
                      <a:pt x="1385" y="138"/>
                    </a:lnTo>
                    <a:lnTo>
                      <a:pt x="1380" y="138"/>
                    </a:lnTo>
                    <a:lnTo>
                      <a:pt x="1368" y="137"/>
                    </a:lnTo>
                    <a:lnTo>
                      <a:pt x="1358" y="137"/>
                    </a:lnTo>
                    <a:lnTo>
                      <a:pt x="1352" y="136"/>
                    </a:lnTo>
                    <a:lnTo>
                      <a:pt x="1345" y="135"/>
                    </a:lnTo>
                    <a:lnTo>
                      <a:pt x="1339" y="135"/>
                    </a:lnTo>
                    <a:lnTo>
                      <a:pt x="1334" y="135"/>
                    </a:lnTo>
                    <a:lnTo>
                      <a:pt x="1328" y="134"/>
                    </a:lnTo>
                    <a:lnTo>
                      <a:pt x="1322" y="133"/>
                    </a:lnTo>
                    <a:lnTo>
                      <a:pt x="1316" y="133"/>
                    </a:lnTo>
                    <a:lnTo>
                      <a:pt x="1311" y="133"/>
                    </a:lnTo>
                    <a:lnTo>
                      <a:pt x="1305" y="132"/>
                    </a:lnTo>
                    <a:lnTo>
                      <a:pt x="1298" y="131"/>
                    </a:lnTo>
                    <a:lnTo>
                      <a:pt x="1292" y="130"/>
                    </a:lnTo>
                    <a:lnTo>
                      <a:pt x="1286" y="130"/>
                    </a:lnTo>
                    <a:lnTo>
                      <a:pt x="1280" y="129"/>
                    </a:lnTo>
                    <a:lnTo>
                      <a:pt x="1273" y="128"/>
                    </a:lnTo>
                    <a:lnTo>
                      <a:pt x="1267" y="127"/>
                    </a:lnTo>
                    <a:lnTo>
                      <a:pt x="1261" y="127"/>
                    </a:lnTo>
                    <a:lnTo>
                      <a:pt x="1255" y="126"/>
                    </a:lnTo>
                    <a:lnTo>
                      <a:pt x="1248" y="125"/>
                    </a:lnTo>
                    <a:lnTo>
                      <a:pt x="1242" y="124"/>
                    </a:lnTo>
                    <a:lnTo>
                      <a:pt x="1236" y="124"/>
                    </a:lnTo>
                    <a:lnTo>
                      <a:pt x="1229" y="123"/>
                    </a:lnTo>
                    <a:lnTo>
                      <a:pt x="1223" y="123"/>
                    </a:lnTo>
                    <a:lnTo>
                      <a:pt x="1217" y="121"/>
                    </a:lnTo>
                    <a:lnTo>
                      <a:pt x="1212" y="121"/>
                    </a:lnTo>
                    <a:lnTo>
                      <a:pt x="1204" y="120"/>
                    </a:lnTo>
                    <a:lnTo>
                      <a:pt x="1198" y="119"/>
                    </a:lnTo>
                    <a:lnTo>
                      <a:pt x="1192" y="118"/>
                    </a:lnTo>
                    <a:lnTo>
                      <a:pt x="1186" y="118"/>
                    </a:lnTo>
                    <a:lnTo>
                      <a:pt x="1178" y="117"/>
                    </a:lnTo>
                    <a:lnTo>
                      <a:pt x="1172" y="116"/>
                    </a:lnTo>
                    <a:lnTo>
                      <a:pt x="1166" y="115"/>
                    </a:lnTo>
                    <a:lnTo>
                      <a:pt x="1160" y="115"/>
                    </a:lnTo>
                    <a:lnTo>
                      <a:pt x="1153" y="114"/>
                    </a:lnTo>
                    <a:lnTo>
                      <a:pt x="1147" y="113"/>
                    </a:lnTo>
                    <a:lnTo>
                      <a:pt x="1141" y="112"/>
                    </a:lnTo>
                    <a:lnTo>
                      <a:pt x="1134" y="112"/>
                    </a:lnTo>
                    <a:lnTo>
                      <a:pt x="1128" y="111"/>
                    </a:lnTo>
                    <a:lnTo>
                      <a:pt x="1122" y="111"/>
                    </a:lnTo>
                    <a:lnTo>
                      <a:pt x="1116" y="111"/>
                    </a:lnTo>
                    <a:lnTo>
                      <a:pt x="1109" y="111"/>
                    </a:lnTo>
                    <a:lnTo>
                      <a:pt x="1103" y="110"/>
                    </a:lnTo>
                    <a:lnTo>
                      <a:pt x="1097" y="109"/>
                    </a:lnTo>
                    <a:lnTo>
                      <a:pt x="1091" y="108"/>
                    </a:lnTo>
                    <a:lnTo>
                      <a:pt x="1084" y="108"/>
                    </a:lnTo>
                    <a:lnTo>
                      <a:pt x="1078" y="108"/>
                    </a:lnTo>
                    <a:lnTo>
                      <a:pt x="1072" y="108"/>
                    </a:lnTo>
                    <a:lnTo>
                      <a:pt x="1066" y="108"/>
                    </a:lnTo>
                    <a:lnTo>
                      <a:pt x="1059" y="108"/>
                    </a:lnTo>
                    <a:lnTo>
                      <a:pt x="1053" y="107"/>
                    </a:lnTo>
                    <a:lnTo>
                      <a:pt x="1047" y="107"/>
                    </a:lnTo>
                    <a:lnTo>
                      <a:pt x="1041" y="107"/>
                    </a:lnTo>
                    <a:lnTo>
                      <a:pt x="1034" y="107"/>
                    </a:lnTo>
                    <a:lnTo>
                      <a:pt x="1028" y="107"/>
                    </a:lnTo>
                    <a:lnTo>
                      <a:pt x="1023" y="107"/>
                    </a:lnTo>
                    <a:lnTo>
                      <a:pt x="1017" y="107"/>
                    </a:lnTo>
                    <a:lnTo>
                      <a:pt x="1011" y="108"/>
                    </a:lnTo>
                    <a:lnTo>
                      <a:pt x="1000" y="106"/>
                    </a:lnTo>
                    <a:lnTo>
                      <a:pt x="990" y="108"/>
                    </a:lnTo>
                    <a:lnTo>
                      <a:pt x="981" y="112"/>
                    </a:lnTo>
                    <a:lnTo>
                      <a:pt x="973" y="121"/>
                    </a:lnTo>
                    <a:lnTo>
                      <a:pt x="961" y="124"/>
                    </a:lnTo>
                    <a:lnTo>
                      <a:pt x="952" y="127"/>
                    </a:lnTo>
                    <a:lnTo>
                      <a:pt x="940" y="129"/>
                    </a:lnTo>
                    <a:lnTo>
                      <a:pt x="931" y="131"/>
                    </a:lnTo>
                    <a:lnTo>
                      <a:pt x="919" y="132"/>
                    </a:lnTo>
                    <a:lnTo>
                      <a:pt x="910" y="134"/>
                    </a:lnTo>
                    <a:lnTo>
                      <a:pt x="899" y="135"/>
                    </a:lnTo>
                    <a:lnTo>
                      <a:pt x="889" y="137"/>
                    </a:lnTo>
                    <a:lnTo>
                      <a:pt x="878" y="137"/>
                    </a:lnTo>
                    <a:lnTo>
                      <a:pt x="867" y="138"/>
                    </a:lnTo>
                    <a:lnTo>
                      <a:pt x="856" y="138"/>
                    </a:lnTo>
                    <a:lnTo>
                      <a:pt x="846" y="138"/>
                    </a:lnTo>
                    <a:lnTo>
                      <a:pt x="835" y="137"/>
                    </a:lnTo>
                    <a:lnTo>
                      <a:pt x="824" y="137"/>
                    </a:lnTo>
                    <a:lnTo>
                      <a:pt x="814" y="136"/>
                    </a:lnTo>
                    <a:lnTo>
                      <a:pt x="805" y="135"/>
                    </a:lnTo>
                    <a:lnTo>
                      <a:pt x="793" y="133"/>
                    </a:lnTo>
                    <a:lnTo>
                      <a:pt x="783" y="131"/>
                    </a:lnTo>
                    <a:lnTo>
                      <a:pt x="772" y="129"/>
                    </a:lnTo>
                    <a:lnTo>
                      <a:pt x="763" y="127"/>
                    </a:lnTo>
                    <a:lnTo>
                      <a:pt x="752" y="124"/>
                    </a:lnTo>
                    <a:lnTo>
                      <a:pt x="742" y="120"/>
                    </a:lnTo>
                    <a:lnTo>
                      <a:pt x="733" y="117"/>
                    </a:lnTo>
                    <a:lnTo>
                      <a:pt x="723" y="114"/>
                    </a:lnTo>
                    <a:lnTo>
                      <a:pt x="714" y="110"/>
                    </a:lnTo>
                    <a:lnTo>
                      <a:pt x="704" y="106"/>
                    </a:lnTo>
                    <a:lnTo>
                      <a:pt x="695" y="102"/>
                    </a:lnTo>
                    <a:lnTo>
                      <a:pt x="687" y="97"/>
                    </a:lnTo>
                    <a:lnTo>
                      <a:pt x="677" y="92"/>
                    </a:lnTo>
                    <a:lnTo>
                      <a:pt x="670" y="87"/>
                    </a:lnTo>
                    <a:lnTo>
                      <a:pt x="662" y="82"/>
                    </a:lnTo>
                    <a:lnTo>
                      <a:pt x="654" y="77"/>
                    </a:lnTo>
                    <a:lnTo>
                      <a:pt x="643" y="76"/>
                    </a:lnTo>
                    <a:lnTo>
                      <a:pt x="632" y="76"/>
                    </a:lnTo>
                    <a:lnTo>
                      <a:pt x="622" y="75"/>
                    </a:lnTo>
                    <a:lnTo>
                      <a:pt x="613" y="75"/>
                    </a:lnTo>
                    <a:lnTo>
                      <a:pt x="602" y="75"/>
                    </a:lnTo>
                    <a:lnTo>
                      <a:pt x="592" y="75"/>
                    </a:lnTo>
                    <a:lnTo>
                      <a:pt x="582" y="75"/>
                    </a:lnTo>
                    <a:lnTo>
                      <a:pt x="573" y="75"/>
                    </a:lnTo>
                    <a:lnTo>
                      <a:pt x="562" y="75"/>
                    </a:lnTo>
                    <a:lnTo>
                      <a:pt x="553" y="75"/>
                    </a:lnTo>
                    <a:lnTo>
                      <a:pt x="543" y="75"/>
                    </a:lnTo>
                    <a:lnTo>
                      <a:pt x="533" y="76"/>
                    </a:lnTo>
                    <a:lnTo>
                      <a:pt x="524" y="76"/>
                    </a:lnTo>
                    <a:lnTo>
                      <a:pt x="514" y="77"/>
                    </a:lnTo>
                    <a:lnTo>
                      <a:pt x="505" y="78"/>
                    </a:lnTo>
                    <a:lnTo>
                      <a:pt x="496" y="79"/>
                    </a:lnTo>
                    <a:lnTo>
                      <a:pt x="485" y="79"/>
                    </a:lnTo>
                    <a:lnTo>
                      <a:pt x="476" y="80"/>
                    </a:lnTo>
                    <a:lnTo>
                      <a:pt x="466" y="81"/>
                    </a:lnTo>
                    <a:lnTo>
                      <a:pt x="457" y="82"/>
                    </a:lnTo>
                    <a:lnTo>
                      <a:pt x="448" y="83"/>
                    </a:lnTo>
                    <a:lnTo>
                      <a:pt x="438" y="85"/>
                    </a:lnTo>
                    <a:lnTo>
                      <a:pt x="429" y="86"/>
                    </a:lnTo>
                    <a:lnTo>
                      <a:pt x="419" y="88"/>
                    </a:lnTo>
                    <a:lnTo>
                      <a:pt x="409" y="89"/>
                    </a:lnTo>
                    <a:lnTo>
                      <a:pt x="400" y="91"/>
                    </a:lnTo>
                    <a:lnTo>
                      <a:pt x="390" y="93"/>
                    </a:lnTo>
                    <a:lnTo>
                      <a:pt x="381" y="96"/>
                    </a:lnTo>
                    <a:lnTo>
                      <a:pt x="371" y="99"/>
                    </a:lnTo>
                    <a:lnTo>
                      <a:pt x="362" y="102"/>
                    </a:lnTo>
                    <a:lnTo>
                      <a:pt x="353" y="105"/>
                    </a:lnTo>
                    <a:lnTo>
                      <a:pt x="343" y="108"/>
                    </a:lnTo>
                    <a:lnTo>
                      <a:pt x="336" y="104"/>
                    </a:lnTo>
                    <a:lnTo>
                      <a:pt x="330" y="100"/>
                    </a:lnTo>
                    <a:lnTo>
                      <a:pt x="322" y="96"/>
                    </a:lnTo>
                    <a:lnTo>
                      <a:pt x="316" y="93"/>
                    </a:lnTo>
                    <a:lnTo>
                      <a:pt x="309" y="89"/>
                    </a:lnTo>
                    <a:lnTo>
                      <a:pt x="303" y="86"/>
                    </a:lnTo>
                    <a:lnTo>
                      <a:pt x="296" y="84"/>
                    </a:lnTo>
                    <a:lnTo>
                      <a:pt x="290" y="82"/>
                    </a:lnTo>
                    <a:lnTo>
                      <a:pt x="283" y="79"/>
                    </a:lnTo>
                    <a:lnTo>
                      <a:pt x="275" y="76"/>
                    </a:lnTo>
                    <a:lnTo>
                      <a:pt x="269" y="73"/>
                    </a:lnTo>
                    <a:lnTo>
                      <a:pt x="263" y="72"/>
                    </a:lnTo>
                    <a:lnTo>
                      <a:pt x="256" y="70"/>
                    </a:lnTo>
                    <a:lnTo>
                      <a:pt x="248" y="69"/>
                    </a:lnTo>
                    <a:lnTo>
                      <a:pt x="242" y="68"/>
                    </a:lnTo>
                    <a:lnTo>
                      <a:pt x="236" y="68"/>
                    </a:lnTo>
                    <a:lnTo>
                      <a:pt x="228" y="67"/>
                    </a:lnTo>
                    <a:lnTo>
                      <a:pt x="221" y="66"/>
                    </a:lnTo>
                    <a:lnTo>
                      <a:pt x="214" y="66"/>
                    </a:lnTo>
                    <a:lnTo>
                      <a:pt x="208" y="66"/>
                    </a:lnTo>
                    <a:lnTo>
                      <a:pt x="200" y="66"/>
                    </a:lnTo>
                    <a:lnTo>
                      <a:pt x="193" y="67"/>
                    </a:lnTo>
                    <a:lnTo>
                      <a:pt x="186" y="68"/>
                    </a:lnTo>
                    <a:lnTo>
                      <a:pt x="179" y="70"/>
                    </a:lnTo>
                    <a:lnTo>
                      <a:pt x="172" y="70"/>
                    </a:lnTo>
                    <a:lnTo>
                      <a:pt x="165" y="72"/>
                    </a:lnTo>
                    <a:lnTo>
                      <a:pt x="159" y="75"/>
                    </a:lnTo>
                    <a:lnTo>
                      <a:pt x="152" y="78"/>
                    </a:lnTo>
                    <a:lnTo>
                      <a:pt x="145" y="80"/>
                    </a:lnTo>
                    <a:lnTo>
                      <a:pt x="138" y="83"/>
                    </a:lnTo>
                    <a:lnTo>
                      <a:pt x="131" y="87"/>
                    </a:lnTo>
                    <a:lnTo>
                      <a:pt x="125" y="91"/>
                    </a:lnTo>
                    <a:lnTo>
                      <a:pt x="116" y="88"/>
                    </a:lnTo>
                    <a:lnTo>
                      <a:pt x="108" y="87"/>
                    </a:lnTo>
                    <a:lnTo>
                      <a:pt x="100" y="87"/>
                    </a:lnTo>
                    <a:lnTo>
                      <a:pt x="94" y="89"/>
                    </a:lnTo>
                    <a:lnTo>
                      <a:pt x="86" y="90"/>
                    </a:lnTo>
                    <a:lnTo>
                      <a:pt x="80" y="92"/>
                    </a:lnTo>
                    <a:lnTo>
                      <a:pt x="74" y="95"/>
                    </a:lnTo>
                    <a:lnTo>
                      <a:pt x="68" y="99"/>
                    </a:lnTo>
                    <a:lnTo>
                      <a:pt x="60" y="101"/>
                    </a:lnTo>
                    <a:lnTo>
                      <a:pt x="53" y="104"/>
                    </a:lnTo>
                    <a:lnTo>
                      <a:pt x="46" y="106"/>
                    </a:lnTo>
                    <a:lnTo>
                      <a:pt x="40" y="108"/>
                    </a:lnTo>
                    <a:lnTo>
                      <a:pt x="31" y="108"/>
                    </a:lnTo>
                    <a:lnTo>
                      <a:pt x="23" y="109"/>
                    </a:lnTo>
                    <a:lnTo>
                      <a:pt x="14" y="109"/>
                    </a:lnTo>
                    <a:lnTo>
                      <a:pt x="7" y="108"/>
                    </a:lnTo>
                    <a:lnTo>
                      <a:pt x="3" y="97"/>
                    </a:lnTo>
                    <a:lnTo>
                      <a:pt x="1" y="89"/>
                    </a:lnTo>
                    <a:lnTo>
                      <a:pt x="0" y="81"/>
                    </a:lnTo>
                    <a:lnTo>
                      <a:pt x="2" y="75"/>
                    </a:lnTo>
                    <a:lnTo>
                      <a:pt x="4" y="68"/>
                    </a:lnTo>
                    <a:lnTo>
                      <a:pt x="8" y="62"/>
                    </a:lnTo>
                    <a:lnTo>
                      <a:pt x="13" y="57"/>
                    </a:lnTo>
                    <a:lnTo>
                      <a:pt x="20" y="53"/>
                    </a:lnTo>
                    <a:lnTo>
                      <a:pt x="26" y="47"/>
                    </a:lnTo>
                    <a:lnTo>
                      <a:pt x="32" y="44"/>
                    </a:lnTo>
                    <a:lnTo>
                      <a:pt x="40" y="40"/>
                    </a:lnTo>
                    <a:lnTo>
                      <a:pt x="48" y="37"/>
                    </a:lnTo>
                    <a:lnTo>
                      <a:pt x="55" y="34"/>
                    </a:lnTo>
                    <a:lnTo>
                      <a:pt x="64" y="31"/>
                    </a:lnTo>
                    <a:lnTo>
                      <a:pt x="72" y="28"/>
                    </a:lnTo>
                    <a:lnTo>
                      <a:pt x="80" y="25"/>
                    </a:lnTo>
                    <a:lnTo>
                      <a:pt x="86" y="25"/>
                    </a:lnTo>
                    <a:lnTo>
                      <a:pt x="93" y="25"/>
                    </a:lnTo>
                    <a:lnTo>
                      <a:pt x="99" y="25"/>
                    </a:lnTo>
                    <a:lnTo>
                      <a:pt x="105" y="25"/>
                    </a:lnTo>
                    <a:lnTo>
                      <a:pt x="112" y="23"/>
                    </a:lnTo>
                    <a:lnTo>
                      <a:pt x="119" y="22"/>
                    </a:lnTo>
                    <a:lnTo>
                      <a:pt x="125" y="21"/>
                    </a:lnTo>
                    <a:lnTo>
                      <a:pt x="132" y="20"/>
                    </a:lnTo>
                    <a:lnTo>
                      <a:pt x="139" y="18"/>
                    </a:lnTo>
                    <a:lnTo>
                      <a:pt x="145" y="16"/>
                    </a:lnTo>
                    <a:lnTo>
                      <a:pt x="152" y="14"/>
                    </a:lnTo>
                    <a:lnTo>
                      <a:pt x="160" y="13"/>
                    </a:lnTo>
                    <a:lnTo>
                      <a:pt x="166" y="11"/>
                    </a:lnTo>
                    <a:lnTo>
                      <a:pt x="172" y="10"/>
                    </a:lnTo>
                    <a:lnTo>
                      <a:pt x="179" y="8"/>
                    </a:lnTo>
                    <a:lnTo>
                      <a:pt x="187" y="7"/>
                    </a:lnTo>
                    <a:lnTo>
                      <a:pt x="193" y="5"/>
                    </a:lnTo>
                    <a:lnTo>
                      <a:pt x="199" y="4"/>
                    </a:lnTo>
                    <a:lnTo>
                      <a:pt x="205" y="2"/>
                    </a:lnTo>
                    <a:lnTo>
                      <a:pt x="212" y="2"/>
                    </a:lnTo>
                    <a:lnTo>
                      <a:pt x="218" y="1"/>
                    </a:lnTo>
                    <a:lnTo>
                      <a:pt x="224" y="1"/>
                    </a:lnTo>
                    <a:lnTo>
                      <a:pt x="231" y="2"/>
                    </a:lnTo>
                    <a:lnTo>
                      <a:pt x="238" y="5"/>
                    </a:lnTo>
                    <a:lnTo>
                      <a:pt x="243" y="5"/>
                    </a:lnTo>
                    <a:lnTo>
                      <a:pt x="249" y="8"/>
                    </a:lnTo>
                    <a:lnTo>
                      <a:pt x="256" y="10"/>
                    </a:lnTo>
                    <a:lnTo>
                      <a:pt x="262" y="14"/>
                    </a:lnTo>
                    <a:lnTo>
                      <a:pt x="267" y="17"/>
                    </a:lnTo>
                    <a:lnTo>
                      <a:pt x="273" y="23"/>
                    </a:lnTo>
                    <a:lnTo>
                      <a:pt x="279" y="29"/>
                    </a:lnTo>
                    <a:lnTo>
                      <a:pt x="285" y="36"/>
                    </a:lnTo>
                    <a:lnTo>
                      <a:pt x="291" y="36"/>
                    </a:lnTo>
                    <a:lnTo>
                      <a:pt x="299" y="37"/>
                    </a:lnTo>
                    <a:lnTo>
                      <a:pt x="306" y="37"/>
                    </a:lnTo>
                    <a:lnTo>
                      <a:pt x="314" y="38"/>
                    </a:lnTo>
                    <a:lnTo>
                      <a:pt x="321" y="38"/>
                    </a:lnTo>
                    <a:lnTo>
                      <a:pt x="330" y="38"/>
                    </a:lnTo>
                    <a:lnTo>
                      <a:pt x="337" y="38"/>
                    </a:lnTo>
                    <a:lnTo>
                      <a:pt x="345" y="38"/>
                    </a:lnTo>
                    <a:lnTo>
                      <a:pt x="353" y="37"/>
                    </a:lnTo>
                    <a:lnTo>
                      <a:pt x="361" y="36"/>
                    </a:lnTo>
                    <a:lnTo>
                      <a:pt x="368" y="35"/>
                    </a:lnTo>
                    <a:lnTo>
                      <a:pt x="377" y="35"/>
                    </a:lnTo>
                    <a:lnTo>
                      <a:pt x="384" y="34"/>
                    </a:lnTo>
                    <a:lnTo>
                      <a:pt x="392" y="34"/>
                    </a:lnTo>
                    <a:lnTo>
                      <a:pt x="400" y="33"/>
                    </a:lnTo>
                    <a:lnTo>
                      <a:pt x="409" y="33"/>
                    </a:lnTo>
                    <a:lnTo>
                      <a:pt x="416" y="31"/>
                    </a:lnTo>
                    <a:lnTo>
                      <a:pt x="425" y="30"/>
                    </a:lnTo>
                    <a:lnTo>
                      <a:pt x="432" y="28"/>
                    </a:lnTo>
                    <a:lnTo>
                      <a:pt x="440" y="26"/>
                    </a:lnTo>
                    <a:lnTo>
                      <a:pt x="448" y="24"/>
                    </a:lnTo>
                    <a:lnTo>
                      <a:pt x="457" y="23"/>
                    </a:lnTo>
                    <a:lnTo>
                      <a:pt x="464" y="22"/>
                    </a:lnTo>
                    <a:lnTo>
                      <a:pt x="474" y="21"/>
                    </a:lnTo>
                    <a:lnTo>
                      <a:pt x="481" y="19"/>
                    </a:lnTo>
                    <a:lnTo>
                      <a:pt x="489" y="18"/>
                    </a:lnTo>
                    <a:lnTo>
                      <a:pt x="498" y="16"/>
                    </a:lnTo>
                    <a:lnTo>
                      <a:pt x="507" y="15"/>
                    </a:lnTo>
                    <a:lnTo>
                      <a:pt x="514" y="13"/>
                    </a:lnTo>
                    <a:lnTo>
                      <a:pt x="523" y="13"/>
                    </a:lnTo>
                    <a:lnTo>
                      <a:pt x="531" y="11"/>
                    </a:lnTo>
                    <a:lnTo>
                      <a:pt x="541" y="11"/>
                    </a:lnTo>
                    <a:lnTo>
                      <a:pt x="548" y="9"/>
                    </a:lnTo>
                    <a:lnTo>
                      <a:pt x="556" y="8"/>
                    </a:lnTo>
                    <a:lnTo>
                      <a:pt x="564" y="6"/>
                    </a:lnTo>
                    <a:lnTo>
                      <a:pt x="573" y="5"/>
                    </a:lnTo>
                    <a:lnTo>
                      <a:pt x="580" y="4"/>
                    </a:lnTo>
                    <a:lnTo>
                      <a:pt x="589" y="2"/>
                    </a:lnTo>
                    <a:lnTo>
                      <a:pt x="596" y="2"/>
                    </a:lnTo>
                    <a:lnTo>
                      <a:pt x="605" y="2"/>
                    </a:lnTo>
                    <a:lnTo>
                      <a:pt x="613" y="1"/>
                    </a:lnTo>
                    <a:lnTo>
                      <a:pt x="621" y="0"/>
                    </a:lnTo>
                    <a:lnTo>
                      <a:pt x="628" y="0"/>
                    </a:lnTo>
                    <a:lnTo>
                      <a:pt x="638" y="0"/>
                    </a:lnTo>
                    <a:lnTo>
                      <a:pt x="645" y="0"/>
                    </a:lnTo>
                    <a:lnTo>
                      <a:pt x="653" y="0"/>
                    </a:lnTo>
                    <a:lnTo>
                      <a:pt x="661" y="1"/>
                    </a:lnTo>
                    <a:lnTo>
                      <a:pt x="670" y="2"/>
                    </a:lnTo>
                    <a:lnTo>
                      <a:pt x="677" y="2"/>
                    </a:lnTo>
                    <a:lnTo>
                      <a:pt x="685" y="2"/>
                    </a:lnTo>
                    <a:lnTo>
                      <a:pt x="692" y="4"/>
                    </a:lnTo>
                    <a:lnTo>
                      <a:pt x="700" y="6"/>
                    </a:lnTo>
                    <a:lnTo>
                      <a:pt x="708" y="7"/>
                    </a:lnTo>
                    <a:lnTo>
                      <a:pt x="716" y="9"/>
                    </a:lnTo>
                    <a:lnTo>
                      <a:pt x="723" y="11"/>
                    </a:lnTo>
                    <a:lnTo>
                      <a:pt x="732" y="14"/>
                    </a:lnTo>
                    <a:lnTo>
                      <a:pt x="738" y="16"/>
                    </a:lnTo>
                    <a:lnTo>
                      <a:pt x="746" y="18"/>
                    </a:lnTo>
                    <a:lnTo>
                      <a:pt x="752" y="21"/>
                    </a:lnTo>
                    <a:lnTo>
                      <a:pt x="761" y="25"/>
                    </a:lnTo>
                    <a:lnTo>
                      <a:pt x="767" y="29"/>
                    </a:lnTo>
                    <a:lnTo>
                      <a:pt x="775" y="33"/>
                    </a:lnTo>
                    <a:lnTo>
                      <a:pt x="782" y="37"/>
                    </a:lnTo>
                    <a:lnTo>
                      <a:pt x="790" y="42"/>
                    </a:lnTo>
                    <a:lnTo>
                      <a:pt x="86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2" name="Freeform 399"/>
              <p:cNvSpPr>
                <a:spLocks/>
              </p:cNvSpPr>
              <p:nvPr/>
            </p:nvSpPr>
            <p:spPr bwMode="auto">
              <a:xfrm>
                <a:off x="2174" y="3723"/>
                <a:ext cx="41" cy="41"/>
              </a:xfrm>
              <a:custGeom>
                <a:avLst/>
                <a:gdLst>
                  <a:gd name="T0" fmla="*/ 41 w 83"/>
                  <a:gd name="T1" fmla="*/ 13 h 82"/>
                  <a:gd name="T2" fmla="*/ 41 w 83"/>
                  <a:gd name="T3" fmla="*/ 18 h 82"/>
                  <a:gd name="T4" fmla="*/ 41 w 83"/>
                  <a:gd name="T5" fmla="*/ 22 h 82"/>
                  <a:gd name="T6" fmla="*/ 39 w 83"/>
                  <a:gd name="T7" fmla="*/ 26 h 82"/>
                  <a:gd name="T8" fmla="*/ 38 w 83"/>
                  <a:gd name="T9" fmla="*/ 31 h 82"/>
                  <a:gd name="T10" fmla="*/ 35 w 83"/>
                  <a:gd name="T11" fmla="*/ 34 h 82"/>
                  <a:gd name="T12" fmla="*/ 32 w 83"/>
                  <a:gd name="T13" fmla="*/ 37 h 82"/>
                  <a:gd name="T14" fmla="*/ 29 w 83"/>
                  <a:gd name="T15" fmla="*/ 39 h 82"/>
                  <a:gd name="T16" fmla="*/ 25 w 83"/>
                  <a:gd name="T17" fmla="*/ 41 h 82"/>
                  <a:gd name="T18" fmla="*/ 20 w 83"/>
                  <a:gd name="T19" fmla="*/ 41 h 82"/>
                  <a:gd name="T20" fmla="*/ 15 w 83"/>
                  <a:gd name="T21" fmla="*/ 41 h 82"/>
                  <a:gd name="T22" fmla="*/ 11 w 83"/>
                  <a:gd name="T23" fmla="*/ 39 h 82"/>
                  <a:gd name="T24" fmla="*/ 8 w 83"/>
                  <a:gd name="T25" fmla="*/ 38 h 82"/>
                  <a:gd name="T26" fmla="*/ 5 w 83"/>
                  <a:gd name="T27" fmla="*/ 36 h 82"/>
                  <a:gd name="T28" fmla="*/ 3 w 83"/>
                  <a:gd name="T29" fmla="*/ 33 h 82"/>
                  <a:gd name="T30" fmla="*/ 1 w 83"/>
                  <a:gd name="T31" fmla="*/ 30 h 82"/>
                  <a:gd name="T32" fmla="*/ 1 w 83"/>
                  <a:gd name="T33" fmla="*/ 26 h 82"/>
                  <a:gd name="T34" fmla="*/ 0 w 83"/>
                  <a:gd name="T35" fmla="*/ 21 h 82"/>
                  <a:gd name="T36" fmla="*/ 0 w 83"/>
                  <a:gd name="T37" fmla="*/ 18 h 82"/>
                  <a:gd name="T38" fmla="*/ 1 w 83"/>
                  <a:gd name="T39" fmla="*/ 14 h 82"/>
                  <a:gd name="T40" fmla="*/ 3 w 83"/>
                  <a:gd name="T41" fmla="*/ 11 h 82"/>
                  <a:gd name="T42" fmla="*/ 7 w 83"/>
                  <a:gd name="T43" fmla="*/ 6 h 82"/>
                  <a:gd name="T44" fmla="*/ 10 w 83"/>
                  <a:gd name="T45" fmla="*/ 1 h 82"/>
                  <a:gd name="T46" fmla="*/ 14 w 83"/>
                  <a:gd name="T47" fmla="*/ 0 h 82"/>
                  <a:gd name="T48" fmla="*/ 18 w 83"/>
                  <a:gd name="T49" fmla="*/ 0 h 82"/>
                  <a:gd name="T50" fmla="*/ 22 w 83"/>
                  <a:gd name="T51" fmla="*/ 0 h 82"/>
                  <a:gd name="T52" fmla="*/ 27 w 83"/>
                  <a:gd name="T53" fmla="*/ 2 h 82"/>
                  <a:gd name="T54" fmla="*/ 31 w 83"/>
                  <a:gd name="T55" fmla="*/ 3 h 82"/>
                  <a:gd name="T56" fmla="*/ 34 w 83"/>
                  <a:gd name="T57" fmla="*/ 6 h 82"/>
                  <a:gd name="T58" fmla="*/ 37 w 83"/>
                  <a:gd name="T59" fmla="*/ 9 h 82"/>
                  <a:gd name="T60" fmla="*/ 41 w 83"/>
                  <a:gd name="T61" fmla="*/ 13 h 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 h="82">
                    <a:moveTo>
                      <a:pt x="83" y="26"/>
                    </a:moveTo>
                    <a:lnTo>
                      <a:pt x="83" y="35"/>
                    </a:lnTo>
                    <a:lnTo>
                      <a:pt x="83" y="44"/>
                    </a:lnTo>
                    <a:lnTo>
                      <a:pt x="79" y="52"/>
                    </a:lnTo>
                    <a:lnTo>
                      <a:pt x="76" y="61"/>
                    </a:lnTo>
                    <a:lnTo>
                      <a:pt x="71" y="67"/>
                    </a:lnTo>
                    <a:lnTo>
                      <a:pt x="65" y="73"/>
                    </a:lnTo>
                    <a:lnTo>
                      <a:pt x="58" y="77"/>
                    </a:lnTo>
                    <a:lnTo>
                      <a:pt x="51" y="82"/>
                    </a:lnTo>
                    <a:lnTo>
                      <a:pt x="40" y="82"/>
                    </a:lnTo>
                    <a:lnTo>
                      <a:pt x="31" y="82"/>
                    </a:lnTo>
                    <a:lnTo>
                      <a:pt x="23" y="78"/>
                    </a:lnTo>
                    <a:lnTo>
                      <a:pt x="17" y="76"/>
                    </a:lnTo>
                    <a:lnTo>
                      <a:pt x="11" y="71"/>
                    </a:lnTo>
                    <a:lnTo>
                      <a:pt x="7" y="66"/>
                    </a:lnTo>
                    <a:lnTo>
                      <a:pt x="3" y="59"/>
                    </a:lnTo>
                    <a:lnTo>
                      <a:pt x="2" y="51"/>
                    </a:lnTo>
                    <a:lnTo>
                      <a:pt x="0" y="42"/>
                    </a:lnTo>
                    <a:lnTo>
                      <a:pt x="1" y="35"/>
                    </a:lnTo>
                    <a:lnTo>
                      <a:pt x="3" y="27"/>
                    </a:lnTo>
                    <a:lnTo>
                      <a:pt x="7" y="22"/>
                    </a:lnTo>
                    <a:lnTo>
                      <a:pt x="14" y="12"/>
                    </a:lnTo>
                    <a:lnTo>
                      <a:pt x="20" y="2"/>
                    </a:lnTo>
                    <a:lnTo>
                      <a:pt x="28" y="0"/>
                    </a:lnTo>
                    <a:lnTo>
                      <a:pt x="37" y="0"/>
                    </a:lnTo>
                    <a:lnTo>
                      <a:pt x="45" y="0"/>
                    </a:lnTo>
                    <a:lnTo>
                      <a:pt x="54" y="3"/>
                    </a:lnTo>
                    <a:lnTo>
                      <a:pt x="62" y="6"/>
                    </a:lnTo>
                    <a:lnTo>
                      <a:pt x="69" y="12"/>
                    </a:lnTo>
                    <a:lnTo>
                      <a:pt x="75" y="17"/>
                    </a:lnTo>
                    <a:lnTo>
                      <a:pt x="8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3" name="Freeform 400"/>
              <p:cNvSpPr>
                <a:spLocks/>
              </p:cNvSpPr>
              <p:nvPr/>
            </p:nvSpPr>
            <p:spPr bwMode="auto">
              <a:xfrm>
                <a:off x="2673" y="3735"/>
                <a:ext cx="41" cy="41"/>
              </a:xfrm>
              <a:custGeom>
                <a:avLst/>
                <a:gdLst>
                  <a:gd name="T0" fmla="*/ 40 w 83"/>
                  <a:gd name="T1" fmla="*/ 21 h 84"/>
                  <a:gd name="T2" fmla="*/ 41 w 83"/>
                  <a:gd name="T3" fmla="*/ 25 h 84"/>
                  <a:gd name="T4" fmla="*/ 41 w 83"/>
                  <a:gd name="T5" fmla="*/ 29 h 84"/>
                  <a:gd name="T6" fmla="*/ 39 w 83"/>
                  <a:gd name="T7" fmla="*/ 31 h 84"/>
                  <a:gd name="T8" fmla="*/ 37 w 83"/>
                  <a:gd name="T9" fmla="*/ 34 h 84"/>
                  <a:gd name="T10" fmla="*/ 34 w 83"/>
                  <a:gd name="T11" fmla="*/ 35 h 84"/>
                  <a:gd name="T12" fmla="*/ 31 w 83"/>
                  <a:gd name="T13" fmla="*/ 36 h 84"/>
                  <a:gd name="T14" fmla="*/ 27 w 83"/>
                  <a:gd name="T15" fmla="*/ 38 h 84"/>
                  <a:gd name="T16" fmla="*/ 25 w 83"/>
                  <a:gd name="T17" fmla="*/ 41 h 84"/>
                  <a:gd name="T18" fmla="*/ 21 w 83"/>
                  <a:gd name="T19" fmla="*/ 41 h 84"/>
                  <a:gd name="T20" fmla="*/ 18 w 83"/>
                  <a:gd name="T21" fmla="*/ 41 h 84"/>
                  <a:gd name="T22" fmla="*/ 14 w 83"/>
                  <a:gd name="T23" fmla="*/ 41 h 84"/>
                  <a:gd name="T24" fmla="*/ 11 w 83"/>
                  <a:gd name="T25" fmla="*/ 41 h 84"/>
                  <a:gd name="T26" fmla="*/ 8 w 83"/>
                  <a:gd name="T27" fmla="*/ 39 h 84"/>
                  <a:gd name="T28" fmla="*/ 4 w 83"/>
                  <a:gd name="T29" fmla="*/ 38 h 84"/>
                  <a:gd name="T30" fmla="*/ 2 w 83"/>
                  <a:gd name="T31" fmla="*/ 35 h 84"/>
                  <a:gd name="T32" fmla="*/ 0 w 83"/>
                  <a:gd name="T33" fmla="*/ 32 h 84"/>
                  <a:gd name="T34" fmla="*/ 0 w 83"/>
                  <a:gd name="T35" fmla="*/ 27 h 84"/>
                  <a:gd name="T36" fmla="*/ 0 w 83"/>
                  <a:gd name="T37" fmla="*/ 22 h 84"/>
                  <a:gd name="T38" fmla="*/ 0 w 83"/>
                  <a:gd name="T39" fmla="*/ 18 h 84"/>
                  <a:gd name="T40" fmla="*/ 0 w 83"/>
                  <a:gd name="T41" fmla="*/ 13 h 84"/>
                  <a:gd name="T42" fmla="*/ 1 w 83"/>
                  <a:gd name="T43" fmla="*/ 8 h 84"/>
                  <a:gd name="T44" fmla="*/ 3 w 83"/>
                  <a:gd name="T45" fmla="*/ 5 h 84"/>
                  <a:gd name="T46" fmla="*/ 5 w 83"/>
                  <a:gd name="T47" fmla="*/ 3 h 84"/>
                  <a:gd name="T48" fmla="*/ 7 w 83"/>
                  <a:gd name="T49" fmla="*/ 2 h 84"/>
                  <a:gd name="T50" fmla="*/ 9 w 83"/>
                  <a:gd name="T51" fmla="*/ 1 h 84"/>
                  <a:gd name="T52" fmla="*/ 13 w 83"/>
                  <a:gd name="T53" fmla="*/ 1 h 84"/>
                  <a:gd name="T54" fmla="*/ 15 w 83"/>
                  <a:gd name="T55" fmla="*/ 0 h 84"/>
                  <a:gd name="T56" fmla="*/ 18 w 83"/>
                  <a:gd name="T57" fmla="*/ 0 h 84"/>
                  <a:gd name="T58" fmla="*/ 20 w 83"/>
                  <a:gd name="T59" fmla="*/ 0 h 84"/>
                  <a:gd name="T60" fmla="*/ 23 w 83"/>
                  <a:gd name="T61" fmla="*/ 0 h 84"/>
                  <a:gd name="T62" fmla="*/ 26 w 83"/>
                  <a:gd name="T63" fmla="*/ 2 h 84"/>
                  <a:gd name="T64" fmla="*/ 30 w 83"/>
                  <a:gd name="T65" fmla="*/ 5 h 84"/>
                  <a:gd name="T66" fmla="*/ 32 w 83"/>
                  <a:gd name="T67" fmla="*/ 8 h 84"/>
                  <a:gd name="T68" fmla="*/ 34 w 83"/>
                  <a:gd name="T69" fmla="*/ 12 h 84"/>
                  <a:gd name="T70" fmla="*/ 37 w 83"/>
                  <a:gd name="T71" fmla="*/ 17 h 84"/>
                  <a:gd name="T72" fmla="*/ 40 w 83"/>
                  <a:gd name="T73" fmla="*/ 21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4">
                    <a:moveTo>
                      <a:pt x="81" y="42"/>
                    </a:moveTo>
                    <a:lnTo>
                      <a:pt x="83" y="51"/>
                    </a:lnTo>
                    <a:lnTo>
                      <a:pt x="83" y="59"/>
                    </a:lnTo>
                    <a:lnTo>
                      <a:pt x="78" y="64"/>
                    </a:lnTo>
                    <a:lnTo>
                      <a:pt x="74" y="69"/>
                    </a:lnTo>
                    <a:lnTo>
                      <a:pt x="68" y="71"/>
                    </a:lnTo>
                    <a:lnTo>
                      <a:pt x="62" y="74"/>
                    </a:lnTo>
                    <a:lnTo>
                      <a:pt x="55" y="78"/>
                    </a:lnTo>
                    <a:lnTo>
                      <a:pt x="50" y="84"/>
                    </a:lnTo>
                    <a:lnTo>
                      <a:pt x="43" y="83"/>
                    </a:lnTo>
                    <a:lnTo>
                      <a:pt x="36" y="83"/>
                    </a:lnTo>
                    <a:lnTo>
                      <a:pt x="28" y="83"/>
                    </a:lnTo>
                    <a:lnTo>
                      <a:pt x="22" y="83"/>
                    </a:lnTo>
                    <a:lnTo>
                      <a:pt x="16" y="79"/>
                    </a:lnTo>
                    <a:lnTo>
                      <a:pt x="9" y="77"/>
                    </a:lnTo>
                    <a:lnTo>
                      <a:pt x="4" y="72"/>
                    </a:lnTo>
                    <a:lnTo>
                      <a:pt x="1" y="66"/>
                    </a:lnTo>
                    <a:lnTo>
                      <a:pt x="1" y="55"/>
                    </a:lnTo>
                    <a:lnTo>
                      <a:pt x="1" y="46"/>
                    </a:lnTo>
                    <a:lnTo>
                      <a:pt x="0" y="36"/>
                    </a:lnTo>
                    <a:lnTo>
                      <a:pt x="1" y="26"/>
                    </a:lnTo>
                    <a:lnTo>
                      <a:pt x="2" y="17"/>
                    </a:lnTo>
                    <a:lnTo>
                      <a:pt x="7" y="11"/>
                    </a:lnTo>
                    <a:lnTo>
                      <a:pt x="10" y="7"/>
                    </a:lnTo>
                    <a:lnTo>
                      <a:pt x="15" y="5"/>
                    </a:lnTo>
                    <a:lnTo>
                      <a:pt x="19" y="3"/>
                    </a:lnTo>
                    <a:lnTo>
                      <a:pt x="26" y="3"/>
                    </a:lnTo>
                    <a:lnTo>
                      <a:pt x="31" y="0"/>
                    </a:lnTo>
                    <a:lnTo>
                      <a:pt x="37" y="0"/>
                    </a:lnTo>
                    <a:lnTo>
                      <a:pt x="41" y="0"/>
                    </a:lnTo>
                    <a:lnTo>
                      <a:pt x="46" y="1"/>
                    </a:lnTo>
                    <a:lnTo>
                      <a:pt x="52" y="4"/>
                    </a:lnTo>
                    <a:lnTo>
                      <a:pt x="60" y="11"/>
                    </a:lnTo>
                    <a:lnTo>
                      <a:pt x="64" y="17"/>
                    </a:lnTo>
                    <a:lnTo>
                      <a:pt x="69" y="25"/>
                    </a:lnTo>
                    <a:lnTo>
                      <a:pt x="74" y="34"/>
                    </a:lnTo>
                    <a:lnTo>
                      <a:pt x="8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4" name="Freeform 401"/>
              <p:cNvSpPr>
                <a:spLocks/>
              </p:cNvSpPr>
              <p:nvPr/>
            </p:nvSpPr>
            <p:spPr bwMode="auto">
              <a:xfrm>
                <a:off x="2453" y="3738"/>
                <a:ext cx="38" cy="41"/>
              </a:xfrm>
              <a:custGeom>
                <a:avLst/>
                <a:gdLst>
                  <a:gd name="T0" fmla="*/ 37 w 76"/>
                  <a:gd name="T1" fmla="*/ 14 h 83"/>
                  <a:gd name="T2" fmla="*/ 38 w 76"/>
                  <a:gd name="T3" fmla="*/ 17 h 83"/>
                  <a:gd name="T4" fmla="*/ 38 w 76"/>
                  <a:gd name="T5" fmla="*/ 21 h 83"/>
                  <a:gd name="T6" fmla="*/ 37 w 76"/>
                  <a:gd name="T7" fmla="*/ 25 h 83"/>
                  <a:gd name="T8" fmla="*/ 35 w 76"/>
                  <a:gd name="T9" fmla="*/ 29 h 83"/>
                  <a:gd name="T10" fmla="*/ 31 w 76"/>
                  <a:gd name="T11" fmla="*/ 33 h 83"/>
                  <a:gd name="T12" fmla="*/ 28 w 76"/>
                  <a:gd name="T13" fmla="*/ 36 h 83"/>
                  <a:gd name="T14" fmla="*/ 25 w 76"/>
                  <a:gd name="T15" fmla="*/ 39 h 83"/>
                  <a:gd name="T16" fmla="*/ 21 w 76"/>
                  <a:gd name="T17" fmla="*/ 41 h 83"/>
                  <a:gd name="T18" fmla="*/ 18 w 76"/>
                  <a:gd name="T19" fmla="*/ 39 h 83"/>
                  <a:gd name="T20" fmla="*/ 15 w 76"/>
                  <a:gd name="T21" fmla="*/ 38 h 83"/>
                  <a:gd name="T22" fmla="*/ 12 w 76"/>
                  <a:gd name="T23" fmla="*/ 37 h 83"/>
                  <a:gd name="T24" fmla="*/ 8 w 76"/>
                  <a:gd name="T25" fmla="*/ 37 h 83"/>
                  <a:gd name="T26" fmla="*/ 5 w 76"/>
                  <a:gd name="T27" fmla="*/ 36 h 83"/>
                  <a:gd name="T28" fmla="*/ 2 w 76"/>
                  <a:gd name="T29" fmla="*/ 35 h 83"/>
                  <a:gd name="T30" fmla="*/ 0 w 76"/>
                  <a:gd name="T31" fmla="*/ 33 h 83"/>
                  <a:gd name="T32" fmla="*/ 0 w 76"/>
                  <a:gd name="T33" fmla="*/ 29 h 83"/>
                  <a:gd name="T34" fmla="*/ 0 w 76"/>
                  <a:gd name="T35" fmla="*/ 25 h 83"/>
                  <a:gd name="T36" fmla="*/ 0 w 76"/>
                  <a:gd name="T37" fmla="*/ 21 h 83"/>
                  <a:gd name="T38" fmla="*/ 0 w 76"/>
                  <a:gd name="T39" fmla="*/ 17 h 83"/>
                  <a:gd name="T40" fmla="*/ 1 w 76"/>
                  <a:gd name="T41" fmla="*/ 13 h 83"/>
                  <a:gd name="T42" fmla="*/ 1 w 76"/>
                  <a:gd name="T43" fmla="*/ 9 h 83"/>
                  <a:gd name="T44" fmla="*/ 2 w 76"/>
                  <a:gd name="T45" fmla="*/ 6 h 83"/>
                  <a:gd name="T46" fmla="*/ 5 w 76"/>
                  <a:gd name="T47" fmla="*/ 3 h 83"/>
                  <a:gd name="T48" fmla="*/ 9 w 76"/>
                  <a:gd name="T49" fmla="*/ 2 h 83"/>
                  <a:gd name="T50" fmla="*/ 14 w 76"/>
                  <a:gd name="T51" fmla="*/ 0 h 83"/>
                  <a:gd name="T52" fmla="*/ 18 w 76"/>
                  <a:gd name="T53" fmla="*/ 0 h 83"/>
                  <a:gd name="T54" fmla="*/ 21 w 76"/>
                  <a:gd name="T55" fmla="*/ 1 h 83"/>
                  <a:gd name="T56" fmla="*/ 25 w 76"/>
                  <a:gd name="T57" fmla="*/ 3 h 83"/>
                  <a:gd name="T58" fmla="*/ 27 w 76"/>
                  <a:gd name="T59" fmla="*/ 4 h 83"/>
                  <a:gd name="T60" fmla="*/ 30 w 76"/>
                  <a:gd name="T61" fmla="*/ 7 h 83"/>
                  <a:gd name="T62" fmla="*/ 33 w 76"/>
                  <a:gd name="T63" fmla="*/ 10 h 83"/>
                  <a:gd name="T64" fmla="*/ 37 w 76"/>
                  <a:gd name="T65" fmla="*/ 14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83">
                    <a:moveTo>
                      <a:pt x="73" y="28"/>
                    </a:moveTo>
                    <a:lnTo>
                      <a:pt x="76" y="34"/>
                    </a:lnTo>
                    <a:lnTo>
                      <a:pt x="76" y="42"/>
                    </a:lnTo>
                    <a:lnTo>
                      <a:pt x="73" y="51"/>
                    </a:lnTo>
                    <a:lnTo>
                      <a:pt x="70" y="59"/>
                    </a:lnTo>
                    <a:lnTo>
                      <a:pt x="62" y="66"/>
                    </a:lnTo>
                    <a:lnTo>
                      <a:pt x="56" y="73"/>
                    </a:lnTo>
                    <a:lnTo>
                      <a:pt x="49" y="79"/>
                    </a:lnTo>
                    <a:lnTo>
                      <a:pt x="41" y="83"/>
                    </a:lnTo>
                    <a:lnTo>
                      <a:pt x="35" y="78"/>
                    </a:lnTo>
                    <a:lnTo>
                      <a:pt x="30" y="76"/>
                    </a:lnTo>
                    <a:lnTo>
                      <a:pt x="23" y="75"/>
                    </a:lnTo>
                    <a:lnTo>
                      <a:pt x="16" y="75"/>
                    </a:lnTo>
                    <a:lnTo>
                      <a:pt x="9" y="73"/>
                    </a:lnTo>
                    <a:lnTo>
                      <a:pt x="4" y="71"/>
                    </a:lnTo>
                    <a:lnTo>
                      <a:pt x="0" y="66"/>
                    </a:lnTo>
                    <a:lnTo>
                      <a:pt x="0" y="59"/>
                    </a:lnTo>
                    <a:lnTo>
                      <a:pt x="0" y="51"/>
                    </a:lnTo>
                    <a:lnTo>
                      <a:pt x="0" y="42"/>
                    </a:lnTo>
                    <a:lnTo>
                      <a:pt x="0" y="34"/>
                    </a:lnTo>
                    <a:lnTo>
                      <a:pt x="1" y="27"/>
                    </a:lnTo>
                    <a:lnTo>
                      <a:pt x="1" y="19"/>
                    </a:lnTo>
                    <a:lnTo>
                      <a:pt x="4" y="13"/>
                    </a:lnTo>
                    <a:lnTo>
                      <a:pt x="9" y="7"/>
                    </a:lnTo>
                    <a:lnTo>
                      <a:pt x="17" y="4"/>
                    </a:lnTo>
                    <a:lnTo>
                      <a:pt x="27" y="0"/>
                    </a:lnTo>
                    <a:lnTo>
                      <a:pt x="36" y="1"/>
                    </a:lnTo>
                    <a:lnTo>
                      <a:pt x="42" y="3"/>
                    </a:lnTo>
                    <a:lnTo>
                      <a:pt x="50" y="6"/>
                    </a:lnTo>
                    <a:lnTo>
                      <a:pt x="54" y="9"/>
                    </a:lnTo>
                    <a:lnTo>
                      <a:pt x="60" y="15"/>
                    </a:lnTo>
                    <a:lnTo>
                      <a:pt x="65" y="21"/>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5" name="Freeform 402"/>
              <p:cNvSpPr>
                <a:spLocks/>
              </p:cNvSpPr>
              <p:nvPr/>
            </p:nvSpPr>
            <p:spPr bwMode="auto">
              <a:xfrm>
                <a:off x="1947" y="3761"/>
                <a:ext cx="782" cy="83"/>
              </a:xfrm>
              <a:custGeom>
                <a:avLst/>
                <a:gdLst>
                  <a:gd name="T0" fmla="*/ 306 w 1565"/>
                  <a:gd name="T1" fmla="*/ 20 h 166"/>
                  <a:gd name="T2" fmla="*/ 336 w 1565"/>
                  <a:gd name="T3" fmla="*/ 11 h 166"/>
                  <a:gd name="T4" fmla="*/ 355 w 1565"/>
                  <a:gd name="T5" fmla="*/ 9 h 166"/>
                  <a:gd name="T6" fmla="*/ 377 w 1565"/>
                  <a:gd name="T7" fmla="*/ 13 h 166"/>
                  <a:gd name="T8" fmla="*/ 406 w 1565"/>
                  <a:gd name="T9" fmla="*/ 30 h 166"/>
                  <a:gd name="T10" fmla="*/ 437 w 1565"/>
                  <a:gd name="T11" fmla="*/ 46 h 166"/>
                  <a:gd name="T12" fmla="*/ 470 w 1565"/>
                  <a:gd name="T13" fmla="*/ 56 h 166"/>
                  <a:gd name="T14" fmla="*/ 495 w 1565"/>
                  <a:gd name="T15" fmla="*/ 59 h 166"/>
                  <a:gd name="T16" fmla="*/ 517 w 1565"/>
                  <a:gd name="T17" fmla="*/ 57 h 166"/>
                  <a:gd name="T18" fmla="*/ 534 w 1565"/>
                  <a:gd name="T19" fmla="*/ 51 h 166"/>
                  <a:gd name="T20" fmla="*/ 558 w 1565"/>
                  <a:gd name="T21" fmla="*/ 40 h 166"/>
                  <a:gd name="T22" fmla="*/ 591 w 1565"/>
                  <a:gd name="T23" fmla="*/ 35 h 166"/>
                  <a:gd name="T24" fmla="*/ 624 w 1565"/>
                  <a:gd name="T25" fmla="*/ 39 h 166"/>
                  <a:gd name="T26" fmla="*/ 657 w 1565"/>
                  <a:gd name="T27" fmla="*/ 46 h 166"/>
                  <a:gd name="T28" fmla="*/ 690 w 1565"/>
                  <a:gd name="T29" fmla="*/ 53 h 166"/>
                  <a:gd name="T30" fmla="*/ 715 w 1565"/>
                  <a:gd name="T31" fmla="*/ 55 h 166"/>
                  <a:gd name="T32" fmla="*/ 738 w 1565"/>
                  <a:gd name="T33" fmla="*/ 53 h 166"/>
                  <a:gd name="T34" fmla="*/ 761 w 1565"/>
                  <a:gd name="T35" fmla="*/ 55 h 166"/>
                  <a:gd name="T36" fmla="*/ 782 w 1565"/>
                  <a:gd name="T37" fmla="*/ 80 h 166"/>
                  <a:gd name="T38" fmla="*/ 754 w 1565"/>
                  <a:gd name="T39" fmla="*/ 81 h 166"/>
                  <a:gd name="T40" fmla="*/ 727 w 1565"/>
                  <a:gd name="T41" fmla="*/ 80 h 166"/>
                  <a:gd name="T42" fmla="*/ 700 w 1565"/>
                  <a:gd name="T43" fmla="*/ 77 h 166"/>
                  <a:gd name="T44" fmla="*/ 674 w 1565"/>
                  <a:gd name="T45" fmla="*/ 73 h 166"/>
                  <a:gd name="T46" fmla="*/ 647 w 1565"/>
                  <a:gd name="T47" fmla="*/ 69 h 166"/>
                  <a:gd name="T48" fmla="*/ 621 w 1565"/>
                  <a:gd name="T49" fmla="*/ 65 h 166"/>
                  <a:gd name="T50" fmla="*/ 595 w 1565"/>
                  <a:gd name="T51" fmla="*/ 63 h 166"/>
                  <a:gd name="T52" fmla="*/ 570 w 1565"/>
                  <a:gd name="T53" fmla="*/ 64 h 166"/>
                  <a:gd name="T54" fmla="*/ 544 w 1565"/>
                  <a:gd name="T55" fmla="*/ 67 h 166"/>
                  <a:gd name="T56" fmla="*/ 520 w 1565"/>
                  <a:gd name="T57" fmla="*/ 75 h 166"/>
                  <a:gd name="T58" fmla="*/ 494 w 1565"/>
                  <a:gd name="T59" fmla="*/ 83 h 166"/>
                  <a:gd name="T60" fmla="*/ 467 w 1565"/>
                  <a:gd name="T61" fmla="*/ 82 h 166"/>
                  <a:gd name="T62" fmla="*/ 441 w 1565"/>
                  <a:gd name="T63" fmla="*/ 75 h 166"/>
                  <a:gd name="T64" fmla="*/ 416 w 1565"/>
                  <a:gd name="T65" fmla="*/ 64 h 166"/>
                  <a:gd name="T66" fmla="*/ 392 w 1565"/>
                  <a:gd name="T67" fmla="*/ 52 h 166"/>
                  <a:gd name="T68" fmla="*/ 368 w 1565"/>
                  <a:gd name="T69" fmla="*/ 40 h 166"/>
                  <a:gd name="T70" fmla="*/ 346 w 1565"/>
                  <a:gd name="T71" fmla="*/ 39 h 166"/>
                  <a:gd name="T72" fmla="*/ 313 w 1565"/>
                  <a:gd name="T73" fmla="*/ 45 h 166"/>
                  <a:gd name="T74" fmla="*/ 282 w 1565"/>
                  <a:gd name="T75" fmla="*/ 57 h 166"/>
                  <a:gd name="T76" fmla="*/ 250 w 1565"/>
                  <a:gd name="T77" fmla="*/ 66 h 166"/>
                  <a:gd name="T78" fmla="*/ 218 w 1565"/>
                  <a:gd name="T79" fmla="*/ 67 h 166"/>
                  <a:gd name="T80" fmla="*/ 189 w 1565"/>
                  <a:gd name="T81" fmla="*/ 58 h 166"/>
                  <a:gd name="T82" fmla="*/ 170 w 1565"/>
                  <a:gd name="T83" fmla="*/ 52 h 166"/>
                  <a:gd name="T84" fmla="*/ 151 w 1565"/>
                  <a:gd name="T85" fmla="*/ 42 h 166"/>
                  <a:gd name="T86" fmla="*/ 132 w 1565"/>
                  <a:gd name="T87" fmla="*/ 33 h 166"/>
                  <a:gd name="T88" fmla="*/ 113 w 1565"/>
                  <a:gd name="T89" fmla="*/ 25 h 166"/>
                  <a:gd name="T90" fmla="*/ 93 w 1565"/>
                  <a:gd name="T91" fmla="*/ 23 h 166"/>
                  <a:gd name="T92" fmla="*/ 1 w 1565"/>
                  <a:gd name="T93" fmla="*/ 44 h 166"/>
                  <a:gd name="T94" fmla="*/ 15 w 1565"/>
                  <a:gd name="T95" fmla="*/ 29 h 166"/>
                  <a:gd name="T96" fmla="*/ 45 w 1565"/>
                  <a:gd name="T97" fmla="*/ 17 h 166"/>
                  <a:gd name="T98" fmla="*/ 75 w 1565"/>
                  <a:gd name="T99" fmla="*/ 7 h 166"/>
                  <a:gd name="T100" fmla="*/ 105 w 1565"/>
                  <a:gd name="T101" fmla="*/ 0 h 166"/>
                  <a:gd name="T102" fmla="*/ 135 w 1565"/>
                  <a:gd name="T103" fmla="*/ 5 h 166"/>
                  <a:gd name="T104" fmla="*/ 164 w 1565"/>
                  <a:gd name="T105" fmla="*/ 20 h 166"/>
                  <a:gd name="T106" fmla="*/ 184 w 1565"/>
                  <a:gd name="T107" fmla="*/ 30 h 166"/>
                  <a:gd name="T108" fmla="*/ 206 w 1565"/>
                  <a:gd name="T109" fmla="*/ 37 h 166"/>
                  <a:gd name="T110" fmla="*/ 230 w 1565"/>
                  <a:gd name="T111" fmla="*/ 42 h 166"/>
                  <a:gd name="T112" fmla="*/ 253 w 1565"/>
                  <a:gd name="T113" fmla="*/ 41 h 166"/>
                  <a:gd name="T114" fmla="*/ 276 w 1565"/>
                  <a:gd name="T115" fmla="*/ 33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65" h="166">
                    <a:moveTo>
                      <a:pt x="561" y="63"/>
                    </a:moveTo>
                    <a:lnTo>
                      <a:pt x="570" y="58"/>
                    </a:lnTo>
                    <a:lnTo>
                      <a:pt x="580" y="53"/>
                    </a:lnTo>
                    <a:lnTo>
                      <a:pt x="591" y="47"/>
                    </a:lnTo>
                    <a:lnTo>
                      <a:pt x="601" y="44"/>
                    </a:lnTo>
                    <a:lnTo>
                      <a:pt x="612" y="39"/>
                    </a:lnTo>
                    <a:lnTo>
                      <a:pt x="623" y="35"/>
                    </a:lnTo>
                    <a:lnTo>
                      <a:pt x="634" y="32"/>
                    </a:lnTo>
                    <a:lnTo>
                      <a:pt x="645" y="28"/>
                    </a:lnTo>
                    <a:lnTo>
                      <a:pt x="656" y="25"/>
                    </a:lnTo>
                    <a:lnTo>
                      <a:pt x="667" y="22"/>
                    </a:lnTo>
                    <a:lnTo>
                      <a:pt x="673" y="21"/>
                    </a:lnTo>
                    <a:lnTo>
                      <a:pt x="680" y="20"/>
                    </a:lnTo>
                    <a:lnTo>
                      <a:pt x="686" y="19"/>
                    </a:lnTo>
                    <a:lnTo>
                      <a:pt x="692" y="19"/>
                    </a:lnTo>
                    <a:lnTo>
                      <a:pt x="698" y="18"/>
                    </a:lnTo>
                    <a:lnTo>
                      <a:pt x="705" y="18"/>
                    </a:lnTo>
                    <a:lnTo>
                      <a:pt x="711" y="18"/>
                    </a:lnTo>
                    <a:lnTo>
                      <a:pt x="717" y="18"/>
                    </a:lnTo>
                    <a:lnTo>
                      <a:pt x="723" y="18"/>
                    </a:lnTo>
                    <a:lnTo>
                      <a:pt x="730" y="18"/>
                    </a:lnTo>
                    <a:lnTo>
                      <a:pt x="737" y="19"/>
                    </a:lnTo>
                    <a:lnTo>
                      <a:pt x="744" y="21"/>
                    </a:lnTo>
                    <a:lnTo>
                      <a:pt x="754" y="26"/>
                    </a:lnTo>
                    <a:lnTo>
                      <a:pt x="763" y="32"/>
                    </a:lnTo>
                    <a:lnTo>
                      <a:pt x="773" y="37"/>
                    </a:lnTo>
                    <a:lnTo>
                      <a:pt x="782" y="43"/>
                    </a:lnTo>
                    <a:lnTo>
                      <a:pt x="791" y="48"/>
                    </a:lnTo>
                    <a:lnTo>
                      <a:pt x="802" y="55"/>
                    </a:lnTo>
                    <a:lnTo>
                      <a:pt x="812" y="60"/>
                    </a:lnTo>
                    <a:lnTo>
                      <a:pt x="823" y="66"/>
                    </a:lnTo>
                    <a:lnTo>
                      <a:pt x="832" y="71"/>
                    </a:lnTo>
                    <a:lnTo>
                      <a:pt x="842" y="77"/>
                    </a:lnTo>
                    <a:lnTo>
                      <a:pt x="853" y="82"/>
                    </a:lnTo>
                    <a:lnTo>
                      <a:pt x="863" y="87"/>
                    </a:lnTo>
                    <a:lnTo>
                      <a:pt x="874" y="91"/>
                    </a:lnTo>
                    <a:lnTo>
                      <a:pt x="885" y="96"/>
                    </a:lnTo>
                    <a:lnTo>
                      <a:pt x="896" y="101"/>
                    </a:lnTo>
                    <a:lnTo>
                      <a:pt x="907" y="105"/>
                    </a:lnTo>
                    <a:lnTo>
                      <a:pt x="918" y="107"/>
                    </a:lnTo>
                    <a:lnTo>
                      <a:pt x="929" y="110"/>
                    </a:lnTo>
                    <a:lnTo>
                      <a:pt x="940" y="112"/>
                    </a:lnTo>
                    <a:lnTo>
                      <a:pt x="951" y="115"/>
                    </a:lnTo>
                    <a:lnTo>
                      <a:pt x="961" y="116"/>
                    </a:lnTo>
                    <a:lnTo>
                      <a:pt x="973" y="118"/>
                    </a:lnTo>
                    <a:lnTo>
                      <a:pt x="978" y="118"/>
                    </a:lnTo>
                    <a:lnTo>
                      <a:pt x="983" y="118"/>
                    </a:lnTo>
                    <a:lnTo>
                      <a:pt x="990" y="118"/>
                    </a:lnTo>
                    <a:lnTo>
                      <a:pt x="996" y="119"/>
                    </a:lnTo>
                    <a:lnTo>
                      <a:pt x="1006" y="117"/>
                    </a:lnTo>
                    <a:lnTo>
                      <a:pt x="1018" y="116"/>
                    </a:lnTo>
                    <a:lnTo>
                      <a:pt x="1023" y="115"/>
                    </a:lnTo>
                    <a:lnTo>
                      <a:pt x="1029" y="114"/>
                    </a:lnTo>
                    <a:lnTo>
                      <a:pt x="1035" y="113"/>
                    </a:lnTo>
                    <a:lnTo>
                      <a:pt x="1041" y="112"/>
                    </a:lnTo>
                    <a:lnTo>
                      <a:pt x="1046" y="110"/>
                    </a:lnTo>
                    <a:lnTo>
                      <a:pt x="1051" y="108"/>
                    </a:lnTo>
                    <a:lnTo>
                      <a:pt x="1057" y="106"/>
                    </a:lnTo>
                    <a:lnTo>
                      <a:pt x="1064" y="104"/>
                    </a:lnTo>
                    <a:lnTo>
                      <a:pt x="1069" y="101"/>
                    </a:lnTo>
                    <a:lnTo>
                      <a:pt x="1074" y="98"/>
                    </a:lnTo>
                    <a:lnTo>
                      <a:pt x="1080" y="95"/>
                    </a:lnTo>
                    <a:lnTo>
                      <a:pt x="1087" y="93"/>
                    </a:lnTo>
                    <a:lnTo>
                      <a:pt x="1096" y="87"/>
                    </a:lnTo>
                    <a:lnTo>
                      <a:pt x="1108" y="83"/>
                    </a:lnTo>
                    <a:lnTo>
                      <a:pt x="1117" y="80"/>
                    </a:lnTo>
                    <a:lnTo>
                      <a:pt x="1128" y="77"/>
                    </a:lnTo>
                    <a:lnTo>
                      <a:pt x="1139" y="73"/>
                    </a:lnTo>
                    <a:lnTo>
                      <a:pt x="1150" y="72"/>
                    </a:lnTo>
                    <a:lnTo>
                      <a:pt x="1161" y="71"/>
                    </a:lnTo>
                    <a:lnTo>
                      <a:pt x="1172" y="71"/>
                    </a:lnTo>
                    <a:lnTo>
                      <a:pt x="1183" y="70"/>
                    </a:lnTo>
                    <a:lnTo>
                      <a:pt x="1194" y="70"/>
                    </a:lnTo>
                    <a:lnTo>
                      <a:pt x="1205" y="71"/>
                    </a:lnTo>
                    <a:lnTo>
                      <a:pt x="1216" y="72"/>
                    </a:lnTo>
                    <a:lnTo>
                      <a:pt x="1227" y="73"/>
                    </a:lnTo>
                    <a:lnTo>
                      <a:pt x="1238" y="75"/>
                    </a:lnTo>
                    <a:lnTo>
                      <a:pt x="1249" y="78"/>
                    </a:lnTo>
                    <a:lnTo>
                      <a:pt x="1260" y="81"/>
                    </a:lnTo>
                    <a:lnTo>
                      <a:pt x="1270" y="82"/>
                    </a:lnTo>
                    <a:lnTo>
                      <a:pt x="1282" y="84"/>
                    </a:lnTo>
                    <a:lnTo>
                      <a:pt x="1292" y="86"/>
                    </a:lnTo>
                    <a:lnTo>
                      <a:pt x="1304" y="89"/>
                    </a:lnTo>
                    <a:lnTo>
                      <a:pt x="1314" y="91"/>
                    </a:lnTo>
                    <a:lnTo>
                      <a:pt x="1326" y="94"/>
                    </a:lnTo>
                    <a:lnTo>
                      <a:pt x="1336" y="96"/>
                    </a:lnTo>
                    <a:lnTo>
                      <a:pt x="1348" y="99"/>
                    </a:lnTo>
                    <a:lnTo>
                      <a:pt x="1358" y="101"/>
                    </a:lnTo>
                    <a:lnTo>
                      <a:pt x="1370" y="103"/>
                    </a:lnTo>
                    <a:lnTo>
                      <a:pt x="1380" y="105"/>
                    </a:lnTo>
                    <a:lnTo>
                      <a:pt x="1392" y="107"/>
                    </a:lnTo>
                    <a:lnTo>
                      <a:pt x="1402" y="108"/>
                    </a:lnTo>
                    <a:lnTo>
                      <a:pt x="1413" y="109"/>
                    </a:lnTo>
                    <a:lnTo>
                      <a:pt x="1419" y="109"/>
                    </a:lnTo>
                    <a:lnTo>
                      <a:pt x="1424" y="110"/>
                    </a:lnTo>
                    <a:lnTo>
                      <a:pt x="1430" y="110"/>
                    </a:lnTo>
                    <a:lnTo>
                      <a:pt x="1436" y="111"/>
                    </a:lnTo>
                    <a:lnTo>
                      <a:pt x="1445" y="108"/>
                    </a:lnTo>
                    <a:lnTo>
                      <a:pt x="1453" y="107"/>
                    </a:lnTo>
                    <a:lnTo>
                      <a:pt x="1461" y="106"/>
                    </a:lnTo>
                    <a:lnTo>
                      <a:pt x="1470" y="106"/>
                    </a:lnTo>
                    <a:lnTo>
                      <a:pt x="1477" y="106"/>
                    </a:lnTo>
                    <a:lnTo>
                      <a:pt x="1485" y="106"/>
                    </a:lnTo>
                    <a:lnTo>
                      <a:pt x="1493" y="107"/>
                    </a:lnTo>
                    <a:lnTo>
                      <a:pt x="1501" y="108"/>
                    </a:lnTo>
                    <a:lnTo>
                      <a:pt x="1507" y="108"/>
                    </a:lnTo>
                    <a:lnTo>
                      <a:pt x="1516" y="109"/>
                    </a:lnTo>
                    <a:lnTo>
                      <a:pt x="1523" y="110"/>
                    </a:lnTo>
                    <a:lnTo>
                      <a:pt x="1531" y="112"/>
                    </a:lnTo>
                    <a:lnTo>
                      <a:pt x="1539" y="113"/>
                    </a:lnTo>
                    <a:lnTo>
                      <a:pt x="1547" y="115"/>
                    </a:lnTo>
                    <a:lnTo>
                      <a:pt x="1555" y="116"/>
                    </a:lnTo>
                    <a:lnTo>
                      <a:pt x="1565" y="118"/>
                    </a:lnTo>
                    <a:lnTo>
                      <a:pt x="1565" y="159"/>
                    </a:lnTo>
                    <a:lnTo>
                      <a:pt x="1555" y="159"/>
                    </a:lnTo>
                    <a:lnTo>
                      <a:pt x="1546" y="160"/>
                    </a:lnTo>
                    <a:lnTo>
                      <a:pt x="1537" y="160"/>
                    </a:lnTo>
                    <a:lnTo>
                      <a:pt x="1527" y="161"/>
                    </a:lnTo>
                    <a:lnTo>
                      <a:pt x="1518" y="161"/>
                    </a:lnTo>
                    <a:lnTo>
                      <a:pt x="1509" y="161"/>
                    </a:lnTo>
                    <a:lnTo>
                      <a:pt x="1500" y="161"/>
                    </a:lnTo>
                    <a:lnTo>
                      <a:pt x="1492" y="162"/>
                    </a:lnTo>
                    <a:lnTo>
                      <a:pt x="1482" y="161"/>
                    </a:lnTo>
                    <a:lnTo>
                      <a:pt x="1473" y="160"/>
                    </a:lnTo>
                    <a:lnTo>
                      <a:pt x="1464" y="159"/>
                    </a:lnTo>
                    <a:lnTo>
                      <a:pt x="1455" y="159"/>
                    </a:lnTo>
                    <a:lnTo>
                      <a:pt x="1446" y="158"/>
                    </a:lnTo>
                    <a:lnTo>
                      <a:pt x="1437" y="157"/>
                    </a:lnTo>
                    <a:lnTo>
                      <a:pt x="1428" y="156"/>
                    </a:lnTo>
                    <a:lnTo>
                      <a:pt x="1420" y="156"/>
                    </a:lnTo>
                    <a:lnTo>
                      <a:pt x="1410" y="154"/>
                    </a:lnTo>
                    <a:lnTo>
                      <a:pt x="1401" y="153"/>
                    </a:lnTo>
                    <a:lnTo>
                      <a:pt x="1392" y="152"/>
                    </a:lnTo>
                    <a:lnTo>
                      <a:pt x="1383" y="151"/>
                    </a:lnTo>
                    <a:lnTo>
                      <a:pt x="1374" y="149"/>
                    </a:lnTo>
                    <a:lnTo>
                      <a:pt x="1365" y="147"/>
                    </a:lnTo>
                    <a:lnTo>
                      <a:pt x="1356" y="146"/>
                    </a:lnTo>
                    <a:lnTo>
                      <a:pt x="1348" y="145"/>
                    </a:lnTo>
                    <a:lnTo>
                      <a:pt x="1338" y="143"/>
                    </a:lnTo>
                    <a:lnTo>
                      <a:pt x="1330" y="142"/>
                    </a:lnTo>
                    <a:lnTo>
                      <a:pt x="1322" y="140"/>
                    </a:lnTo>
                    <a:lnTo>
                      <a:pt x="1313" y="139"/>
                    </a:lnTo>
                    <a:lnTo>
                      <a:pt x="1304" y="137"/>
                    </a:lnTo>
                    <a:lnTo>
                      <a:pt x="1295" y="137"/>
                    </a:lnTo>
                    <a:lnTo>
                      <a:pt x="1287" y="135"/>
                    </a:lnTo>
                    <a:lnTo>
                      <a:pt x="1279" y="135"/>
                    </a:lnTo>
                    <a:lnTo>
                      <a:pt x="1269" y="133"/>
                    </a:lnTo>
                    <a:lnTo>
                      <a:pt x="1260" y="132"/>
                    </a:lnTo>
                    <a:lnTo>
                      <a:pt x="1252" y="130"/>
                    </a:lnTo>
                    <a:lnTo>
                      <a:pt x="1243" y="129"/>
                    </a:lnTo>
                    <a:lnTo>
                      <a:pt x="1234" y="128"/>
                    </a:lnTo>
                    <a:lnTo>
                      <a:pt x="1226" y="127"/>
                    </a:lnTo>
                    <a:lnTo>
                      <a:pt x="1217" y="127"/>
                    </a:lnTo>
                    <a:lnTo>
                      <a:pt x="1209" y="127"/>
                    </a:lnTo>
                    <a:lnTo>
                      <a:pt x="1199" y="126"/>
                    </a:lnTo>
                    <a:lnTo>
                      <a:pt x="1191" y="125"/>
                    </a:lnTo>
                    <a:lnTo>
                      <a:pt x="1183" y="125"/>
                    </a:lnTo>
                    <a:lnTo>
                      <a:pt x="1174" y="125"/>
                    </a:lnTo>
                    <a:lnTo>
                      <a:pt x="1165" y="125"/>
                    </a:lnTo>
                    <a:lnTo>
                      <a:pt x="1157" y="125"/>
                    </a:lnTo>
                    <a:lnTo>
                      <a:pt x="1148" y="126"/>
                    </a:lnTo>
                    <a:lnTo>
                      <a:pt x="1141" y="127"/>
                    </a:lnTo>
                    <a:lnTo>
                      <a:pt x="1132" y="127"/>
                    </a:lnTo>
                    <a:lnTo>
                      <a:pt x="1123" y="127"/>
                    </a:lnTo>
                    <a:lnTo>
                      <a:pt x="1115" y="128"/>
                    </a:lnTo>
                    <a:lnTo>
                      <a:pt x="1107" y="130"/>
                    </a:lnTo>
                    <a:lnTo>
                      <a:pt x="1097" y="131"/>
                    </a:lnTo>
                    <a:lnTo>
                      <a:pt x="1089" y="133"/>
                    </a:lnTo>
                    <a:lnTo>
                      <a:pt x="1080" y="135"/>
                    </a:lnTo>
                    <a:lnTo>
                      <a:pt x="1073" y="138"/>
                    </a:lnTo>
                    <a:lnTo>
                      <a:pt x="1064" y="140"/>
                    </a:lnTo>
                    <a:lnTo>
                      <a:pt x="1056" y="142"/>
                    </a:lnTo>
                    <a:lnTo>
                      <a:pt x="1047" y="145"/>
                    </a:lnTo>
                    <a:lnTo>
                      <a:pt x="1040" y="150"/>
                    </a:lnTo>
                    <a:lnTo>
                      <a:pt x="1031" y="153"/>
                    </a:lnTo>
                    <a:lnTo>
                      <a:pt x="1023" y="157"/>
                    </a:lnTo>
                    <a:lnTo>
                      <a:pt x="1015" y="161"/>
                    </a:lnTo>
                    <a:lnTo>
                      <a:pt x="1007" y="166"/>
                    </a:lnTo>
                    <a:lnTo>
                      <a:pt x="998" y="166"/>
                    </a:lnTo>
                    <a:lnTo>
                      <a:pt x="989" y="166"/>
                    </a:lnTo>
                    <a:lnTo>
                      <a:pt x="979" y="166"/>
                    </a:lnTo>
                    <a:lnTo>
                      <a:pt x="970" y="166"/>
                    </a:lnTo>
                    <a:lnTo>
                      <a:pt x="960" y="165"/>
                    </a:lnTo>
                    <a:lnTo>
                      <a:pt x="952" y="165"/>
                    </a:lnTo>
                    <a:lnTo>
                      <a:pt x="944" y="164"/>
                    </a:lnTo>
                    <a:lnTo>
                      <a:pt x="935" y="163"/>
                    </a:lnTo>
                    <a:lnTo>
                      <a:pt x="926" y="161"/>
                    </a:lnTo>
                    <a:lnTo>
                      <a:pt x="917" y="159"/>
                    </a:lnTo>
                    <a:lnTo>
                      <a:pt x="908" y="157"/>
                    </a:lnTo>
                    <a:lnTo>
                      <a:pt x="900" y="155"/>
                    </a:lnTo>
                    <a:lnTo>
                      <a:pt x="890" y="152"/>
                    </a:lnTo>
                    <a:lnTo>
                      <a:pt x="882" y="149"/>
                    </a:lnTo>
                    <a:lnTo>
                      <a:pt x="874" y="145"/>
                    </a:lnTo>
                    <a:lnTo>
                      <a:pt x="866" y="143"/>
                    </a:lnTo>
                    <a:lnTo>
                      <a:pt x="857" y="139"/>
                    </a:lnTo>
                    <a:lnTo>
                      <a:pt x="849" y="135"/>
                    </a:lnTo>
                    <a:lnTo>
                      <a:pt x="840" y="131"/>
                    </a:lnTo>
                    <a:lnTo>
                      <a:pt x="832" y="128"/>
                    </a:lnTo>
                    <a:lnTo>
                      <a:pt x="824" y="123"/>
                    </a:lnTo>
                    <a:lnTo>
                      <a:pt x="815" y="120"/>
                    </a:lnTo>
                    <a:lnTo>
                      <a:pt x="807" y="116"/>
                    </a:lnTo>
                    <a:lnTo>
                      <a:pt x="800" y="113"/>
                    </a:lnTo>
                    <a:lnTo>
                      <a:pt x="791" y="108"/>
                    </a:lnTo>
                    <a:lnTo>
                      <a:pt x="784" y="104"/>
                    </a:lnTo>
                    <a:lnTo>
                      <a:pt x="776" y="99"/>
                    </a:lnTo>
                    <a:lnTo>
                      <a:pt x="768" y="95"/>
                    </a:lnTo>
                    <a:lnTo>
                      <a:pt x="760" y="91"/>
                    </a:lnTo>
                    <a:lnTo>
                      <a:pt x="753" y="87"/>
                    </a:lnTo>
                    <a:lnTo>
                      <a:pt x="744" y="83"/>
                    </a:lnTo>
                    <a:lnTo>
                      <a:pt x="737" y="80"/>
                    </a:lnTo>
                    <a:lnTo>
                      <a:pt x="731" y="78"/>
                    </a:lnTo>
                    <a:lnTo>
                      <a:pt x="725" y="77"/>
                    </a:lnTo>
                    <a:lnTo>
                      <a:pt x="719" y="77"/>
                    </a:lnTo>
                    <a:lnTo>
                      <a:pt x="714" y="77"/>
                    </a:lnTo>
                    <a:lnTo>
                      <a:pt x="703" y="77"/>
                    </a:lnTo>
                    <a:lnTo>
                      <a:pt x="692" y="78"/>
                    </a:lnTo>
                    <a:lnTo>
                      <a:pt x="681" y="78"/>
                    </a:lnTo>
                    <a:lnTo>
                      <a:pt x="670" y="80"/>
                    </a:lnTo>
                    <a:lnTo>
                      <a:pt x="659" y="82"/>
                    </a:lnTo>
                    <a:lnTo>
                      <a:pt x="648" y="85"/>
                    </a:lnTo>
                    <a:lnTo>
                      <a:pt x="637" y="87"/>
                    </a:lnTo>
                    <a:lnTo>
                      <a:pt x="626" y="90"/>
                    </a:lnTo>
                    <a:lnTo>
                      <a:pt x="616" y="93"/>
                    </a:lnTo>
                    <a:lnTo>
                      <a:pt x="606" y="97"/>
                    </a:lnTo>
                    <a:lnTo>
                      <a:pt x="594" y="101"/>
                    </a:lnTo>
                    <a:lnTo>
                      <a:pt x="585" y="106"/>
                    </a:lnTo>
                    <a:lnTo>
                      <a:pt x="573" y="109"/>
                    </a:lnTo>
                    <a:lnTo>
                      <a:pt x="564" y="114"/>
                    </a:lnTo>
                    <a:lnTo>
                      <a:pt x="552" y="117"/>
                    </a:lnTo>
                    <a:lnTo>
                      <a:pt x="542" y="120"/>
                    </a:lnTo>
                    <a:lnTo>
                      <a:pt x="531" y="123"/>
                    </a:lnTo>
                    <a:lnTo>
                      <a:pt x="521" y="127"/>
                    </a:lnTo>
                    <a:lnTo>
                      <a:pt x="509" y="129"/>
                    </a:lnTo>
                    <a:lnTo>
                      <a:pt x="500" y="131"/>
                    </a:lnTo>
                    <a:lnTo>
                      <a:pt x="489" y="133"/>
                    </a:lnTo>
                    <a:lnTo>
                      <a:pt x="479" y="135"/>
                    </a:lnTo>
                    <a:lnTo>
                      <a:pt x="468" y="135"/>
                    </a:lnTo>
                    <a:lnTo>
                      <a:pt x="457" y="135"/>
                    </a:lnTo>
                    <a:lnTo>
                      <a:pt x="447" y="134"/>
                    </a:lnTo>
                    <a:lnTo>
                      <a:pt x="436" y="133"/>
                    </a:lnTo>
                    <a:lnTo>
                      <a:pt x="425" y="130"/>
                    </a:lnTo>
                    <a:lnTo>
                      <a:pt x="416" y="127"/>
                    </a:lnTo>
                    <a:lnTo>
                      <a:pt x="404" y="122"/>
                    </a:lnTo>
                    <a:lnTo>
                      <a:pt x="395" y="118"/>
                    </a:lnTo>
                    <a:lnTo>
                      <a:pt x="386" y="116"/>
                    </a:lnTo>
                    <a:lnTo>
                      <a:pt x="379" y="115"/>
                    </a:lnTo>
                    <a:lnTo>
                      <a:pt x="372" y="113"/>
                    </a:lnTo>
                    <a:lnTo>
                      <a:pt x="365" y="112"/>
                    </a:lnTo>
                    <a:lnTo>
                      <a:pt x="359" y="109"/>
                    </a:lnTo>
                    <a:lnTo>
                      <a:pt x="353" y="107"/>
                    </a:lnTo>
                    <a:lnTo>
                      <a:pt x="347" y="105"/>
                    </a:lnTo>
                    <a:lnTo>
                      <a:pt x="340" y="103"/>
                    </a:lnTo>
                    <a:lnTo>
                      <a:pt x="333" y="99"/>
                    </a:lnTo>
                    <a:lnTo>
                      <a:pt x="327" y="96"/>
                    </a:lnTo>
                    <a:lnTo>
                      <a:pt x="321" y="93"/>
                    </a:lnTo>
                    <a:lnTo>
                      <a:pt x="314" y="90"/>
                    </a:lnTo>
                    <a:lnTo>
                      <a:pt x="308" y="87"/>
                    </a:lnTo>
                    <a:lnTo>
                      <a:pt x="302" y="84"/>
                    </a:lnTo>
                    <a:lnTo>
                      <a:pt x="296" y="81"/>
                    </a:lnTo>
                    <a:lnTo>
                      <a:pt x="290" y="79"/>
                    </a:lnTo>
                    <a:lnTo>
                      <a:pt x="284" y="75"/>
                    </a:lnTo>
                    <a:lnTo>
                      <a:pt x="278" y="72"/>
                    </a:lnTo>
                    <a:lnTo>
                      <a:pt x="271" y="69"/>
                    </a:lnTo>
                    <a:lnTo>
                      <a:pt x="265" y="66"/>
                    </a:lnTo>
                    <a:lnTo>
                      <a:pt x="259" y="63"/>
                    </a:lnTo>
                    <a:lnTo>
                      <a:pt x="253" y="60"/>
                    </a:lnTo>
                    <a:lnTo>
                      <a:pt x="246" y="58"/>
                    </a:lnTo>
                    <a:lnTo>
                      <a:pt x="240" y="56"/>
                    </a:lnTo>
                    <a:lnTo>
                      <a:pt x="233" y="53"/>
                    </a:lnTo>
                    <a:lnTo>
                      <a:pt x="227" y="50"/>
                    </a:lnTo>
                    <a:lnTo>
                      <a:pt x="220" y="48"/>
                    </a:lnTo>
                    <a:lnTo>
                      <a:pt x="214" y="47"/>
                    </a:lnTo>
                    <a:lnTo>
                      <a:pt x="207" y="46"/>
                    </a:lnTo>
                    <a:lnTo>
                      <a:pt x="201" y="45"/>
                    </a:lnTo>
                    <a:lnTo>
                      <a:pt x="193" y="45"/>
                    </a:lnTo>
                    <a:lnTo>
                      <a:pt x="187" y="45"/>
                    </a:lnTo>
                    <a:lnTo>
                      <a:pt x="27" y="111"/>
                    </a:lnTo>
                    <a:lnTo>
                      <a:pt x="22" y="105"/>
                    </a:lnTo>
                    <a:lnTo>
                      <a:pt x="17" y="101"/>
                    </a:lnTo>
                    <a:lnTo>
                      <a:pt x="12" y="96"/>
                    </a:lnTo>
                    <a:lnTo>
                      <a:pt x="7" y="92"/>
                    </a:lnTo>
                    <a:lnTo>
                      <a:pt x="2" y="87"/>
                    </a:lnTo>
                    <a:lnTo>
                      <a:pt x="0" y="82"/>
                    </a:lnTo>
                    <a:lnTo>
                      <a:pt x="0" y="75"/>
                    </a:lnTo>
                    <a:lnTo>
                      <a:pt x="3" y="69"/>
                    </a:lnTo>
                    <a:lnTo>
                      <a:pt x="13" y="65"/>
                    </a:lnTo>
                    <a:lnTo>
                      <a:pt x="22" y="62"/>
                    </a:lnTo>
                    <a:lnTo>
                      <a:pt x="31" y="58"/>
                    </a:lnTo>
                    <a:lnTo>
                      <a:pt x="41" y="55"/>
                    </a:lnTo>
                    <a:lnTo>
                      <a:pt x="50" y="50"/>
                    </a:lnTo>
                    <a:lnTo>
                      <a:pt x="61" y="46"/>
                    </a:lnTo>
                    <a:lnTo>
                      <a:pt x="70" y="42"/>
                    </a:lnTo>
                    <a:lnTo>
                      <a:pt x="80" y="39"/>
                    </a:lnTo>
                    <a:lnTo>
                      <a:pt x="90" y="34"/>
                    </a:lnTo>
                    <a:lnTo>
                      <a:pt x="100" y="30"/>
                    </a:lnTo>
                    <a:lnTo>
                      <a:pt x="110" y="25"/>
                    </a:lnTo>
                    <a:lnTo>
                      <a:pt x="120" y="22"/>
                    </a:lnTo>
                    <a:lnTo>
                      <a:pt x="130" y="19"/>
                    </a:lnTo>
                    <a:lnTo>
                      <a:pt x="140" y="16"/>
                    </a:lnTo>
                    <a:lnTo>
                      <a:pt x="150" y="13"/>
                    </a:lnTo>
                    <a:lnTo>
                      <a:pt x="161" y="11"/>
                    </a:lnTo>
                    <a:lnTo>
                      <a:pt x="170" y="8"/>
                    </a:lnTo>
                    <a:lnTo>
                      <a:pt x="180" y="4"/>
                    </a:lnTo>
                    <a:lnTo>
                      <a:pt x="190" y="2"/>
                    </a:lnTo>
                    <a:lnTo>
                      <a:pt x="201" y="2"/>
                    </a:lnTo>
                    <a:lnTo>
                      <a:pt x="210" y="0"/>
                    </a:lnTo>
                    <a:lnTo>
                      <a:pt x="219" y="0"/>
                    </a:lnTo>
                    <a:lnTo>
                      <a:pt x="230" y="0"/>
                    </a:lnTo>
                    <a:lnTo>
                      <a:pt x="240" y="2"/>
                    </a:lnTo>
                    <a:lnTo>
                      <a:pt x="250" y="3"/>
                    </a:lnTo>
                    <a:lnTo>
                      <a:pt x="260" y="7"/>
                    </a:lnTo>
                    <a:lnTo>
                      <a:pt x="270" y="9"/>
                    </a:lnTo>
                    <a:lnTo>
                      <a:pt x="281" y="14"/>
                    </a:lnTo>
                    <a:lnTo>
                      <a:pt x="290" y="17"/>
                    </a:lnTo>
                    <a:lnTo>
                      <a:pt x="301" y="23"/>
                    </a:lnTo>
                    <a:lnTo>
                      <a:pt x="311" y="30"/>
                    </a:lnTo>
                    <a:lnTo>
                      <a:pt x="322" y="38"/>
                    </a:lnTo>
                    <a:lnTo>
                      <a:pt x="328" y="40"/>
                    </a:lnTo>
                    <a:lnTo>
                      <a:pt x="334" y="43"/>
                    </a:lnTo>
                    <a:lnTo>
                      <a:pt x="340" y="46"/>
                    </a:lnTo>
                    <a:lnTo>
                      <a:pt x="348" y="49"/>
                    </a:lnTo>
                    <a:lnTo>
                      <a:pt x="354" y="53"/>
                    </a:lnTo>
                    <a:lnTo>
                      <a:pt x="361" y="56"/>
                    </a:lnTo>
                    <a:lnTo>
                      <a:pt x="369" y="59"/>
                    </a:lnTo>
                    <a:lnTo>
                      <a:pt x="377" y="62"/>
                    </a:lnTo>
                    <a:lnTo>
                      <a:pt x="383" y="64"/>
                    </a:lnTo>
                    <a:lnTo>
                      <a:pt x="392" y="67"/>
                    </a:lnTo>
                    <a:lnTo>
                      <a:pt x="398" y="69"/>
                    </a:lnTo>
                    <a:lnTo>
                      <a:pt x="406" y="72"/>
                    </a:lnTo>
                    <a:lnTo>
                      <a:pt x="413" y="74"/>
                    </a:lnTo>
                    <a:lnTo>
                      <a:pt x="422" y="77"/>
                    </a:lnTo>
                    <a:lnTo>
                      <a:pt x="429" y="79"/>
                    </a:lnTo>
                    <a:lnTo>
                      <a:pt x="437" y="81"/>
                    </a:lnTo>
                    <a:lnTo>
                      <a:pt x="445" y="82"/>
                    </a:lnTo>
                    <a:lnTo>
                      <a:pt x="453" y="83"/>
                    </a:lnTo>
                    <a:lnTo>
                      <a:pt x="460" y="84"/>
                    </a:lnTo>
                    <a:lnTo>
                      <a:pt x="469" y="85"/>
                    </a:lnTo>
                    <a:lnTo>
                      <a:pt x="476" y="84"/>
                    </a:lnTo>
                    <a:lnTo>
                      <a:pt x="484" y="84"/>
                    </a:lnTo>
                    <a:lnTo>
                      <a:pt x="492" y="84"/>
                    </a:lnTo>
                    <a:lnTo>
                      <a:pt x="500" y="84"/>
                    </a:lnTo>
                    <a:lnTo>
                      <a:pt x="507" y="82"/>
                    </a:lnTo>
                    <a:lnTo>
                      <a:pt x="515" y="81"/>
                    </a:lnTo>
                    <a:lnTo>
                      <a:pt x="522" y="79"/>
                    </a:lnTo>
                    <a:lnTo>
                      <a:pt x="530" y="77"/>
                    </a:lnTo>
                    <a:lnTo>
                      <a:pt x="538" y="73"/>
                    </a:lnTo>
                    <a:lnTo>
                      <a:pt x="545" y="70"/>
                    </a:lnTo>
                    <a:lnTo>
                      <a:pt x="552" y="66"/>
                    </a:lnTo>
                    <a:lnTo>
                      <a:pt x="56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6" name="Freeform 403"/>
              <p:cNvSpPr>
                <a:spLocks/>
              </p:cNvSpPr>
              <p:nvPr/>
            </p:nvSpPr>
            <p:spPr bwMode="auto">
              <a:xfrm>
                <a:off x="2560" y="3590"/>
                <a:ext cx="42" cy="44"/>
              </a:xfrm>
              <a:custGeom>
                <a:avLst/>
                <a:gdLst>
                  <a:gd name="T0" fmla="*/ 41 w 84"/>
                  <a:gd name="T1" fmla="*/ 13 h 89"/>
                  <a:gd name="T2" fmla="*/ 40 w 84"/>
                  <a:gd name="T3" fmla="*/ 16 h 89"/>
                  <a:gd name="T4" fmla="*/ 41 w 84"/>
                  <a:gd name="T5" fmla="*/ 21 h 89"/>
                  <a:gd name="T6" fmla="*/ 41 w 84"/>
                  <a:gd name="T7" fmla="*/ 25 h 89"/>
                  <a:gd name="T8" fmla="*/ 42 w 84"/>
                  <a:gd name="T9" fmla="*/ 29 h 89"/>
                  <a:gd name="T10" fmla="*/ 42 w 84"/>
                  <a:gd name="T11" fmla="*/ 33 h 89"/>
                  <a:gd name="T12" fmla="*/ 41 w 84"/>
                  <a:gd name="T13" fmla="*/ 37 h 89"/>
                  <a:gd name="T14" fmla="*/ 38 w 84"/>
                  <a:gd name="T15" fmla="*/ 40 h 89"/>
                  <a:gd name="T16" fmla="*/ 34 w 84"/>
                  <a:gd name="T17" fmla="*/ 44 h 89"/>
                  <a:gd name="T18" fmla="*/ 30 w 84"/>
                  <a:gd name="T19" fmla="*/ 44 h 89"/>
                  <a:gd name="T20" fmla="*/ 27 w 84"/>
                  <a:gd name="T21" fmla="*/ 44 h 89"/>
                  <a:gd name="T22" fmla="*/ 25 w 84"/>
                  <a:gd name="T23" fmla="*/ 44 h 89"/>
                  <a:gd name="T24" fmla="*/ 22 w 84"/>
                  <a:gd name="T25" fmla="*/ 44 h 89"/>
                  <a:gd name="T26" fmla="*/ 17 w 84"/>
                  <a:gd name="T27" fmla="*/ 43 h 89"/>
                  <a:gd name="T28" fmla="*/ 14 w 84"/>
                  <a:gd name="T29" fmla="*/ 41 h 89"/>
                  <a:gd name="T30" fmla="*/ 9 w 84"/>
                  <a:gd name="T31" fmla="*/ 39 h 89"/>
                  <a:gd name="T32" fmla="*/ 6 w 84"/>
                  <a:gd name="T33" fmla="*/ 36 h 89"/>
                  <a:gd name="T34" fmla="*/ 3 w 84"/>
                  <a:gd name="T35" fmla="*/ 33 h 89"/>
                  <a:gd name="T36" fmla="*/ 1 w 84"/>
                  <a:gd name="T37" fmla="*/ 28 h 89"/>
                  <a:gd name="T38" fmla="*/ 0 w 84"/>
                  <a:gd name="T39" fmla="*/ 25 h 89"/>
                  <a:gd name="T40" fmla="*/ 0 w 84"/>
                  <a:gd name="T41" fmla="*/ 23 h 89"/>
                  <a:gd name="T42" fmla="*/ 0 w 84"/>
                  <a:gd name="T43" fmla="*/ 20 h 89"/>
                  <a:gd name="T44" fmla="*/ 1 w 84"/>
                  <a:gd name="T45" fmla="*/ 19 h 89"/>
                  <a:gd name="T46" fmla="*/ 2 w 84"/>
                  <a:gd name="T47" fmla="*/ 14 h 89"/>
                  <a:gd name="T48" fmla="*/ 5 w 84"/>
                  <a:gd name="T49" fmla="*/ 12 h 89"/>
                  <a:gd name="T50" fmla="*/ 7 w 84"/>
                  <a:gd name="T51" fmla="*/ 9 h 89"/>
                  <a:gd name="T52" fmla="*/ 11 w 84"/>
                  <a:gd name="T53" fmla="*/ 6 h 89"/>
                  <a:gd name="T54" fmla="*/ 14 w 84"/>
                  <a:gd name="T55" fmla="*/ 3 h 89"/>
                  <a:gd name="T56" fmla="*/ 18 w 84"/>
                  <a:gd name="T57" fmla="*/ 1 h 89"/>
                  <a:gd name="T58" fmla="*/ 21 w 84"/>
                  <a:gd name="T59" fmla="*/ 0 h 89"/>
                  <a:gd name="T60" fmla="*/ 25 w 84"/>
                  <a:gd name="T61" fmla="*/ 0 h 89"/>
                  <a:gd name="T62" fmla="*/ 29 w 84"/>
                  <a:gd name="T63" fmla="*/ 0 h 89"/>
                  <a:gd name="T64" fmla="*/ 32 w 84"/>
                  <a:gd name="T65" fmla="*/ 1 h 89"/>
                  <a:gd name="T66" fmla="*/ 35 w 84"/>
                  <a:gd name="T67" fmla="*/ 3 h 89"/>
                  <a:gd name="T68" fmla="*/ 38 w 84"/>
                  <a:gd name="T69" fmla="*/ 5 h 89"/>
                  <a:gd name="T70" fmla="*/ 40 w 84"/>
                  <a:gd name="T71" fmla="*/ 8 h 89"/>
                  <a:gd name="T72" fmla="*/ 41 w 84"/>
                  <a:gd name="T73" fmla="*/ 13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4" h="89">
                    <a:moveTo>
                      <a:pt x="81" y="26"/>
                    </a:moveTo>
                    <a:lnTo>
                      <a:pt x="80" y="33"/>
                    </a:lnTo>
                    <a:lnTo>
                      <a:pt x="81" y="42"/>
                    </a:lnTo>
                    <a:lnTo>
                      <a:pt x="82" y="50"/>
                    </a:lnTo>
                    <a:lnTo>
                      <a:pt x="84" y="59"/>
                    </a:lnTo>
                    <a:lnTo>
                      <a:pt x="83" y="67"/>
                    </a:lnTo>
                    <a:lnTo>
                      <a:pt x="82" y="75"/>
                    </a:lnTo>
                    <a:lnTo>
                      <a:pt x="76" y="81"/>
                    </a:lnTo>
                    <a:lnTo>
                      <a:pt x="67" y="89"/>
                    </a:lnTo>
                    <a:lnTo>
                      <a:pt x="60" y="88"/>
                    </a:lnTo>
                    <a:lnTo>
                      <a:pt x="54" y="88"/>
                    </a:lnTo>
                    <a:lnTo>
                      <a:pt x="49" y="88"/>
                    </a:lnTo>
                    <a:lnTo>
                      <a:pt x="43" y="88"/>
                    </a:lnTo>
                    <a:lnTo>
                      <a:pt x="34" y="86"/>
                    </a:lnTo>
                    <a:lnTo>
                      <a:pt x="27" y="83"/>
                    </a:lnTo>
                    <a:lnTo>
                      <a:pt x="18" y="79"/>
                    </a:lnTo>
                    <a:lnTo>
                      <a:pt x="12" y="73"/>
                    </a:lnTo>
                    <a:lnTo>
                      <a:pt x="6" y="66"/>
                    </a:lnTo>
                    <a:lnTo>
                      <a:pt x="2" y="57"/>
                    </a:lnTo>
                    <a:lnTo>
                      <a:pt x="0" y="51"/>
                    </a:lnTo>
                    <a:lnTo>
                      <a:pt x="0" y="46"/>
                    </a:lnTo>
                    <a:lnTo>
                      <a:pt x="0" y="41"/>
                    </a:lnTo>
                    <a:lnTo>
                      <a:pt x="1" y="38"/>
                    </a:lnTo>
                    <a:lnTo>
                      <a:pt x="3" y="29"/>
                    </a:lnTo>
                    <a:lnTo>
                      <a:pt x="9" y="24"/>
                    </a:lnTo>
                    <a:lnTo>
                      <a:pt x="14" y="18"/>
                    </a:lnTo>
                    <a:lnTo>
                      <a:pt x="22" y="12"/>
                    </a:lnTo>
                    <a:lnTo>
                      <a:pt x="28" y="7"/>
                    </a:lnTo>
                    <a:lnTo>
                      <a:pt x="36" y="2"/>
                    </a:lnTo>
                    <a:lnTo>
                      <a:pt x="42" y="0"/>
                    </a:lnTo>
                    <a:lnTo>
                      <a:pt x="50" y="0"/>
                    </a:lnTo>
                    <a:lnTo>
                      <a:pt x="57" y="0"/>
                    </a:lnTo>
                    <a:lnTo>
                      <a:pt x="64" y="3"/>
                    </a:lnTo>
                    <a:lnTo>
                      <a:pt x="70" y="6"/>
                    </a:lnTo>
                    <a:lnTo>
                      <a:pt x="76" y="11"/>
                    </a:lnTo>
                    <a:lnTo>
                      <a:pt x="79" y="17"/>
                    </a:lnTo>
                    <a:lnTo>
                      <a:pt x="81"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7" name="Freeform 404"/>
              <p:cNvSpPr>
                <a:spLocks/>
              </p:cNvSpPr>
              <p:nvPr/>
            </p:nvSpPr>
            <p:spPr bwMode="auto">
              <a:xfrm>
                <a:off x="2330" y="3596"/>
                <a:ext cx="44" cy="41"/>
              </a:xfrm>
              <a:custGeom>
                <a:avLst/>
                <a:gdLst>
                  <a:gd name="T0" fmla="*/ 44 w 88"/>
                  <a:gd name="T1" fmla="*/ 18 h 84"/>
                  <a:gd name="T2" fmla="*/ 44 w 88"/>
                  <a:gd name="T3" fmla="*/ 21 h 84"/>
                  <a:gd name="T4" fmla="*/ 42 w 88"/>
                  <a:gd name="T5" fmla="*/ 25 h 84"/>
                  <a:gd name="T6" fmla="*/ 40 w 88"/>
                  <a:gd name="T7" fmla="*/ 29 h 84"/>
                  <a:gd name="T8" fmla="*/ 37 w 88"/>
                  <a:gd name="T9" fmla="*/ 32 h 84"/>
                  <a:gd name="T10" fmla="*/ 34 w 88"/>
                  <a:gd name="T11" fmla="*/ 35 h 84"/>
                  <a:gd name="T12" fmla="*/ 31 w 88"/>
                  <a:gd name="T13" fmla="*/ 38 h 84"/>
                  <a:gd name="T14" fmla="*/ 28 w 88"/>
                  <a:gd name="T15" fmla="*/ 39 h 84"/>
                  <a:gd name="T16" fmla="*/ 25 w 88"/>
                  <a:gd name="T17" fmla="*/ 41 h 84"/>
                  <a:gd name="T18" fmla="*/ 22 w 88"/>
                  <a:gd name="T19" fmla="*/ 40 h 84"/>
                  <a:gd name="T20" fmla="*/ 19 w 88"/>
                  <a:gd name="T21" fmla="*/ 40 h 84"/>
                  <a:gd name="T22" fmla="*/ 17 w 88"/>
                  <a:gd name="T23" fmla="*/ 39 h 84"/>
                  <a:gd name="T24" fmla="*/ 14 w 88"/>
                  <a:gd name="T25" fmla="*/ 38 h 84"/>
                  <a:gd name="T26" fmla="*/ 10 w 88"/>
                  <a:gd name="T27" fmla="*/ 36 h 84"/>
                  <a:gd name="T28" fmla="*/ 7 w 88"/>
                  <a:gd name="T29" fmla="*/ 33 h 84"/>
                  <a:gd name="T30" fmla="*/ 4 w 88"/>
                  <a:gd name="T31" fmla="*/ 30 h 84"/>
                  <a:gd name="T32" fmla="*/ 2 w 88"/>
                  <a:gd name="T33" fmla="*/ 26 h 84"/>
                  <a:gd name="T34" fmla="*/ 1 w 88"/>
                  <a:gd name="T35" fmla="*/ 21 h 84"/>
                  <a:gd name="T36" fmla="*/ 1 w 88"/>
                  <a:gd name="T37" fmla="*/ 18 h 84"/>
                  <a:gd name="T38" fmla="*/ 0 w 88"/>
                  <a:gd name="T39" fmla="*/ 13 h 84"/>
                  <a:gd name="T40" fmla="*/ 1 w 88"/>
                  <a:gd name="T41" fmla="*/ 9 h 84"/>
                  <a:gd name="T42" fmla="*/ 3 w 88"/>
                  <a:gd name="T43" fmla="*/ 6 h 84"/>
                  <a:gd name="T44" fmla="*/ 6 w 88"/>
                  <a:gd name="T45" fmla="*/ 4 h 84"/>
                  <a:gd name="T46" fmla="*/ 8 w 88"/>
                  <a:gd name="T47" fmla="*/ 2 h 84"/>
                  <a:gd name="T48" fmla="*/ 12 w 88"/>
                  <a:gd name="T49" fmla="*/ 0 h 84"/>
                  <a:gd name="T50" fmla="*/ 16 w 88"/>
                  <a:gd name="T51" fmla="*/ 0 h 84"/>
                  <a:gd name="T52" fmla="*/ 20 w 88"/>
                  <a:gd name="T53" fmla="*/ 0 h 84"/>
                  <a:gd name="T54" fmla="*/ 23 w 88"/>
                  <a:gd name="T55" fmla="*/ 0 h 84"/>
                  <a:gd name="T56" fmla="*/ 27 w 88"/>
                  <a:gd name="T57" fmla="*/ 2 h 84"/>
                  <a:gd name="T58" fmla="*/ 31 w 88"/>
                  <a:gd name="T59" fmla="*/ 3 h 84"/>
                  <a:gd name="T60" fmla="*/ 35 w 88"/>
                  <a:gd name="T61" fmla="*/ 6 h 84"/>
                  <a:gd name="T62" fmla="*/ 37 w 88"/>
                  <a:gd name="T63" fmla="*/ 7 h 84"/>
                  <a:gd name="T64" fmla="*/ 40 w 88"/>
                  <a:gd name="T65" fmla="*/ 10 h 84"/>
                  <a:gd name="T66" fmla="*/ 42 w 88"/>
                  <a:gd name="T67" fmla="*/ 14 h 84"/>
                  <a:gd name="T68" fmla="*/ 44 w 88"/>
                  <a:gd name="T69" fmla="*/ 1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8" h="84">
                    <a:moveTo>
                      <a:pt x="88" y="36"/>
                    </a:moveTo>
                    <a:lnTo>
                      <a:pt x="87" y="43"/>
                    </a:lnTo>
                    <a:lnTo>
                      <a:pt x="84" y="52"/>
                    </a:lnTo>
                    <a:lnTo>
                      <a:pt x="80" y="59"/>
                    </a:lnTo>
                    <a:lnTo>
                      <a:pt x="74" y="66"/>
                    </a:lnTo>
                    <a:lnTo>
                      <a:pt x="67" y="71"/>
                    </a:lnTo>
                    <a:lnTo>
                      <a:pt x="61" y="77"/>
                    </a:lnTo>
                    <a:lnTo>
                      <a:pt x="55" y="80"/>
                    </a:lnTo>
                    <a:lnTo>
                      <a:pt x="49" y="84"/>
                    </a:lnTo>
                    <a:lnTo>
                      <a:pt x="43" y="82"/>
                    </a:lnTo>
                    <a:lnTo>
                      <a:pt x="38" y="81"/>
                    </a:lnTo>
                    <a:lnTo>
                      <a:pt x="33" y="79"/>
                    </a:lnTo>
                    <a:lnTo>
                      <a:pt x="28" y="78"/>
                    </a:lnTo>
                    <a:lnTo>
                      <a:pt x="20" y="74"/>
                    </a:lnTo>
                    <a:lnTo>
                      <a:pt x="14" y="68"/>
                    </a:lnTo>
                    <a:lnTo>
                      <a:pt x="8" y="61"/>
                    </a:lnTo>
                    <a:lnTo>
                      <a:pt x="4" y="54"/>
                    </a:lnTo>
                    <a:lnTo>
                      <a:pt x="1" y="44"/>
                    </a:lnTo>
                    <a:lnTo>
                      <a:pt x="1" y="36"/>
                    </a:lnTo>
                    <a:lnTo>
                      <a:pt x="0" y="26"/>
                    </a:lnTo>
                    <a:lnTo>
                      <a:pt x="2" y="18"/>
                    </a:lnTo>
                    <a:lnTo>
                      <a:pt x="6" y="12"/>
                    </a:lnTo>
                    <a:lnTo>
                      <a:pt x="11" y="8"/>
                    </a:lnTo>
                    <a:lnTo>
                      <a:pt x="16" y="4"/>
                    </a:lnTo>
                    <a:lnTo>
                      <a:pt x="23" y="1"/>
                    </a:lnTo>
                    <a:lnTo>
                      <a:pt x="31" y="0"/>
                    </a:lnTo>
                    <a:lnTo>
                      <a:pt x="39" y="1"/>
                    </a:lnTo>
                    <a:lnTo>
                      <a:pt x="46" y="1"/>
                    </a:lnTo>
                    <a:lnTo>
                      <a:pt x="54" y="5"/>
                    </a:lnTo>
                    <a:lnTo>
                      <a:pt x="61" y="7"/>
                    </a:lnTo>
                    <a:lnTo>
                      <a:pt x="69" y="12"/>
                    </a:lnTo>
                    <a:lnTo>
                      <a:pt x="74" y="15"/>
                    </a:lnTo>
                    <a:lnTo>
                      <a:pt x="80" y="21"/>
                    </a:lnTo>
                    <a:lnTo>
                      <a:pt x="84" y="28"/>
                    </a:lnTo>
                    <a:lnTo>
                      <a:pt x="88" y="3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8" name="Freeform 405"/>
              <p:cNvSpPr>
                <a:spLocks/>
              </p:cNvSpPr>
              <p:nvPr/>
            </p:nvSpPr>
            <p:spPr bwMode="auto">
              <a:xfrm>
                <a:off x="2173" y="3725"/>
                <a:ext cx="42" cy="41"/>
              </a:xfrm>
              <a:custGeom>
                <a:avLst/>
                <a:gdLst>
                  <a:gd name="T0" fmla="*/ 42 w 84"/>
                  <a:gd name="T1" fmla="*/ 13 h 82"/>
                  <a:gd name="T2" fmla="*/ 42 w 84"/>
                  <a:gd name="T3" fmla="*/ 18 h 82"/>
                  <a:gd name="T4" fmla="*/ 42 w 84"/>
                  <a:gd name="T5" fmla="*/ 22 h 82"/>
                  <a:gd name="T6" fmla="*/ 40 w 84"/>
                  <a:gd name="T7" fmla="*/ 26 h 82"/>
                  <a:gd name="T8" fmla="*/ 39 w 84"/>
                  <a:gd name="T9" fmla="*/ 30 h 82"/>
                  <a:gd name="T10" fmla="*/ 36 w 84"/>
                  <a:gd name="T11" fmla="*/ 33 h 82"/>
                  <a:gd name="T12" fmla="*/ 33 w 84"/>
                  <a:gd name="T13" fmla="*/ 36 h 82"/>
                  <a:gd name="T14" fmla="*/ 30 w 84"/>
                  <a:gd name="T15" fmla="*/ 39 h 82"/>
                  <a:gd name="T16" fmla="*/ 26 w 84"/>
                  <a:gd name="T17" fmla="*/ 41 h 82"/>
                  <a:gd name="T18" fmla="*/ 21 w 84"/>
                  <a:gd name="T19" fmla="*/ 41 h 82"/>
                  <a:gd name="T20" fmla="*/ 16 w 84"/>
                  <a:gd name="T21" fmla="*/ 41 h 82"/>
                  <a:gd name="T22" fmla="*/ 12 w 84"/>
                  <a:gd name="T23" fmla="*/ 40 h 82"/>
                  <a:gd name="T24" fmla="*/ 9 w 84"/>
                  <a:gd name="T25" fmla="*/ 39 h 82"/>
                  <a:gd name="T26" fmla="*/ 6 w 84"/>
                  <a:gd name="T27" fmla="*/ 36 h 82"/>
                  <a:gd name="T28" fmla="*/ 4 w 84"/>
                  <a:gd name="T29" fmla="*/ 33 h 82"/>
                  <a:gd name="T30" fmla="*/ 2 w 84"/>
                  <a:gd name="T31" fmla="*/ 29 h 82"/>
                  <a:gd name="T32" fmla="*/ 2 w 84"/>
                  <a:gd name="T33" fmla="*/ 25 h 82"/>
                  <a:gd name="T34" fmla="*/ 0 w 84"/>
                  <a:gd name="T35" fmla="*/ 21 h 82"/>
                  <a:gd name="T36" fmla="*/ 0 w 84"/>
                  <a:gd name="T37" fmla="*/ 18 h 82"/>
                  <a:gd name="T38" fmla="*/ 1 w 84"/>
                  <a:gd name="T39" fmla="*/ 15 h 82"/>
                  <a:gd name="T40" fmla="*/ 3 w 84"/>
                  <a:gd name="T41" fmla="*/ 12 h 82"/>
                  <a:gd name="T42" fmla="*/ 5 w 84"/>
                  <a:gd name="T43" fmla="*/ 9 h 82"/>
                  <a:gd name="T44" fmla="*/ 8 w 84"/>
                  <a:gd name="T45" fmla="*/ 7 h 82"/>
                  <a:gd name="T46" fmla="*/ 9 w 84"/>
                  <a:gd name="T47" fmla="*/ 4 h 82"/>
                  <a:gd name="T48" fmla="*/ 11 w 84"/>
                  <a:gd name="T49" fmla="*/ 1 h 82"/>
                  <a:gd name="T50" fmla="*/ 15 w 84"/>
                  <a:gd name="T51" fmla="*/ 0 h 82"/>
                  <a:gd name="T52" fmla="*/ 19 w 84"/>
                  <a:gd name="T53" fmla="*/ 0 h 82"/>
                  <a:gd name="T54" fmla="*/ 23 w 84"/>
                  <a:gd name="T55" fmla="*/ 0 h 82"/>
                  <a:gd name="T56" fmla="*/ 28 w 84"/>
                  <a:gd name="T57" fmla="*/ 2 h 82"/>
                  <a:gd name="T58" fmla="*/ 32 w 84"/>
                  <a:gd name="T59" fmla="*/ 3 h 82"/>
                  <a:gd name="T60" fmla="*/ 35 w 84"/>
                  <a:gd name="T61" fmla="*/ 6 h 82"/>
                  <a:gd name="T62" fmla="*/ 38 w 84"/>
                  <a:gd name="T63" fmla="*/ 9 h 82"/>
                  <a:gd name="T64" fmla="*/ 42 w 84"/>
                  <a:gd name="T65" fmla="*/ 13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82">
                    <a:moveTo>
                      <a:pt x="84" y="26"/>
                    </a:moveTo>
                    <a:lnTo>
                      <a:pt x="84" y="35"/>
                    </a:lnTo>
                    <a:lnTo>
                      <a:pt x="84" y="43"/>
                    </a:lnTo>
                    <a:lnTo>
                      <a:pt x="80" y="51"/>
                    </a:lnTo>
                    <a:lnTo>
                      <a:pt x="77" y="60"/>
                    </a:lnTo>
                    <a:lnTo>
                      <a:pt x="72" y="66"/>
                    </a:lnTo>
                    <a:lnTo>
                      <a:pt x="66" y="72"/>
                    </a:lnTo>
                    <a:lnTo>
                      <a:pt x="59" y="78"/>
                    </a:lnTo>
                    <a:lnTo>
                      <a:pt x="52" y="82"/>
                    </a:lnTo>
                    <a:lnTo>
                      <a:pt x="41" y="82"/>
                    </a:lnTo>
                    <a:lnTo>
                      <a:pt x="32" y="82"/>
                    </a:lnTo>
                    <a:lnTo>
                      <a:pt x="24" y="80"/>
                    </a:lnTo>
                    <a:lnTo>
                      <a:pt x="18" y="77"/>
                    </a:lnTo>
                    <a:lnTo>
                      <a:pt x="12" y="71"/>
                    </a:lnTo>
                    <a:lnTo>
                      <a:pt x="8" y="65"/>
                    </a:lnTo>
                    <a:lnTo>
                      <a:pt x="4" y="58"/>
                    </a:lnTo>
                    <a:lnTo>
                      <a:pt x="3" y="50"/>
                    </a:lnTo>
                    <a:lnTo>
                      <a:pt x="0" y="41"/>
                    </a:lnTo>
                    <a:lnTo>
                      <a:pt x="0" y="35"/>
                    </a:lnTo>
                    <a:lnTo>
                      <a:pt x="2" y="29"/>
                    </a:lnTo>
                    <a:lnTo>
                      <a:pt x="6" y="23"/>
                    </a:lnTo>
                    <a:lnTo>
                      <a:pt x="10" y="17"/>
                    </a:lnTo>
                    <a:lnTo>
                      <a:pt x="15" y="13"/>
                    </a:lnTo>
                    <a:lnTo>
                      <a:pt x="18" y="8"/>
                    </a:lnTo>
                    <a:lnTo>
                      <a:pt x="21" y="2"/>
                    </a:lnTo>
                    <a:lnTo>
                      <a:pt x="29" y="0"/>
                    </a:lnTo>
                    <a:lnTo>
                      <a:pt x="38" y="0"/>
                    </a:lnTo>
                    <a:lnTo>
                      <a:pt x="46" y="0"/>
                    </a:lnTo>
                    <a:lnTo>
                      <a:pt x="55" y="3"/>
                    </a:lnTo>
                    <a:lnTo>
                      <a:pt x="63" y="6"/>
                    </a:lnTo>
                    <a:lnTo>
                      <a:pt x="70" y="11"/>
                    </a:lnTo>
                    <a:lnTo>
                      <a:pt x="76" y="17"/>
                    </a:lnTo>
                    <a:lnTo>
                      <a:pt x="84"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9" name="Freeform 406"/>
              <p:cNvSpPr>
                <a:spLocks/>
              </p:cNvSpPr>
              <p:nvPr/>
            </p:nvSpPr>
            <p:spPr bwMode="auto">
              <a:xfrm>
                <a:off x="2673" y="3737"/>
                <a:ext cx="41" cy="41"/>
              </a:xfrm>
              <a:custGeom>
                <a:avLst/>
                <a:gdLst>
                  <a:gd name="T0" fmla="*/ 40 w 83"/>
                  <a:gd name="T1" fmla="*/ 20 h 82"/>
                  <a:gd name="T2" fmla="*/ 41 w 83"/>
                  <a:gd name="T3" fmla="*/ 25 h 82"/>
                  <a:gd name="T4" fmla="*/ 41 w 83"/>
                  <a:gd name="T5" fmla="*/ 29 h 82"/>
                  <a:gd name="T6" fmla="*/ 39 w 83"/>
                  <a:gd name="T7" fmla="*/ 32 h 82"/>
                  <a:gd name="T8" fmla="*/ 37 w 83"/>
                  <a:gd name="T9" fmla="*/ 34 h 82"/>
                  <a:gd name="T10" fmla="*/ 34 w 83"/>
                  <a:gd name="T11" fmla="*/ 36 h 82"/>
                  <a:gd name="T12" fmla="*/ 31 w 83"/>
                  <a:gd name="T13" fmla="*/ 37 h 82"/>
                  <a:gd name="T14" fmla="*/ 27 w 83"/>
                  <a:gd name="T15" fmla="*/ 39 h 82"/>
                  <a:gd name="T16" fmla="*/ 25 w 83"/>
                  <a:gd name="T17" fmla="*/ 41 h 82"/>
                  <a:gd name="T18" fmla="*/ 21 w 83"/>
                  <a:gd name="T19" fmla="*/ 41 h 82"/>
                  <a:gd name="T20" fmla="*/ 18 w 83"/>
                  <a:gd name="T21" fmla="*/ 41 h 82"/>
                  <a:gd name="T22" fmla="*/ 14 w 83"/>
                  <a:gd name="T23" fmla="*/ 41 h 82"/>
                  <a:gd name="T24" fmla="*/ 11 w 83"/>
                  <a:gd name="T25" fmla="*/ 41 h 82"/>
                  <a:gd name="T26" fmla="*/ 8 w 83"/>
                  <a:gd name="T27" fmla="*/ 39 h 82"/>
                  <a:gd name="T28" fmla="*/ 4 w 83"/>
                  <a:gd name="T29" fmla="*/ 38 h 82"/>
                  <a:gd name="T30" fmla="*/ 2 w 83"/>
                  <a:gd name="T31" fmla="*/ 35 h 82"/>
                  <a:gd name="T32" fmla="*/ 0 w 83"/>
                  <a:gd name="T33" fmla="*/ 32 h 82"/>
                  <a:gd name="T34" fmla="*/ 0 w 83"/>
                  <a:gd name="T35" fmla="*/ 27 h 82"/>
                  <a:gd name="T36" fmla="*/ 0 w 83"/>
                  <a:gd name="T37" fmla="*/ 22 h 82"/>
                  <a:gd name="T38" fmla="*/ 0 w 83"/>
                  <a:gd name="T39" fmla="*/ 17 h 82"/>
                  <a:gd name="T40" fmla="*/ 0 w 83"/>
                  <a:gd name="T41" fmla="*/ 13 h 82"/>
                  <a:gd name="T42" fmla="*/ 1 w 83"/>
                  <a:gd name="T43" fmla="*/ 8 h 82"/>
                  <a:gd name="T44" fmla="*/ 3 w 83"/>
                  <a:gd name="T45" fmla="*/ 5 h 82"/>
                  <a:gd name="T46" fmla="*/ 5 w 83"/>
                  <a:gd name="T47" fmla="*/ 3 h 82"/>
                  <a:gd name="T48" fmla="*/ 7 w 83"/>
                  <a:gd name="T49" fmla="*/ 2 h 82"/>
                  <a:gd name="T50" fmla="*/ 9 w 83"/>
                  <a:gd name="T51" fmla="*/ 1 h 82"/>
                  <a:gd name="T52" fmla="*/ 13 w 83"/>
                  <a:gd name="T53" fmla="*/ 1 h 82"/>
                  <a:gd name="T54" fmla="*/ 15 w 83"/>
                  <a:gd name="T55" fmla="*/ 0 h 82"/>
                  <a:gd name="T56" fmla="*/ 18 w 83"/>
                  <a:gd name="T57" fmla="*/ 0 h 82"/>
                  <a:gd name="T58" fmla="*/ 20 w 83"/>
                  <a:gd name="T59" fmla="*/ 0 h 82"/>
                  <a:gd name="T60" fmla="*/ 23 w 83"/>
                  <a:gd name="T61" fmla="*/ 1 h 82"/>
                  <a:gd name="T62" fmla="*/ 26 w 83"/>
                  <a:gd name="T63" fmla="*/ 2 h 82"/>
                  <a:gd name="T64" fmla="*/ 30 w 83"/>
                  <a:gd name="T65" fmla="*/ 5 h 82"/>
                  <a:gd name="T66" fmla="*/ 32 w 83"/>
                  <a:gd name="T67" fmla="*/ 8 h 82"/>
                  <a:gd name="T68" fmla="*/ 34 w 83"/>
                  <a:gd name="T69" fmla="*/ 12 h 82"/>
                  <a:gd name="T70" fmla="*/ 37 w 83"/>
                  <a:gd name="T71" fmla="*/ 16 h 82"/>
                  <a:gd name="T72" fmla="*/ 40 w 83"/>
                  <a:gd name="T73" fmla="*/ 20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82">
                    <a:moveTo>
                      <a:pt x="81" y="40"/>
                    </a:moveTo>
                    <a:lnTo>
                      <a:pt x="83" y="49"/>
                    </a:lnTo>
                    <a:lnTo>
                      <a:pt x="83" y="58"/>
                    </a:lnTo>
                    <a:lnTo>
                      <a:pt x="78" y="63"/>
                    </a:lnTo>
                    <a:lnTo>
                      <a:pt x="74" y="68"/>
                    </a:lnTo>
                    <a:lnTo>
                      <a:pt x="68" y="71"/>
                    </a:lnTo>
                    <a:lnTo>
                      <a:pt x="62" y="74"/>
                    </a:lnTo>
                    <a:lnTo>
                      <a:pt x="55" y="78"/>
                    </a:lnTo>
                    <a:lnTo>
                      <a:pt x="50" y="82"/>
                    </a:lnTo>
                    <a:lnTo>
                      <a:pt x="43" y="81"/>
                    </a:lnTo>
                    <a:lnTo>
                      <a:pt x="36" y="81"/>
                    </a:lnTo>
                    <a:lnTo>
                      <a:pt x="28" y="81"/>
                    </a:lnTo>
                    <a:lnTo>
                      <a:pt x="22" y="81"/>
                    </a:lnTo>
                    <a:lnTo>
                      <a:pt x="16" y="78"/>
                    </a:lnTo>
                    <a:lnTo>
                      <a:pt x="9" y="75"/>
                    </a:lnTo>
                    <a:lnTo>
                      <a:pt x="4" y="70"/>
                    </a:lnTo>
                    <a:lnTo>
                      <a:pt x="1" y="64"/>
                    </a:lnTo>
                    <a:lnTo>
                      <a:pt x="1" y="54"/>
                    </a:lnTo>
                    <a:lnTo>
                      <a:pt x="1" y="44"/>
                    </a:lnTo>
                    <a:lnTo>
                      <a:pt x="0" y="34"/>
                    </a:lnTo>
                    <a:lnTo>
                      <a:pt x="1" y="25"/>
                    </a:lnTo>
                    <a:lnTo>
                      <a:pt x="2" y="16"/>
                    </a:lnTo>
                    <a:lnTo>
                      <a:pt x="7" y="9"/>
                    </a:lnTo>
                    <a:lnTo>
                      <a:pt x="10" y="6"/>
                    </a:lnTo>
                    <a:lnTo>
                      <a:pt x="15" y="3"/>
                    </a:lnTo>
                    <a:lnTo>
                      <a:pt x="19" y="2"/>
                    </a:lnTo>
                    <a:lnTo>
                      <a:pt x="26" y="2"/>
                    </a:lnTo>
                    <a:lnTo>
                      <a:pt x="31" y="0"/>
                    </a:lnTo>
                    <a:lnTo>
                      <a:pt x="37" y="0"/>
                    </a:lnTo>
                    <a:lnTo>
                      <a:pt x="41" y="0"/>
                    </a:lnTo>
                    <a:lnTo>
                      <a:pt x="46" y="1"/>
                    </a:lnTo>
                    <a:lnTo>
                      <a:pt x="52" y="3"/>
                    </a:lnTo>
                    <a:lnTo>
                      <a:pt x="60" y="10"/>
                    </a:lnTo>
                    <a:lnTo>
                      <a:pt x="64" y="16"/>
                    </a:lnTo>
                    <a:lnTo>
                      <a:pt x="69" y="23"/>
                    </a:lnTo>
                    <a:lnTo>
                      <a:pt x="74" y="32"/>
                    </a:lnTo>
                    <a:lnTo>
                      <a:pt x="8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0" name="Freeform 407"/>
              <p:cNvSpPr>
                <a:spLocks/>
              </p:cNvSpPr>
              <p:nvPr/>
            </p:nvSpPr>
            <p:spPr bwMode="auto">
              <a:xfrm>
                <a:off x="2453" y="3740"/>
                <a:ext cx="38" cy="42"/>
              </a:xfrm>
              <a:custGeom>
                <a:avLst/>
                <a:gdLst>
                  <a:gd name="T0" fmla="*/ 37 w 77"/>
                  <a:gd name="T1" fmla="*/ 14 h 82"/>
                  <a:gd name="T2" fmla="*/ 38 w 77"/>
                  <a:gd name="T3" fmla="*/ 17 h 82"/>
                  <a:gd name="T4" fmla="*/ 38 w 77"/>
                  <a:gd name="T5" fmla="*/ 20 h 82"/>
                  <a:gd name="T6" fmla="*/ 37 w 77"/>
                  <a:gd name="T7" fmla="*/ 25 h 82"/>
                  <a:gd name="T8" fmla="*/ 35 w 77"/>
                  <a:gd name="T9" fmla="*/ 29 h 82"/>
                  <a:gd name="T10" fmla="*/ 31 w 77"/>
                  <a:gd name="T11" fmla="*/ 33 h 82"/>
                  <a:gd name="T12" fmla="*/ 28 w 77"/>
                  <a:gd name="T13" fmla="*/ 37 h 82"/>
                  <a:gd name="T14" fmla="*/ 25 w 77"/>
                  <a:gd name="T15" fmla="*/ 39 h 82"/>
                  <a:gd name="T16" fmla="*/ 21 w 77"/>
                  <a:gd name="T17" fmla="*/ 42 h 82"/>
                  <a:gd name="T18" fmla="*/ 18 w 77"/>
                  <a:gd name="T19" fmla="*/ 39 h 82"/>
                  <a:gd name="T20" fmla="*/ 15 w 77"/>
                  <a:gd name="T21" fmla="*/ 38 h 82"/>
                  <a:gd name="T22" fmla="*/ 12 w 77"/>
                  <a:gd name="T23" fmla="*/ 38 h 82"/>
                  <a:gd name="T24" fmla="*/ 8 w 77"/>
                  <a:gd name="T25" fmla="*/ 38 h 82"/>
                  <a:gd name="T26" fmla="*/ 5 w 77"/>
                  <a:gd name="T27" fmla="*/ 37 h 82"/>
                  <a:gd name="T28" fmla="*/ 2 w 77"/>
                  <a:gd name="T29" fmla="*/ 36 h 82"/>
                  <a:gd name="T30" fmla="*/ 0 w 77"/>
                  <a:gd name="T31" fmla="*/ 33 h 82"/>
                  <a:gd name="T32" fmla="*/ 0 w 77"/>
                  <a:gd name="T33" fmla="*/ 29 h 82"/>
                  <a:gd name="T34" fmla="*/ 0 w 77"/>
                  <a:gd name="T35" fmla="*/ 26 h 82"/>
                  <a:gd name="T36" fmla="*/ 0 w 77"/>
                  <a:gd name="T37" fmla="*/ 22 h 82"/>
                  <a:gd name="T38" fmla="*/ 0 w 77"/>
                  <a:gd name="T39" fmla="*/ 17 h 82"/>
                  <a:gd name="T40" fmla="*/ 0 w 77"/>
                  <a:gd name="T41" fmla="*/ 14 h 82"/>
                  <a:gd name="T42" fmla="*/ 0 w 77"/>
                  <a:gd name="T43" fmla="*/ 9 h 82"/>
                  <a:gd name="T44" fmla="*/ 2 w 77"/>
                  <a:gd name="T45" fmla="*/ 6 h 82"/>
                  <a:gd name="T46" fmla="*/ 4 w 77"/>
                  <a:gd name="T47" fmla="*/ 3 h 82"/>
                  <a:gd name="T48" fmla="*/ 9 w 77"/>
                  <a:gd name="T49" fmla="*/ 1 h 82"/>
                  <a:gd name="T50" fmla="*/ 14 w 77"/>
                  <a:gd name="T51" fmla="*/ 0 h 82"/>
                  <a:gd name="T52" fmla="*/ 18 w 77"/>
                  <a:gd name="T53" fmla="*/ 1 h 82"/>
                  <a:gd name="T54" fmla="*/ 21 w 77"/>
                  <a:gd name="T55" fmla="*/ 1 h 82"/>
                  <a:gd name="T56" fmla="*/ 25 w 77"/>
                  <a:gd name="T57" fmla="*/ 3 h 82"/>
                  <a:gd name="T58" fmla="*/ 27 w 77"/>
                  <a:gd name="T59" fmla="*/ 5 h 82"/>
                  <a:gd name="T60" fmla="*/ 30 w 77"/>
                  <a:gd name="T61" fmla="*/ 8 h 82"/>
                  <a:gd name="T62" fmla="*/ 33 w 77"/>
                  <a:gd name="T63" fmla="*/ 10 h 82"/>
                  <a:gd name="T64" fmla="*/ 37 w 77"/>
                  <a:gd name="T65" fmla="*/ 14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82">
                    <a:moveTo>
                      <a:pt x="74" y="27"/>
                    </a:moveTo>
                    <a:lnTo>
                      <a:pt x="77" y="33"/>
                    </a:lnTo>
                    <a:lnTo>
                      <a:pt x="77" y="40"/>
                    </a:lnTo>
                    <a:lnTo>
                      <a:pt x="74" y="49"/>
                    </a:lnTo>
                    <a:lnTo>
                      <a:pt x="71" y="57"/>
                    </a:lnTo>
                    <a:lnTo>
                      <a:pt x="63" y="64"/>
                    </a:lnTo>
                    <a:lnTo>
                      <a:pt x="57" y="72"/>
                    </a:lnTo>
                    <a:lnTo>
                      <a:pt x="50" y="77"/>
                    </a:lnTo>
                    <a:lnTo>
                      <a:pt x="42" y="82"/>
                    </a:lnTo>
                    <a:lnTo>
                      <a:pt x="36" y="77"/>
                    </a:lnTo>
                    <a:lnTo>
                      <a:pt x="31" y="75"/>
                    </a:lnTo>
                    <a:lnTo>
                      <a:pt x="24" y="74"/>
                    </a:lnTo>
                    <a:lnTo>
                      <a:pt x="17" y="74"/>
                    </a:lnTo>
                    <a:lnTo>
                      <a:pt x="10" y="73"/>
                    </a:lnTo>
                    <a:lnTo>
                      <a:pt x="5" y="70"/>
                    </a:lnTo>
                    <a:lnTo>
                      <a:pt x="1" y="64"/>
                    </a:lnTo>
                    <a:lnTo>
                      <a:pt x="1" y="57"/>
                    </a:lnTo>
                    <a:lnTo>
                      <a:pt x="1" y="50"/>
                    </a:lnTo>
                    <a:lnTo>
                      <a:pt x="1" y="42"/>
                    </a:lnTo>
                    <a:lnTo>
                      <a:pt x="0" y="34"/>
                    </a:lnTo>
                    <a:lnTo>
                      <a:pt x="0" y="27"/>
                    </a:lnTo>
                    <a:lnTo>
                      <a:pt x="0" y="18"/>
                    </a:lnTo>
                    <a:lnTo>
                      <a:pt x="4" y="12"/>
                    </a:lnTo>
                    <a:lnTo>
                      <a:pt x="9" y="6"/>
                    </a:lnTo>
                    <a:lnTo>
                      <a:pt x="18" y="2"/>
                    </a:lnTo>
                    <a:lnTo>
                      <a:pt x="28" y="0"/>
                    </a:lnTo>
                    <a:lnTo>
                      <a:pt x="37" y="1"/>
                    </a:lnTo>
                    <a:lnTo>
                      <a:pt x="43" y="2"/>
                    </a:lnTo>
                    <a:lnTo>
                      <a:pt x="51" y="6"/>
                    </a:lnTo>
                    <a:lnTo>
                      <a:pt x="55" y="9"/>
                    </a:lnTo>
                    <a:lnTo>
                      <a:pt x="61" y="15"/>
                    </a:lnTo>
                    <a:lnTo>
                      <a:pt x="66" y="20"/>
                    </a:lnTo>
                    <a:lnTo>
                      <a:pt x="74" y="27"/>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336" name="Group 408"/>
            <p:cNvGrpSpPr>
              <a:grpSpLocks/>
            </p:cNvGrpSpPr>
            <p:nvPr/>
          </p:nvGrpSpPr>
          <p:grpSpPr bwMode="auto">
            <a:xfrm>
              <a:off x="4208" y="2667"/>
              <a:ext cx="922" cy="809"/>
              <a:chOff x="934" y="2809"/>
              <a:chExt cx="1088" cy="955"/>
            </a:xfrm>
          </p:grpSpPr>
          <p:sp>
            <p:nvSpPr>
              <p:cNvPr id="13347" name="Freeform 409"/>
              <p:cNvSpPr>
                <a:spLocks/>
              </p:cNvSpPr>
              <p:nvPr/>
            </p:nvSpPr>
            <p:spPr bwMode="auto">
              <a:xfrm>
                <a:off x="1374" y="2809"/>
                <a:ext cx="648" cy="618"/>
              </a:xfrm>
              <a:custGeom>
                <a:avLst/>
                <a:gdLst>
                  <a:gd name="T0" fmla="*/ 192 w 1295"/>
                  <a:gd name="T1" fmla="*/ 55 h 1235"/>
                  <a:gd name="T2" fmla="*/ 227 w 1295"/>
                  <a:gd name="T3" fmla="*/ 101 h 1235"/>
                  <a:gd name="T4" fmla="*/ 274 w 1295"/>
                  <a:gd name="T5" fmla="*/ 141 h 1235"/>
                  <a:gd name="T6" fmla="*/ 320 w 1295"/>
                  <a:gd name="T7" fmla="*/ 183 h 1235"/>
                  <a:gd name="T8" fmla="*/ 369 w 1295"/>
                  <a:gd name="T9" fmla="*/ 207 h 1235"/>
                  <a:gd name="T10" fmla="*/ 417 w 1295"/>
                  <a:gd name="T11" fmla="*/ 230 h 1235"/>
                  <a:gd name="T12" fmla="*/ 552 w 1295"/>
                  <a:gd name="T13" fmla="*/ 402 h 1235"/>
                  <a:gd name="T14" fmla="*/ 582 w 1295"/>
                  <a:gd name="T15" fmla="*/ 468 h 1235"/>
                  <a:gd name="T16" fmla="*/ 602 w 1295"/>
                  <a:gd name="T17" fmla="*/ 536 h 1235"/>
                  <a:gd name="T18" fmla="*/ 648 w 1295"/>
                  <a:gd name="T19" fmla="*/ 581 h 1235"/>
                  <a:gd name="T20" fmla="*/ 591 w 1295"/>
                  <a:gd name="T21" fmla="*/ 617 h 1235"/>
                  <a:gd name="T22" fmla="*/ 527 w 1295"/>
                  <a:gd name="T23" fmla="*/ 593 h 1235"/>
                  <a:gd name="T24" fmla="*/ 468 w 1295"/>
                  <a:gd name="T25" fmla="*/ 600 h 1235"/>
                  <a:gd name="T26" fmla="*/ 481 w 1295"/>
                  <a:gd name="T27" fmla="*/ 551 h 1235"/>
                  <a:gd name="T28" fmla="*/ 471 w 1295"/>
                  <a:gd name="T29" fmla="*/ 502 h 1235"/>
                  <a:gd name="T30" fmla="*/ 421 w 1295"/>
                  <a:gd name="T31" fmla="*/ 466 h 1235"/>
                  <a:gd name="T32" fmla="*/ 373 w 1295"/>
                  <a:gd name="T33" fmla="*/ 425 h 1235"/>
                  <a:gd name="T34" fmla="*/ 411 w 1295"/>
                  <a:gd name="T35" fmla="*/ 487 h 1235"/>
                  <a:gd name="T36" fmla="*/ 451 w 1295"/>
                  <a:gd name="T37" fmla="*/ 533 h 1235"/>
                  <a:gd name="T38" fmla="*/ 439 w 1295"/>
                  <a:gd name="T39" fmla="*/ 596 h 1235"/>
                  <a:gd name="T40" fmla="*/ 377 w 1295"/>
                  <a:gd name="T41" fmla="*/ 591 h 1235"/>
                  <a:gd name="T42" fmla="*/ 331 w 1295"/>
                  <a:gd name="T43" fmla="*/ 549 h 1235"/>
                  <a:gd name="T44" fmla="*/ 288 w 1295"/>
                  <a:gd name="T45" fmla="*/ 499 h 1235"/>
                  <a:gd name="T46" fmla="*/ 238 w 1295"/>
                  <a:gd name="T47" fmla="*/ 463 h 1235"/>
                  <a:gd name="T48" fmla="*/ 157 w 1295"/>
                  <a:gd name="T49" fmla="*/ 430 h 1235"/>
                  <a:gd name="T50" fmla="*/ 94 w 1295"/>
                  <a:gd name="T51" fmla="*/ 358 h 1235"/>
                  <a:gd name="T52" fmla="*/ 54 w 1295"/>
                  <a:gd name="T53" fmla="*/ 267 h 1235"/>
                  <a:gd name="T54" fmla="*/ 24 w 1295"/>
                  <a:gd name="T55" fmla="*/ 170 h 1235"/>
                  <a:gd name="T56" fmla="*/ 11 w 1295"/>
                  <a:gd name="T57" fmla="*/ 113 h 1235"/>
                  <a:gd name="T58" fmla="*/ 43 w 1295"/>
                  <a:gd name="T59" fmla="*/ 210 h 1235"/>
                  <a:gd name="T60" fmla="*/ 79 w 1295"/>
                  <a:gd name="T61" fmla="*/ 310 h 1235"/>
                  <a:gd name="T62" fmla="*/ 133 w 1295"/>
                  <a:gd name="T63" fmla="*/ 396 h 1235"/>
                  <a:gd name="T64" fmla="*/ 222 w 1295"/>
                  <a:gd name="T65" fmla="*/ 453 h 1235"/>
                  <a:gd name="T66" fmla="*/ 291 w 1295"/>
                  <a:gd name="T67" fmla="*/ 492 h 1235"/>
                  <a:gd name="T68" fmla="*/ 348 w 1295"/>
                  <a:gd name="T69" fmla="*/ 552 h 1235"/>
                  <a:gd name="T70" fmla="*/ 415 w 1295"/>
                  <a:gd name="T71" fmla="*/ 592 h 1235"/>
                  <a:gd name="T72" fmla="*/ 453 w 1295"/>
                  <a:gd name="T73" fmla="*/ 555 h 1235"/>
                  <a:gd name="T74" fmla="*/ 416 w 1295"/>
                  <a:gd name="T75" fmla="*/ 507 h 1235"/>
                  <a:gd name="T76" fmla="*/ 379 w 1295"/>
                  <a:gd name="T77" fmla="*/ 462 h 1235"/>
                  <a:gd name="T78" fmla="*/ 349 w 1295"/>
                  <a:gd name="T79" fmla="*/ 415 h 1235"/>
                  <a:gd name="T80" fmla="*/ 336 w 1295"/>
                  <a:gd name="T81" fmla="*/ 360 h 1235"/>
                  <a:gd name="T82" fmla="*/ 349 w 1295"/>
                  <a:gd name="T83" fmla="*/ 336 h 1235"/>
                  <a:gd name="T84" fmla="*/ 355 w 1295"/>
                  <a:gd name="T85" fmla="*/ 387 h 1235"/>
                  <a:gd name="T86" fmla="*/ 385 w 1295"/>
                  <a:gd name="T87" fmla="*/ 393 h 1235"/>
                  <a:gd name="T88" fmla="*/ 433 w 1295"/>
                  <a:gd name="T89" fmla="*/ 389 h 1235"/>
                  <a:gd name="T90" fmla="*/ 486 w 1295"/>
                  <a:gd name="T91" fmla="*/ 437 h 1235"/>
                  <a:gd name="T92" fmla="*/ 500 w 1295"/>
                  <a:gd name="T93" fmla="*/ 480 h 1235"/>
                  <a:gd name="T94" fmla="*/ 495 w 1295"/>
                  <a:gd name="T95" fmla="*/ 527 h 1235"/>
                  <a:gd name="T96" fmla="*/ 518 w 1295"/>
                  <a:gd name="T97" fmla="*/ 569 h 1235"/>
                  <a:gd name="T98" fmla="*/ 549 w 1295"/>
                  <a:gd name="T99" fmla="*/ 556 h 1235"/>
                  <a:gd name="T100" fmla="*/ 554 w 1295"/>
                  <a:gd name="T101" fmla="*/ 507 h 1235"/>
                  <a:gd name="T102" fmla="*/ 554 w 1295"/>
                  <a:gd name="T103" fmla="*/ 456 h 1235"/>
                  <a:gd name="T104" fmla="*/ 549 w 1295"/>
                  <a:gd name="T105" fmla="*/ 408 h 1235"/>
                  <a:gd name="T106" fmla="*/ 521 w 1295"/>
                  <a:gd name="T107" fmla="*/ 356 h 1235"/>
                  <a:gd name="T108" fmla="*/ 475 w 1295"/>
                  <a:gd name="T109" fmla="*/ 304 h 1235"/>
                  <a:gd name="T110" fmla="*/ 430 w 1295"/>
                  <a:gd name="T111" fmla="*/ 254 h 1235"/>
                  <a:gd name="T112" fmla="*/ 377 w 1295"/>
                  <a:gd name="T113" fmla="*/ 216 h 1235"/>
                  <a:gd name="T114" fmla="*/ 314 w 1295"/>
                  <a:gd name="T115" fmla="*/ 192 h 1235"/>
                  <a:gd name="T116" fmla="*/ 263 w 1295"/>
                  <a:gd name="T117" fmla="*/ 148 h 1235"/>
                  <a:gd name="T118" fmla="*/ 214 w 1295"/>
                  <a:gd name="T119" fmla="*/ 105 h 1235"/>
                  <a:gd name="T120" fmla="*/ 178 w 1295"/>
                  <a:gd name="T121" fmla="*/ 54 h 1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95" h="1235">
                    <a:moveTo>
                      <a:pt x="367" y="0"/>
                    </a:moveTo>
                    <a:lnTo>
                      <a:pt x="365" y="8"/>
                    </a:lnTo>
                    <a:lnTo>
                      <a:pt x="365" y="16"/>
                    </a:lnTo>
                    <a:lnTo>
                      <a:pt x="365" y="25"/>
                    </a:lnTo>
                    <a:lnTo>
                      <a:pt x="365" y="34"/>
                    </a:lnTo>
                    <a:lnTo>
                      <a:pt x="365" y="41"/>
                    </a:lnTo>
                    <a:lnTo>
                      <a:pt x="366" y="50"/>
                    </a:lnTo>
                    <a:lnTo>
                      <a:pt x="367" y="58"/>
                    </a:lnTo>
                    <a:lnTo>
                      <a:pt x="369" y="66"/>
                    </a:lnTo>
                    <a:lnTo>
                      <a:pt x="370" y="73"/>
                    </a:lnTo>
                    <a:lnTo>
                      <a:pt x="372" y="81"/>
                    </a:lnTo>
                    <a:lnTo>
                      <a:pt x="376" y="87"/>
                    </a:lnTo>
                    <a:lnTo>
                      <a:pt x="379" y="96"/>
                    </a:lnTo>
                    <a:lnTo>
                      <a:pt x="381" y="102"/>
                    </a:lnTo>
                    <a:lnTo>
                      <a:pt x="384" y="109"/>
                    </a:lnTo>
                    <a:lnTo>
                      <a:pt x="387" y="116"/>
                    </a:lnTo>
                    <a:lnTo>
                      <a:pt x="391" y="124"/>
                    </a:lnTo>
                    <a:lnTo>
                      <a:pt x="394" y="130"/>
                    </a:lnTo>
                    <a:lnTo>
                      <a:pt x="397" y="136"/>
                    </a:lnTo>
                    <a:lnTo>
                      <a:pt x="402" y="143"/>
                    </a:lnTo>
                    <a:lnTo>
                      <a:pt x="407" y="149"/>
                    </a:lnTo>
                    <a:lnTo>
                      <a:pt x="410" y="154"/>
                    </a:lnTo>
                    <a:lnTo>
                      <a:pt x="415" y="160"/>
                    </a:lnTo>
                    <a:lnTo>
                      <a:pt x="419" y="167"/>
                    </a:lnTo>
                    <a:lnTo>
                      <a:pt x="426" y="173"/>
                    </a:lnTo>
                    <a:lnTo>
                      <a:pt x="430" y="178"/>
                    </a:lnTo>
                    <a:lnTo>
                      <a:pt x="435" y="184"/>
                    </a:lnTo>
                    <a:lnTo>
                      <a:pt x="440" y="189"/>
                    </a:lnTo>
                    <a:lnTo>
                      <a:pt x="447" y="196"/>
                    </a:lnTo>
                    <a:lnTo>
                      <a:pt x="453" y="201"/>
                    </a:lnTo>
                    <a:lnTo>
                      <a:pt x="459" y="207"/>
                    </a:lnTo>
                    <a:lnTo>
                      <a:pt x="465" y="212"/>
                    </a:lnTo>
                    <a:lnTo>
                      <a:pt x="472" y="219"/>
                    </a:lnTo>
                    <a:lnTo>
                      <a:pt x="477" y="223"/>
                    </a:lnTo>
                    <a:lnTo>
                      <a:pt x="483" y="229"/>
                    </a:lnTo>
                    <a:lnTo>
                      <a:pt x="489" y="233"/>
                    </a:lnTo>
                    <a:lnTo>
                      <a:pt x="496" y="240"/>
                    </a:lnTo>
                    <a:lnTo>
                      <a:pt x="502" y="244"/>
                    </a:lnTo>
                    <a:lnTo>
                      <a:pt x="508" y="250"/>
                    </a:lnTo>
                    <a:lnTo>
                      <a:pt x="514" y="254"/>
                    </a:lnTo>
                    <a:lnTo>
                      <a:pt x="522" y="260"/>
                    </a:lnTo>
                    <a:lnTo>
                      <a:pt x="528" y="265"/>
                    </a:lnTo>
                    <a:lnTo>
                      <a:pt x="534" y="271"/>
                    </a:lnTo>
                    <a:lnTo>
                      <a:pt x="540" y="275"/>
                    </a:lnTo>
                    <a:lnTo>
                      <a:pt x="547" y="281"/>
                    </a:lnTo>
                    <a:lnTo>
                      <a:pt x="553" y="287"/>
                    </a:lnTo>
                    <a:lnTo>
                      <a:pt x="560" y="292"/>
                    </a:lnTo>
                    <a:lnTo>
                      <a:pt x="567" y="297"/>
                    </a:lnTo>
                    <a:lnTo>
                      <a:pt x="574" y="303"/>
                    </a:lnTo>
                    <a:lnTo>
                      <a:pt x="580" y="308"/>
                    </a:lnTo>
                    <a:lnTo>
                      <a:pt x="586" y="314"/>
                    </a:lnTo>
                    <a:lnTo>
                      <a:pt x="593" y="319"/>
                    </a:lnTo>
                    <a:lnTo>
                      <a:pt x="599" y="325"/>
                    </a:lnTo>
                    <a:lnTo>
                      <a:pt x="605" y="330"/>
                    </a:lnTo>
                    <a:lnTo>
                      <a:pt x="611" y="336"/>
                    </a:lnTo>
                    <a:lnTo>
                      <a:pt x="618" y="342"/>
                    </a:lnTo>
                    <a:lnTo>
                      <a:pt x="624" y="348"/>
                    </a:lnTo>
                    <a:lnTo>
                      <a:pt x="629" y="353"/>
                    </a:lnTo>
                    <a:lnTo>
                      <a:pt x="634" y="360"/>
                    </a:lnTo>
                    <a:lnTo>
                      <a:pt x="640" y="365"/>
                    </a:lnTo>
                    <a:lnTo>
                      <a:pt x="646" y="371"/>
                    </a:lnTo>
                    <a:lnTo>
                      <a:pt x="651" y="377"/>
                    </a:lnTo>
                    <a:lnTo>
                      <a:pt x="656" y="384"/>
                    </a:lnTo>
                    <a:lnTo>
                      <a:pt x="662" y="390"/>
                    </a:lnTo>
                    <a:lnTo>
                      <a:pt x="668" y="397"/>
                    </a:lnTo>
                    <a:lnTo>
                      <a:pt x="674" y="398"/>
                    </a:lnTo>
                    <a:lnTo>
                      <a:pt x="681" y="400"/>
                    </a:lnTo>
                    <a:lnTo>
                      <a:pt x="688" y="401"/>
                    </a:lnTo>
                    <a:lnTo>
                      <a:pt x="695" y="403"/>
                    </a:lnTo>
                    <a:lnTo>
                      <a:pt x="701" y="405"/>
                    </a:lnTo>
                    <a:lnTo>
                      <a:pt x="709" y="407"/>
                    </a:lnTo>
                    <a:lnTo>
                      <a:pt x="716" y="408"/>
                    </a:lnTo>
                    <a:lnTo>
                      <a:pt x="723" y="411"/>
                    </a:lnTo>
                    <a:lnTo>
                      <a:pt x="729" y="412"/>
                    </a:lnTo>
                    <a:lnTo>
                      <a:pt x="737" y="414"/>
                    </a:lnTo>
                    <a:lnTo>
                      <a:pt x="743" y="416"/>
                    </a:lnTo>
                    <a:lnTo>
                      <a:pt x="750" y="419"/>
                    </a:lnTo>
                    <a:lnTo>
                      <a:pt x="757" y="421"/>
                    </a:lnTo>
                    <a:lnTo>
                      <a:pt x="764" y="423"/>
                    </a:lnTo>
                    <a:lnTo>
                      <a:pt x="770" y="426"/>
                    </a:lnTo>
                    <a:lnTo>
                      <a:pt x="777" y="430"/>
                    </a:lnTo>
                    <a:lnTo>
                      <a:pt x="784" y="432"/>
                    </a:lnTo>
                    <a:lnTo>
                      <a:pt x="790" y="435"/>
                    </a:lnTo>
                    <a:lnTo>
                      <a:pt x="796" y="438"/>
                    </a:lnTo>
                    <a:lnTo>
                      <a:pt x="802" y="441"/>
                    </a:lnTo>
                    <a:lnTo>
                      <a:pt x="809" y="444"/>
                    </a:lnTo>
                    <a:lnTo>
                      <a:pt x="815" y="448"/>
                    </a:lnTo>
                    <a:lnTo>
                      <a:pt x="821" y="453"/>
                    </a:lnTo>
                    <a:lnTo>
                      <a:pt x="829" y="457"/>
                    </a:lnTo>
                    <a:lnTo>
                      <a:pt x="834" y="460"/>
                    </a:lnTo>
                    <a:lnTo>
                      <a:pt x="840" y="464"/>
                    </a:lnTo>
                    <a:lnTo>
                      <a:pt x="846" y="468"/>
                    </a:lnTo>
                    <a:lnTo>
                      <a:pt x="853" y="473"/>
                    </a:lnTo>
                    <a:lnTo>
                      <a:pt x="858" y="478"/>
                    </a:lnTo>
                    <a:lnTo>
                      <a:pt x="864" y="483"/>
                    </a:lnTo>
                    <a:lnTo>
                      <a:pt x="869" y="488"/>
                    </a:lnTo>
                    <a:lnTo>
                      <a:pt x="876" y="494"/>
                    </a:lnTo>
                    <a:lnTo>
                      <a:pt x="1101" y="733"/>
                    </a:lnTo>
                    <a:lnTo>
                      <a:pt x="1098" y="744"/>
                    </a:lnTo>
                    <a:lnTo>
                      <a:pt x="1098" y="754"/>
                    </a:lnTo>
                    <a:lnTo>
                      <a:pt x="1098" y="765"/>
                    </a:lnTo>
                    <a:lnTo>
                      <a:pt x="1099" y="775"/>
                    </a:lnTo>
                    <a:lnTo>
                      <a:pt x="1099" y="784"/>
                    </a:lnTo>
                    <a:lnTo>
                      <a:pt x="1101" y="794"/>
                    </a:lnTo>
                    <a:lnTo>
                      <a:pt x="1104" y="803"/>
                    </a:lnTo>
                    <a:lnTo>
                      <a:pt x="1107" y="814"/>
                    </a:lnTo>
                    <a:lnTo>
                      <a:pt x="1109" y="822"/>
                    </a:lnTo>
                    <a:lnTo>
                      <a:pt x="1112" y="831"/>
                    </a:lnTo>
                    <a:lnTo>
                      <a:pt x="1117" y="840"/>
                    </a:lnTo>
                    <a:lnTo>
                      <a:pt x="1121" y="849"/>
                    </a:lnTo>
                    <a:lnTo>
                      <a:pt x="1124" y="858"/>
                    </a:lnTo>
                    <a:lnTo>
                      <a:pt x="1129" y="867"/>
                    </a:lnTo>
                    <a:lnTo>
                      <a:pt x="1133" y="875"/>
                    </a:lnTo>
                    <a:lnTo>
                      <a:pt x="1139" y="885"/>
                    </a:lnTo>
                    <a:lnTo>
                      <a:pt x="1142" y="893"/>
                    </a:lnTo>
                    <a:lnTo>
                      <a:pt x="1147" y="901"/>
                    </a:lnTo>
                    <a:lnTo>
                      <a:pt x="1150" y="910"/>
                    </a:lnTo>
                    <a:lnTo>
                      <a:pt x="1155" y="919"/>
                    </a:lnTo>
                    <a:lnTo>
                      <a:pt x="1159" y="927"/>
                    </a:lnTo>
                    <a:lnTo>
                      <a:pt x="1164" y="936"/>
                    </a:lnTo>
                    <a:lnTo>
                      <a:pt x="1168" y="945"/>
                    </a:lnTo>
                    <a:lnTo>
                      <a:pt x="1172" y="955"/>
                    </a:lnTo>
                    <a:lnTo>
                      <a:pt x="1174" y="963"/>
                    </a:lnTo>
                    <a:lnTo>
                      <a:pt x="1177" y="972"/>
                    </a:lnTo>
                    <a:lnTo>
                      <a:pt x="1179" y="982"/>
                    </a:lnTo>
                    <a:lnTo>
                      <a:pt x="1182" y="992"/>
                    </a:lnTo>
                    <a:lnTo>
                      <a:pt x="1183" y="1002"/>
                    </a:lnTo>
                    <a:lnTo>
                      <a:pt x="1186" y="1012"/>
                    </a:lnTo>
                    <a:lnTo>
                      <a:pt x="1187" y="1022"/>
                    </a:lnTo>
                    <a:lnTo>
                      <a:pt x="1188" y="1034"/>
                    </a:lnTo>
                    <a:lnTo>
                      <a:pt x="1188" y="1040"/>
                    </a:lnTo>
                    <a:lnTo>
                      <a:pt x="1190" y="1047"/>
                    </a:lnTo>
                    <a:lnTo>
                      <a:pt x="1192" y="1053"/>
                    </a:lnTo>
                    <a:lnTo>
                      <a:pt x="1196" y="1060"/>
                    </a:lnTo>
                    <a:lnTo>
                      <a:pt x="1203" y="1071"/>
                    </a:lnTo>
                    <a:lnTo>
                      <a:pt x="1215" y="1081"/>
                    </a:lnTo>
                    <a:lnTo>
                      <a:pt x="1220" y="1085"/>
                    </a:lnTo>
                    <a:lnTo>
                      <a:pt x="1226" y="1089"/>
                    </a:lnTo>
                    <a:lnTo>
                      <a:pt x="1233" y="1093"/>
                    </a:lnTo>
                    <a:lnTo>
                      <a:pt x="1239" y="1099"/>
                    </a:lnTo>
                    <a:lnTo>
                      <a:pt x="1245" y="1103"/>
                    </a:lnTo>
                    <a:lnTo>
                      <a:pt x="1251" y="1107"/>
                    </a:lnTo>
                    <a:lnTo>
                      <a:pt x="1258" y="1111"/>
                    </a:lnTo>
                    <a:lnTo>
                      <a:pt x="1264" y="1116"/>
                    </a:lnTo>
                    <a:lnTo>
                      <a:pt x="1274" y="1124"/>
                    </a:lnTo>
                    <a:lnTo>
                      <a:pt x="1284" y="1132"/>
                    </a:lnTo>
                    <a:lnTo>
                      <a:pt x="1290" y="1141"/>
                    </a:lnTo>
                    <a:lnTo>
                      <a:pt x="1295" y="1152"/>
                    </a:lnTo>
                    <a:lnTo>
                      <a:pt x="1295" y="1156"/>
                    </a:lnTo>
                    <a:lnTo>
                      <a:pt x="1295" y="1161"/>
                    </a:lnTo>
                    <a:lnTo>
                      <a:pt x="1294" y="1168"/>
                    </a:lnTo>
                    <a:lnTo>
                      <a:pt x="1293" y="1175"/>
                    </a:lnTo>
                    <a:lnTo>
                      <a:pt x="1289" y="1181"/>
                    </a:lnTo>
                    <a:lnTo>
                      <a:pt x="1286" y="1187"/>
                    </a:lnTo>
                    <a:lnTo>
                      <a:pt x="1279" y="1195"/>
                    </a:lnTo>
                    <a:lnTo>
                      <a:pt x="1274" y="1204"/>
                    </a:lnTo>
                    <a:lnTo>
                      <a:pt x="1263" y="1206"/>
                    </a:lnTo>
                    <a:lnTo>
                      <a:pt x="1252" y="1208"/>
                    </a:lnTo>
                    <a:lnTo>
                      <a:pt x="1241" y="1211"/>
                    </a:lnTo>
                    <a:lnTo>
                      <a:pt x="1230" y="1215"/>
                    </a:lnTo>
                    <a:lnTo>
                      <a:pt x="1219" y="1218"/>
                    </a:lnTo>
                    <a:lnTo>
                      <a:pt x="1209" y="1222"/>
                    </a:lnTo>
                    <a:lnTo>
                      <a:pt x="1197" y="1228"/>
                    </a:lnTo>
                    <a:lnTo>
                      <a:pt x="1188" y="1235"/>
                    </a:lnTo>
                    <a:lnTo>
                      <a:pt x="1181" y="1234"/>
                    </a:lnTo>
                    <a:lnTo>
                      <a:pt x="1175" y="1234"/>
                    </a:lnTo>
                    <a:lnTo>
                      <a:pt x="1170" y="1234"/>
                    </a:lnTo>
                    <a:lnTo>
                      <a:pt x="1165" y="1234"/>
                    </a:lnTo>
                    <a:lnTo>
                      <a:pt x="1153" y="1232"/>
                    </a:lnTo>
                    <a:lnTo>
                      <a:pt x="1144" y="1231"/>
                    </a:lnTo>
                    <a:lnTo>
                      <a:pt x="1134" y="1227"/>
                    </a:lnTo>
                    <a:lnTo>
                      <a:pt x="1125" y="1224"/>
                    </a:lnTo>
                    <a:lnTo>
                      <a:pt x="1116" y="1220"/>
                    </a:lnTo>
                    <a:lnTo>
                      <a:pt x="1107" y="1216"/>
                    </a:lnTo>
                    <a:lnTo>
                      <a:pt x="1098" y="1210"/>
                    </a:lnTo>
                    <a:lnTo>
                      <a:pt x="1088" y="1205"/>
                    </a:lnTo>
                    <a:lnTo>
                      <a:pt x="1080" y="1200"/>
                    </a:lnTo>
                    <a:lnTo>
                      <a:pt x="1072" y="1196"/>
                    </a:lnTo>
                    <a:lnTo>
                      <a:pt x="1062" y="1191"/>
                    </a:lnTo>
                    <a:lnTo>
                      <a:pt x="1053" y="1186"/>
                    </a:lnTo>
                    <a:lnTo>
                      <a:pt x="1044" y="1183"/>
                    </a:lnTo>
                    <a:lnTo>
                      <a:pt x="1035" y="1180"/>
                    </a:lnTo>
                    <a:lnTo>
                      <a:pt x="1027" y="1186"/>
                    </a:lnTo>
                    <a:lnTo>
                      <a:pt x="1020" y="1195"/>
                    </a:lnTo>
                    <a:lnTo>
                      <a:pt x="1011" y="1202"/>
                    </a:lnTo>
                    <a:lnTo>
                      <a:pt x="1003" y="1209"/>
                    </a:lnTo>
                    <a:lnTo>
                      <a:pt x="991" y="1215"/>
                    </a:lnTo>
                    <a:lnTo>
                      <a:pt x="981" y="1219"/>
                    </a:lnTo>
                    <a:lnTo>
                      <a:pt x="975" y="1219"/>
                    </a:lnTo>
                    <a:lnTo>
                      <a:pt x="968" y="1220"/>
                    </a:lnTo>
                    <a:lnTo>
                      <a:pt x="962" y="1219"/>
                    </a:lnTo>
                    <a:lnTo>
                      <a:pt x="956" y="1218"/>
                    </a:lnTo>
                    <a:lnTo>
                      <a:pt x="947" y="1211"/>
                    </a:lnTo>
                    <a:lnTo>
                      <a:pt x="940" y="1205"/>
                    </a:lnTo>
                    <a:lnTo>
                      <a:pt x="935" y="1199"/>
                    </a:lnTo>
                    <a:lnTo>
                      <a:pt x="933" y="1194"/>
                    </a:lnTo>
                    <a:lnTo>
                      <a:pt x="931" y="1186"/>
                    </a:lnTo>
                    <a:lnTo>
                      <a:pt x="931" y="1180"/>
                    </a:lnTo>
                    <a:lnTo>
                      <a:pt x="931" y="1173"/>
                    </a:lnTo>
                    <a:lnTo>
                      <a:pt x="933" y="1167"/>
                    </a:lnTo>
                    <a:lnTo>
                      <a:pt x="934" y="1158"/>
                    </a:lnTo>
                    <a:lnTo>
                      <a:pt x="937" y="1151"/>
                    </a:lnTo>
                    <a:lnTo>
                      <a:pt x="939" y="1143"/>
                    </a:lnTo>
                    <a:lnTo>
                      <a:pt x="942" y="1136"/>
                    </a:lnTo>
                    <a:lnTo>
                      <a:pt x="944" y="1128"/>
                    </a:lnTo>
                    <a:lnTo>
                      <a:pt x="947" y="1121"/>
                    </a:lnTo>
                    <a:lnTo>
                      <a:pt x="948" y="1113"/>
                    </a:lnTo>
                    <a:lnTo>
                      <a:pt x="949" y="1107"/>
                    </a:lnTo>
                    <a:lnTo>
                      <a:pt x="955" y="1104"/>
                    </a:lnTo>
                    <a:lnTo>
                      <a:pt x="962" y="1101"/>
                    </a:lnTo>
                    <a:lnTo>
                      <a:pt x="965" y="1097"/>
                    </a:lnTo>
                    <a:lnTo>
                      <a:pt x="969" y="1092"/>
                    </a:lnTo>
                    <a:lnTo>
                      <a:pt x="972" y="1082"/>
                    </a:lnTo>
                    <a:lnTo>
                      <a:pt x="972" y="1072"/>
                    </a:lnTo>
                    <a:lnTo>
                      <a:pt x="969" y="1064"/>
                    </a:lnTo>
                    <a:lnTo>
                      <a:pt x="968" y="1058"/>
                    </a:lnTo>
                    <a:lnTo>
                      <a:pt x="966" y="1052"/>
                    </a:lnTo>
                    <a:lnTo>
                      <a:pt x="965" y="1045"/>
                    </a:lnTo>
                    <a:lnTo>
                      <a:pt x="964" y="1038"/>
                    </a:lnTo>
                    <a:lnTo>
                      <a:pt x="964" y="1032"/>
                    </a:lnTo>
                    <a:lnTo>
                      <a:pt x="964" y="1026"/>
                    </a:lnTo>
                    <a:lnTo>
                      <a:pt x="966" y="1020"/>
                    </a:lnTo>
                    <a:lnTo>
                      <a:pt x="957" y="1014"/>
                    </a:lnTo>
                    <a:lnTo>
                      <a:pt x="950" y="1009"/>
                    </a:lnTo>
                    <a:lnTo>
                      <a:pt x="941" y="1004"/>
                    </a:lnTo>
                    <a:lnTo>
                      <a:pt x="934" y="998"/>
                    </a:lnTo>
                    <a:lnTo>
                      <a:pt x="927" y="993"/>
                    </a:lnTo>
                    <a:lnTo>
                      <a:pt x="919" y="988"/>
                    </a:lnTo>
                    <a:lnTo>
                      <a:pt x="912" y="983"/>
                    </a:lnTo>
                    <a:lnTo>
                      <a:pt x="906" y="979"/>
                    </a:lnTo>
                    <a:lnTo>
                      <a:pt x="898" y="973"/>
                    </a:lnTo>
                    <a:lnTo>
                      <a:pt x="891" y="969"/>
                    </a:lnTo>
                    <a:lnTo>
                      <a:pt x="885" y="964"/>
                    </a:lnTo>
                    <a:lnTo>
                      <a:pt x="879" y="960"/>
                    </a:lnTo>
                    <a:lnTo>
                      <a:pt x="872" y="955"/>
                    </a:lnTo>
                    <a:lnTo>
                      <a:pt x="866" y="950"/>
                    </a:lnTo>
                    <a:lnTo>
                      <a:pt x="860" y="945"/>
                    </a:lnTo>
                    <a:lnTo>
                      <a:pt x="854" y="941"/>
                    </a:lnTo>
                    <a:lnTo>
                      <a:pt x="847" y="935"/>
                    </a:lnTo>
                    <a:lnTo>
                      <a:pt x="841" y="931"/>
                    </a:lnTo>
                    <a:lnTo>
                      <a:pt x="835" y="924"/>
                    </a:lnTo>
                    <a:lnTo>
                      <a:pt x="829" y="920"/>
                    </a:lnTo>
                    <a:lnTo>
                      <a:pt x="822" y="914"/>
                    </a:lnTo>
                    <a:lnTo>
                      <a:pt x="816" y="909"/>
                    </a:lnTo>
                    <a:lnTo>
                      <a:pt x="810" y="903"/>
                    </a:lnTo>
                    <a:lnTo>
                      <a:pt x="804" y="898"/>
                    </a:lnTo>
                    <a:lnTo>
                      <a:pt x="797" y="891"/>
                    </a:lnTo>
                    <a:lnTo>
                      <a:pt x="791" y="885"/>
                    </a:lnTo>
                    <a:lnTo>
                      <a:pt x="785" y="878"/>
                    </a:lnTo>
                    <a:lnTo>
                      <a:pt x="778" y="872"/>
                    </a:lnTo>
                    <a:lnTo>
                      <a:pt x="772" y="865"/>
                    </a:lnTo>
                    <a:lnTo>
                      <a:pt x="766" y="859"/>
                    </a:lnTo>
                    <a:lnTo>
                      <a:pt x="760" y="851"/>
                    </a:lnTo>
                    <a:lnTo>
                      <a:pt x="754" y="844"/>
                    </a:lnTo>
                    <a:lnTo>
                      <a:pt x="746" y="849"/>
                    </a:lnTo>
                    <a:lnTo>
                      <a:pt x="741" y="854"/>
                    </a:lnTo>
                    <a:lnTo>
                      <a:pt x="738" y="860"/>
                    </a:lnTo>
                    <a:lnTo>
                      <a:pt x="738" y="866"/>
                    </a:lnTo>
                    <a:lnTo>
                      <a:pt x="739" y="876"/>
                    </a:lnTo>
                    <a:lnTo>
                      <a:pt x="747" y="888"/>
                    </a:lnTo>
                    <a:lnTo>
                      <a:pt x="755" y="898"/>
                    </a:lnTo>
                    <a:lnTo>
                      <a:pt x="765" y="909"/>
                    </a:lnTo>
                    <a:lnTo>
                      <a:pt x="773" y="919"/>
                    </a:lnTo>
                    <a:lnTo>
                      <a:pt x="778" y="931"/>
                    </a:lnTo>
                    <a:lnTo>
                      <a:pt x="787" y="941"/>
                    </a:lnTo>
                    <a:lnTo>
                      <a:pt x="798" y="953"/>
                    </a:lnTo>
                    <a:lnTo>
                      <a:pt x="804" y="958"/>
                    </a:lnTo>
                    <a:lnTo>
                      <a:pt x="809" y="963"/>
                    </a:lnTo>
                    <a:lnTo>
                      <a:pt x="815" y="968"/>
                    </a:lnTo>
                    <a:lnTo>
                      <a:pt x="821" y="974"/>
                    </a:lnTo>
                    <a:lnTo>
                      <a:pt x="826" y="980"/>
                    </a:lnTo>
                    <a:lnTo>
                      <a:pt x="833" y="986"/>
                    </a:lnTo>
                    <a:lnTo>
                      <a:pt x="839" y="991"/>
                    </a:lnTo>
                    <a:lnTo>
                      <a:pt x="845" y="997"/>
                    </a:lnTo>
                    <a:lnTo>
                      <a:pt x="850" y="1004"/>
                    </a:lnTo>
                    <a:lnTo>
                      <a:pt x="857" y="1010"/>
                    </a:lnTo>
                    <a:lnTo>
                      <a:pt x="863" y="1016"/>
                    </a:lnTo>
                    <a:lnTo>
                      <a:pt x="869" y="1022"/>
                    </a:lnTo>
                    <a:lnTo>
                      <a:pt x="873" y="1029"/>
                    </a:lnTo>
                    <a:lnTo>
                      <a:pt x="879" y="1035"/>
                    </a:lnTo>
                    <a:lnTo>
                      <a:pt x="884" y="1041"/>
                    </a:lnTo>
                    <a:lnTo>
                      <a:pt x="889" y="1048"/>
                    </a:lnTo>
                    <a:lnTo>
                      <a:pt x="893" y="1054"/>
                    </a:lnTo>
                    <a:lnTo>
                      <a:pt x="897" y="1060"/>
                    </a:lnTo>
                    <a:lnTo>
                      <a:pt x="901" y="1066"/>
                    </a:lnTo>
                    <a:lnTo>
                      <a:pt x="905" y="1074"/>
                    </a:lnTo>
                    <a:lnTo>
                      <a:pt x="907" y="1080"/>
                    </a:lnTo>
                    <a:lnTo>
                      <a:pt x="910" y="1087"/>
                    </a:lnTo>
                    <a:lnTo>
                      <a:pt x="911" y="1095"/>
                    </a:lnTo>
                    <a:lnTo>
                      <a:pt x="913" y="1102"/>
                    </a:lnTo>
                    <a:lnTo>
                      <a:pt x="913" y="1108"/>
                    </a:lnTo>
                    <a:lnTo>
                      <a:pt x="914" y="1115"/>
                    </a:lnTo>
                    <a:lnTo>
                      <a:pt x="914" y="1123"/>
                    </a:lnTo>
                    <a:lnTo>
                      <a:pt x="914" y="1131"/>
                    </a:lnTo>
                    <a:lnTo>
                      <a:pt x="910" y="1141"/>
                    </a:lnTo>
                    <a:lnTo>
                      <a:pt x="905" y="1153"/>
                    </a:lnTo>
                    <a:lnTo>
                      <a:pt x="898" y="1162"/>
                    </a:lnTo>
                    <a:lnTo>
                      <a:pt x="893" y="1173"/>
                    </a:lnTo>
                    <a:lnTo>
                      <a:pt x="885" y="1182"/>
                    </a:lnTo>
                    <a:lnTo>
                      <a:pt x="878" y="1192"/>
                    </a:lnTo>
                    <a:lnTo>
                      <a:pt x="868" y="1201"/>
                    </a:lnTo>
                    <a:lnTo>
                      <a:pt x="859" y="1211"/>
                    </a:lnTo>
                    <a:lnTo>
                      <a:pt x="849" y="1210"/>
                    </a:lnTo>
                    <a:lnTo>
                      <a:pt x="840" y="1210"/>
                    </a:lnTo>
                    <a:lnTo>
                      <a:pt x="831" y="1209"/>
                    </a:lnTo>
                    <a:lnTo>
                      <a:pt x="822" y="1208"/>
                    </a:lnTo>
                    <a:lnTo>
                      <a:pt x="813" y="1206"/>
                    </a:lnTo>
                    <a:lnTo>
                      <a:pt x="806" y="1204"/>
                    </a:lnTo>
                    <a:lnTo>
                      <a:pt x="797" y="1201"/>
                    </a:lnTo>
                    <a:lnTo>
                      <a:pt x="790" y="1199"/>
                    </a:lnTo>
                    <a:lnTo>
                      <a:pt x="782" y="1195"/>
                    </a:lnTo>
                    <a:lnTo>
                      <a:pt x="774" y="1192"/>
                    </a:lnTo>
                    <a:lnTo>
                      <a:pt x="767" y="1188"/>
                    </a:lnTo>
                    <a:lnTo>
                      <a:pt x="761" y="1185"/>
                    </a:lnTo>
                    <a:lnTo>
                      <a:pt x="753" y="1181"/>
                    </a:lnTo>
                    <a:lnTo>
                      <a:pt x="746" y="1177"/>
                    </a:lnTo>
                    <a:lnTo>
                      <a:pt x="740" y="1173"/>
                    </a:lnTo>
                    <a:lnTo>
                      <a:pt x="734" y="1169"/>
                    </a:lnTo>
                    <a:lnTo>
                      <a:pt x="726" y="1162"/>
                    </a:lnTo>
                    <a:lnTo>
                      <a:pt x="720" y="1157"/>
                    </a:lnTo>
                    <a:lnTo>
                      <a:pt x="714" y="1152"/>
                    </a:lnTo>
                    <a:lnTo>
                      <a:pt x="707" y="1147"/>
                    </a:lnTo>
                    <a:lnTo>
                      <a:pt x="701" y="1140"/>
                    </a:lnTo>
                    <a:lnTo>
                      <a:pt x="695" y="1134"/>
                    </a:lnTo>
                    <a:lnTo>
                      <a:pt x="689" y="1128"/>
                    </a:lnTo>
                    <a:lnTo>
                      <a:pt x="683" y="1123"/>
                    </a:lnTo>
                    <a:lnTo>
                      <a:pt x="677" y="1116"/>
                    </a:lnTo>
                    <a:lnTo>
                      <a:pt x="671" y="1110"/>
                    </a:lnTo>
                    <a:lnTo>
                      <a:pt x="666" y="1104"/>
                    </a:lnTo>
                    <a:lnTo>
                      <a:pt x="661" y="1098"/>
                    </a:lnTo>
                    <a:lnTo>
                      <a:pt x="654" y="1090"/>
                    </a:lnTo>
                    <a:lnTo>
                      <a:pt x="649" y="1084"/>
                    </a:lnTo>
                    <a:lnTo>
                      <a:pt x="644" y="1078"/>
                    </a:lnTo>
                    <a:lnTo>
                      <a:pt x="639" y="1072"/>
                    </a:lnTo>
                    <a:lnTo>
                      <a:pt x="632" y="1064"/>
                    </a:lnTo>
                    <a:lnTo>
                      <a:pt x="626" y="1057"/>
                    </a:lnTo>
                    <a:lnTo>
                      <a:pt x="621" y="1050"/>
                    </a:lnTo>
                    <a:lnTo>
                      <a:pt x="616" y="1043"/>
                    </a:lnTo>
                    <a:lnTo>
                      <a:pt x="609" y="1036"/>
                    </a:lnTo>
                    <a:lnTo>
                      <a:pt x="603" y="1030"/>
                    </a:lnTo>
                    <a:lnTo>
                      <a:pt x="598" y="1024"/>
                    </a:lnTo>
                    <a:lnTo>
                      <a:pt x="593" y="1017"/>
                    </a:lnTo>
                    <a:lnTo>
                      <a:pt x="586" y="1011"/>
                    </a:lnTo>
                    <a:lnTo>
                      <a:pt x="581" y="1005"/>
                    </a:lnTo>
                    <a:lnTo>
                      <a:pt x="575" y="998"/>
                    </a:lnTo>
                    <a:lnTo>
                      <a:pt x="570" y="992"/>
                    </a:lnTo>
                    <a:lnTo>
                      <a:pt x="563" y="986"/>
                    </a:lnTo>
                    <a:lnTo>
                      <a:pt x="557" y="980"/>
                    </a:lnTo>
                    <a:lnTo>
                      <a:pt x="551" y="974"/>
                    </a:lnTo>
                    <a:lnTo>
                      <a:pt x="546" y="970"/>
                    </a:lnTo>
                    <a:lnTo>
                      <a:pt x="538" y="964"/>
                    </a:lnTo>
                    <a:lnTo>
                      <a:pt x="532" y="959"/>
                    </a:lnTo>
                    <a:lnTo>
                      <a:pt x="526" y="954"/>
                    </a:lnTo>
                    <a:lnTo>
                      <a:pt x="520" y="949"/>
                    </a:lnTo>
                    <a:lnTo>
                      <a:pt x="512" y="944"/>
                    </a:lnTo>
                    <a:lnTo>
                      <a:pt x="505" y="940"/>
                    </a:lnTo>
                    <a:lnTo>
                      <a:pt x="498" y="937"/>
                    </a:lnTo>
                    <a:lnTo>
                      <a:pt x="491" y="934"/>
                    </a:lnTo>
                    <a:lnTo>
                      <a:pt x="483" y="930"/>
                    </a:lnTo>
                    <a:lnTo>
                      <a:pt x="476" y="926"/>
                    </a:lnTo>
                    <a:lnTo>
                      <a:pt x="468" y="924"/>
                    </a:lnTo>
                    <a:lnTo>
                      <a:pt x="461" y="922"/>
                    </a:lnTo>
                    <a:lnTo>
                      <a:pt x="453" y="919"/>
                    </a:lnTo>
                    <a:lnTo>
                      <a:pt x="445" y="918"/>
                    </a:lnTo>
                    <a:lnTo>
                      <a:pt x="437" y="917"/>
                    </a:lnTo>
                    <a:lnTo>
                      <a:pt x="430" y="917"/>
                    </a:lnTo>
                    <a:lnTo>
                      <a:pt x="414" y="911"/>
                    </a:lnTo>
                    <a:lnTo>
                      <a:pt x="401" y="906"/>
                    </a:lnTo>
                    <a:lnTo>
                      <a:pt x="386" y="899"/>
                    </a:lnTo>
                    <a:lnTo>
                      <a:pt x="373" y="894"/>
                    </a:lnTo>
                    <a:lnTo>
                      <a:pt x="361" y="887"/>
                    </a:lnTo>
                    <a:lnTo>
                      <a:pt x="348" y="881"/>
                    </a:lnTo>
                    <a:lnTo>
                      <a:pt x="336" y="873"/>
                    </a:lnTo>
                    <a:lnTo>
                      <a:pt x="325" y="867"/>
                    </a:lnTo>
                    <a:lnTo>
                      <a:pt x="313" y="859"/>
                    </a:lnTo>
                    <a:lnTo>
                      <a:pt x="302" y="850"/>
                    </a:lnTo>
                    <a:lnTo>
                      <a:pt x="292" y="842"/>
                    </a:lnTo>
                    <a:lnTo>
                      <a:pt x="283" y="835"/>
                    </a:lnTo>
                    <a:lnTo>
                      <a:pt x="272" y="825"/>
                    </a:lnTo>
                    <a:lnTo>
                      <a:pt x="263" y="817"/>
                    </a:lnTo>
                    <a:lnTo>
                      <a:pt x="254" y="807"/>
                    </a:lnTo>
                    <a:lnTo>
                      <a:pt x="246" y="799"/>
                    </a:lnTo>
                    <a:lnTo>
                      <a:pt x="237" y="789"/>
                    </a:lnTo>
                    <a:lnTo>
                      <a:pt x="228" y="778"/>
                    </a:lnTo>
                    <a:lnTo>
                      <a:pt x="220" y="768"/>
                    </a:lnTo>
                    <a:lnTo>
                      <a:pt x="214" y="758"/>
                    </a:lnTo>
                    <a:lnTo>
                      <a:pt x="205" y="747"/>
                    </a:lnTo>
                    <a:lnTo>
                      <a:pt x="199" y="736"/>
                    </a:lnTo>
                    <a:lnTo>
                      <a:pt x="193" y="725"/>
                    </a:lnTo>
                    <a:lnTo>
                      <a:pt x="187" y="715"/>
                    </a:lnTo>
                    <a:lnTo>
                      <a:pt x="179" y="703"/>
                    </a:lnTo>
                    <a:lnTo>
                      <a:pt x="173" y="692"/>
                    </a:lnTo>
                    <a:lnTo>
                      <a:pt x="167" y="680"/>
                    </a:lnTo>
                    <a:lnTo>
                      <a:pt x="162" y="669"/>
                    </a:lnTo>
                    <a:lnTo>
                      <a:pt x="155" y="656"/>
                    </a:lnTo>
                    <a:lnTo>
                      <a:pt x="151" y="645"/>
                    </a:lnTo>
                    <a:lnTo>
                      <a:pt x="146" y="633"/>
                    </a:lnTo>
                    <a:lnTo>
                      <a:pt x="142" y="622"/>
                    </a:lnTo>
                    <a:lnTo>
                      <a:pt x="135" y="608"/>
                    </a:lnTo>
                    <a:lnTo>
                      <a:pt x="131" y="596"/>
                    </a:lnTo>
                    <a:lnTo>
                      <a:pt x="126" y="583"/>
                    </a:lnTo>
                    <a:lnTo>
                      <a:pt x="122" y="570"/>
                    </a:lnTo>
                    <a:lnTo>
                      <a:pt x="117" y="558"/>
                    </a:lnTo>
                    <a:lnTo>
                      <a:pt x="112" y="545"/>
                    </a:lnTo>
                    <a:lnTo>
                      <a:pt x="107" y="533"/>
                    </a:lnTo>
                    <a:lnTo>
                      <a:pt x="104" y="520"/>
                    </a:lnTo>
                    <a:lnTo>
                      <a:pt x="99" y="507"/>
                    </a:lnTo>
                    <a:lnTo>
                      <a:pt x="95" y="494"/>
                    </a:lnTo>
                    <a:lnTo>
                      <a:pt x="91" y="481"/>
                    </a:lnTo>
                    <a:lnTo>
                      <a:pt x="87" y="468"/>
                    </a:lnTo>
                    <a:lnTo>
                      <a:pt x="83" y="455"/>
                    </a:lnTo>
                    <a:lnTo>
                      <a:pt x="79" y="442"/>
                    </a:lnTo>
                    <a:lnTo>
                      <a:pt x="75" y="430"/>
                    </a:lnTo>
                    <a:lnTo>
                      <a:pt x="72" y="417"/>
                    </a:lnTo>
                    <a:lnTo>
                      <a:pt x="67" y="403"/>
                    </a:lnTo>
                    <a:lnTo>
                      <a:pt x="63" y="391"/>
                    </a:lnTo>
                    <a:lnTo>
                      <a:pt x="58" y="377"/>
                    </a:lnTo>
                    <a:lnTo>
                      <a:pt x="55" y="365"/>
                    </a:lnTo>
                    <a:lnTo>
                      <a:pt x="50" y="352"/>
                    </a:lnTo>
                    <a:lnTo>
                      <a:pt x="47" y="340"/>
                    </a:lnTo>
                    <a:lnTo>
                      <a:pt x="42" y="327"/>
                    </a:lnTo>
                    <a:lnTo>
                      <a:pt x="38" y="316"/>
                    </a:lnTo>
                    <a:lnTo>
                      <a:pt x="33" y="303"/>
                    </a:lnTo>
                    <a:lnTo>
                      <a:pt x="29" y="291"/>
                    </a:lnTo>
                    <a:lnTo>
                      <a:pt x="24" y="278"/>
                    </a:lnTo>
                    <a:lnTo>
                      <a:pt x="20" y="267"/>
                    </a:lnTo>
                    <a:lnTo>
                      <a:pt x="14" y="254"/>
                    </a:lnTo>
                    <a:lnTo>
                      <a:pt x="9" y="243"/>
                    </a:lnTo>
                    <a:lnTo>
                      <a:pt x="4" y="231"/>
                    </a:lnTo>
                    <a:lnTo>
                      <a:pt x="0" y="221"/>
                    </a:lnTo>
                    <a:lnTo>
                      <a:pt x="0" y="189"/>
                    </a:lnTo>
                    <a:lnTo>
                      <a:pt x="7" y="189"/>
                    </a:lnTo>
                    <a:lnTo>
                      <a:pt x="11" y="201"/>
                    </a:lnTo>
                    <a:lnTo>
                      <a:pt x="16" y="212"/>
                    </a:lnTo>
                    <a:lnTo>
                      <a:pt x="21" y="225"/>
                    </a:lnTo>
                    <a:lnTo>
                      <a:pt x="26" y="238"/>
                    </a:lnTo>
                    <a:lnTo>
                      <a:pt x="30" y="250"/>
                    </a:lnTo>
                    <a:lnTo>
                      <a:pt x="35" y="263"/>
                    </a:lnTo>
                    <a:lnTo>
                      <a:pt x="39" y="275"/>
                    </a:lnTo>
                    <a:lnTo>
                      <a:pt x="45" y="289"/>
                    </a:lnTo>
                    <a:lnTo>
                      <a:pt x="49" y="301"/>
                    </a:lnTo>
                    <a:lnTo>
                      <a:pt x="53" y="314"/>
                    </a:lnTo>
                    <a:lnTo>
                      <a:pt x="57" y="327"/>
                    </a:lnTo>
                    <a:lnTo>
                      <a:pt x="61" y="341"/>
                    </a:lnTo>
                    <a:lnTo>
                      <a:pt x="66" y="353"/>
                    </a:lnTo>
                    <a:lnTo>
                      <a:pt x="70" y="367"/>
                    </a:lnTo>
                    <a:lnTo>
                      <a:pt x="74" y="381"/>
                    </a:lnTo>
                    <a:lnTo>
                      <a:pt x="79" y="394"/>
                    </a:lnTo>
                    <a:lnTo>
                      <a:pt x="82" y="407"/>
                    </a:lnTo>
                    <a:lnTo>
                      <a:pt x="86" y="420"/>
                    </a:lnTo>
                    <a:lnTo>
                      <a:pt x="91" y="434"/>
                    </a:lnTo>
                    <a:lnTo>
                      <a:pt x="95" y="447"/>
                    </a:lnTo>
                    <a:lnTo>
                      <a:pt x="99" y="460"/>
                    </a:lnTo>
                    <a:lnTo>
                      <a:pt x="103" y="474"/>
                    </a:lnTo>
                    <a:lnTo>
                      <a:pt x="107" y="487"/>
                    </a:lnTo>
                    <a:lnTo>
                      <a:pt x="112" y="502"/>
                    </a:lnTo>
                    <a:lnTo>
                      <a:pt x="116" y="514"/>
                    </a:lnTo>
                    <a:lnTo>
                      <a:pt x="121" y="528"/>
                    </a:lnTo>
                    <a:lnTo>
                      <a:pt x="125" y="540"/>
                    </a:lnTo>
                    <a:lnTo>
                      <a:pt x="130" y="554"/>
                    </a:lnTo>
                    <a:lnTo>
                      <a:pt x="135" y="566"/>
                    </a:lnTo>
                    <a:lnTo>
                      <a:pt x="141" y="580"/>
                    </a:lnTo>
                    <a:lnTo>
                      <a:pt x="146" y="593"/>
                    </a:lnTo>
                    <a:lnTo>
                      <a:pt x="152" y="607"/>
                    </a:lnTo>
                    <a:lnTo>
                      <a:pt x="157" y="619"/>
                    </a:lnTo>
                    <a:lnTo>
                      <a:pt x="163" y="631"/>
                    </a:lnTo>
                    <a:lnTo>
                      <a:pt x="169" y="644"/>
                    </a:lnTo>
                    <a:lnTo>
                      <a:pt x="175" y="656"/>
                    </a:lnTo>
                    <a:lnTo>
                      <a:pt x="180" y="668"/>
                    </a:lnTo>
                    <a:lnTo>
                      <a:pt x="187" y="680"/>
                    </a:lnTo>
                    <a:lnTo>
                      <a:pt x="194" y="692"/>
                    </a:lnTo>
                    <a:lnTo>
                      <a:pt x="201" y="704"/>
                    </a:lnTo>
                    <a:lnTo>
                      <a:pt x="207" y="715"/>
                    </a:lnTo>
                    <a:lnTo>
                      <a:pt x="215" y="726"/>
                    </a:lnTo>
                    <a:lnTo>
                      <a:pt x="222" y="738"/>
                    </a:lnTo>
                    <a:lnTo>
                      <a:pt x="230" y="749"/>
                    </a:lnTo>
                    <a:lnTo>
                      <a:pt x="239" y="759"/>
                    </a:lnTo>
                    <a:lnTo>
                      <a:pt x="247" y="770"/>
                    </a:lnTo>
                    <a:lnTo>
                      <a:pt x="257" y="780"/>
                    </a:lnTo>
                    <a:lnTo>
                      <a:pt x="266" y="791"/>
                    </a:lnTo>
                    <a:lnTo>
                      <a:pt x="274" y="799"/>
                    </a:lnTo>
                    <a:lnTo>
                      <a:pt x="284" y="808"/>
                    </a:lnTo>
                    <a:lnTo>
                      <a:pt x="294" y="818"/>
                    </a:lnTo>
                    <a:lnTo>
                      <a:pt x="305" y="827"/>
                    </a:lnTo>
                    <a:lnTo>
                      <a:pt x="315" y="835"/>
                    </a:lnTo>
                    <a:lnTo>
                      <a:pt x="326" y="843"/>
                    </a:lnTo>
                    <a:lnTo>
                      <a:pt x="338" y="851"/>
                    </a:lnTo>
                    <a:lnTo>
                      <a:pt x="350" y="860"/>
                    </a:lnTo>
                    <a:lnTo>
                      <a:pt x="362" y="867"/>
                    </a:lnTo>
                    <a:lnTo>
                      <a:pt x="374" y="874"/>
                    </a:lnTo>
                    <a:lnTo>
                      <a:pt x="387" y="881"/>
                    </a:lnTo>
                    <a:lnTo>
                      <a:pt x="401" y="888"/>
                    </a:lnTo>
                    <a:lnTo>
                      <a:pt x="414" y="893"/>
                    </a:lnTo>
                    <a:lnTo>
                      <a:pt x="429" y="899"/>
                    </a:lnTo>
                    <a:lnTo>
                      <a:pt x="444" y="905"/>
                    </a:lnTo>
                    <a:lnTo>
                      <a:pt x="460" y="910"/>
                    </a:lnTo>
                    <a:lnTo>
                      <a:pt x="471" y="913"/>
                    </a:lnTo>
                    <a:lnTo>
                      <a:pt x="481" y="916"/>
                    </a:lnTo>
                    <a:lnTo>
                      <a:pt x="490" y="919"/>
                    </a:lnTo>
                    <a:lnTo>
                      <a:pt x="501" y="923"/>
                    </a:lnTo>
                    <a:lnTo>
                      <a:pt x="510" y="926"/>
                    </a:lnTo>
                    <a:lnTo>
                      <a:pt x="520" y="932"/>
                    </a:lnTo>
                    <a:lnTo>
                      <a:pt x="529" y="936"/>
                    </a:lnTo>
                    <a:lnTo>
                      <a:pt x="538" y="942"/>
                    </a:lnTo>
                    <a:lnTo>
                      <a:pt x="546" y="946"/>
                    </a:lnTo>
                    <a:lnTo>
                      <a:pt x="553" y="953"/>
                    </a:lnTo>
                    <a:lnTo>
                      <a:pt x="560" y="959"/>
                    </a:lnTo>
                    <a:lnTo>
                      <a:pt x="569" y="967"/>
                    </a:lnTo>
                    <a:lnTo>
                      <a:pt x="575" y="974"/>
                    </a:lnTo>
                    <a:lnTo>
                      <a:pt x="582" y="984"/>
                    </a:lnTo>
                    <a:lnTo>
                      <a:pt x="588" y="992"/>
                    </a:lnTo>
                    <a:lnTo>
                      <a:pt x="596" y="1004"/>
                    </a:lnTo>
                    <a:lnTo>
                      <a:pt x="603" y="1010"/>
                    </a:lnTo>
                    <a:lnTo>
                      <a:pt x="611" y="1016"/>
                    </a:lnTo>
                    <a:lnTo>
                      <a:pt x="619" y="1024"/>
                    </a:lnTo>
                    <a:lnTo>
                      <a:pt x="627" y="1032"/>
                    </a:lnTo>
                    <a:lnTo>
                      <a:pt x="634" y="1039"/>
                    </a:lnTo>
                    <a:lnTo>
                      <a:pt x="643" y="1048"/>
                    </a:lnTo>
                    <a:lnTo>
                      <a:pt x="650" y="1055"/>
                    </a:lnTo>
                    <a:lnTo>
                      <a:pt x="658" y="1064"/>
                    </a:lnTo>
                    <a:lnTo>
                      <a:pt x="666" y="1072"/>
                    </a:lnTo>
                    <a:lnTo>
                      <a:pt x="673" y="1080"/>
                    </a:lnTo>
                    <a:lnTo>
                      <a:pt x="680" y="1088"/>
                    </a:lnTo>
                    <a:lnTo>
                      <a:pt x="689" y="1097"/>
                    </a:lnTo>
                    <a:lnTo>
                      <a:pt x="696" y="1104"/>
                    </a:lnTo>
                    <a:lnTo>
                      <a:pt x="704" y="1112"/>
                    </a:lnTo>
                    <a:lnTo>
                      <a:pt x="712" y="1121"/>
                    </a:lnTo>
                    <a:lnTo>
                      <a:pt x="721" y="1129"/>
                    </a:lnTo>
                    <a:lnTo>
                      <a:pt x="728" y="1135"/>
                    </a:lnTo>
                    <a:lnTo>
                      <a:pt x="737" y="1143"/>
                    </a:lnTo>
                    <a:lnTo>
                      <a:pt x="744" y="1149"/>
                    </a:lnTo>
                    <a:lnTo>
                      <a:pt x="753" y="1155"/>
                    </a:lnTo>
                    <a:lnTo>
                      <a:pt x="762" y="1160"/>
                    </a:lnTo>
                    <a:lnTo>
                      <a:pt x="771" y="1166"/>
                    </a:lnTo>
                    <a:lnTo>
                      <a:pt x="781" y="1170"/>
                    </a:lnTo>
                    <a:lnTo>
                      <a:pt x="790" y="1175"/>
                    </a:lnTo>
                    <a:lnTo>
                      <a:pt x="799" y="1177"/>
                    </a:lnTo>
                    <a:lnTo>
                      <a:pt x="809" y="1180"/>
                    </a:lnTo>
                    <a:lnTo>
                      <a:pt x="818" y="1181"/>
                    </a:lnTo>
                    <a:lnTo>
                      <a:pt x="830" y="1183"/>
                    </a:lnTo>
                    <a:lnTo>
                      <a:pt x="840" y="1183"/>
                    </a:lnTo>
                    <a:lnTo>
                      <a:pt x="852" y="1183"/>
                    </a:lnTo>
                    <a:lnTo>
                      <a:pt x="857" y="1182"/>
                    </a:lnTo>
                    <a:lnTo>
                      <a:pt x="863" y="1181"/>
                    </a:lnTo>
                    <a:lnTo>
                      <a:pt x="869" y="1180"/>
                    </a:lnTo>
                    <a:lnTo>
                      <a:pt x="876" y="1180"/>
                    </a:lnTo>
                    <a:lnTo>
                      <a:pt x="884" y="1172"/>
                    </a:lnTo>
                    <a:lnTo>
                      <a:pt x="893" y="1163"/>
                    </a:lnTo>
                    <a:lnTo>
                      <a:pt x="898" y="1153"/>
                    </a:lnTo>
                    <a:lnTo>
                      <a:pt x="905" y="1144"/>
                    </a:lnTo>
                    <a:lnTo>
                      <a:pt x="906" y="1137"/>
                    </a:lnTo>
                    <a:lnTo>
                      <a:pt x="907" y="1132"/>
                    </a:lnTo>
                    <a:lnTo>
                      <a:pt x="907" y="1126"/>
                    </a:lnTo>
                    <a:lnTo>
                      <a:pt x="907" y="1121"/>
                    </a:lnTo>
                    <a:lnTo>
                      <a:pt x="905" y="1109"/>
                    </a:lnTo>
                    <a:lnTo>
                      <a:pt x="901" y="1100"/>
                    </a:lnTo>
                    <a:lnTo>
                      <a:pt x="895" y="1092"/>
                    </a:lnTo>
                    <a:lnTo>
                      <a:pt x="890" y="1086"/>
                    </a:lnTo>
                    <a:lnTo>
                      <a:pt x="885" y="1080"/>
                    </a:lnTo>
                    <a:lnTo>
                      <a:pt x="881" y="1074"/>
                    </a:lnTo>
                    <a:lnTo>
                      <a:pt x="876" y="1067"/>
                    </a:lnTo>
                    <a:lnTo>
                      <a:pt x="871" y="1061"/>
                    </a:lnTo>
                    <a:lnTo>
                      <a:pt x="866" y="1055"/>
                    </a:lnTo>
                    <a:lnTo>
                      <a:pt x="862" y="1050"/>
                    </a:lnTo>
                    <a:lnTo>
                      <a:pt x="857" y="1043"/>
                    </a:lnTo>
                    <a:lnTo>
                      <a:pt x="852" y="1037"/>
                    </a:lnTo>
                    <a:lnTo>
                      <a:pt x="846" y="1031"/>
                    </a:lnTo>
                    <a:lnTo>
                      <a:pt x="842" y="1026"/>
                    </a:lnTo>
                    <a:lnTo>
                      <a:pt x="837" y="1019"/>
                    </a:lnTo>
                    <a:lnTo>
                      <a:pt x="832" y="1014"/>
                    </a:lnTo>
                    <a:lnTo>
                      <a:pt x="826" y="1008"/>
                    </a:lnTo>
                    <a:lnTo>
                      <a:pt x="822" y="1003"/>
                    </a:lnTo>
                    <a:lnTo>
                      <a:pt x="816" y="996"/>
                    </a:lnTo>
                    <a:lnTo>
                      <a:pt x="812" y="990"/>
                    </a:lnTo>
                    <a:lnTo>
                      <a:pt x="806" y="984"/>
                    </a:lnTo>
                    <a:lnTo>
                      <a:pt x="801" y="979"/>
                    </a:lnTo>
                    <a:lnTo>
                      <a:pt x="796" y="972"/>
                    </a:lnTo>
                    <a:lnTo>
                      <a:pt x="791" y="966"/>
                    </a:lnTo>
                    <a:lnTo>
                      <a:pt x="786" y="960"/>
                    </a:lnTo>
                    <a:lnTo>
                      <a:pt x="782" y="955"/>
                    </a:lnTo>
                    <a:lnTo>
                      <a:pt x="775" y="948"/>
                    </a:lnTo>
                    <a:lnTo>
                      <a:pt x="771" y="942"/>
                    </a:lnTo>
                    <a:lnTo>
                      <a:pt x="766" y="936"/>
                    </a:lnTo>
                    <a:lnTo>
                      <a:pt x="762" y="931"/>
                    </a:lnTo>
                    <a:lnTo>
                      <a:pt x="757" y="924"/>
                    </a:lnTo>
                    <a:lnTo>
                      <a:pt x="752" y="919"/>
                    </a:lnTo>
                    <a:lnTo>
                      <a:pt x="747" y="913"/>
                    </a:lnTo>
                    <a:lnTo>
                      <a:pt x="744" y="908"/>
                    </a:lnTo>
                    <a:lnTo>
                      <a:pt x="739" y="900"/>
                    </a:lnTo>
                    <a:lnTo>
                      <a:pt x="735" y="894"/>
                    </a:lnTo>
                    <a:lnTo>
                      <a:pt x="729" y="888"/>
                    </a:lnTo>
                    <a:lnTo>
                      <a:pt x="726" y="882"/>
                    </a:lnTo>
                    <a:lnTo>
                      <a:pt x="722" y="875"/>
                    </a:lnTo>
                    <a:lnTo>
                      <a:pt x="718" y="869"/>
                    </a:lnTo>
                    <a:lnTo>
                      <a:pt x="714" y="863"/>
                    </a:lnTo>
                    <a:lnTo>
                      <a:pt x="711" y="857"/>
                    </a:lnTo>
                    <a:lnTo>
                      <a:pt x="706" y="849"/>
                    </a:lnTo>
                    <a:lnTo>
                      <a:pt x="703" y="843"/>
                    </a:lnTo>
                    <a:lnTo>
                      <a:pt x="700" y="837"/>
                    </a:lnTo>
                    <a:lnTo>
                      <a:pt x="697" y="830"/>
                    </a:lnTo>
                    <a:lnTo>
                      <a:pt x="694" y="823"/>
                    </a:lnTo>
                    <a:lnTo>
                      <a:pt x="692" y="817"/>
                    </a:lnTo>
                    <a:lnTo>
                      <a:pt x="690" y="810"/>
                    </a:lnTo>
                    <a:lnTo>
                      <a:pt x="688" y="803"/>
                    </a:lnTo>
                    <a:lnTo>
                      <a:pt x="685" y="795"/>
                    </a:lnTo>
                    <a:lnTo>
                      <a:pt x="682" y="789"/>
                    </a:lnTo>
                    <a:lnTo>
                      <a:pt x="680" y="780"/>
                    </a:lnTo>
                    <a:lnTo>
                      <a:pt x="679" y="774"/>
                    </a:lnTo>
                    <a:lnTo>
                      <a:pt x="676" y="766"/>
                    </a:lnTo>
                    <a:lnTo>
                      <a:pt x="675" y="758"/>
                    </a:lnTo>
                    <a:lnTo>
                      <a:pt x="674" y="751"/>
                    </a:lnTo>
                    <a:lnTo>
                      <a:pt x="674" y="744"/>
                    </a:lnTo>
                    <a:lnTo>
                      <a:pt x="673" y="735"/>
                    </a:lnTo>
                    <a:lnTo>
                      <a:pt x="672" y="727"/>
                    </a:lnTo>
                    <a:lnTo>
                      <a:pt x="672" y="719"/>
                    </a:lnTo>
                    <a:lnTo>
                      <a:pt x="672" y="711"/>
                    </a:lnTo>
                    <a:lnTo>
                      <a:pt x="672" y="702"/>
                    </a:lnTo>
                    <a:lnTo>
                      <a:pt x="672" y="695"/>
                    </a:lnTo>
                    <a:lnTo>
                      <a:pt x="673" y="685"/>
                    </a:lnTo>
                    <a:lnTo>
                      <a:pt x="675" y="678"/>
                    </a:lnTo>
                    <a:lnTo>
                      <a:pt x="675" y="619"/>
                    </a:lnTo>
                    <a:lnTo>
                      <a:pt x="693" y="619"/>
                    </a:lnTo>
                    <a:lnTo>
                      <a:pt x="693" y="625"/>
                    </a:lnTo>
                    <a:lnTo>
                      <a:pt x="694" y="631"/>
                    </a:lnTo>
                    <a:lnTo>
                      <a:pt x="695" y="637"/>
                    </a:lnTo>
                    <a:lnTo>
                      <a:pt x="696" y="645"/>
                    </a:lnTo>
                    <a:lnTo>
                      <a:pt x="696" y="651"/>
                    </a:lnTo>
                    <a:lnTo>
                      <a:pt x="697" y="657"/>
                    </a:lnTo>
                    <a:lnTo>
                      <a:pt x="697" y="664"/>
                    </a:lnTo>
                    <a:lnTo>
                      <a:pt x="698" y="672"/>
                    </a:lnTo>
                    <a:lnTo>
                      <a:pt x="698" y="678"/>
                    </a:lnTo>
                    <a:lnTo>
                      <a:pt x="698" y="685"/>
                    </a:lnTo>
                    <a:lnTo>
                      <a:pt x="698" y="693"/>
                    </a:lnTo>
                    <a:lnTo>
                      <a:pt x="699" y="700"/>
                    </a:lnTo>
                    <a:lnTo>
                      <a:pt x="699" y="706"/>
                    </a:lnTo>
                    <a:lnTo>
                      <a:pt x="700" y="714"/>
                    </a:lnTo>
                    <a:lnTo>
                      <a:pt x="701" y="721"/>
                    </a:lnTo>
                    <a:lnTo>
                      <a:pt x="702" y="728"/>
                    </a:lnTo>
                    <a:lnTo>
                      <a:pt x="702" y="734"/>
                    </a:lnTo>
                    <a:lnTo>
                      <a:pt x="703" y="741"/>
                    </a:lnTo>
                    <a:lnTo>
                      <a:pt x="704" y="747"/>
                    </a:lnTo>
                    <a:lnTo>
                      <a:pt x="705" y="754"/>
                    </a:lnTo>
                    <a:lnTo>
                      <a:pt x="705" y="760"/>
                    </a:lnTo>
                    <a:lnTo>
                      <a:pt x="707" y="768"/>
                    </a:lnTo>
                    <a:lnTo>
                      <a:pt x="709" y="774"/>
                    </a:lnTo>
                    <a:lnTo>
                      <a:pt x="712" y="781"/>
                    </a:lnTo>
                    <a:lnTo>
                      <a:pt x="713" y="787"/>
                    </a:lnTo>
                    <a:lnTo>
                      <a:pt x="715" y="793"/>
                    </a:lnTo>
                    <a:lnTo>
                      <a:pt x="717" y="799"/>
                    </a:lnTo>
                    <a:lnTo>
                      <a:pt x="720" y="805"/>
                    </a:lnTo>
                    <a:lnTo>
                      <a:pt x="722" y="812"/>
                    </a:lnTo>
                    <a:lnTo>
                      <a:pt x="725" y="818"/>
                    </a:lnTo>
                    <a:lnTo>
                      <a:pt x="729" y="824"/>
                    </a:lnTo>
                    <a:lnTo>
                      <a:pt x="734" y="830"/>
                    </a:lnTo>
                    <a:lnTo>
                      <a:pt x="743" y="820"/>
                    </a:lnTo>
                    <a:lnTo>
                      <a:pt x="752" y="810"/>
                    </a:lnTo>
                    <a:lnTo>
                      <a:pt x="757" y="803"/>
                    </a:lnTo>
                    <a:lnTo>
                      <a:pt x="761" y="797"/>
                    </a:lnTo>
                    <a:lnTo>
                      <a:pt x="765" y="791"/>
                    </a:lnTo>
                    <a:lnTo>
                      <a:pt x="770" y="786"/>
                    </a:lnTo>
                    <a:lnTo>
                      <a:pt x="773" y="778"/>
                    </a:lnTo>
                    <a:lnTo>
                      <a:pt x="776" y="772"/>
                    </a:lnTo>
                    <a:lnTo>
                      <a:pt x="780" y="766"/>
                    </a:lnTo>
                    <a:lnTo>
                      <a:pt x="784" y="759"/>
                    </a:lnTo>
                    <a:lnTo>
                      <a:pt x="787" y="752"/>
                    </a:lnTo>
                    <a:lnTo>
                      <a:pt x="790" y="746"/>
                    </a:lnTo>
                    <a:lnTo>
                      <a:pt x="793" y="740"/>
                    </a:lnTo>
                    <a:lnTo>
                      <a:pt x="796" y="733"/>
                    </a:lnTo>
                    <a:lnTo>
                      <a:pt x="807" y="736"/>
                    </a:lnTo>
                    <a:lnTo>
                      <a:pt x="818" y="742"/>
                    </a:lnTo>
                    <a:lnTo>
                      <a:pt x="829" y="747"/>
                    </a:lnTo>
                    <a:lnTo>
                      <a:pt x="839" y="754"/>
                    </a:lnTo>
                    <a:lnTo>
                      <a:pt x="847" y="760"/>
                    </a:lnTo>
                    <a:lnTo>
                      <a:pt x="857" y="769"/>
                    </a:lnTo>
                    <a:lnTo>
                      <a:pt x="865" y="777"/>
                    </a:lnTo>
                    <a:lnTo>
                      <a:pt x="874" y="787"/>
                    </a:lnTo>
                    <a:lnTo>
                      <a:pt x="882" y="795"/>
                    </a:lnTo>
                    <a:lnTo>
                      <a:pt x="891" y="803"/>
                    </a:lnTo>
                    <a:lnTo>
                      <a:pt x="900" y="812"/>
                    </a:lnTo>
                    <a:lnTo>
                      <a:pt x="909" y="820"/>
                    </a:lnTo>
                    <a:lnTo>
                      <a:pt x="917" y="826"/>
                    </a:lnTo>
                    <a:lnTo>
                      <a:pt x="927" y="834"/>
                    </a:lnTo>
                    <a:lnTo>
                      <a:pt x="937" y="839"/>
                    </a:lnTo>
                    <a:lnTo>
                      <a:pt x="949" y="844"/>
                    </a:lnTo>
                    <a:lnTo>
                      <a:pt x="973" y="844"/>
                    </a:lnTo>
                    <a:lnTo>
                      <a:pt x="971" y="849"/>
                    </a:lnTo>
                    <a:lnTo>
                      <a:pt x="971" y="855"/>
                    </a:lnTo>
                    <a:lnTo>
                      <a:pt x="971" y="862"/>
                    </a:lnTo>
                    <a:lnTo>
                      <a:pt x="971" y="868"/>
                    </a:lnTo>
                    <a:lnTo>
                      <a:pt x="971" y="874"/>
                    </a:lnTo>
                    <a:lnTo>
                      <a:pt x="973" y="881"/>
                    </a:lnTo>
                    <a:lnTo>
                      <a:pt x="974" y="887"/>
                    </a:lnTo>
                    <a:lnTo>
                      <a:pt x="976" y="893"/>
                    </a:lnTo>
                    <a:lnTo>
                      <a:pt x="976" y="898"/>
                    </a:lnTo>
                    <a:lnTo>
                      <a:pt x="978" y="905"/>
                    </a:lnTo>
                    <a:lnTo>
                      <a:pt x="979" y="911"/>
                    </a:lnTo>
                    <a:lnTo>
                      <a:pt x="981" y="917"/>
                    </a:lnTo>
                    <a:lnTo>
                      <a:pt x="982" y="922"/>
                    </a:lnTo>
                    <a:lnTo>
                      <a:pt x="983" y="929"/>
                    </a:lnTo>
                    <a:lnTo>
                      <a:pt x="984" y="935"/>
                    </a:lnTo>
                    <a:lnTo>
                      <a:pt x="986" y="941"/>
                    </a:lnTo>
                    <a:lnTo>
                      <a:pt x="1011" y="941"/>
                    </a:lnTo>
                    <a:lnTo>
                      <a:pt x="1007" y="946"/>
                    </a:lnTo>
                    <a:lnTo>
                      <a:pt x="1003" y="953"/>
                    </a:lnTo>
                    <a:lnTo>
                      <a:pt x="1000" y="959"/>
                    </a:lnTo>
                    <a:lnTo>
                      <a:pt x="998" y="965"/>
                    </a:lnTo>
                    <a:lnTo>
                      <a:pt x="995" y="971"/>
                    </a:lnTo>
                    <a:lnTo>
                      <a:pt x="992" y="978"/>
                    </a:lnTo>
                    <a:lnTo>
                      <a:pt x="990" y="984"/>
                    </a:lnTo>
                    <a:lnTo>
                      <a:pt x="990" y="990"/>
                    </a:lnTo>
                    <a:lnTo>
                      <a:pt x="988" y="996"/>
                    </a:lnTo>
                    <a:lnTo>
                      <a:pt x="987" y="1003"/>
                    </a:lnTo>
                    <a:lnTo>
                      <a:pt x="986" y="1009"/>
                    </a:lnTo>
                    <a:lnTo>
                      <a:pt x="986" y="1016"/>
                    </a:lnTo>
                    <a:lnTo>
                      <a:pt x="986" y="1022"/>
                    </a:lnTo>
                    <a:lnTo>
                      <a:pt x="986" y="1029"/>
                    </a:lnTo>
                    <a:lnTo>
                      <a:pt x="987" y="1035"/>
                    </a:lnTo>
                    <a:lnTo>
                      <a:pt x="988" y="1042"/>
                    </a:lnTo>
                    <a:lnTo>
                      <a:pt x="988" y="1048"/>
                    </a:lnTo>
                    <a:lnTo>
                      <a:pt x="989" y="1054"/>
                    </a:lnTo>
                    <a:lnTo>
                      <a:pt x="990" y="1060"/>
                    </a:lnTo>
                    <a:lnTo>
                      <a:pt x="992" y="1066"/>
                    </a:lnTo>
                    <a:lnTo>
                      <a:pt x="993" y="1073"/>
                    </a:lnTo>
                    <a:lnTo>
                      <a:pt x="996" y="1079"/>
                    </a:lnTo>
                    <a:lnTo>
                      <a:pt x="999" y="1085"/>
                    </a:lnTo>
                    <a:lnTo>
                      <a:pt x="1002" y="1091"/>
                    </a:lnTo>
                    <a:lnTo>
                      <a:pt x="1004" y="1097"/>
                    </a:lnTo>
                    <a:lnTo>
                      <a:pt x="1006" y="1103"/>
                    </a:lnTo>
                    <a:lnTo>
                      <a:pt x="1009" y="1109"/>
                    </a:lnTo>
                    <a:lnTo>
                      <a:pt x="1013" y="1115"/>
                    </a:lnTo>
                    <a:lnTo>
                      <a:pt x="1016" y="1121"/>
                    </a:lnTo>
                    <a:lnTo>
                      <a:pt x="1020" y="1127"/>
                    </a:lnTo>
                    <a:lnTo>
                      <a:pt x="1024" y="1132"/>
                    </a:lnTo>
                    <a:lnTo>
                      <a:pt x="1028" y="1138"/>
                    </a:lnTo>
                    <a:lnTo>
                      <a:pt x="1035" y="1138"/>
                    </a:lnTo>
                    <a:lnTo>
                      <a:pt x="1043" y="1141"/>
                    </a:lnTo>
                    <a:lnTo>
                      <a:pt x="1050" y="1147"/>
                    </a:lnTo>
                    <a:lnTo>
                      <a:pt x="1057" y="1154"/>
                    </a:lnTo>
                    <a:lnTo>
                      <a:pt x="1063" y="1159"/>
                    </a:lnTo>
                    <a:lnTo>
                      <a:pt x="1072" y="1163"/>
                    </a:lnTo>
                    <a:lnTo>
                      <a:pt x="1080" y="1164"/>
                    </a:lnTo>
                    <a:lnTo>
                      <a:pt x="1091" y="1162"/>
                    </a:lnTo>
                    <a:lnTo>
                      <a:pt x="1091" y="1156"/>
                    </a:lnTo>
                    <a:lnTo>
                      <a:pt x="1092" y="1150"/>
                    </a:lnTo>
                    <a:lnTo>
                      <a:pt x="1093" y="1144"/>
                    </a:lnTo>
                    <a:lnTo>
                      <a:pt x="1094" y="1137"/>
                    </a:lnTo>
                    <a:lnTo>
                      <a:pt x="1094" y="1131"/>
                    </a:lnTo>
                    <a:lnTo>
                      <a:pt x="1096" y="1125"/>
                    </a:lnTo>
                    <a:lnTo>
                      <a:pt x="1096" y="1119"/>
                    </a:lnTo>
                    <a:lnTo>
                      <a:pt x="1098" y="1112"/>
                    </a:lnTo>
                    <a:lnTo>
                      <a:pt x="1098" y="1105"/>
                    </a:lnTo>
                    <a:lnTo>
                      <a:pt x="1099" y="1099"/>
                    </a:lnTo>
                    <a:lnTo>
                      <a:pt x="1100" y="1092"/>
                    </a:lnTo>
                    <a:lnTo>
                      <a:pt x="1101" y="1086"/>
                    </a:lnTo>
                    <a:lnTo>
                      <a:pt x="1101" y="1079"/>
                    </a:lnTo>
                    <a:lnTo>
                      <a:pt x="1102" y="1073"/>
                    </a:lnTo>
                    <a:lnTo>
                      <a:pt x="1103" y="1066"/>
                    </a:lnTo>
                    <a:lnTo>
                      <a:pt x="1104" y="1060"/>
                    </a:lnTo>
                    <a:lnTo>
                      <a:pt x="1104" y="1053"/>
                    </a:lnTo>
                    <a:lnTo>
                      <a:pt x="1105" y="1047"/>
                    </a:lnTo>
                    <a:lnTo>
                      <a:pt x="1105" y="1039"/>
                    </a:lnTo>
                    <a:lnTo>
                      <a:pt x="1106" y="1033"/>
                    </a:lnTo>
                    <a:lnTo>
                      <a:pt x="1106" y="1026"/>
                    </a:lnTo>
                    <a:lnTo>
                      <a:pt x="1107" y="1019"/>
                    </a:lnTo>
                    <a:lnTo>
                      <a:pt x="1107" y="1013"/>
                    </a:lnTo>
                    <a:lnTo>
                      <a:pt x="1108" y="1007"/>
                    </a:lnTo>
                    <a:lnTo>
                      <a:pt x="1108" y="1000"/>
                    </a:lnTo>
                    <a:lnTo>
                      <a:pt x="1108" y="993"/>
                    </a:lnTo>
                    <a:lnTo>
                      <a:pt x="1108" y="986"/>
                    </a:lnTo>
                    <a:lnTo>
                      <a:pt x="1109" y="980"/>
                    </a:lnTo>
                    <a:lnTo>
                      <a:pt x="1109" y="972"/>
                    </a:lnTo>
                    <a:lnTo>
                      <a:pt x="1109" y="966"/>
                    </a:lnTo>
                    <a:lnTo>
                      <a:pt x="1109" y="960"/>
                    </a:lnTo>
                    <a:lnTo>
                      <a:pt x="1110" y="954"/>
                    </a:lnTo>
                    <a:lnTo>
                      <a:pt x="1109" y="946"/>
                    </a:lnTo>
                    <a:lnTo>
                      <a:pt x="1109" y="939"/>
                    </a:lnTo>
                    <a:lnTo>
                      <a:pt x="1109" y="932"/>
                    </a:lnTo>
                    <a:lnTo>
                      <a:pt x="1109" y="925"/>
                    </a:lnTo>
                    <a:lnTo>
                      <a:pt x="1108" y="918"/>
                    </a:lnTo>
                    <a:lnTo>
                      <a:pt x="1108" y="912"/>
                    </a:lnTo>
                    <a:lnTo>
                      <a:pt x="1108" y="906"/>
                    </a:lnTo>
                    <a:lnTo>
                      <a:pt x="1108" y="899"/>
                    </a:lnTo>
                    <a:lnTo>
                      <a:pt x="1107" y="892"/>
                    </a:lnTo>
                    <a:lnTo>
                      <a:pt x="1106" y="886"/>
                    </a:lnTo>
                    <a:lnTo>
                      <a:pt x="1105" y="878"/>
                    </a:lnTo>
                    <a:lnTo>
                      <a:pt x="1105" y="872"/>
                    </a:lnTo>
                    <a:lnTo>
                      <a:pt x="1104" y="866"/>
                    </a:lnTo>
                    <a:lnTo>
                      <a:pt x="1104" y="860"/>
                    </a:lnTo>
                    <a:lnTo>
                      <a:pt x="1103" y="853"/>
                    </a:lnTo>
                    <a:lnTo>
                      <a:pt x="1103" y="847"/>
                    </a:lnTo>
                    <a:lnTo>
                      <a:pt x="1101" y="840"/>
                    </a:lnTo>
                    <a:lnTo>
                      <a:pt x="1101" y="834"/>
                    </a:lnTo>
                    <a:lnTo>
                      <a:pt x="1099" y="827"/>
                    </a:lnTo>
                    <a:lnTo>
                      <a:pt x="1099" y="821"/>
                    </a:lnTo>
                    <a:lnTo>
                      <a:pt x="1097" y="815"/>
                    </a:lnTo>
                    <a:lnTo>
                      <a:pt x="1097" y="808"/>
                    </a:lnTo>
                    <a:lnTo>
                      <a:pt x="1095" y="802"/>
                    </a:lnTo>
                    <a:lnTo>
                      <a:pt x="1095" y="797"/>
                    </a:lnTo>
                    <a:lnTo>
                      <a:pt x="1093" y="791"/>
                    </a:lnTo>
                    <a:lnTo>
                      <a:pt x="1092" y="784"/>
                    </a:lnTo>
                    <a:lnTo>
                      <a:pt x="1090" y="778"/>
                    </a:lnTo>
                    <a:lnTo>
                      <a:pt x="1088" y="772"/>
                    </a:lnTo>
                    <a:lnTo>
                      <a:pt x="1085" y="760"/>
                    </a:lnTo>
                    <a:lnTo>
                      <a:pt x="1083" y="750"/>
                    </a:lnTo>
                    <a:lnTo>
                      <a:pt x="1076" y="744"/>
                    </a:lnTo>
                    <a:lnTo>
                      <a:pt x="1069" y="738"/>
                    </a:lnTo>
                    <a:lnTo>
                      <a:pt x="1061" y="731"/>
                    </a:lnTo>
                    <a:lnTo>
                      <a:pt x="1055" y="725"/>
                    </a:lnTo>
                    <a:lnTo>
                      <a:pt x="1048" y="718"/>
                    </a:lnTo>
                    <a:lnTo>
                      <a:pt x="1042" y="711"/>
                    </a:lnTo>
                    <a:lnTo>
                      <a:pt x="1035" y="705"/>
                    </a:lnTo>
                    <a:lnTo>
                      <a:pt x="1029" y="699"/>
                    </a:lnTo>
                    <a:lnTo>
                      <a:pt x="1023" y="692"/>
                    </a:lnTo>
                    <a:lnTo>
                      <a:pt x="1016" y="684"/>
                    </a:lnTo>
                    <a:lnTo>
                      <a:pt x="1010" y="677"/>
                    </a:lnTo>
                    <a:lnTo>
                      <a:pt x="1004" y="671"/>
                    </a:lnTo>
                    <a:lnTo>
                      <a:pt x="998" y="663"/>
                    </a:lnTo>
                    <a:lnTo>
                      <a:pt x="992" y="657"/>
                    </a:lnTo>
                    <a:lnTo>
                      <a:pt x="986" y="650"/>
                    </a:lnTo>
                    <a:lnTo>
                      <a:pt x="981" y="644"/>
                    </a:lnTo>
                    <a:lnTo>
                      <a:pt x="975" y="635"/>
                    </a:lnTo>
                    <a:lnTo>
                      <a:pt x="968" y="629"/>
                    </a:lnTo>
                    <a:lnTo>
                      <a:pt x="962" y="621"/>
                    </a:lnTo>
                    <a:lnTo>
                      <a:pt x="956" y="614"/>
                    </a:lnTo>
                    <a:lnTo>
                      <a:pt x="950" y="607"/>
                    </a:lnTo>
                    <a:lnTo>
                      <a:pt x="944" y="600"/>
                    </a:lnTo>
                    <a:lnTo>
                      <a:pt x="938" y="592"/>
                    </a:lnTo>
                    <a:lnTo>
                      <a:pt x="933" y="586"/>
                    </a:lnTo>
                    <a:lnTo>
                      <a:pt x="927" y="579"/>
                    </a:lnTo>
                    <a:lnTo>
                      <a:pt x="920" y="572"/>
                    </a:lnTo>
                    <a:lnTo>
                      <a:pt x="914" y="565"/>
                    </a:lnTo>
                    <a:lnTo>
                      <a:pt x="908" y="559"/>
                    </a:lnTo>
                    <a:lnTo>
                      <a:pt x="902" y="552"/>
                    </a:lnTo>
                    <a:lnTo>
                      <a:pt x="896" y="545"/>
                    </a:lnTo>
                    <a:lnTo>
                      <a:pt x="890" y="539"/>
                    </a:lnTo>
                    <a:lnTo>
                      <a:pt x="885" y="533"/>
                    </a:lnTo>
                    <a:lnTo>
                      <a:pt x="878" y="526"/>
                    </a:lnTo>
                    <a:lnTo>
                      <a:pt x="871" y="519"/>
                    </a:lnTo>
                    <a:lnTo>
                      <a:pt x="865" y="513"/>
                    </a:lnTo>
                    <a:lnTo>
                      <a:pt x="859" y="507"/>
                    </a:lnTo>
                    <a:lnTo>
                      <a:pt x="853" y="501"/>
                    </a:lnTo>
                    <a:lnTo>
                      <a:pt x="846" y="494"/>
                    </a:lnTo>
                    <a:lnTo>
                      <a:pt x="840" y="488"/>
                    </a:lnTo>
                    <a:lnTo>
                      <a:pt x="834" y="483"/>
                    </a:lnTo>
                    <a:lnTo>
                      <a:pt x="826" y="477"/>
                    </a:lnTo>
                    <a:lnTo>
                      <a:pt x="820" y="471"/>
                    </a:lnTo>
                    <a:lnTo>
                      <a:pt x="813" y="466"/>
                    </a:lnTo>
                    <a:lnTo>
                      <a:pt x="807" y="461"/>
                    </a:lnTo>
                    <a:lnTo>
                      <a:pt x="799" y="456"/>
                    </a:lnTo>
                    <a:lnTo>
                      <a:pt x="792" y="451"/>
                    </a:lnTo>
                    <a:lnTo>
                      <a:pt x="785" y="446"/>
                    </a:lnTo>
                    <a:lnTo>
                      <a:pt x="778" y="443"/>
                    </a:lnTo>
                    <a:lnTo>
                      <a:pt x="770" y="438"/>
                    </a:lnTo>
                    <a:lnTo>
                      <a:pt x="763" y="434"/>
                    </a:lnTo>
                    <a:lnTo>
                      <a:pt x="754" y="431"/>
                    </a:lnTo>
                    <a:lnTo>
                      <a:pt x="747" y="427"/>
                    </a:lnTo>
                    <a:lnTo>
                      <a:pt x="739" y="423"/>
                    </a:lnTo>
                    <a:lnTo>
                      <a:pt x="730" y="420"/>
                    </a:lnTo>
                    <a:lnTo>
                      <a:pt x="722" y="417"/>
                    </a:lnTo>
                    <a:lnTo>
                      <a:pt x="715" y="415"/>
                    </a:lnTo>
                    <a:lnTo>
                      <a:pt x="705" y="412"/>
                    </a:lnTo>
                    <a:lnTo>
                      <a:pt x="697" y="410"/>
                    </a:lnTo>
                    <a:lnTo>
                      <a:pt x="689" y="408"/>
                    </a:lnTo>
                    <a:lnTo>
                      <a:pt x="680" y="407"/>
                    </a:lnTo>
                    <a:lnTo>
                      <a:pt x="671" y="406"/>
                    </a:lnTo>
                    <a:lnTo>
                      <a:pt x="662" y="405"/>
                    </a:lnTo>
                    <a:lnTo>
                      <a:pt x="652" y="405"/>
                    </a:lnTo>
                    <a:lnTo>
                      <a:pt x="644" y="405"/>
                    </a:lnTo>
                    <a:lnTo>
                      <a:pt x="635" y="393"/>
                    </a:lnTo>
                    <a:lnTo>
                      <a:pt x="627" y="383"/>
                    </a:lnTo>
                    <a:lnTo>
                      <a:pt x="617" y="372"/>
                    </a:lnTo>
                    <a:lnTo>
                      <a:pt x="607" y="363"/>
                    </a:lnTo>
                    <a:lnTo>
                      <a:pt x="601" y="357"/>
                    </a:lnTo>
                    <a:lnTo>
                      <a:pt x="596" y="352"/>
                    </a:lnTo>
                    <a:lnTo>
                      <a:pt x="590" y="346"/>
                    </a:lnTo>
                    <a:lnTo>
                      <a:pt x="584" y="342"/>
                    </a:lnTo>
                    <a:lnTo>
                      <a:pt x="578" y="337"/>
                    </a:lnTo>
                    <a:lnTo>
                      <a:pt x="572" y="331"/>
                    </a:lnTo>
                    <a:lnTo>
                      <a:pt x="566" y="326"/>
                    </a:lnTo>
                    <a:lnTo>
                      <a:pt x="560" y="322"/>
                    </a:lnTo>
                    <a:lnTo>
                      <a:pt x="553" y="316"/>
                    </a:lnTo>
                    <a:lnTo>
                      <a:pt x="547" y="311"/>
                    </a:lnTo>
                    <a:lnTo>
                      <a:pt x="539" y="305"/>
                    </a:lnTo>
                    <a:lnTo>
                      <a:pt x="533" y="301"/>
                    </a:lnTo>
                    <a:lnTo>
                      <a:pt x="526" y="295"/>
                    </a:lnTo>
                    <a:lnTo>
                      <a:pt x="520" y="290"/>
                    </a:lnTo>
                    <a:lnTo>
                      <a:pt x="512" y="284"/>
                    </a:lnTo>
                    <a:lnTo>
                      <a:pt x="506" y="280"/>
                    </a:lnTo>
                    <a:lnTo>
                      <a:pt x="499" y="274"/>
                    </a:lnTo>
                    <a:lnTo>
                      <a:pt x="491" y="269"/>
                    </a:lnTo>
                    <a:lnTo>
                      <a:pt x="485" y="263"/>
                    </a:lnTo>
                    <a:lnTo>
                      <a:pt x="479" y="257"/>
                    </a:lnTo>
                    <a:lnTo>
                      <a:pt x="472" y="251"/>
                    </a:lnTo>
                    <a:lnTo>
                      <a:pt x="465" y="246"/>
                    </a:lnTo>
                    <a:lnTo>
                      <a:pt x="459" y="241"/>
                    </a:lnTo>
                    <a:lnTo>
                      <a:pt x="453" y="235"/>
                    </a:lnTo>
                    <a:lnTo>
                      <a:pt x="445" y="229"/>
                    </a:lnTo>
                    <a:lnTo>
                      <a:pt x="439" y="223"/>
                    </a:lnTo>
                    <a:lnTo>
                      <a:pt x="433" y="217"/>
                    </a:lnTo>
                    <a:lnTo>
                      <a:pt x="427" y="210"/>
                    </a:lnTo>
                    <a:lnTo>
                      <a:pt x="420" y="204"/>
                    </a:lnTo>
                    <a:lnTo>
                      <a:pt x="414" y="198"/>
                    </a:lnTo>
                    <a:lnTo>
                      <a:pt x="409" y="192"/>
                    </a:lnTo>
                    <a:lnTo>
                      <a:pt x="404" y="185"/>
                    </a:lnTo>
                    <a:lnTo>
                      <a:pt x="397" y="178"/>
                    </a:lnTo>
                    <a:lnTo>
                      <a:pt x="392" y="172"/>
                    </a:lnTo>
                    <a:lnTo>
                      <a:pt x="387" y="164"/>
                    </a:lnTo>
                    <a:lnTo>
                      <a:pt x="383" y="158"/>
                    </a:lnTo>
                    <a:lnTo>
                      <a:pt x="378" y="151"/>
                    </a:lnTo>
                    <a:lnTo>
                      <a:pt x="373" y="145"/>
                    </a:lnTo>
                    <a:lnTo>
                      <a:pt x="370" y="137"/>
                    </a:lnTo>
                    <a:lnTo>
                      <a:pt x="367" y="131"/>
                    </a:lnTo>
                    <a:lnTo>
                      <a:pt x="363" y="123"/>
                    </a:lnTo>
                    <a:lnTo>
                      <a:pt x="359" y="115"/>
                    </a:lnTo>
                    <a:lnTo>
                      <a:pt x="356" y="108"/>
                    </a:lnTo>
                    <a:lnTo>
                      <a:pt x="354" y="101"/>
                    </a:lnTo>
                    <a:lnTo>
                      <a:pt x="350" y="92"/>
                    </a:lnTo>
                    <a:lnTo>
                      <a:pt x="348" y="85"/>
                    </a:lnTo>
                    <a:lnTo>
                      <a:pt x="346" y="77"/>
                    </a:lnTo>
                    <a:lnTo>
                      <a:pt x="346" y="69"/>
                    </a:lnTo>
                    <a:lnTo>
                      <a:pt x="344" y="60"/>
                    </a:lnTo>
                    <a:lnTo>
                      <a:pt x="344" y="52"/>
                    </a:lnTo>
                    <a:lnTo>
                      <a:pt x="344" y="43"/>
                    </a:lnTo>
                    <a:lnTo>
                      <a:pt x="344" y="35"/>
                    </a:lnTo>
                    <a:lnTo>
                      <a:pt x="344" y="26"/>
                    </a:lnTo>
                    <a:lnTo>
                      <a:pt x="345" y="17"/>
                    </a:lnTo>
                    <a:lnTo>
                      <a:pt x="346" y="8"/>
                    </a:lnTo>
                    <a:lnTo>
                      <a:pt x="349" y="0"/>
                    </a:lnTo>
                    <a:lnTo>
                      <a:pt x="3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8" name="Freeform 410"/>
              <p:cNvSpPr>
                <a:spLocks/>
              </p:cNvSpPr>
              <p:nvPr/>
            </p:nvSpPr>
            <p:spPr bwMode="auto">
              <a:xfrm>
                <a:off x="1497" y="3111"/>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7 h 160"/>
                  <a:gd name="T10" fmla="*/ 49 w 121"/>
                  <a:gd name="T11" fmla="*/ 77 h 160"/>
                  <a:gd name="T12" fmla="*/ 45 w 121"/>
                  <a:gd name="T13" fmla="*/ 75 h 160"/>
                  <a:gd name="T14" fmla="*/ 40 w 121"/>
                  <a:gd name="T15" fmla="*/ 73 h 160"/>
                  <a:gd name="T16" fmla="*/ 35 w 121"/>
                  <a:gd name="T17" fmla="*/ 71 h 160"/>
                  <a:gd name="T18" fmla="*/ 31 w 121"/>
                  <a:gd name="T19" fmla="*/ 69 h 160"/>
                  <a:gd name="T20" fmla="*/ 26 w 121"/>
                  <a:gd name="T21" fmla="*/ 65 h 160"/>
                  <a:gd name="T22" fmla="*/ 23 w 121"/>
                  <a:gd name="T23" fmla="*/ 63 h 160"/>
                  <a:gd name="T24" fmla="*/ 19 w 121"/>
                  <a:gd name="T25" fmla="*/ 59 h 160"/>
                  <a:gd name="T26" fmla="*/ 15 w 121"/>
                  <a:gd name="T27" fmla="*/ 56 h 160"/>
                  <a:gd name="T28" fmla="*/ 12 w 121"/>
                  <a:gd name="T29" fmla="*/ 52 h 160"/>
                  <a:gd name="T30" fmla="*/ 10 w 121"/>
                  <a:gd name="T31" fmla="*/ 49 h 160"/>
                  <a:gd name="T32" fmla="*/ 7 w 121"/>
                  <a:gd name="T33" fmla="*/ 45 h 160"/>
                  <a:gd name="T34" fmla="*/ 4 w 121"/>
                  <a:gd name="T35" fmla="*/ 41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7 h 160"/>
                  <a:gd name="T50" fmla="*/ 15 w 121"/>
                  <a:gd name="T51" fmla="*/ 22 h 160"/>
                  <a:gd name="T52" fmla="*/ 18 w 121"/>
                  <a:gd name="T53" fmla="*/ 27 h 160"/>
                  <a:gd name="T54" fmla="*/ 20 w 121"/>
                  <a:gd name="T55" fmla="*/ 33 h 160"/>
                  <a:gd name="T56" fmla="*/ 23 w 121"/>
                  <a:gd name="T57" fmla="*/ 38 h 160"/>
                  <a:gd name="T58" fmla="*/ 26 w 121"/>
                  <a:gd name="T59" fmla="*/ 43 h 160"/>
                  <a:gd name="T60" fmla="*/ 30 w 121"/>
                  <a:gd name="T61" fmla="*/ 48 h 160"/>
                  <a:gd name="T62" fmla="*/ 33 w 121"/>
                  <a:gd name="T63" fmla="*/ 52 h 160"/>
                  <a:gd name="T64" fmla="*/ 37 w 121"/>
                  <a:gd name="T65" fmla="*/ 57 h 160"/>
                  <a:gd name="T66" fmla="*/ 42 w 121"/>
                  <a:gd name="T67" fmla="*/ 59 h 160"/>
                  <a:gd name="T68" fmla="*/ 47 w 121"/>
                  <a:gd name="T69" fmla="*/ 62 h 160"/>
                  <a:gd name="T70" fmla="*/ 50 w 121"/>
                  <a:gd name="T71" fmla="*/ 62 h 160"/>
                  <a:gd name="T72" fmla="*/ 54 w 121"/>
                  <a:gd name="T73" fmla="*/ 63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4"/>
                    </a:lnTo>
                    <a:lnTo>
                      <a:pt x="98" y="153"/>
                    </a:lnTo>
                    <a:lnTo>
                      <a:pt x="89" y="149"/>
                    </a:lnTo>
                    <a:lnTo>
                      <a:pt x="79" y="146"/>
                    </a:lnTo>
                    <a:lnTo>
                      <a:pt x="70" y="141"/>
                    </a:lnTo>
                    <a:lnTo>
                      <a:pt x="61" y="137"/>
                    </a:lnTo>
                    <a:lnTo>
                      <a:pt x="52" y="130"/>
                    </a:lnTo>
                    <a:lnTo>
                      <a:pt x="46" y="125"/>
                    </a:lnTo>
                    <a:lnTo>
                      <a:pt x="38" y="118"/>
                    </a:lnTo>
                    <a:lnTo>
                      <a:pt x="30" y="112"/>
                    </a:lnTo>
                    <a:lnTo>
                      <a:pt x="24" y="104"/>
                    </a:lnTo>
                    <a:lnTo>
                      <a:pt x="19" y="97"/>
                    </a:lnTo>
                    <a:lnTo>
                      <a:pt x="13" y="89"/>
                    </a:lnTo>
                    <a:lnTo>
                      <a:pt x="8" y="81"/>
                    </a:lnTo>
                    <a:lnTo>
                      <a:pt x="3" y="73"/>
                    </a:lnTo>
                    <a:lnTo>
                      <a:pt x="0" y="66"/>
                    </a:lnTo>
                    <a:lnTo>
                      <a:pt x="0" y="0"/>
                    </a:lnTo>
                    <a:lnTo>
                      <a:pt x="6" y="6"/>
                    </a:lnTo>
                    <a:lnTo>
                      <a:pt x="14" y="15"/>
                    </a:lnTo>
                    <a:lnTo>
                      <a:pt x="19" y="23"/>
                    </a:lnTo>
                    <a:lnTo>
                      <a:pt x="25" y="33"/>
                    </a:lnTo>
                    <a:lnTo>
                      <a:pt x="29" y="43"/>
                    </a:lnTo>
                    <a:lnTo>
                      <a:pt x="36" y="54"/>
                    </a:lnTo>
                    <a:lnTo>
                      <a:pt x="40" y="65"/>
                    </a:lnTo>
                    <a:lnTo>
                      <a:pt x="46" y="76"/>
                    </a:lnTo>
                    <a:lnTo>
                      <a:pt x="51" y="86"/>
                    </a:lnTo>
                    <a:lnTo>
                      <a:pt x="59" y="96"/>
                    </a:lnTo>
                    <a:lnTo>
                      <a:pt x="65" y="104"/>
                    </a:lnTo>
                    <a:lnTo>
                      <a:pt x="74" y="113"/>
                    </a:lnTo>
                    <a:lnTo>
                      <a:pt x="83" y="118"/>
                    </a:lnTo>
                    <a:lnTo>
                      <a:pt x="94" y="123"/>
                    </a:lnTo>
                    <a:lnTo>
                      <a:pt x="100" y="124"/>
                    </a:lnTo>
                    <a:lnTo>
                      <a:pt x="107" y="126"/>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9" name="Freeform 411"/>
              <p:cNvSpPr>
                <a:spLocks/>
              </p:cNvSpPr>
              <p:nvPr/>
            </p:nvSpPr>
            <p:spPr bwMode="auto">
              <a:xfrm>
                <a:off x="1919" y="3111"/>
                <a:ext cx="45" cy="68"/>
              </a:xfrm>
              <a:custGeom>
                <a:avLst/>
                <a:gdLst>
                  <a:gd name="T0" fmla="*/ 45 w 89"/>
                  <a:gd name="T1" fmla="*/ 7 h 136"/>
                  <a:gd name="T2" fmla="*/ 44 w 89"/>
                  <a:gd name="T3" fmla="*/ 11 h 136"/>
                  <a:gd name="T4" fmla="*/ 44 w 89"/>
                  <a:gd name="T5" fmla="*/ 15 h 136"/>
                  <a:gd name="T6" fmla="*/ 44 w 89"/>
                  <a:gd name="T7" fmla="*/ 18 h 136"/>
                  <a:gd name="T8" fmla="*/ 44 w 89"/>
                  <a:gd name="T9" fmla="*/ 23 h 136"/>
                  <a:gd name="T10" fmla="*/ 44 w 89"/>
                  <a:gd name="T11" fmla="*/ 26 h 136"/>
                  <a:gd name="T12" fmla="*/ 44 w 89"/>
                  <a:gd name="T13" fmla="*/ 31 h 136"/>
                  <a:gd name="T14" fmla="*/ 44 w 89"/>
                  <a:gd name="T15" fmla="*/ 35 h 136"/>
                  <a:gd name="T16" fmla="*/ 45 w 89"/>
                  <a:gd name="T17" fmla="*/ 39 h 136"/>
                  <a:gd name="T18" fmla="*/ 44 w 89"/>
                  <a:gd name="T19" fmla="*/ 43 h 136"/>
                  <a:gd name="T20" fmla="*/ 44 w 89"/>
                  <a:gd name="T21" fmla="*/ 47 h 136"/>
                  <a:gd name="T22" fmla="*/ 44 w 89"/>
                  <a:gd name="T23" fmla="*/ 50 h 136"/>
                  <a:gd name="T24" fmla="*/ 43 w 89"/>
                  <a:gd name="T25" fmla="*/ 55 h 136"/>
                  <a:gd name="T26" fmla="*/ 42 w 89"/>
                  <a:gd name="T27" fmla="*/ 58 h 136"/>
                  <a:gd name="T28" fmla="*/ 41 w 89"/>
                  <a:gd name="T29" fmla="*/ 61 h 136"/>
                  <a:gd name="T30" fmla="*/ 39 w 89"/>
                  <a:gd name="T31" fmla="*/ 64 h 136"/>
                  <a:gd name="T32" fmla="*/ 37 w 89"/>
                  <a:gd name="T33" fmla="*/ 68 h 136"/>
                  <a:gd name="T34" fmla="*/ 37 w 89"/>
                  <a:gd name="T35" fmla="*/ 64 h 136"/>
                  <a:gd name="T36" fmla="*/ 38 w 89"/>
                  <a:gd name="T37" fmla="*/ 60 h 136"/>
                  <a:gd name="T38" fmla="*/ 38 w 89"/>
                  <a:gd name="T39" fmla="*/ 56 h 136"/>
                  <a:gd name="T40" fmla="*/ 38 w 89"/>
                  <a:gd name="T41" fmla="*/ 51 h 136"/>
                  <a:gd name="T42" fmla="*/ 37 w 89"/>
                  <a:gd name="T43" fmla="*/ 47 h 136"/>
                  <a:gd name="T44" fmla="*/ 36 w 89"/>
                  <a:gd name="T45" fmla="*/ 42 h 136"/>
                  <a:gd name="T46" fmla="*/ 34 w 89"/>
                  <a:gd name="T47" fmla="*/ 38 h 136"/>
                  <a:gd name="T48" fmla="*/ 33 w 89"/>
                  <a:gd name="T49" fmla="*/ 35 h 136"/>
                  <a:gd name="T50" fmla="*/ 30 w 89"/>
                  <a:gd name="T51" fmla="*/ 30 h 136"/>
                  <a:gd name="T52" fmla="*/ 28 w 89"/>
                  <a:gd name="T53" fmla="*/ 27 h 136"/>
                  <a:gd name="T54" fmla="*/ 25 w 89"/>
                  <a:gd name="T55" fmla="*/ 24 h 136"/>
                  <a:gd name="T56" fmla="*/ 22 w 89"/>
                  <a:gd name="T57" fmla="*/ 21 h 136"/>
                  <a:gd name="T58" fmla="*/ 18 w 89"/>
                  <a:gd name="T59" fmla="*/ 17 h 136"/>
                  <a:gd name="T60" fmla="*/ 14 w 89"/>
                  <a:gd name="T61" fmla="*/ 15 h 136"/>
                  <a:gd name="T62" fmla="*/ 9 w 89"/>
                  <a:gd name="T63" fmla="*/ 13 h 136"/>
                  <a:gd name="T64" fmla="*/ 5 w 89"/>
                  <a:gd name="T65" fmla="*/ 12 h 136"/>
                  <a:gd name="T66" fmla="*/ 0 w 89"/>
                  <a:gd name="T67" fmla="*/ 0 h 136"/>
                  <a:gd name="T68" fmla="*/ 3 w 89"/>
                  <a:gd name="T69" fmla="*/ 0 h 136"/>
                  <a:gd name="T70" fmla="*/ 6 w 89"/>
                  <a:gd name="T71" fmla="*/ 1 h 136"/>
                  <a:gd name="T72" fmla="*/ 8 w 89"/>
                  <a:gd name="T73" fmla="*/ 1 h 136"/>
                  <a:gd name="T74" fmla="*/ 12 w 89"/>
                  <a:gd name="T75" fmla="*/ 2 h 136"/>
                  <a:gd name="T76" fmla="*/ 14 w 89"/>
                  <a:gd name="T77" fmla="*/ 3 h 136"/>
                  <a:gd name="T78" fmla="*/ 17 w 89"/>
                  <a:gd name="T79" fmla="*/ 3 h 136"/>
                  <a:gd name="T80" fmla="*/ 20 w 89"/>
                  <a:gd name="T81" fmla="*/ 4 h 136"/>
                  <a:gd name="T82" fmla="*/ 23 w 89"/>
                  <a:gd name="T83" fmla="*/ 5 h 136"/>
                  <a:gd name="T84" fmla="*/ 28 w 89"/>
                  <a:gd name="T85" fmla="*/ 5 h 136"/>
                  <a:gd name="T86" fmla="*/ 33 w 89"/>
                  <a:gd name="T87" fmla="*/ 6 h 136"/>
                  <a:gd name="T88" fmla="*/ 36 w 89"/>
                  <a:gd name="T89" fmla="*/ 6 h 136"/>
                  <a:gd name="T90" fmla="*/ 39 w 89"/>
                  <a:gd name="T91" fmla="*/ 6 h 136"/>
                  <a:gd name="T92" fmla="*/ 42 w 89"/>
                  <a:gd name="T93" fmla="*/ 6 h 136"/>
                  <a:gd name="T94" fmla="*/ 45 w 89"/>
                  <a:gd name="T95" fmla="*/ 7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4"/>
                    </a:moveTo>
                    <a:lnTo>
                      <a:pt x="87" y="21"/>
                    </a:lnTo>
                    <a:lnTo>
                      <a:pt x="87" y="29"/>
                    </a:lnTo>
                    <a:lnTo>
                      <a:pt x="87" y="36"/>
                    </a:lnTo>
                    <a:lnTo>
                      <a:pt x="87" y="45"/>
                    </a:lnTo>
                    <a:lnTo>
                      <a:pt x="87" y="52"/>
                    </a:lnTo>
                    <a:lnTo>
                      <a:pt x="88" y="62"/>
                    </a:lnTo>
                    <a:lnTo>
                      <a:pt x="88" y="69"/>
                    </a:lnTo>
                    <a:lnTo>
                      <a:pt x="89" y="78"/>
                    </a:lnTo>
                    <a:lnTo>
                      <a:pt x="88" y="86"/>
                    </a:lnTo>
                    <a:lnTo>
                      <a:pt x="88" y="93"/>
                    </a:lnTo>
                    <a:lnTo>
                      <a:pt x="87" y="100"/>
                    </a:lnTo>
                    <a:lnTo>
                      <a:pt x="86" y="109"/>
                    </a:lnTo>
                    <a:lnTo>
                      <a:pt x="83" y="115"/>
                    </a:lnTo>
                    <a:lnTo>
                      <a:pt x="81" y="122"/>
                    </a:lnTo>
                    <a:lnTo>
                      <a:pt x="77" y="128"/>
                    </a:lnTo>
                    <a:lnTo>
                      <a:pt x="73" y="136"/>
                    </a:lnTo>
                    <a:lnTo>
                      <a:pt x="74" y="127"/>
                    </a:lnTo>
                    <a:lnTo>
                      <a:pt x="75" y="119"/>
                    </a:lnTo>
                    <a:lnTo>
                      <a:pt x="75" y="111"/>
                    </a:lnTo>
                    <a:lnTo>
                      <a:pt x="75" y="102"/>
                    </a:lnTo>
                    <a:lnTo>
                      <a:pt x="73" y="93"/>
                    </a:lnTo>
                    <a:lnTo>
                      <a:pt x="72" y="84"/>
                    </a:lnTo>
                    <a:lnTo>
                      <a:pt x="68" y="76"/>
                    </a:lnTo>
                    <a:lnTo>
                      <a:pt x="65" y="69"/>
                    </a:lnTo>
                    <a:lnTo>
                      <a:pt x="60" y="60"/>
                    </a:lnTo>
                    <a:lnTo>
                      <a:pt x="56" y="53"/>
                    </a:lnTo>
                    <a:lnTo>
                      <a:pt x="50" y="47"/>
                    </a:lnTo>
                    <a:lnTo>
                      <a:pt x="43" y="41"/>
                    </a:lnTo>
                    <a:lnTo>
                      <a:pt x="36" y="34"/>
                    </a:lnTo>
                    <a:lnTo>
                      <a:pt x="28" y="30"/>
                    </a:lnTo>
                    <a:lnTo>
                      <a:pt x="18" y="26"/>
                    </a:lnTo>
                    <a:lnTo>
                      <a:pt x="10" y="24"/>
                    </a:lnTo>
                    <a:lnTo>
                      <a:pt x="0" y="0"/>
                    </a:lnTo>
                    <a:lnTo>
                      <a:pt x="5" y="0"/>
                    </a:lnTo>
                    <a:lnTo>
                      <a:pt x="11" y="2"/>
                    </a:lnTo>
                    <a:lnTo>
                      <a:pt x="16" y="2"/>
                    </a:lnTo>
                    <a:lnTo>
                      <a:pt x="23" y="4"/>
                    </a:lnTo>
                    <a:lnTo>
                      <a:pt x="28" y="5"/>
                    </a:lnTo>
                    <a:lnTo>
                      <a:pt x="34" y="6"/>
                    </a:lnTo>
                    <a:lnTo>
                      <a:pt x="39" y="7"/>
                    </a:lnTo>
                    <a:lnTo>
                      <a:pt x="45" y="9"/>
                    </a:lnTo>
                    <a:lnTo>
                      <a:pt x="55" y="10"/>
                    </a:lnTo>
                    <a:lnTo>
                      <a:pt x="66" y="11"/>
                    </a:lnTo>
                    <a:lnTo>
                      <a:pt x="72" y="11"/>
                    </a:lnTo>
                    <a:lnTo>
                      <a:pt x="77" y="12"/>
                    </a:lnTo>
                    <a:lnTo>
                      <a:pt x="83" y="12"/>
                    </a:lnTo>
                    <a:lnTo>
                      <a:pt x="8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0" name="Freeform 412"/>
              <p:cNvSpPr>
                <a:spLocks/>
              </p:cNvSpPr>
              <p:nvPr/>
            </p:nvSpPr>
            <p:spPr bwMode="auto">
              <a:xfrm>
                <a:off x="1864" y="3175"/>
                <a:ext cx="36" cy="84"/>
              </a:xfrm>
              <a:custGeom>
                <a:avLst/>
                <a:gdLst>
                  <a:gd name="T0" fmla="*/ 36 w 73"/>
                  <a:gd name="T1" fmla="*/ 25 h 168"/>
                  <a:gd name="T2" fmla="*/ 35 w 73"/>
                  <a:gd name="T3" fmla="*/ 29 h 168"/>
                  <a:gd name="T4" fmla="*/ 35 w 73"/>
                  <a:gd name="T5" fmla="*/ 32 h 168"/>
                  <a:gd name="T6" fmla="*/ 35 w 73"/>
                  <a:gd name="T7" fmla="*/ 36 h 168"/>
                  <a:gd name="T8" fmla="*/ 35 w 73"/>
                  <a:gd name="T9" fmla="*/ 40 h 168"/>
                  <a:gd name="T10" fmla="*/ 35 w 73"/>
                  <a:gd name="T11" fmla="*/ 44 h 168"/>
                  <a:gd name="T12" fmla="*/ 35 w 73"/>
                  <a:gd name="T13" fmla="*/ 48 h 168"/>
                  <a:gd name="T14" fmla="*/ 36 w 73"/>
                  <a:gd name="T15" fmla="*/ 52 h 168"/>
                  <a:gd name="T16" fmla="*/ 36 w 73"/>
                  <a:gd name="T17" fmla="*/ 56 h 168"/>
                  <a:gd name="T18" fmla="*/ 36 w 73"/>
                  <a:gd name="T19" fmla="*/ 60 h 168"/>
                  <a:gd name="T20" fmla="*/ 36 w 73"/>
                  <a:gd name="T21" fmla="*/ 64 h 168"/>
                  <a:gd name="T22" fmla="*/ 35 w 73"/>
                  <a:gd name="T23" fmla="*/ 67 h 168"/>
                  <a:gd name="T24" fmla="*/ 35 w 73"/>
                  <a:gd name="T25" fmla="*/ 71 h 168"/>
                  <a:gd name="T26" fmla="*/ 33 w 73"/>
                  <a:gd name="T27" fmla="*/ 74 h 168"/>
                  <a:gd name="T28" fmla="*/ 32 w 73"/>
                  <a:gd name="T29" fmla="*/ 78 h 168"/>
                  <a:gd name="T30" fmla="*/ 29 w 73"/>
                  <a:gd name="T31" fmla="*/ 81 h 168"/>
                  <a:gd name="T32" fmla="*/ 27 w 73"/>
                  <a:gd name="T33" fmla="*/ 84 h 168"/>
                  <a:gd name="T34" fmla="*/ 25 w 73"/>
                  <a:gd name="T35" fmla="*/ 79 h 168"/>
                  <a:gd name="T36" fmla="*/ 24 w 73"/>
                  <a:gd name="T37" fmla="*/ 74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6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5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0"/>
                    </a:moveTo>
                    <a:lnTo>
                      <a:pt x="70" y="57"/>
                    </a:lnTo>
                    <a:lnTo>
                      <a:pt x="70" y="64"/>
                    </a:lnTo>
                    <a:lnTo>
                      <a:pt x="70" y="71"/>
                    </a:lnTo>
                    <a:lnTo>
                      <a:pt x="71" y="80"/>
                    </a:lnTo>
                    <a:lnTo>
                      <a:pt x="71" y="87"/>
                    </a:lnTo>
                    <a:lnTo>
                      <a:pt x="71" y="95"/>
                    </a:lnTo>
                    <a:lnTo>
                      <a:pt x="72" y="104"/>
                    </a:lnTo>
                    <a:lnTo>
                      <a:pt x="73" y="112"/>
                    </a:lnTo>
                    <a:lnTo>
                      <a:pt x="72" y="119"/>
                    </a:lnTo>
                    <a:lnTo>
                      <a:pt x="72" y="127"/>
                    </a:lnTo>
                    <a:lnTo>
                      <a:pt x="71" y="134"/>
                    </a:lnTo>
                    <a:lnTo>
                      <a:pt x="70" y="141"/>
                    </a:lnTo>
                    <a:lnTo>
                      <a:pt x="67" y="147"/>
                    </a:lnTo>
                    <a:lnTo>
                      <a:pt x="64" y="155"/>
                    </a:lnTo>
                    <a:lnTo>
                      <a:pt x="59" y="161"/>
                    </a:lnTo>
                    <a:lnTo>
                      <a:pt x="55" y="168"/>
                    </a:lnTo>
                    <a:lnTo>
                      <a:pt x="51" y="158"/>
                    </a:lnTo>
                    <a:lnTo>
                      <a:pt x="48" y="148"/>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7"/>
                    </a:lnTo>
                    <a:lnTo>
                      <a:pt x="46" y="71"/>
                    </a:lnTo>
                    <a:lnTo>
                      <a:pt x="45" y="65"/>
                    </a:lnTo>
                    <a:lnTo>
                      <a:pt x="44" y="59"/>
                    </a:lnTo>
                    <a:lnTo>
                      <a:pt x="44" y="52"/>
                    </a:lnTo>
                    <a:lnTo>
                      <a:pt x="40" y="41"/>
                    </a:lnTo>
                    <a:lnTo>
                      <a:pt x="36" y="32"/>
                    </a:lnTo>
                    <a:lnTo>
                      <a:pt x="30" y="21"/>
                    </a:lnTo>
                    <a:lnTo>
                      <a:pt x="23" y="14"/>
                    </a:lnTo>
                    <a:lnTo>
                      <a:pt x="18" y="10"/>
                    </a:lnTo>
                    <a:lnTo>
                      <a:pt x="12" y="7"/>
                    </a:lnTo>
                    <a:lnTo>
                      <a:pt x="6" y="3"/>
                    </a:lnTo>
                    <a:lnTo>
                      <a:pt x="0" y="2"/>
                    </a:lnTo>
                    <a:lnTo>
                      <a:pt x="5" y="0"/>
                    </a:lnTo>
                    <a:lnTo>
                      <a:pt x="11" y="0"/>
                    </a:lnTo>
                    <a:lnTo>
                      <a:pt x="17" y="0"/>
                    </a:lnTo>
                    <a:lnTo>
                      <a:pt x="22" y="2"/>
                    </a:lnTo>
                    <a:lnTo>
                      <a:pt x="30" y="8"/>
                    </a:lnTo>
                    <a:lnTo>
                      <a:pt x="40" y="16"/>
                    </a:lnTo>
                    <a:lnTo>
                      <a:pt x="47" y="24"/>
                    </a:lnTo>
                    <a:lnTo>
                      <a:pt x="54" y="34"/>
                    </a:lnTo>
                    <a:lnTo>
                      <a:pt x="63" y="42"/>
                    </a:lnTo>
                    <a:lnTo>
                      <a:pt x="72"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1" name="Freeform 413"/>
              <p:cNvSpPr>
                <a:spLocks/>
              </p:cNvSpPr>
              <p:nvPr/>
            </p:nvSpPr>
            <p:spPr bwMode="auto">
              <a:xfrm>
                <a:off x="1768" y="3200"/>
                <a:ext cx="82" cy="98"/>
              </a:xfrm>
              <a:custGeom>
                <a:avLst/>
                <a:gdLst>
                  <a:gd name="T0" fmla="*/ 80 w 165"/>
                  <a:gd name="T1" fmla="*/ 98 h 198"/>
                  <a:gd name="T2" fmla="*/ 0 w 165"/>
                  <a:gd name="T3" fmla="*/ 28 h 198"/>
                  <a:gd name="T4" fmla="*/ 0 w 165"/>
                  <a:gd name="T5" fmla="*/ 23 h 198"/>
                  <a:gd name="T6" fmla="*/ 0 w 165"/>
                  <a:gd name="T7" fmla="*/ 19 h 198"/>
                  <a:gd name="T8" fmla="*/ 1 w 165"/>
                  <a:gd name="T9" fmla="*/ 15 h 198"/>
                  <a:gd name="T10" fmla="*/ 2 w 165"/>
                  <a:gd name="T11" fmla="*/ 12 h 198"/>
                  <a:gd name="T12" fmla="*/ 4 w 165"/>
                  <a:gd name="T13" fmla="*/ 8 h 198"/>
                  <a:gd name="T14" fmla="*/ 6 w 165"/>
                  <a:gd name="T15" fmla="*/ 5 h 198"/>
                  <a:gd name="T16" fmla="*/ 9 w 165"/>
                  <a:gd name="T17" fmla="*/ 3 h 198"/>
                  <a:gd name="T18" fmla="*/ 13 w 165"/>
                  <a:gd name="T19" fmla="*/ 0 h 198"/>
                  <a:gd name="T20" fmla="*/ 15 w 165"/>
                  <a:gd name="T21" fmla="*/ 1 h 198"/>
                  <a:gd name="T22" fmla="*/ 18 w 165"/>
                  <a:gd name="T23" fmla="*/ 4 h 198"/>
                  <a:gd name="T24" fmla="*/ 21 w 165"/>
                  <a:gd name="T25" fmla="*/ 6 h 198"/>
                  <a:gd name="T26" fmla="*/ 24 w 165"/>
                  <a:gd name="T27" fmla="*/ 8 h 198"/>
                  <a:gd name="T28" fmla="*/ 27 w 165"/>
                  <a:gd name="T29" fmla="*/ 10 h 198"/>
                  <a:gd name="T30" fmla="*/ 31 w 165"/>
                  <a:gd name="T31" fmla="*/ 12 h 198"/>
                  <a:gd name="T32" fmla="*/ 34 w 165"/>
                  <a:gd name="T33" fmla="*/ 15 h 198"/>
                  <a:gd name="T34" fmla="*/ 38 w 165"/>
                  <a:gd name="T35" fmla="*/ 17 h 198"/>
                  <a:gd name="T36" fmla="*/ 41 w 165"/>
                  <a:gd name="T37" fmla="*/ 19 h 198"/>
                  <a:gd name="T38" fmla="*/ 44 w 165"/>
                  <a:gd name="T39" fmla="*/ 22 h 198"/>
                  <a:gd name="T40" fmla="*/ 47 w 165"/>
                  <a:gd name="T41" fmla="*/ 24 h 198"/>
                  <a:gd name="T42" fmla="*/ 51 w 165"/>
                  <a:gd name="T43" fmla="*/ 27 h 198"/>
                  <a:gd name="T44" fmla="*/ 53 w 165"/>
                  <a:gd name="T45" fmla="*/ 29 h 198"/>
                  <a:gd name="T46" fmla="*/ 57 w 165"/>
                  <a:gd name="T47" fmla="*/ 31 h 198"/>
                  <a:gd name="T48" fmla="*/ 60 w 165"/>
                  <a:gd name="T49" fmla="*/ 34 h 198"/>
                  <a:gd name="T50" fmla="*/ 63 w 165"/>
                  <a:gd name="T51" fmla="*/ 37 h 198"/>
                  <a:gd name="T52" fmla="*/ 65 w 165"/>
                  <a:gd name="T53" fmla="*/ 40 h 198"/>
                  <a:gd name="T54" fmla="*/ 68 w 165"/>
                  <a:gd name="T55" fmla="*/ 42 h 198"/>
                  <a:gd name="T56" fmla="*/ 70 w 165"/>
                  <a:gd name="T57" fmla="*/ 45 h 198"/>
                  <a:gd name="T58" fmla="*/ 73 w 165"/>
                  <a:gd name="T59" fmla="*/ 48 h 198"/>
                  <a:gd name="T60" fmla="*/ 74 w 165"/>
                  <a:gd name="T61" fmla="*/ 51 h 198"/>
                  <a:gd name="T62" fmla="*/ 76 w 165"/>
                  <a:gd name="T63" fmla="*/ 54 h 198"/>
                  <a:gd name="T64" fmla="*/ 78 w 165"/>
                  <a:gd name="T65" fmla="*/ 57 h 198"/>
                  <a:gd name="T66" fmla="*/ 80 w 165"/>
                  <a:gd name="T67" fmla="*/ 62 h 198"/>
                  <a:gd name="T68" fmla="*/ 80 w 165"/>
                  <a:gd name="T69" fmla="*/ 65 h 198"/>
                  <a:gd name="T70" fmla="*/ 81 w 165"/>
                  <a:gd name="T71" fmla="*/ 69 h 198"/>
                  <a:gd name="T72" fmla="*/ 82 w 165"/>
                  <a:gd name="T73" fmla="*/ 74 h 198"/>
                  <a:gd name="T74" fmla="*/ 82 w 165"/>
                  <a:gd name="T75" fmla="*/ 78 h 198"/>
                  <a:gd name="T76" fmla="*/ 82 w 165"/>
                  <a:gd name="T77" fmla="*/ 82 h 198"/>
                  <a:gd name="T78" fmla="*/ 82 w 165"/>
                  <a:gd name="T79" fmla="*/ 87 h 198"/>
                  <a:gd name="T80" fmla="*/ 81 w 165"/>
                  <a:gd name="T81" fmla="*/ 92 h 198"/>
                  <a:gd name="T82" fmla="*/ 80 w 165"/>
                  <a:gd name="T83" fmla="*/ 98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8">
                    <a:moveTo>
                      <a:pt x="161" y="198"/>
                    </a:moveTo>
                    <a:lnTo>
                      <a:pt x="1" y="56"/>
                    </a:lnTo>
                    <a:lnTo>
                      <a:pt x="0" y="46"/>
                    </a:lnTo>
                    <a:lnTo>
                      <a:pt x="0" y="38"/>
                    </a:lnTo>
                    <a:lnTo>
                      <a:pt x="2" y="31"/>
                    </a:lnTo>
                    <a:lnTo>
                      <a:pt x="5" y="24"/>
                    </a:lnTo>
                    <a:lnTo>
                      <a:pt x="8" y="17"/>
                    </a:lnTo>
                    <a:lnTo>
                      <a:pt x="13" y="11"/>
                    </a:lnTo>
                    <a:lnTo>
                      <a:pt x="19" y="6"/>
                    </a:lnTo>
                    <a:lnTo>
                      <a:pt x="26" y="0"/>
                    </a:lnTo>
                    <a:lnTo>
                      <a:pt x="31" y="3"/>
                    </a:lnTo>
                    <a:lnTo>
                      <a:pt x="36" y="9"/>
                    </a:lnTo>
                    <a:lnTo>
                      <a:pt x="43" y="12"/>
                    </a:lnTo>
                    <a:lnTo>
                      <a:pt x="49" y="17"/>
                    </a:lnTo>
                    <a:lnTo>
                      <a:pt x="55" y="21"/>
                    </a:lnTo>
                    <a:lnTo>
                      <a:pt x="62" y="25"/>
                    </a:lnTo>
                    <a:lnTo>
                      <a:pt x="69" y="30"/>
                    </a:lnTo>
                    <a:lnTo>
                      <a:pt x="76" y="35"/>
                    </a:lnTo>
                    <a:lnTo>
                      <a:pt x="82" y="39"/>
                    </a:lnTo>
                    <a:lnTo>
                      <a:pt x="89" y="44"/>
                    </a:lnTo>
                    <a:lnTo>
                      <a:pt x="95" y="48"/>
                    </a:lnTo>
                    <a:lnTo>
                      <a:pt x="102" y="54"/>
                    </a:lnTo>
                    <a:lnTo>
                      <a:pt x="107" y="58"/>
                    </a:lnTo>
                    <a:lnTo>
                      <a:pt x="114" y="63"/>
                    </a:lnTo>
                    <a:lnTo>
                      <a:pt x="120" y="68"/>
                    </a:lnTo>
                    <a:lnTo>
                      <a:pt x="126" y="74"/>
                    </a:lnTo>
                    <a:lnTo>
                      <a:pt x="130" y="80"/>
                    </a:lnTo>
                    <a:lnTo>
                      <a:pt x="136" y="85"/>
                    </a:lnTo>
                    <a:lnTo>
                      <a:pt x="141" y="91"/>
                    </a:lnTo>
                    <a:lnTo>
                      <a:pt x="146" y="97"/>
                    </a:lnTo>
                    <a:lnTo>
                      <a:pt x="149" y="104"/>
                    </a:lnTo>
                    <a:lnTo>
                      <a:pt x="153" y="110"/>
                    </a:lnTo>
                    <a:lnTo>
                      <a:pt x="156" y="116"/>
                    </a:lnTo>
                    <a:lnTo>
                      <a:pt x="160" y="125"/>
                    </a:lnTo>
                    <a:lnTo>
                      <a:pt x="161" y="132"/>
                    </a:lnTo>
                    <a:lnTo>
                      <a:pt x="163" y="140"/>
                    </a:lnTo>
                    <a:lnTo>
                      <a:pt x="164" y="149"/>
                    </a:lnTo>
                    <a:lnTo>
                      <a:pt x="165" y="158"/>
                    </a:lnTo>
                    <a:lnTo>
                      <a:pt x="164" y="166"/>
                    </a:lnTo>
                    <a:lnTo>
                      <a:pt x="164" y="176"/>
                    </a:lnTo>
                    <a:lnTo>
                      <a:pt x="162" y="186"/>
                    </a:lnTo>
                    <a:lnTo>
                      <a:pt x="161"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2" name="Freeform 414"/>
              <p:cNvSpPr>
                <a:spLocks/>
              </p:cNvSpPr>
              <p:nvPr/>
            </p:nvSpPr>
            <p:spPr bwMode="auto">
              <a:xfrm>
                <a:off x="934" y="3268"/>
                <a:ext cx="713" cy="446"/>
              </a:xfrm>
              <a:custGeom>
                <a:avLst/>
                <a:gdLst>
                  <a:gd name="T0" fmla="*/ 435 w 1426"/>
                  <a:gd name="T1" fmla="*/ 141 h 893"/>
                  <a:gd name="T2" fmla="*/ 466 w 1426"/>
                  <a:gd name="T3" fmla="*/ 62 h 893"/>
                  <a:gd name="T4" fmla="*/ 513 w 1426"/>
                  <a:gd name="T5" fmla="*/ 55 h 893"/>
                  <a:gd name="T6" fmla="*/ 520 w 1426"/>
                  <a:gd name="T7" fmla="*/ 129 h 893"/>
                  <a:gd name="T8" fmla="*/ 488 w 1426"/>
                  <a:gd name="T9" fmla="*/ 198 h 893"/>
                  <a:gd name="T10" fmla="*/ 527 w 1426"/>
                  <a:gd name="T11" fmla="*/ 161 h 893"/>
                  <a:gd name="T12" fmla="*/ 568 w 1426"/>
                  <a:gd name="T13" fmla="*/ 65 h 893"/>
                  <a:gd name="T14" fmla="*/ 606 w 1426"/>
                  <a:gd name="T15" fmla="*/ 114 h 893"/>
                  <a:gd name="T16" fmla="*/ 668 w 1426"/>
                  <a:gd name="T17" fmla="*/ 109 h 893"/>
                  <a:gd name="T18" fmla="*/ 686 w 1426"/>
                  <a:gd name="T19" fmla="*/ 154 h 893"/>
                  <a:gd name="T20" fmla="*/ 713 w 1426"/>
                  <a:gd name="T21" fmla="*/ 220 h 893"/>
                  <a:gd name="T22" fmla="*/ 696 w 1426"/>
                  <a:gd name="T23" fmla="*/ 303 h 893"/>
                  <a:gd name="T24" fmla="*/ 650 w 1426"/>
                  <a:gd name="T25" fmla="*/ 376 h 893"/>
                  <a:gd name="T26" fmla="*/ 587 w 1426"/>
                  <a:gd name="T27" fmla="*/ 442 h 893"/>
                  <a:gd name="T28" fmla="*/ 505 w 1426"/>
                  <a:gd name="T29" fmla="*/ 442 h 893"/>
                  <a:gd name="T30" fmla="*/ 423 w 1426"/>
                  <a:gd name="T31" fmla="*/ 433 h 893"/>
                  <a:gd name="T32" fmla="*/ 344 w 1426"/>
                  <a:gd name="T33" fmla="*/ 418 h 893"/>
                  <a:gd name="T34" fmla="*/ 255 w 1426"/>
                  <a:gd name="T35" fmla="*/ 374 h 893"/>
                  <a:gd name="T36" fmla="*/ 158 w 1426"/>
                  <a:gd name="T37" fmla="*/ 313 h 893"/>
                  <a:gd name="T38" fmla="*/ 65 w 1426"/>
                  <a:gd name="T39" fmla="*/ 247 h 893"/>
                  <a:gd name="T40" fmla="*/ 15 w 1426"/>
                  <a:gd name="T41" fmla="*/ 189 h 893"/>
                  <a:gd name="T42" fmla="*/ 109 w 1426"/>
                  <a:gd name="T43" fmla="*/ 255 h 893"/>
                  <a:gd name="T44" fmla="*/ 200 w 1426"/>
                  <a:gd name="T45" fmla="*/ 324 h 893"/>
                  <a:gd name="T46" fmla="*/ 296 w 1426"/>
                  <a:gd name="T47" fmla="*/ 390 h 893"/>
                  <a:gd name="T48" fmla="*/ 369 w 1426"/>
                  <a:gd name="T49" fmla="*/ 414 h 893"/>
                  <a:gd name="T50" fmla="*/ 436 w 1426"/>
                  <a:gd name="T51" fmla="*/ 422 h 893"/>
                  <a:gd name="T52" fmla="*/ 501 w 1426"/>
                  <a:gd name="T53" fmla="*/ 431 h 893"/>
                  <a:gd name="T54" fmla="*/ 571 w 1426"/>
                  <a:gd name="T55" fmla="*/ 433 h 893"/>
                  <a:gd name="T56" fmla="*/ 650 w 1426"/>
                  <a:gd name="T57" fmla="*/ 355 h 893"/>
                  <a:gd name="T58" fmla="*/ 696 w 1426"/>
                  <a:gd name="T59" fmla="*/ 278 h 893"/>
                  <a:gd name="T60" fmla="*/ 698 w 1426"/>
                  <a:gd name="T61" fmla="*/ 194 h 893"/>
                  <a:gd name="T62" fmla="*/ 648 w 1426"/>
                  <a:gd name="T63" fmla="*/ 235 h 893"/>
                  <a:gd name="T64" fmla="*/ 645 w 1426"/>
                  <a:gd name="T65" fmla="*/ 297 h 893"/>
                  <a:gd name="T66" fmla="*/ 584 w 1426"/>
                  <a:gd name="T67" fmla="*/ 324 h 893"/>
                  <a:gd name="T68" fmla="*/ 572 w 1426"/>
                  <a:gd name="T69" fmla="*/ 367 h 893"/>
                  <a:gd name="T70" fmla="*/ 492 w 1426"/>
                  <a:gd name="T71" fmla="*/ 379 h 893"/>
                  <a:gd name="T72" fmla="*/ 426 w 1426"/>
                  <a:gd name="T73" fmla="*/ 382 h 893"/>
                  <a:gd name="T74" fmla="*/ 365 w 1426"/>
                  <a:gd name="T75" fmla="*/ 373 h 893"/>
                  <a:gd name="T76" fmla="*/ 306 w 1426"/>
                  <a:gd name="T77" fmla="*/ 354 h 893"/>
                  <a:gd name="T78" fmla="*/ 265 w 1426"/>
                  <a:gd name="T79" fmla="*/ 325 h 893"/>
                  <a:gd name="T80" fmla="*/ 339 w 1426"/>
                  <a:gd name="T81" fmla="*/ 349 h 893"/>
                  <a:gd name="T82" fmla="*/ 402 w 1426"/>
                  <a:gd name="T83" fmla="*/ 369 h 893"/>
                  <a:gd name="T84" fmla="*/ 462 w 1426"/>
                  <a:gd name="T85" fmla="*/ 374 h 893"/>
                  <a:gd name="T86" fmla="*/ 526 w 1426"/>
                  <a:gd name="T87" fmla="*/ 349 h 893"/>
                  <a:gd name="T88" fmla="*/ 568 w 1426"/>
                  <a:gd name="T89" fmla="*/ 301 h 893"/>
                  <a:gd name="T90" fmla="*/ 488 w 1426"/>
                  <a:gd name="T91" fmla="*/ 281 h 893"/>
                  <a:gd name="T92" fmla="*/ 407 w 1426"/>
                  <a:gd name="T93" fmla="*/ 285 h 893"/>
                  <a:gd name="T94" fmla="*/ 360 w 1426"/>
                  <a:gd name="T95" fmla="*/ 209 h 893"/>
                  <a:gd name="T96" fmla="*/ 302 w 1426"/>
                  <a:gd name="T97" fmla="*/ 174 h 893"/>
                  <a:gd name="T98" fmla="*/ 238 w 1426"/>
                  <a:gd name="T99" fmla="*/ 152 h 893"/>
                  <a:gd name="T100" fmla="*/ 260 w 1426"/>
                  <a:gd name="T101" fmla="*/ 139 h 893"/>
                  <a:gd name="T102" fmla="*/ 324 w 1426"/>
                  <a:gd name="T103" fmla="*/ 175 h 893"/>
                  <a:gd name="T104" fmla="*/ 397 w 1426"/>
                  <a:gd name="T105" fmla="*/ 180 h 893"/>
                  <a:gd name="T106" fmla="*/ 388 w 1426"/>
                  <a:gd name="T107" fmla="*/ 114 h 893"/>
                  <a:gd name="T108" fmla="*/ 324 w 1426"/>
                  <a:gd name="T109" fmla="*/ 73 h 893"/>
                  <a:gd name="T110" fmla="*/ 251 w 1426"/>
                  <a:gd name="T111" fmla="*/ 48 h 893"/>
                  <a:gd name="T112" fmla="*/ 178 w 1426"/>
                  <a:gd name="T113" fmla="*/ 28 h 893"/>
                  <a:gd name="T114" fmla="*/ 109 w 1426"/>
                  <a:gd name="T115" fmla="*/ 12 h 893"/>
                  <a:gd name="T116" fmla="*/ 135 w 1426"/>
                  <a:gd name="T117" fmla="*/ 4 h 893"/>
                  <a:gd name="T118" fmla="*/ 215 w 1426"/>
                  <a:gd name="T119" fmla="*/ 25 h 893"/>
                  <a:gd name="T120" fmla="*/ 292 w 1426"/>
                  <a:gd name="T121" fmla="*/ 55 h 893"/>
                  <a:gd name="T122" fmla="*/ 371 w 1426"/>
                  <a:gd name="T123" fmla="*/ 83 h 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26" h="893">
                    <a:moveTo>
                      <a:pt x="741" y="166"/>
                    </a:moveTo>
                    <a:lnTo>
                      <a:pt x="746" y="172"/>
                    </a:lnTo>
                    <a:lnTo>
                      <a:pt x="752" y="181"/>
                    </a:lnTo>
                    <a:lnTo>
                      <a:pt x="759" y="188"/>
                    </a:lnTo>
                    <a:lnTo>
                      <a:pt x="765" y="197"/>
                    </a:lnTo>
                    <a:lnTo>
                      <a:pt x="770" y="206"/>
                    </a:lnTo>
                    <a:lnTo>
                      <a:pt x="776" y="215"/>
                    </a:lnTo>
                    <a:lnTo>
                      <a:pt x="783" y="223"/>
                    </a:lnTo>
                    <a:lnTo>
                      <a:pt x="790" y="233"/>
                    </a:lnTo>
                    <a:lnTo>
                      <a:pt x="796" y="241"/>
                    </a:lnTo>
                    <a:lnTo>
                      <a:pt x="803" y="250"/>
                    </a:lnTo>
                    <a:lnTo>
                      <a:pt x="809" y="258"/>
                    </a:lnTo>
                    <a:lnTo>
                      <a:pt x="817" y="266"/>
                    </a:lnTo>
                    <a:lnTo>
                      <a:pt x="826" y="274"/>
                    </a:lnTo>
                    <a:lnTo>
                      <a:pt x="834" y="282"/>
                    </a:lnTo>
                    <a:lnTo>
                      <a:pt x="843" y="288"/>
                    </a:lnTo>
                    <a:lnTo>
                      <a:pt x="855" y="294"/>
                    </a:lnTo>
                    <a:lnTo>
                      <a:pt x="862" y="288"/>
                    </a:lnTo>
                    <a:lnTo>
                      <a:pt x="870" y="282"/>
                    </a:lnTo>
                    <a:lnTo>
                      <a:pt x="877" y="276"/>
                    </a:lnTo>
                    <a:lnTo>
                      <a:pt x="883" y="269"/>
                    </a:lnTo>
                    <a:lnTo>
                      <a:pt x="888" y="261"/>
                    </a:lnTo>
                    <a:lnTo>
                      <a:pt x="893" y="254"/>
                    </a:lnTo>
                    <a:lnTo>
                      <a:pt x="898" y="246"/>
                    </a:lnTo>
                    <a:lnTo>
                      <a:pt x="902" y="239"/>
                    </a:lnTo>
                    <a:lnTo>
                      <a:pt x="904" y="230"/>
                    </a:lnTo>
                    <a:lnTo>
                      <a:pt x="907" y="221"/>
                    </a:lnTo>
                    <a:lnTo>
                      <a:pt x="909" y="212"/>
                    </a:lnTo>
                    <a:lnTo>
                      <a:pt x="912" y="204"/>
                    </a:lnTo>
                    <a:lnTo>
                      <a:pt x="913" y="194"/>
                    </a:lnTo>
                    <a:lnTo>
                      <a:pt x="916" y="186"/>
                    </a:lnTo>
                    <a:lnTo>
                      <a:pt x="917" y="178"/>
                    </a:lnTo>
                    <a:lnTo>
                      <a:pt x="921" y="169"/>
                    </a:lnTo>
                    <a:lnTo>
                      <a:pt x="922" y="160"/>
                    </a:lnTo>
                    <a:lnTo>
                      <a:pt x="924" y="150"/>
                    </a:lnTo>
                    <a:lnTo>
                      <a:pt x="926" y="142"/>
                    </a:lnTo>
                    <a:lnTo>
                      <a:pt x="929" y="134"/>
                    </a:lnTo>
                    <a:lnTo>
                      <a:pt x="931" y="125"/>
                    </a:lnTo>
                    <a:lnTo>
                      <a:pt x="934" y="118"/>
                    </a:lnTo>
                    <a:lnTo>
                      <a:pt x="938" y="111"/>
                    </a:lnTo>
                    <a:lnTo>
                      <a:pt x="943" y="104"/>
                    </a:lnTo>
                    <a:lnTo>
                      <a:pt x="948" y="98"/>
                    </a:lnTo>
                    <a:lnTo>
                      <a:pt x="954" y="92"/>
                    </a:lnTo>
                    <a:lnTo>
                      <a:pt x="959" y="87"/>
                    </a:lnTo>
                    <a:lnTo>
                      <a:pt x="967" y="83"/>
                    </a:lnTo>
                    <a:lnTo>
                      <a:pt x="975" y="78"/>
                    </a:lnTo>
                    <a:lnTo>
                      <a:pt x="985" y="75"/>
                    </a:lnTo>
                    <a:lnTo>
                      <a:pt x="989" y="73"/>
                    </a:lnTo>
                    <a:lnTo>
                      <a:pt x="995" y="72"/>
                    </a:lnTo>
                    <a:lnTo>
                      <a:pt x="1001" y="72"/>
                    </a:lnTo>
                    <a:lnTo>
                      <a:pt x="1007" y="72"/>
                    </a:lnTo>
                    <a:lnTo>
                      <a:pt x="1010" y="77"/>
                    </a:lnTo>
                    <a:lnTo>
                      <a:pt x="1013" y="84"/>
                    </a:lnTo>
                    <a:lnTo>
                      <a:pt x="1017" y="90"/>
                    </a:lnTo>
                    <a:lnTo>
                      <a:pt x="1021" y="97"/>
                    </a:lnTo>
                    <a:lnTo>
                      <a:pt x="1023" y="103"/>
                    </a:lnTo>
                    <a:lnTo>
                      <a:pt x="1026" y="111"/>
                    </a:lnTo>
                    <a:lnTo>
                      <a:pt x="1028" y="118"/>
                    </a:lnTo>
                    <a:lnTo>
                      <a:pt x="1031" y="125"/>
                    </a:lnTo>
                    <a:lnTo>
                      <a:pt x="1032" y="132"/>
                    </a:lnTo>
                    <a:lnTo>
                      <a:pt x="1034" y="140"/>
                    </a:lnTo>
                    <a:lnTo>
                      <a:pt x="1036" y="147"/>
                    </a:lnTo>
                    <a:lnTo>
                      <a:pt x="1038" y="156"/>
                    </a:lnTo>
                    <a:lnTo>
                      <a:pt x="1038" y="163"/>
                    </a:lnTo>
                    <a:lnTo>
                      <a:pt x="1041" y="171"/>
                    </a:lnTo>
                    <a:lnTo>
                      <a:pt x="1041" y="179"/>
                    </a:lnTo>
                    <a:lnTo>
                      <a:pt x="1043" y="187"/>
                    </a:lnTo>
                    <a:lnTo>
                      <a:pt x="1043" y="194"/>
                    </a:lnTo>
                    <a:lnTo>
                      <a:pt x="1043" y="203"/>
                    </a:lnTo>
                    <a:lnTo>
                      <a:pt x="1043" y="210"/>
                    </a:lnTo>
                    <a:lnTo>
                      <a:pt x="1044" y="218"/>
                    </a:lnTo>
                    <a:lnTo>
                      <a:pt x="1043" y="226"/>
                    </a:lnTo>
                    <a:lnTo>
                      <a:pt x="1043" y="234"/>
                    </a:lnTo>
                    <a:lnTo>
                      <a:pt x="1042" y="242"/>
                    </a:lnTo>
                    <a:lnTo>
                      <a:pt x="1042" y="251"/>
                    </a:lnTo>
                    <a:lnTo>
                      <a:pt x="1040" y="258"/>
                    </a:lnTo>
                    <a:lnTo>
                      <a:pt x="1038" y="265"/>
                    </a:lnTo>
                    <a:lnTo>
                      <a:pt x="1037" y="273"/>
                    </a:lnTo>
                    <a:lnTo>
                      <a:pt x="1036" y="281"/>
                    </a:lnTo>
                    <a:lnTo>
                      <a:pt x="1033" y="288"/>
                    </a:lnTo>
                    <a:lnTo>
                      <a:pt x="1032" y="295"/>
                    </a:lnTo>
                    <a:lnTo>
                      <a:pt x="1029" y="303"/>
                    </a:lnTo>
                    <a:lnTo>
                      <a:pt x="1028" y="311"/>
                    </a:lnTo>
                    <a:lnTo>
                      <a:pt x="1025" y="318"/>
                    </a:lnTo>
                    <a:lnTo>
                      <a:pt x="1023" y="326"/>
                    </a:lnTo>
                    <a:lnTo>
                      <a:pt x="1019" y="333"/>
                    </a:lnTo>
                    <a:lnTo>
                      <a:pt x="1016" y="341"/>
                    </a:lnTo>
                    <a:lnTo>
                      <a:pt x="1010" y="348"/>
                    </a:lnTo>
                    <a:lnTo>
                      <a:pt x="1006" y="355"/>
                    </a:lnTo>
                    <a:lnTo>
                      <a:pt x="1001" y="362"/>
                    </a:lnTo>
                    <a:lnTo>
                      <a:pt x="997" y="370"/>
                    </a:lnTo>
                    <a:lnTo>
                      <a:pt x="990" y="376"/>
                    </a:lnTo>
                    <a:lnTo>
                      <a:pt x="985" y="383"/>
                    </a:lnTo>
                    <a:lnTo>
                      <a:pt x="980" y="389"/>
                    </a:lnTo>
                    <a:lnTo>
                      <a:pt x="975" y="397"/>
                    </a:lnTo>
                    <a:lnTo>
                      <a:pt x="970" y="403"/>
                    </a:lnTo>
                    <a:lnTo>
                      <a:pt x="965" y="409"/>
                    </a:lnTo>
                    <a:lnTo>
                      <a:pt x="962" y="416"/>
                    </a:lnTo>
                    <a:lnTo>
                      <a:pt x="959" y="422"/>
                    </a:lnTo>
                    <a:lnTo>
                      <a:pt x="963" y="428"/>
                    </a:lnTo>
                    <a:lnTo>
                      <a:pt x="971" y="430"/>
                    </a:lnTo>
                    <a:lnTo>
                      <a:pt x="980" y="429"/>
                    </a:lnTo>
                    <a:lnTo>
                      <a:pt x="989" y="429"/>
                    </a:lnTo>
                    <a:lnTo>
                      <a:pt x="998" y="420"/>
                    </a:lnTo>
                    <a:lnTo>
                      <a:pt x="1006" y="411"/>
                    </a:lnTo>
                    <a:lnTo>
                      <a:pt x="1013" y="402"/>
                    </a:lnTo>
                    <a:lnTo>
                      <a:pt x="1021" y="394"/>
                    </a:lnTo>
                    <a:lnTo>
                      <a:pt x="1026" y="383"/>
                    </a:lnTo>
                    <a:lnTo>
                      <a:pt x="1032" y="374"/>
                    </a:lnTo>
                    <a:lnTo>
                      <a:pt x="1037" y="364"/>
                    </a:lnTo>
                    <a:lnTo>
                      <a:pt x="1043" y="355"/>
                    </a:lnTo>
                    <a:lnTo>
                      <a:pt x="1046" y="343"/>
                    </a:lnTo>
                    <a:lnTo>
                      <a:pt x="1050" y="333"/>
                    </a:lnTo>
                    <a:lnTo>
                      <a:pt x="1053" y="322"/>
                    </a:lnTo>
                    <a:lnTo>
                      <a:pt x="1057" y="311"/>
                    </a:lnTo>
                    <a:lnTo>
                      <a:pt x="1059" y="300"/>
                    </a:lnTo>
                    <a:lnTo>
                      <a:pt x="1062" y="289"/>
                    </a:lnTo>
                    <a:lnTo>
                      <a:pt x="1066" y="279"/>
                    </a:lnTo>
                    <a:lnTo>
                      <a:pt x="1069" y="268"/>
                    </a:lnTo>
                    <a:lnTo>
                      <a:pt x="1071" y="257"/>
                    </a:lnTo>
                    <a:lnTo>
                      <a:pt x="1074" y="246"/>
                    </a:lnTo>
                    <a:lnTo>
                      <a:pt x="1077" y="235"/>
                    </a:lnTo>
                    <a:lnTo>
                      <a:pt x="1080" y="224"/>
                    </a:lnTo>
                    <a:lnTo>
                      <a:pt x="1083" y="213"/>
                    </a:lnTo>
                    <a:lnTo>
                      <a:pt x="1086" y="203"/>
                    </a:lnTo>
                    <a:lnTo>
                      <a:pt x="1091" y="193"/>
                    </a:lnTo>
                    <a:lnTo>
                      <a:pt x="1096" y="184"/>
                    </a:lnTo>
                    <a:lnTo>
                      <a:pt x="1100" y="173"/>
                    </a:lnTo>
                    <a:lnTo>
                      <a:pt x="1106" y="164"/>
                    </a:lnTo>
                    <a:lnTo>
                      <a:pt x="1113" y="155"/>
                    </a:lnTo>
                    <a:lnTo>
                      <a:pt x="1120" y="147"/>
                    </a:lnTo>
                    <a:lnTo>
                      <a:pt x="1126" y="138"/>
                    </a:lnTo>
                    <a:lnTo>
                      <a:pt x="1136" y="131"/>
                    </a:lnTo>
                    <a:lnTo>
                      <a:pt x="1145" y="123"/>
                    </a:lnTo>
                    <a:lnTo>
                      <a:pt x="1156" y="117"/>
                    </a:lnTo>
                    <a:lnTo>
                      <a:pt x="1164" y="116"/>
                    </a:lnTo>
                    <a:lnTo>
                      <a:pt x="1172" y="116"/>
                    </a:lnTo>
                    <a:lnTo>
                      <a:pt x="1179" y="118"/>
                    </a:lnTo>
                    <a:lnTo>
                      <a:pt x="1187" y="121"/>
                    </a:lnTo>
                    <a:lnTo>
                      <a:pt x="1193" y="124"/>
                    </a:lnTo>
                    <a:lnTo>
                      <a:pt x="1199" y="130"/>
                    </a:lnTo>
                    <a:lnTo>
                      <a:pt x="1205" y="135"/>
                    </a:lnTo>
                    <a:lnTo>
                      <a:pt x="1212" y="142"/>
                    </a:lnTo>
                    <a:lnTo>
                      <a:pt x="1212" y="151"/>
                    </a:lnTo>
                    <a:lnTo>
                      <a:pt x="1212" y="161"/>
                    </a:lnTo>
                    <a:lnTo>
                      <a:pt x="1212" y="170"/>
                    </a:lnTo>
                    <a:lnTo>
                      <a:pt x="1212" y="181"/>
                    </a:lnTo>
                    <a:lnTo>
                      <a:pt x="1212" y="190"/>
                    </a:lnTo>
                    <a:lnTo>
                      <a:pt x="1212" y="199"/>
                    </a:lnTo>
                    <a:lnTo>
                      <a:pt x="1212" y="209"/>
                    </a:lnTo>
                    <a:lnTo>
                      <a:pt x="1212" y="219"/>
                    </a:lnTo>
                    <a:lnTo>
                      <a:pt x="1212" y="229"/>
                    </a:lnTo>
                    <a:lnTo>
                      <a:pt x="1212" y="238"/>
                    </a:lnTo>
                    <a:lnTo>
                      <a:pt x="1213" y="247"/>
                    </a:lnTo>
                    <a:lnTo>
                      <a:pt x="1214" y="258"/>
                    </a:lnTo>
                    <a:lnTo>
                      <a:pt x="1215" y="266"/>
                    </a:lnTo>
                    <a:lnTo>
                      <a:pt x="1217" y="276"/>
                    </a:lnTo>
                    <a:lnTo>
                      <a:pt x="1219" y="285"/>
                    </a:lnTo>
                    <a:lnTo>
                      <a:pt x="1222" y="294"/>
                    </a:lnTo>
                    <a:lnTo>
                      <a:pt x="1228" y="284"/>
                    </a:lnTo>
                    <a:lnTo>
                      <a:pt x="1237" y="275"/>
                    </a:lnTo>
                    <a:lnTo>
                      <a:pt x="1245" y="266"/>
                    </a:lnTo>
                    <a:lnTo>
                      <a:pt x="1255" y="259"/>
                    </a:lnTo>
                    <a:lnTo>
                      <a:pt x="1263" y="251"/>
                    </a:lnTo>
                    <a:lnTo>
                      <a:pt x="1272" y="244"/>
                    </a:lnTo>
                    <a:lnTo>
                      <a:pt x="1283" y="237"/>
                    </a:lnTo>
                    <a:lnTo>
                      <a:pt x="1293" y="233"/>
                    </a:lnTo>
                    <a:lnTo>
                      <a:pt x="1303" y="227"/>
                    </a:lnTo>
                    <a:lnTo>
                      <a:pt x="1314" y="223"/>
                    </a:lnTo>
                    <a:lnTo>
                      <a:pt x="1324" y="220"/>
                    </a:lnTo>
                    <a:lnTo>
                      <a:pt x="1336" y="219"/>
                    </a:lnTo>
                    <a:lnTo>
                      <a:pt x="1346" y="217"/>
                    </a:lnTo>
                    <a:lnTo>
                      <a:pt x="1358" y="217"/>
                    </a:lnTo>
                    <a:lnTo>
                      <a:pt x="1363" y="217"/>
                    </a:lnTo>
                    <a:lnTo>
                      <a:pt x="1369" y="218"/>
                    </a:lnTo>
                    <a:lnTo>
                      <a:pt x="1375" y="219"/>
                    </a:lnTo>
                    <a:lnTo>
                      <a:pt x="1381" y="221"/>
                    </a:lnTo>
                    <a:lnTo>
                      <a:pt x="1383" y="230"/>
                    </a:lnTo>
                    <a:lnTo>
                      <a:pt x="1384" y="241"/>
                    </a:lnTo>
                    <a:lnTo>
                      <a:pt x="1383" y="246"/>
                    </a:lnTo>
                    <a:lnTo>
                      <a:pt x="1383" y="253"/>
                    </a:lnTo>
                    <a:lnTo>
                      <a:pt x="1383" y="259"/>
                    </a:lnTo>
                    <a:lnTo>
                      <a:pt x="1383" y="265"/>
                    </a:lnTo>
                    <a:lnTo>
                      <a:pt x="1381" y="271"/>
                    </a:lnTo>
                    <a:lnTo>
                      <a:pt x="1380" y="278"/>
                    </a:lnTo>
                    <a:lnTo>
                      <a:pt x="1378" y="284"/>
                    </a:lnTo>
                    <a:lnTo>
                      <a:pt x="1377" y="290"/>
                    </a:lnTo>
                    <a:lnTo>
                      <a:pt x="1375" y="297"/>
                    </a:lnTo>
                    <a:lnTo>
                      <a:pt x="1374" y="303"/>
                    </a:lnTo>
                    <a:lnTo>
                      <a:pt x="1372" y="309"/>
                    </a:lnTo>
                    <a:lnTo>
                      <a:pt x="1372" y="316"/>
                    </a:lnTo>
                    <a:lnTo>
                      <a:pt x="1370" y="322"/>
                    </a:lnTo>
                    <a:lnTo>
                      <a:pt x="1369" y="328"/>
                    </a:lnTo>
                    <a:lnTo>
                      <a:pt x="1369" y="333"/>
                    </a:lnTo>
                    <a:lnTo>
                      <a:pt x="1370" y="339"/>
                    </a:lnTo>
                    <a:lnTo>
                      <a:pt x="1371" y="349"/>
                    </a:lnTo>
                    <a:lnTo>
                      <a:pt x="1376" y="359"/>
                    </a:lnTo>
                    <a:lnTo>
                      <a:pt x="1381" y="366"/>
                    </a:lnTo>
                    <a:lnTo>
                      <a:pt x="1390" y="373"/>
                    </a:lnTo>
                    <a:lnTo>
                      <a:pt x="1395" y="375"/>
                    </a:lnTo>
                    <a:lnTo>
                      <a:pt x="1403" y="377"/>
                    </a:lnTo>
                    <a:lnTo>
                      <a:pt x="1410" y="378"/>
                    </a:lnTo>
                    <a:lnTo>
                      <a:pt x="1419" y="380"/>
                    </a:lnTo>
                    <a:lnTo>
                      <a:pt x="1421" y="389"/>
                    </a:lnTo>
                    <a:lnTo>
                      <a:pt x="1422" y="400"/>
                    </a:lnTo>
                    <a:lnTo>
                      <a:pt x="1423" y="409"/>
                    </a:lnTo>
                    <a:lnTo>
                      <a:pt x="1424" y="420"/>
                    </a:lnTo>
                    <a:lnTo>
                      <a:pt x="1424" y="429"/>
                    </a:lnTo>
                    <a:lnTo>
                      <a:pt x="1425" y="440"/>
                    </a:lnTo>
                    <a:lnTo>
                      <a:pt x="1425" y="449"/>
                    </a:lnTo>
                    <a:lnTo>
                      <a:pt x="1426" y="459"/>
                    </a:lnTo>
                    <a:lnTo>
                      <a:pt x="1425" y="468"/>
                    </a:lnTo>
                    <a:lnTo>
                      <a:pt x="1424" y="477"/>
                    </a:lnTo>
                    <a:lnTo>
                      <a:pt x="1423" y="487"/>
                    </a:lnTo>
                    <a:lnTo>
                      <a:pt x="1423" y="496"/>
                    </a:lnTo>
                    <a:lnTo>
                      <a:pt x="1421" y="504"/>
                    </a:lnTo>
                    <a:lnTo>
                      <a:pt x="1419" y="514"/>
                    </a:lnTo>
                    <a:lnTo>
                      <a:pt x="1418" y="523"/>
                    </a:lnTo>
                    <a:lnTo>
                      <a:pt x="1417" y="532"/>
                    </a:lnTo>
                    <a:lnTo>
                      <a:pt x="1414" y="541"/>
                    </a:lnTo>
                    <a:lnTo>
                      <a:pt x="1412" y="549"/>
                    </a:lnTo>
                    <a:lnTo>
                      <a:pt x="1410" y="557"/>
                    </a:lnTo>
                    <a:lnTo>
                      <a:pt x="1408" y="566"/>
                    </a:lnTo>
                    <a:lnTo>
                      <a:pt x="1405" y="574"/>
                    </a:lnTo>
                    <a:lnTo>
                      <a:pt x="1402" y="583"/>
                    </a:lnTo>
                    <a:lnTo>
                      <a:pt x="1399" y="591"/>
                    </a:lnTo>
                    <a:lnTo>
                      <a:pt x="1397" y="599"/>
                    </a:lnTo>
                    <a:lnTo>
                      <a:pt x="1392" y="607"/>
                    </a:lnTo>
                    <a:lnTo>
                      <a:pt x="1388" y="615"/>
                    </a:lnTo>
                    <a:lnTo>
                      <a:pt x="1384" y="623"/>
                    </a:lnTo>
                    <a:lnTo>
                      <a:pt x="1381" y="632"/>
                    </a:lnTo>
                    <a:lnTo>
                      <a:pt x="1377" y="639"/>
                    </a:lnTo>
                    <a:lnTo>
                      <a:pt x="1372" y="647"/>
                    </a:lnTo>
                    <a:lnTo>
                      <a:pt x="1368" y="656"/>
                    </a:lnTo>
                    <a:lnTo>
                      <a:pt x="1365" y="664"/>
                    </a:lnTo>
                    <a:lnTo>
                      <a:pt x="1360" y="670"/>
                    </a:lnTo>
                    <a:lnTo>
                      <a:pt x="1355" y="679"/>
                    </a:lnTo>
                    <a:lnTo>
                      <a:pt x="1350" y="685"/>
                    </a:lnTo>
                    <a:lnTo>
                      <a:pt x="1344" y="693"/>
                    </a:lnTo>
                    <a:lnTo>
                      <a:pt x="1339" y="700"/>
                    </a:lnTo>
                    <a:lnTo>
                      <a:pt x="1334" y="708"/>
                    </a:lnTo>
                    <a:lnTo>
                      <a:pt x="1329" y="715"/>
                    </a:lnTo>
                    <a:lnTo>
                      <a:pt x="1323" y="723"/>
                    </a:lnTo>
                    <a:lnTo>
                      <a:pt x="1317" y="730"/>
                    </a:lnTo>
                    <a:lnTo>
                      <a:pt x="1311" y="737"/>
                    </a:lnTo>
                    <a:lnTo>
                      <a:pt x="1305" y="744"/>
                    </a:lnTo>
                    <a:lnTo>
                      <a:pt x="1299" y="752"/>
                    </a:lnTo>
                    <a:lnTo>
                      <a:pt x="1293" y="758"/>
                    </a:lnTo>
                    <a:lnTo>
                      <a:pt x="1287" y="766"/>
                    </a:lnTo>
                    <a:lnTo>
                      <a:pt x="1281" y="773"/>
                    </a:lnTo>
                    <a:lnTo>
                      <a:pt x="1275" y="781"/>
                    </a:lnTo>
                    <a:lnTo>
                      <a:pt x="1268" y="787"/>
                    </a:lnTo>
                    <a:lnTo>
                      <a:pt x="1262" y="794"/>
                    </a:lnTo>
                    <a:lnTo>
                      <a:pt x="1255" y="801"/>
                    </a:lnTo>
                    <a:lnTo>
                      <a:pt x="1248" y="808"/>
                    </a:lnTo>
                    <a:lnTo>
                      <a:pt x="1241" y="814"/>
                    </a:lnTo>
                    <a:lnTo>
                      <a:pt x="1235" y="822"/>
                    </a:lnTo>
                    <a:lnTo>
                      <a:pt x="1228" y="829"/>
                    </a:lnTo>
                    <a:lnTo>
                      <a:pt x="1222" y="836"/>
                    </a:lnTo>
                    <a:lnTo>
                      <a:pt x="1215" y="842"/>
                    </a:lnTo>
                    <a:lnTo>
                      <a:pt x="1208" y="850"/>
                    </a:lnTo>
                    <a:lnTo>
                      <a:pt x="1200" y="857"/>
                    </a:lnTo>
                    <a:lnTo>
                      <a:pt x="1194" y="864"/>
                    </a:lnTo>
                    <a:lnTo>
                      <a:pt x="1187" y="871"/>
                    </a:lnTo>
                    <a:lnTo>
                      <a:pt x="1180" y="878"/>
                    </a:lnTo>
                    <a:lnTo>
                      <a:pt x="1173" y="885"/>
                    </a:lnTo>
                    <a:lnTo>
                      <a:pt x="1167" y="893"/>
                    </a:lnTo>
                    <a:lnTo>
                      <a:pt x="1157" y="892"/>
                    </a:lnTo>
                    <a:lnTo>
                      <a:pt x="1149" y="892"/>
                    </a:lnTo>
                    <a:lnTo>
                      <a:pt x="1140" y="892"/>
                    </a:lnTo>
                    <a:lnTo>
                      <a:pt x="1131" y="892"/>
                    </a:lnTo>
                    <a:lnTo>
                      <a:pt x="1122" y="890"/>
                    </a:lnTo>
                    <a:lnTo>
                      <a:pt x="1114" y="890"/>
                    </a:lnTo>
                    <a:lnTo>
                      <a:pt x="1105" y="890"/>
                    </a:lnTo>
                    <a:lnTo>
                      <a:pt x="1097" y="890"/>
                    </a:lnTo>
                    <a:lnTo>
                      <a:pt x="1088" y="889"/>
                    </a:lnTo>
                    <a:lnTo>
                      <a:pt x="1079" y="889"/>
                    </a:lnTo>
                    <a:lnTo>
                      <a:pt x="1071" y="888"/>
                    </a:lnTo>
                    <a:lnTo>
                      <a:pt x="1062" y="888"/>
                    </a:lnTo>
                    <a:lnTo>
                      <a:pt x="1053" y="887"/>
                    </a:lnTo>
                    <a:lnTo>
                      <a:pt x="1045" y="887"/>
                    </a:lnTo>
                    <a:lnTo>
                      <a:pt x="1036" y="887"/>
                    </a:lnTo>
                    <a:lnTo>
                      <a:pt x="1028" y="887"/>
                    </a:lnTo>
                    <a:lnTo>
                      <a:pt x="1019" y="886"/>
                    </a:lnTo>
                    <a:lnTo>
                      <a:pt x="1010" y="885"/>
                    </a:lnTo>
                    <a:lnTo>
                      <a:pt x="1002" y="884"/>
                    </a:lnTo>
                    <a:lnTo>
                      <a:pt x="994" y="884"/>
                    </a:lnTo>
                    <a:lnTo>
                      <a:pt x="984" y="883"/>
                    </a:lnTo>
                    <a:lnTo>
                      <a:pt x="976" y="882"/>
                    </a:lnTo>
                    <a:lnTo>
                      <a:pt x="967" y="881"/>
                    </a:lnTo>
                    <a:lnTo>
                      <a:pt x="959" y="881"/>
                    </a:lnTo>
                    <a:lnTo>
                      <a:pt x="950" y="880"/>
                    </a:lnTo>
                    <a:lnTo>
                      <a:pt x="941" y="879"/>
                    </a:lnTo>
                    <a:lnTo>
                      <a:pt x="933" y="878"/>
                    </a:lnTo>
                    <a:lnTo>
                      <a:pt x="925" y="877"/>
                    </a:lnTo>
                    <a:lnTo>
                      <a:pt x="915" y="876"/>
                    </a:lnTo>
                    <a:lnTo>
                      <a:pt x="907" y="875"/>
                    </a:lnTo>
                    <a:lnTo>
                      <a:pt x="899" y="874"/>
                    </a:lnTo>
                    <a:lnTo>
                      <a:pt x="890" y="874"/>
                    </a:lnTo>
                    <a:lnTo>
                      <a:pt x="881" y="872"/>
                    </a:lnTo>
                    <a:lnTo>
                      <a:pt x="873" y="871"/>
                    </a:lnTo>
                    <a:lnTo>
                      <a:pt x="864" y="869"/>
                    </a:lnTo>
                    <a:lnTo>
                      <a:pt x="856" y="869"/>
                    </a:lnTo>
                    <a:lnTo>
                      <a:pt x="846" y="866"/>
                    </a:lnTo>
                    <a:lnTo>
                      <a:pt x="838" y="865"/>
                    </a:lnTo>
                    <a:lnTo>
                      <a:pt x="830" y="863"/>
                    </a:lnTo>
                    <a:lnTo>
                      <a:pt x="821" y="863"/>
                    </a:lnTo>
                    <a:lnTo>
                      <a:pt x="812" y="861"/>
                    </a:lnTo>
                    <a:lnTo>
                      <a:pt x="804" y="860"/>
                    </a:lnTo>
                    <a:lnTo>
                      <a:pt x="795" y="858"/>
                    </a:lnTo>
                    <a:lnTo>
                      <a:pt x="788" y="857"/>
                    </a:lnTo>
                    <a:lnTo>
                      <a:pt x="779" y="855"/>
                    </a:lnTo>
                    <a:lnTo>
                      <a:pt x="770" y="854"/>
                    </a:lnTo>
                    <a:lnTo>
                      <a:pt x="762" y="853"/>
                    </a:lnTo>
                    <a:lnTo>
                      <a:pt x="755" y="852"/>
                    </a:lnTo>
                    <a:lnTo>
                      <a:pt x="745" y="849"/>
                    </a:lnTo>
                    <a:lnTo>
                      <a:pt x="737" y="848"/>
                    </a:lnTo>
                    <a:lnTo>
                      <a:pt x="728" y="845"/>
                    </a:lnTo>
                    <a:lnTo>
                      <a:pt x="720" y="844"/>
                    </a:lnTo>
                    <a:lnTo>
                      <a:pt x="712" y="841"/>
                    </a:lnTo>
                    <a:lnTo>
                      <a:pt x="703" y="839"/>
                    </a:lnTo>
                    <a:lnTo>
                      <a:pt x="695" y="837"/>
                    </a:lnTo>
                    <a:lnTo>
                      <a:pt x="688" y="836"/>
                    </a:lnTo>
                    <a:lnTo>
                      <a:pt x="678" y="833"/>
                    </a:lnTo>
                    <a:lnTo>
                      <a:pt x="671" y="832"/>
                    </a:lnTo>
                    <a:lnTo>
                      <a:pt x="662" y="829"/>
                    </a:lnTo>
                    <a:lnTo>
                      <a:pt x="654" y="828"/>
                    </a:lnTo>
                    <a:lnTo>
                      <a:pt x="646" y="826"/>
                    </a:lnTo>
                    <a:lnTo>
                      <a:pt x="639" y="824"/>
                    </a:lnTo>
                    <a:lnTo>
                      <a:pt x="630" y="822"/>
                    </a:lnTo>
                    <a:lnTo>
                      <a:pt x="623" y="821"/>
                    </a:lnTo>
                    <a:lnTo>
                      <a:pt x="613" y="813"/>
                    </a:lnTo>
                    <a:lnTo>
                      <a:pt x="602" y="807"/>
                    </a:lnTo>
                    <a:lnTo>
                      <a:pt x="592" y="800"/>
                    </a:lnTo>
                    <a:lnTo>
                      <a:pt x="582" y="793"/>
                    </a:lnTo>
                    <a:lnTo>
                      <a:pt x="572" y="787"/>
                    </a:lnTo>
                    <a:lnTo>
                      <a:pt x="561" y="781"/>
                    </a:lnTo>
                    <a:lnTo>
                      <a:pt x="551" y="775"/>
                    </a:lnTo>
                    <a:lnTo>
                      <a:pt x="542" y="768"/>
                    </a:lnTo>
                    <a:lnTo>
                      <a:pt x="531" y="761"/>
                    </a:lnTo>
                    <a:lnTo>
                      <a:pt x="521" y="755"/>
                    </a:lnTo>
                    <a:lnTo>
                      <a:pt x="510" y="749"/>
                    </a:lnTo>
                    <a:lnTo>
                      <a:pt x="501" y="742"/>
                    </a:lnTo>
                    <a:lnTo>
                      <a:pt x="490" y="736"/>
                    </a:lnTo>
                    <a:lnTo>
                      <a:pt x="480" y="730"/>
                    </a:lnTo>
                    <a:lnTo>
                      <a:pt x="470" y="723"/>
                    </a:lnTo>
                    <a:lnTo>
                      <a:pt x="460" y="717"/>
                    </a:lnTo>
                    <a:lnTo>
                      <a:pt x="449" y="710"/>
                    </a:lnTo>
                    <a:lnTo>
                      <a:pt x="439" y="704"/>
                    </a:lnTo>
                    <a:lnTo>
                      <a:pt x="428" y="697"/>
                    </a:lnTo>
                    <a:lnTo>
                      <a:pt x="418" y="691"/>
                    </a:lnTo>
                    <a:lnTo>
                      <a:pt x="408" y="685"/>
                    </a:lnTo>
                    <a:lnTo>
                      <a:pt x="398" y="679"/>
                    </a:lnTo>
                    <a:lnTo>
                      <a:pt x="387" y="672"/>
                    </a:lnTo>
                    <a:lnTo>
                      <a:pt x="378" y="666"/>
                    </a:lnTo>
                    <a:lnTo>
                      <a:pt x="367" y="659"/>
                    </a:lnTo>
                    <a:lnTo>
                      <a:pt x="357" y="652"/>
                    </a:lnTo>
                    <a:lnTo>
                      <a:pt x="346" y="646"/>
                    </a:lnTo>
                    <a:lnTo>
                      <a:pt x="337" y="640"/>
                    </a:lnTo>
                    <a:lnTo>
                      <a:pt x="327" y="634"/>
                    </a:lnTo>
                    <a:lnTo>
                      <a:pt x="316" y="627"/>
                    </a:lnTo>
                    <a:lnTo>
                      <a:pt x="307" y="621"/>
                    </a:lnTo>
                    <a:lnTo>
                      <a:pt x="297" y="615"/>
                    </a:lnTo>
                    <a:lnTo>
                      <a:pt x="287" y="608"/>
                    </a:lnTo>
                    <a:lnTo>
                      <a:pt x="276" y="600"/>
                    </a:lnTo>
                    <a:lnTo>
                      <a:pt x="266" y="593"/>
                    </a:lnTo>
                    <a:lnTo>
                      <a:pt x="257" y="587"/>
                    </a:lnTo>
                    <a:lnTo>
                      <a:pt x="246" y="579"/>
                    </a:lnTo>
                    <a:lnTo>
                      <a:pt x="236" y="573"/>
                    </a:lnTo>
                    <a:lnTo>
                      <a:pt x="226" y="566"/>
                    </a:lnTo>
                    <a:lnTo>
                      <a:pt x="217" y="560"/>
                    </a:lnTo>
                    <a:lnTo>
                      <a:pt x="207" y="552"/>
                    </a:lnTo>
                    <a:lnTo>
                      <a:pt x="196" y="545"/>
                    </a:lnTo>
                    <a:lnTo>
                      <a:pt x="187" y="538"/>
                    </a:lnTo>
                    <a:lnTo>
                      <a:pt x="177" y="530"/>
                    </a:lnTo>
                    <a:lnTo>
                      <a:pt x="168" y="523"/>
                    </a:lnTo>
                    <a:lnTo>
                      <a:pt x="159" y="516"/>
                    </a:lnTo>
                    <a:lnTo>
                      <a:pt x="149" y="508"/>
                    </a:lnTo>
                    <a:lnTo>
                      <a:pt x="140" y="502"/>
                    </a:lnTo>
                    <a:lnTo>
                      <a:pt x="130" y="494"/>
                    </a:lnTo>
                    <a:lnTo>
                      <a:pt x="121" y="487"/>
                    </a:lnTo>
                    <a:lnTo>
                      <a:pt x="112" y="478"/>
                    </a:lnTo>
                    <a:lnTo>
                      <a:pt x="102" y="471"/>
                    </a:lnTo>
                    <a:lnTo>
                      <a:pt x="93" y="462"/>
                    </a:lnTo>
                    <a:lnTo>
                      <a:pt x="83" y="455"/>
                    </a:lnTo>
                    <a:lnTo>
                      <a:pt x="75" y="447"/>
                    </a:lnTo>
                    <a:lnTo>
                      <a:pt x="67" y="440"/>
                    </a:lnTo>
                    <a:lnTo>
                      <a:pt x="57" y="431"/>
                    </a:lnTo>
                    <a:lnTo>
                      <a:pt x="49" y="423"/>
                    </a:lnTo>
                    <a:lnTo>
                      <a:pt x="41" y="414"/>
                    </a:lnTo>
                    <a:lnTo>
                      <a:pt x="32" y="407"/>
                    </a:lnTo>
                    <a:lnTo>
                      <a:pt x="23" y="398"/>
                    </a:lnTo>
                    <a:lnTo>
                      <a:pt x="16" y="390"/>
                    </a:lnTo>
                    <a:lnTo>
                      <a:pt x="7" y="381"/>
                    </a:lnTo>
                    <a:lnTo>
                      <a:pt x="0" y="374"/>
                    </a:lnTo>
                    <a:lnTo>
                      <a:pt x="0" y="360"/>
                    </a:lnTo>
                    <a:lnTo>
                      <a:pt x="9" y="366"/>
                    </a:lnTo>
                    <a:lnTo>
                      <a:pt x="20" y="373"/>
                    </a:lnTo>
                    <a:lnTo>
                      <a:pt x="30" y="379"/>
                    </a:lnTo>
                    <a:lnTo>
                      <a:pt x="41" y="385"/>
                    </a:lnTo>
                    <a:lnTo>
                      <a:pt x="50" y="392"/>
                    </a:lnTo>
                    <a:lnTo>
                      <a:pt x="60" y="398"/>
                    </a:lnTo>
                    <a:lnTo>
                      <a:pt x="71" y="405"/>
                    </a:lnTo>
                    <a:lnTo>
                      <a:pt x="81" y="412"/>
                    </a:lnTo>
                    <a:lnTo>
                      <a:pt x="91" y="419"/>
                    </a:lnTo>
                    <a:lnTo>
                      <a:pt x="100" y="425"/>
                    </a:lnTo>
                    <a:lnTo>
                      <a:pt x="109" y="432"/>
                    </a:lnTo>
                    <a:lnTo>
                      <a:pt x="120" y="440"/>
                    </a:lnTo>
                    <a:lnTo>
                      <a:pt x="129" y="446"/>
                    </a:lnTo>
                    <a:lnTo>
                      <a:pt x="140" y="453"/>
                    </a:lnTo>
                    <a:lnTo>
                      <a:pt x="149" y="460"/>
                    </a:lnTo>
                    <a:lnTo>
                      <a:pt x="160" y="468"/>
                    </a:lnTo>
                    <a:lnTo>
                      <a:pt x="169" y="474"/>
                    </a:lnTo>
                    <a:lnTo>
                      <a:pt x="178" y="481"/>
                    </a:lnTo>
                    <a:lnTo>
                      <a:pt x="188" y="489"/>
                    </a:lnTo>
                    <a:lnTo>
                      <a:pt x="198" y="496"/>
                    </a:lnTo>
                    <a:lnTo>
                      <a:pt x="208" y="503"/>
                    </a:lnTo>
                    <a:lnTo>
                      <a:pt x="217" y="511"/>
                    </a:lnTo>
                    <a:lnTo>
                      <a:pt x="226" y="518"/>
                    </a:lnTo>
                    <a:lnTo>
                      <a:pt x="237" y="526"/>
                    </a:lnTo>
                    <a:lnTo>
                      <a:pt x="246" y="532"/>
                    </a:lnTo>
                    <a:lnTo>
                      <a:pt x="256" y="541"/>
                    </a:lnTo>
                    <a:lnTo>
                      <a:pt x="265" y="547"/>
                    </a:lnTo>
                    <a:lnTo>
                      <a:pt x="275" y="555"/>
                    </a:lnTo>
                    <a:lnTo>
                      <a:pt x="285" y="563"/>
                    </a:lnTo>
                    <a:lnTo>
                      <a:pt x="294" y="570"/>
                    </a:lnTo>
                    <a:lnTo>
                      <a:pt x="304" y="577"/>
                    </a:lnTo>
                    <a:lnTo>
                      <a:pt x="314" y="586"/>
                    </a:lnTo>
                    <a:lnTo>
                      <a:pt x="323" y="592"/>
                    </a:lnTo>
                    <a:lnTo>
                      <a:pt x="333" y="599"/>
                    </a:lnTo>
                    <a:lnTo>
                      <a:pt x="342" y="607"/>
                    </a:lnTo>
                    <a:lnTo>
                      <a:pt x="352" y="614"/>
                    </a:lnTo>
                    <a:lnTo>
                      <a:pt x="361" y="620"/>
                    </a:lnTo>
                    <a:lnTo>
                      <a:pt x="370" y="628"/>
                    </a:lnTo>
                    <a:lnTo>
                      <a:pt x="380" y="635"/>
                    </a:lnTo>
                    <a:lnTo>
                      <a:pt x="389" y="643"/>
                    </a:lnTo>
                    <a:lnTo>
                      <a:pt x="399" y="649"/>
                    </a:lnTo>
                    <a:lnTo>
                      <a:pt x="408" y="657"/>
                    </a:lnTo>
                    <a:lnTo>
                      <a:pt x="417" y="664"/>
                    </a:lnTo>
                    <a:lnTo>
                      <a:pt x="428" y="671"/>
                    </a:lnTo>
                    <a:lnTo>
                      <a:pt x="437" y="679"/>
                    </a:lnTo>
                    <a:lnTo>
                      <a:pt x="448" y="686"/>
                    </a:lnTo>
                    <a:lnTo>
                      <a:pt x="458" y="693"/>
                    </a:lnTo>
                    <a:lnTo>
                      <a:pt x="469" y="700"/>
                    </a:lnTo>
                    <a:lnTo>
                      <a:pt x="478" y="707"/>
                    </a:lnTo>
                    <a:lnTo>
                      <a:pt x="487" y="714"/>
                    </a:lnTo>
                    <a:lnTo>
                      <a:pt x="498" y="720"/>
                    </a:lnTo>
                    <a:lnTo>
                      <a:pt x="508" y="728"/>
                    </a:lnTo>
                    <a:lnTo>
                      <a:pt x="518" y="734"/>
                    </a:lnTo>
                    <a:lnTo>
                      <a:pt x="528" y="741"/>
                    </a:lnTo>
                    <a:lnTo>
                      <a:pt x="538" y="747"/>
                    </a:lnTo>
                    <a:lnTo>
                      <a:pt x="550" y="755"/>
                    </a:lnTo>
                    <a:lnTo>
                      <a:pt x="559" y="761"/>
                    </a:lnTo>
                    <a:lnTo>
                      <a:pt x="571" y="767"/>
                    </a:lnTo>
                    <a:lnTo>
                      <a:pt x="580" y="774"/>
                    </a:lnTo>
                    <a:lnTo>
                      <a:pt x="592" y="780"/>
                    </a:lnTo>
                    <a:lnTo>
                      <a:pt x="602" y="786"/>
                    </a:lnTo>
                    <a:lnTo>
                      <a:pt x="614" y="792"/>
                    </a:lnTo>
                    <a:lnTo>
                      <a:pt x="624" y="799"/>
                    </a:lnTo>
                    <a:lnTo>
                      <a:pt x="637" y="806"/>
                    </a:lnTo>
                    <a:lnTo>
                      <a:pt x="643" y="807"/>
                    </a:lnTo>
                    <a:lnTo>
                      <a:pt x="649" y="809"/>
                    </a:lnTo>
                    <a:lnTo>
                      <a:pt x="655" y="811"/>
                    </a:lnTo>
                    <a:lnTo>
                      <a:pt x="662" y="813"/>
                    </a:lnTo>
                    <a:lnTo>
                      <a:pt x="668" y="814"/>
                    </a:lnTo>
                    <a:lnTo>
                      <a:pt x="675" y="816"/>
                    </a:lnTo>
                    <a:lnTo>
                      <a:pt x="681" y="818"/>
                    </a:lnTo>
                    <a:lnTo>
                      <a:pt x="689" y="821"/>
                    </a:lnTo>
                    <a:lnTo>
                      <a:pt x="695" y="822"/>
                    </a:lnTo>
                    <a:lnTo>
                      <a:pt x="701" y="823"/>
                    </a:lnTo>
                    <a:lnTo>
                      <a:pt x="709" y="824"/>
                    </a:lnTo>
                    <a:lnTo>
                      <a:pt x="716" y="826"/>
                    </a:lnTo>
                    <a:lnTo>
                      <a:pt x="722" y="827"/>
                    </a:lnTo>
                    <a:lnTo>
                      <a:pt x="730" y="828"/>
                    </a:lnTo>
                    <a:lnTo>
                      <a:pt x="737" y="829"/>
                    </a:lnTo>
                    <a:lnTo>
                      <a:pt x="744" y="831"/>
                    </a:lnTo>
                    <a:lnTo>
                      <a:pt x="750" y="831"/>
                    </a:lnTo>
                    <a:lnTo>
                      <a:pt x="758" y="832"/>
                    </a:lnTo>
                    <a:lnTo>
                      <a:pt x="765" y="833"/>
                    </a:lnTo>
                    <a:lnTo>
                      <a:pt x="772" y="834"/>
                    </a:lnTo>
                    <a:lnTo>
                      <a:pt x="779" y="835"/>
                    </a:lnTo>
                    <a:lnTo>
                      <a:pt x="786" y="836"/>
                    </a:lnTo>
                    <a:lnTo>
                      <a:pt x="793" y="837"/>
                    </a:lnTo>
                    <a:lnTo>
                      <a:pt x="800" y="838"/>
                    </a:lnTo>
                    <a:lnTo>
                      <a:pt x="807" y="838"/>
                    </a:lnTo>
                    <a:lnTo>
                      <a:pt x="814" y="839"/>
                    </a:lnTo>
                    <a:lnTo>
                      <a:pt x="821" y="840"/>
                    </a:lnTo>
                    <a:lnTo>
                      <a:pt x="829" y="841"/>
                    </a:lnTo>
                    <a:lnTo>
                      <a:pt x="835" y="841"/>
                    </a:lnTo>
                    <a:lnTo>
                      <a:pt x="842" y="842"/>
                    </a:lnTo>
                    <a:lnTo>
                      <a:pt x="850" y="844"/>
                    </a:lnTo>
                    <a:lnTo>
                      <a:pt x="858" y="845"/>
                    </a:lnTo>
                    <a:lnTo>
                      <a:pt x="864" y="845"/>
                    </a:lnTo>
                    <a:lnTo>
                      <a:pt x="871" y="845"/>
                    </a:lnTo>
                    <a:lnTo>
                      <a:pt x="878" y="846"/>
                    </a:lnTo>
                    <a:lnTo>
                      <a:pt x="885" y="847"/>
                    </a:lnTo>
                    <a:lnTo>
                      <a:pt x="891" y="847"/>
                    </a:lnTo>
                    <a:lnTo>
                      <a:pt x="899" y="848"/>
                    </a:lnTo>
                    <a:lnTo>
                      <a:pt x="906" y="849"/>
                    </a:lnTo>
                    <a:lnTo>
                      <a:pt x="913" y="850"/>
                    </a:lnTo>
                    <a:lnTo>
                      <a:pt x="919" y="850"/>
                    </a:lnTo>
                    <a:lnTo>
                      <a:pt x="927" y="851"/>
                    </a:lnTo>
                    <a:lnTo>
                      <a:pt x="934" y="852"/>
                    </a:lnTo>
                    <a:lnTo>
                      <a:pt x="941" y="853"/>
                    </a:lnTo>
                    <a:lnTo>
                      <a:pt x="948" y="854"/>
                    </a:lnTo>
                    <a:lnTo>
                      <a:pt x="955" y="855"/>
                    </a:lnTo>
                    <a:lnTo>
                      <a:pt x="962" y="856"/>
                    </a:lnTo>
                    <a:lnTo>
                      <a:pt x="970" y="858"/>
                    </a:lnTo>
                    <a:lnTo>
                      <a:pt x="976" y="858"/>
                    </a:lnTo>
                    <a:lnTo>
                      <a:pt x="982" y="860"/>
                    </a:lnTo>
                    <a:lnTo>
                      <a:pt x="988" y="860"/>
                    </a:lnTo>
                    <a:lnTo>
                      <a:pt x="996" y="862"/>
                    </a:lnTo>
                    <a:lnTo>
                      <a:pt x="1002" y="863"/>
                    </a:lnTo>
                    <a:lnTo>
                      <a:pt x="1009" y="865"/>
                    </a:lnTo>
                    <a:lnTo>
                      <a:pt x="1016" y="866"/>
                    </a:lnTo>
                    <a:lnTo>
                      <a:pt x="1023" y="869"/>
                    </a:lnTo>
                    <a:lnTo>
                      <a:pt x="1029" y="870"/>
                    </a:lnTo>
                    <a:lnTo>
                      <a:pt x="1035" y="872"/>
                    </a:lnTo>
                    <a:lnTo>
                      <a:pt x="1042" y="874"/>
                    </a:lnTo>
                    <a:lnTo>
                      <a:pt x="1049" y="876"/>
                    </a:lnTo>
                    <a:lnTo>
                      <a:pt x="1055" y="878"/>
                    </a:lnTo>
                    <a:lnTo>
                      <a:pt x="1062" y="880"/>
                    </a:lnTo>
                    <a:lnTo>
                      <a:pt x="1069" y="883"/>
                    </a:lnTo>
                    <a:lnTo>
                      <a:pt x="1076" y="886"/>
                    </a:lnTo>
                    <a:lnTo>
                      <a:pt x="1081" y="885"/>
                    </a:lnTo>
                    <a:lnTo>
                      <a:pt x="1088" y="884"/>
                    </a:lnTo>
                    <a:lnTo>
                      <a:pt x="1093" y="883"/>
                    </a:lnTo>
                    <a:lnTo>
                      <a:pt x="1099" y="882"/>
                    </a:lnTo>
                    <a:lnTo>
                      <a:pt x="1109" y="879"/>
                    </a:lnTo>
                    <a:lnTo>
                      <a:pt x="1121" y="876"/>
                    </a:lnTo>
                    <a:lnTo>
                      <a:pt x="1131" y="871"/>
                    </a:lnTo>
                    <a:lnTo>
                      <a:pt x="1142" y="866"/>
                    </a:lnTo>
                    <a:lnTo>
                      <a:pt x="1151" y="861"/>
                    </a:lnTo>
                    <a:lnTo>
                      <a:pt x="1162" y="856"/>
                    </a:lnTo>
                    <a:lnTo>
                      <a:pt x="1170" y="849"/>
                    </a:lnTo>
                    <a:lnTo>
                      <a:pt x="1179" y="842"/>
                    </a:lnTo>
                    <a:lnTo>
                      <a:pt x="1189" y="835"/>
                    </a:lnTo>
                    <a:lnTo>
                      <a:pt x="1198" y="828"/>
                    </a:lnTo>
                    <a:lnTo>
                      <a:pt x="1205" y="819"/>
                    </a:lnTo>
                    <a:lnTo>
                      <a:pt x="1215" y="811"/>
                    </a:lnTo>
                    <a:lnTo>
                      <a:pt x="1222" y="803"/>
                    </a:lnTo>
                    <a:lnTo>
                      <a:pt x="1232" y="794"/>
                    </a:lnTo>
                    <a:lnTo>
                      <a:pt x="1239" y="785"/>
                    </a:lnTo>
                    <a:lnTo>
                      <a:pt x="1246" y="776"/>
                    </a:lnTo>
                    <a:lnTo>
                      <a:pt x="1253" y="766"/>
                    </a:lnTo>
                    <a:lnTo>
                      <a:pt x="1262" y="757"/>
                    </a:lnTo>
                    <a:lnTo>
                      <a:pt x="1269" y="747"/>
                    </a:lnTo>
                    <a:lnTo>
                      <a:pt x="1278" y="738"/>
                    </a:lnTo>
                    <a:lnTo>
                      <a:pt x="1285" y="729"/>
                    </a:lnTo>
                    <a:lnTo>
                      <a:pt x="1293" y="719"/>
                    </a:lnTo>
                    <a:lnTo>
                      <a:pt x="1299" y="710"/>
                    </a:lnTo>
                    <a:lnTo>
                      <a:pt x="1308" y="700"/>
                    </a:lnTo>
                    <a:lnTo>
                      <a:pt x="1315" y="691"/>
                    </a:lnTo>
                    <a:lnTo>
                      <a:pt x="1323" y="683"/>
                    </a:lnTo>
                    <a:lnTo>
                      <a:pt x="1331" y="674"/>
                    </a:lnTo>
                    <a:lnTo>
                      <a:pt x="1339" y="667"/>
                    </a:lnTo>
                    <a:lnTo>
                      <a:pt x="1347" y="660"/>
                    </a:lnTo>
                    <a:lnTo>
                      <a:pt x="1357" y="654"/>
                    </a:lnTo>
                    <a:lnTo>
                      <a:pt x="1360" y="645"/>
                    </a:lnTo>
                    <a:lnTo>
                      <a:pt x="1363" y="638"/>
                    </a:lnTo>
                    <a:lnTo>
                      <a:pt x="1366" y="630"/>
                    </a:lnTo>
                    <a:lnTo>
                      <a:pt x="1369" y="622"/>
                    </a:lnTo>
                    <a:lnTo>
                      <a:pt x="1372" y="614"/>
                    </a:lnTo>
                    <a:lnTo>
                      <a:pt x="1376" y="606"/>
                    </a:lnTo>
                    <a:lnTo>
                      <a:pt x="1379" y="597"/>
                    </a:lnTo>
                    <a:lnTo>
                      <a:pt x="1382" y="590"/>
                    </a:lnTo>
                    <a:lnTo>
                      <a:pt x="1384" y="580"/>
                    </a:lnTo>
                    <a:lnTo>
                      <a:pt x="1386" y="573"/>
                    </a:lnTo>
                    <a:lnTo>
                      <a:pt x="1388" y="564"/>
                    </a:lnTo>
                    <a:lnTo>
                      <a:pt x="1391" y="556"/>
                    </a:lnTo>
                    <a:lnTo>
                      <a:pt x="1392" y="547"/>
                    </a:lnTo>
                    <a:lnTo>
                      <a:pt x="1394" y="540"/>
                    </a:lnTo>
                    <a:lnTo>
                      <a:pt x="1397" y="530"/>
                    </a:lnTo>
                    <a:lnTo>
                      <a:pt x="1399" y="523"/>
                    </a:lnTo>
                    <a:lnTo>
                      <a:pt x="1400" y="514"/>
                    </a:lnTo>
                    <a:lnTo>
                      <a:pt x="1401" y="505"/>
                    </a:lnTo>
                    <a:lnTo>
                      <a:pt x="1402" y="496"/>
                    </a:lnTo>
                    <a:lnTo>
                      <a:pt x="1403" y="488"/>
                    </a:lnTo>
                    <a:lnTo>
                      <a:pt x="1403" y="478"/>
                    </a:lnTo>
                    <a:lnTo>
                      <a:pt x="1403" y="470"/>
                    </a:lnTo>
                    <a:lnTo>
                      <a:pt x="1403" y="460"/>
                    </a:lnTo>
                    <a:lnTo>
                      <a:pt x="1404" y="452"/>
                    </a:lnTo>
                    <a:lnTo>
                      <a:pt x="1403" y="443"/>
                    </a:lnTo>
                    <a:lnTo>
                      <a:pt x="1403" y="433"/>
                    </a:lnTo>
                    <a:lnTo>
                      <a:pt x="1402" y="424"/>
                    </a:lnTo>
                    <a:lnTo>
                      <a:pt x="1401" y="416"/>
                    </a:lnTo>
                    <a:lnTo>
                      <a:pt x="1399" y="406"/>
                    </a:lnTo>
                    <a:lnTo>
                      <a:pt x="1398" y="398"/>
                    </a:lnTo>
                    <a:lnTo>
                      <a:pt x="1395" y="388"/>
                    </a:lnTo>
                    <a:lnTo>
                      <a:pt x="1394" y="380"/>
                    </a:lnTo>
                    <a:lnTo>
                      <a:pt x="1388" y="383"/>
                    </a:lnTo>
                    <a:lnTo>
                      <a:pt x="1382" y="387"/>
                    </a:lnTo>
                    <a:lnTo>
                      <a:pt x="1376" y="392"/>
                    </a:lnTo>
                    <a:lnTo>
                      <a:pt x="1369" y="396"/>
                    </a:lnTo>
                    <a:lnTo>
                      <a:pt x="1363" y="400"/>
                    </a:lnTo>
                    <a:lnTo>
                      <a:pt x="1357" y="405"/>
                    </a:lnTo>
                    <a:lnTo>
                      <a:pt x="1352" y="409"/>
                    </a:lnTo>
                    <a:lnTo>
                      <a:pt x="1346" y="414"/>
                    </a:lnTo>
                    <a:lnTo>
                      <a:pt x="1340" y="419"/>
                    </a:lnTo>
                    <a:lnTo>
                      <a:pt x="1334" y="424"/>
                    </a:lnTo>
                    <a:lnTo>
                      <a:pt x="1329" y="429"/>
                    </a:lnTo>
                    <a:lnTo>
                      <a:pt x="1324" y="435"/>
                    </a:lnTo>
                    <a:lnTo>
                      <a:pt x="1318" y="441"/>
                    </a:lnTo>
                    <a:lnTo>
                      <a:pt x="1314" y="446"/>
                    </a:lnTo>
                    <a:lnTo>
                      <a:pt x="1309" y="452"/>
                    </a:lnTo>
                    <a:lnTo>
                      <a:pt x="1306" y="458"/>
                    </a:lnTo>
                    <a:lnTo>
                      <a:pt x="1300" y="464"/>
                    </a:lnTo>
                    <a:lnTo>
                      <a:pt x="1296" y="470"/>
                    </a:lnTo>
                    <a:lnTo>
                      <a:pt x="1292" y="476"/>
                    </a:lnTo>
                    <a:lnTo>
                      <a:pt x="1289" y="483"/>
                    </a:lnTo>
                    <a:lnTo>
                      <a:pt x="1285" y="490"/>
                    </a:lnTo>
                    <a:lnTo>
                      <a:pt x="1282" y="496"/>
                    </a:lnTo>
                    <a:lnTo>
                      <a:pt x="1279" y="503"/>
                    </a:lnTo>
                    <a:lnTo>
                      <a:pt x="1276" y="512"/>
                    </a:lnTo>
                    <a:lnTo>
                      <a:pt x="1273" y="518"/>
                    </a:lnTo>
                    <a:lnTo>
                      <a:pt x="1271" y="525"/>
                    </a:lnTo>
                    <a:lnTo>
                      <a:pt x="1269" y="532"/>
                    </a:lnTo>
                    <a:lnTo>
                      <a:pt x="1269" y="541"/>
                    </a:lnTo>
                    <a:lnTo>
                      <a:pt x="1267" y="548"/>
                    </a:lnTo>
                    <a:lnTo>
                      <a:pt x="1267" y="556"/>
                    </a:lnTo>
                    <a:lnTo>
                      <a:pt x="1267" y="565"/>
                    </a:lnTo>
                    <a:lnTo>
                      <a:pt x="1267" y="574"/>
                    </a:lnTo>
                    <a:lnTo>
                      <a:pt x="1270" y="577"/>
                    </a:lnTo>
                    <a:lnTo>
                      <a:pt x="1276" y="581"/>
                    </a:lnTo>
                    <a:lnTo>
                      <a:pt x="1282" y="586"/>
                    </a:lnTo>
                    <a:lnTo>
                      <a:pt x="1287" y="590"/>
                    </a:lnTo>
                    <a:lnTo>
                      <a:pt x="1290" y="594"/>
                    </a:lnTo>
                    <a:lnTo>
                      <a:pt x="1293" y="599"/>
                    </a:lnTo>
                    <a:lnTo>
                      <a:pt x="1294" y="606"/>
                    </a:lnTo>
                    <a:lnTo>
                      <a:pt x="1294" y="613"/>
                    </a:lnTo>
                    <a:lnTo>
                      <a:pt x="1284" y="619"/>
                    </a:lnTo>
                    <a:lnTo>
                      <a:pt x="1276" y="610"/>
                    </a:lnTo>
                    <a:lnTo>
                      <a:pt x="1269" y="606"/>
                    </a:lnTo>
                    <a:lnTo>
                      <a:pt x="1260" y="603"/>
                    </a:lnTo>
                    <a:lnTo>
                      <a:pt x="1251" y="604"/>
                    </a:lnTo>
                    <a:lnTo>
                      <a:pt x="1240" y="604"/>
                    </a:lnTo>
                    <a:lnTo>
                      <a:pt x="1231" y="607"/>
                    </a:lnTo>
                    <a:lnTo>
                      <a:pt x="1220" y="606"/>
                    </a:lnTo>
                    <a:lnTo>
                      <a:pt x="1212" y="606"/>
                    </a:lnTo>
                    <a:lnTo>
                      <a:pt x="1207" y="611"/>
                    </a:lnTo>
                    <a:lnTo>
                      <a:pt x="1201" y="617"/>
                    </a:lnTo>
                    <a:lnTo>
                      <a:pt x="1194" y="623"/>
                    </a:lnTo>
                    <a:lnTo>
                      <a:pt x="1188" y="630"/>
                    </a:lnTo>
                    <a:lnTo>
                      <a:pt x="1180" y="636"/>
                    </a:lnTo>
                    <a:lnTo>
                      <a:pt x="1174" y="642"/>
                    </a:lnTo>
                    <a:lnTo>
                      <a:pt x="1167" y="648"/>
                    </a:lnTo>
                    <a:lnTo>
                      <a:pt x="1162" y="657"/>
                    </a:lnTo>
                    <a:lnTo>
                      <a:pt x="1155" y="663"/>
                    </a:lnTo>
                    <a:lnTo>
                      <a:pt x="1150" y="671"/>
                    </a:lnTo>
                    <a:lnTo>
                      <a:pt x="1147" y="679"/>
                    </a:lnTo>
                    <a:lnTo>
                      <a:pt x="1145" y="688"/>
                    </a:lnTo>
                    <a:lnTo>
                      <a:pt x="1144" y="696"/>
                    </a:lnTo>
                    <a:lnTo>
                      <a:pt x="1146" y="706"/>
                    </a:lnTo>
                    <a:lnTo>
                      <a:pt x="1149" y="715"/>
                    </a:lnTo>
                    <a:lnTo>
                      <a:pt x="1156" y="727"/>
                    </a:lnTo>
                    <a:lnTo>
                      <a:pt x="1162" y="729"/>
                    </a:lnTo>
                    <a:lnTo>
                      <a:pt x="1165" y="735"/>
                    </a:lnTo>
                    <a:lnTo>
                      <a:pt x="1166" y="742"/>
                    </a:lnTo>
                    <a:lnTo>
                      <a:pt x="1167" y="751"/>
                    </a:lnTo>
                    <a:lnTo>
                      <a:pt x="1157" y="751"/>
                    </a:lnTo>
                    <a:lnTo>
                      <a:pt x="1152" y="750"/>
                    </a:lnTo>
                    <a:lnTo>
                      <a:pt x="1148" y="746"/>
                    </a:lnTo>
                    <a:lnTo>
                      <a:pt x="1147" y="743"/>
                    </a:lnTo>
                    <a:lnTo>
                      <a:pt x="1145" y="738"/>
                    </a:lnTo>
                    <a:lnTo>
                      <a:pt x="1144" y="734"/>
                    </a:lnTo>
                    <a:lnTo>
                      <a:pt x="1143" y="729"/>
                    </a:lnTo>
                    <a:lnTo>
                      <a:pt x="1142" y="727"/>
                    </a:lnTo>
                    <a:lnTo>
                      <a:pt x="1142" y="716"/>
                    </a:lnTo>
                    <a:lnTo>
                      <a:pt x="1131" y="716"/>
                    </a:lnTo>
                    <a:lnTo>
                      <a:pt x="1122" y="716"/>
                    </a:lnTo>
                    <a:lnTo>
                      <a:pt x="1112" y="717"/>
                    </a:lnTo>
                    <a:lnTo>
                      <a:pt x="1102" y="720"/>
                    </a:lnTo>
                    <a:lnTo>
                      <a:pt x="1092" y="722"/>
                    </a:lnTo>
                    <a:lnTo>
                      <a:pt x="1082" y="726"/>
                    </a:lnTo>
                    <a:lnTo>
                      <a:pt x="1072" y="729"/>
                    </a:lnTo>
                    <a:lnTo>
                      <a:pt x="1062" y="733"/>
                    </a:lnTo>
                    <a:lnTo>
                      <a:pt x="1052" y="736"/>
                    </a:lnTo>
                    <a:lnTo>
                      <a:pt x="1042" y="739"/>
                    </a:lnTo>
                    <a:lnTo>
                      <a:pt x="1031" y="742"/>
                    </a:lnTo>
                    <a:lnTo>
                      <a:pt x="1022" y="746"/>
                    </a:lnTo>
                    <a:lnTo>
                      <a:pt x="1011" y="749"/>
                    </a:lnTo>
                    <a:lnTo>
                      <a:pt x="1002" y="752"/>
                    </a:lnTo>
                    <a:lnTo>
                      <a:pt x="993" y="755"/>
                    </a:lnTo>
                    <a:lnTo>
                      <a:pt x="983" y="758"/>
                    </a:lnTo>
                    <a:lnTo>
                      <a:pt x="975" y="758"/>
                    </a:lnTo>
                    <a:lnTo>
                      <a:pt x="967" y="759"/>
                    </a:lnTo>
                    <a:lnTo>
                      <a:pt x="960" y="760"/>
                    </a:lnTo>
                    <a:lnTo>
                      <a:pt x="954" y="761"/>
                    </a:lnTo>
                    <a:lnTo>
                      <a:pt x="947" y="761"/>
                    </a:lnTo>
                    <a:lnTo>
                      <a:pt x="939" y="762"/>
                    </a:lnTo>
                    <a:lnTo>
                      <a:pt x="932" y="763"/>
                    </a:lnTo>
                    <a:lnTo>
                      <a:pt x="926" y="764"/>
                    </a:lnTo>
                    <a:lnTo>
                      <a:pt x="918" y="764"/>
                    </a:lnTo>
                    <a:lnTo>
                      <a:pt x="912" y="764"/>
                    </a:lnTo>
                    <a:lnTo>
                      <a:pt x="905" y="764"/>
                    </a:lnTo>
                    <a:lnTo>
                      <a:pt x="899" y="765"/>
                    </a:lnTo>
                    <a:lnTo>
                      <a:pt x="891" y="765"/>
                    </a:lnTo>
                    <a:lnTo>
                      <a:pt x="885" y="765"/>
                    </a:lnTo>
                    <a:lnTo>
                      <a:pt x="879" y="765"/>
                    </a:lnTo>
                    <a:lnTo>
                      <a:pt x="873" y="766"/>
                    </a:lnTo>
                    <a:lnTo>
                      <a:pt x="865" y="765"/>
                    </a:lnTo>
                    <a:lnTo>
                      <a:pt x="858" y="765"/>
                    </a:lnTo>
                    <a:lnTo>
                      <a:pt x="851" y="764"/>
                    </a:lnTo>
                    <a:lnTo>
                      <a:pt x="844" y="764"/>
                    </a:lnTo>
                    <a:lnTo>
                      <a:pt x="837" y="763"/>
                    </a:lnTo>
                    <a:lnTo>
                      <a:pt x="831" y="763"/>
                    </a:lnTo>
                    <a:lnTo>
                      <a:pt x="824" y="762"/>
                    </a:lnTo>
                    <a:lnTo>
                      <a:pt x="818" y="762"/>
                    </a:lnTo>
                    <a:lnTo>
                      <a:pt x="812" y="761"/>
                    </a:lnTo>
                    <a:lnTo>
                      <a:pt x="806" y="760"/>
                    </a:lnTo>
                    <a:lnTo>
                      <a:pt x="799" y="759"/>
                    </a:lnTo>
                    <a:lnTo>
                      <a:pt x="793" y="759"/>
                    </a:lnTo>
                    <a:lnTo>
                      <a:pt x="787" y="758"/>
                    </a:lnTo>
                    <a:lnTo>
                      <a:pt x="781" y="757"/>
                    </a:lnTo>
                    <a:lnTo>
                      <a:pt x="774" y="756"/>
                    </a:lnTo>
                    <a:lnTo>
                      <a:pt x="768" y="756"/>
                    </a:lnTo>
                    <a:lnTo>
                      <a:pt x="761" y="754"/>
                    </a:lnTo>
                    <a:lnTo>
                      <a:pt x="755" y="753"/>
                    </a:lnTo>
                    <a:lnTo>
                      <a:pt x="748" y="751"/>
                    </a:lnTo>
                    <a:lnTo>
                      <a:pt x="742" y="750"/>
                    </a:lnTo>
                    <a:lnTo>
                      <a:pt x="736" y="747"/>
                    </a:lnTo>
                    <a:lnTo>
                      <a:pt x="730" y="746"/>
                    </a:lnTo>
                    <a:lnTo>
                      <a:pt x="723" y="744"/>
                    </a:lnTo>
                    <a:lnTo>
                      <a:pt x="717" y="743"/>
                    </a:lnTo>
                    <a:lnTo>
                      <a:pt x="711" y="740"/>
                    </a:lnTo>
                    <a:lnTo>
                      <a:pt x="704" y="739"/>
                    </a:lnTo>
                    <a:lnTo>
                      <a:pt x="698" y="737"/>
                    </a:lnTo>
                    <a:lnTo>
                      <a:pt x="692" y="736"/>
                    </a:lnTo>
                    <a:lnTo>
                      <a:pt x="686" y="733"/>
                    </a:lnTo>
                    <a:lnTo>
                      <a:pt x="679" y="732"/>
                    </a:lnTo>
                    <a:lnTo>
                      <a:pt x="673" y="730"/>
                    </a:lnTo>
                    <a:lnTo>
                      <a:pt x="667" y="729"/>
                    </a:lnTo>
                    <a:lnTo>
                      <a:pt x="661" y="726"/>
                    </a:lnTo>
                    <a:lnTo>
                      <a:pt x="654" y="723"/>
                    </a:lnTo>
                    <a:lnTo>
                      <a:pt x="648" y="721"/>
                    </a:lnTo>
                    <a:lnTo>
                      <a:pt x="642" y="719"/>
                    </a:lnTo>
                    <a:lnTo>
                      <a:pt x="636" y="717"/>
                    </a:lnTo>
                    <a:lnTo>
                      <a:pt x="629" y="715"/>
                    </a:lnTo>
                    <a:lnTo>
                      <a:pt x="623" y="713"/>
                    </a:lnTo>
                    <a:lnTo>
                      <a:pt x="617" y="711"/>
                    </a:lnTo>
                    <a:lnTo>
                      <a:pt x="611" y="708"/>
                    </a:lnTo>
                    <a:lnTo>
                      <a:pt x="604" y="706"/>
                    </a:lnTo>
                    <a:lnTo>
                      <a:pt x="598" y="704"/>
                    </a:lnTo>
                    <a:lnTo>
                      <a:pt x="592" y="702"/>
                    </a:lnTo>
                    <a:lnTo>
                      <a:pt x="585" y="698"/>
                    </a:lnTo>
                    <a:lnTo>
                      <a:pt x="579" y="696"/>
                    </a:lnTo>
                    <a:lnTo>
                      <a:pt x="573" y="694"/>
                    </a:lnTo>
                    <a:lnTo>
                      <a:pt x="568" y="692"/>
                    </a:lnTo>
                    <a:lnTo>
                      <a:pt x="558" y="688"/>
                    </a:lnTo>
                    <a:lnTo>
                      <a:pt x="549" y="686"/>
                    </a:lnTo>
                    <a:lnTo>
                      <a:pt x="538" y="683"/>
                    </a:lnTo>
                    <a:lnTo>
                      <a:pt x="529" y="681"/>
                    </a:lnTo>
                    <a:lnTo>
                      <a:pt x="519" y="675"/>
                    </a:lnTo>
                    <a:lnTo>
                      <a:pt x="511" y="670"/>
                    </a:lnTo>
                    <a:lnTo>
                      <a:pt x="505" y="663"/>
                    </a:lnTo>
                    <a:lnTo>
                      <a:pt x="502" y="654"/>
                    </a:lnTo>
                    <a:lnTo>
                      <a:pt x="502" y="643"/>
                    </a:lnTo>
                    <a:lnTo>
                      <a:pt x="511" y="644"/>
                    </a:lnTo>
                    <a:lnTo>
                      <a:pt x="521" y="648"/>
                    </a:lnTo>
                    <a:lnTo>
                      <a:pt x="530" y="651"/>
                    </a:lnTo>
                    <a:lnTo>
                      <a:pt x="541" y="658"/>
                    </a:lnTo>
                    <a:lnTo>
                      <a:pt x="550" y="662"/>
                    </a:lnTo>
                    <a:lnTo>
                      <a:pt x="561" y="667"/>
                    </a:lnTo>
                    <a:lnTo>
                      <a:pt x="572" y="672"/>
                    </a:lnTo>
                    <a:lnTo>
                      <a:pt x="583" y="679"/>
                    </a:lnTo>
                    <a:lnTo>
                      <a:pt x="594" y="683"/>
                    </a:lnTo>
                    <a:lnTo>
                      <a:pt x="605" y="688"/>
                    </a:lnTo>
                    <a:lnTo>
                      <a:pt x="611" y="690"/>
                    </a:lnTo>
                    <a:lnTo>
                      <a:pt x="616" y="692"/>
                    </a:lnTo>
                    <a:lnTo>
                      <a:pt x="622" y="694"/>
                    </a:lnTo>
                    <a:lnTo>
                      <a:pt x="628" y="696"/>
                    </a:lnTo>
                    <a:lnTo>
                      <a:pt x="633" y="697"/>
                    </a:lnTo>
                    <a:lnTo>
                      <a:pt x="640" y="698"/>
                    </a:lnTo>
                    <a:lnTo>
                      <a:pt x="646" y="698"/>
                    </a:lnTo>
                    <a:lnTo>
                      <a:pt x="652" y="699"/>
                    </a:lnTo>
                    <a:lnTo>
                      <a:pt x="659" y="699"/>
                    </a:lnTo>
                    <a:lnTo>
                      <a:pt x="665" y="699"/>
                    </a:lnTo>
                    <a:lnTo>
                      <a:pt x="671" y="699"/>
                    </a:lnTo>
                    <a:lnTo>
                      <a:pt x="678" y="699"/>
                    </a:lnTo>
                    <a:lnTo>
                      <a:pt x="689" y="703"/>
                    </a:lnTo>
                    <a:lnTo>
                      <a:pt x="700" y="708"/>
                    </a:lnTo>
                    <a:lnTo>
                      <a:pt x="705" y="709"/>
                    </a:lnTo>
                    <a:lnTo>
                      <a:pt x="711" y="711"/>
                    </a:lnTo>
                    <a:lnTo>
                      <a:pt x="717" y="713"/>
                    </a:lnTo>
                    <a:lnTo>
                      <a:pt x="723" y="716"/>
                    </a:lnTo>
                    <a:lnTo>
                      <a:pt x="728" y="717"/>
                    </a:lnTo>
                    <a:lnTo>
                      <a:pt x="735" y="719"/>
                    </a:lnTo>
                    <a:lnTo>
                      <a:pt x="741" y="721"/>
                    </a:lnTo>
                    <a:lnTo>
                      <a:pt x="747" y="723"/>
                    </a:lnTo>
                    <a:lnTo>
                      <a:pt x="754" y="725"/>
                    </a:lnTo>
                    <a:lnTo>
                      <a:pt x="760" y="728"/>
                    </a:lnTo>
                    <a:lnTo>
                      <a:pt x="766" y="729"/>
                    </a:lnTo>
                    <a:lnTo>
                      <a:pt x="772" y="732"/>
                    </a:lnTo>
                    <a:lnTo>
                      <a:pt x="778" y="733"/>
                    </a:lnTo>
                    <a:lnTo>
                      <a:pt x="784" y="734"/>
                    </a:lnTo>
                    <a:lnTo>
                      <a:pt x="790" y="735"/>
                    </a:lnTo>
                    <a:lnTo>
                      <a:pt x="796" y="737"/>
                    </a:lnTo>
                    <a:lnTo>
                      <a:pt x="803" y="738"/>
                    </a:lnTo>
                    <a:lnTo>
                      <a:pt x="809" y="739"/>
                    </a:lnTo>
                    <a:lnTo>
                      <a:pt x="815" y="740"/>
                    </a:lnTo>
                    <a:lnTo>
                      <a:pt x="821" y="742"/>
                    </a:lnTo>
                    <a:lnTo>
                      <a:pt x="828" y="742"/>
                    </a:lnTo>
                    <a:lnTo>
                      <a:pt x="834" y="744"/>
                    </a:lnTo>
                    <a:lnTo>
                      <a:pt x="840" y="744"/>
                    </a:lnTo>
                    <a:lnTo>
                      <a:pt x="847" y="746"/>
                    </a:lnTo>
                    <a:lnTo>
                      <a:pt x="854" y="746"/>
                    </a:lnTo>
                    <a:lnTo>
                      <a:pt x="860" y="747"/>
                    </a:lnTo>
                    <a:lnTo>
                      <a:pt x="866" y="749"/>
                    </a:lnTo>
                    <a:lnTo>
                      <a:pt x="874" y="750"/>
                    </a:lnTo>
                    <a:lnTo>
                      <a:pt x="879" y="750"/>
                    </a:lnTo>
                    <a:lnTo>
                      <a:pt x="885" y="750"/>
                    </a:lnTo>
                    <a:lnTo>
                      <a:pt x="891" y="750"/>
                    </a:lnTo>
                    <a:lnTo>
                      <a:pt x="898" y="750"/>
                    </a:lnTo>
                    <a:lnTo>
                      <a:pt x="904" y="749"/>
                    </a:lnTo>
                    <a:lnTo>
                      <a:pt x="910" y="749"/>
                    </a:lnTo>
                    <a:lnTo>
                      <a:pt x="916" y="749"/>
                    </a:lnTo>
                    <a:lnTo>
                      <a:pt x="923" y="749"/>
                    </a:lnTo>
                    <a:lnTo>
                      <a:pt x="929" y="747"/>
                    </a:lnTo>
                    <a:lnTo>
                      <a:pt x="935" y="746"/>
                    </a:lnTo>
                    <a:lnTo>
                      <a:pt x="941" y="745"/>
                    </a:lnTo>
                    <a:lnTo>
                      <a:pt x="948" y="744"/>
                    </a:lnTo>
                    <a:lnTo>
                      <a:pt x="954" y="743"/>
                    </a:lnTo>
                    <a:lnTo>
                      <a:pt x="960" y="742"/>
                    </a:lnTo>
                    <a:lnTo>
                      <a:pt x="966" y="741"/>
                    </a:lnTo>
                    <a:lnTo>
                      <a:pt x="973" y="740"/>
                    </a:lnTo>
                    <a:lnTo>
                      <a:pt x="978" y="737"/>
                    </a:lnTo>
                    <a:lnTo>
                      <a:pt x="984" y="735"/>
                    </a:lnTo>
                    <a:lnTo>
                      <a:pt x="989" y="733"/>
                    </a:lnTo>
                    <a:lnTo>
                      <a:pt x="996" y="731"/>
                    </a:lnTo>
                    <a:lnTo>
                      <a:pt x="1001" y="728"/>
                    </a:lnTo>
                    <a:lnTo>
                      <a:pt x="1007" y="726"/>
                    </a:lnTo>
                    <a:lnTo>
                      <a:pt x="1012" y="723"/>
                    </a:lnTo>
                    <a:lnTo>
                      <a:pt x="1019" y="721"/>
                    </a:lnTo>
                    <a:lnTo>
                      <a:pt x="1029" y="714"/>
                    </a:lnTo>
                    <a:lnTo>
                      <a:pt x="1041" y="708"/>
                    </a:lnTo>
                    <a:lnTo>
                      <a:pt x="1051" y="699"/>
                    </a:lnTo>
                    <a:lnTo>
                      <a:pt x="1062" y="692"/>
                    </a:lnTo>
                    <a:lnTo>
                      <a:pt x="1071" y="693"/>
                    </a:lnTo>
                    <a:lnTo>
                      <a:pt x="1080" y="692"/>
                    </a:lnTo>
                    <a:lnTo>
                      <a:pt x="1088" y="688"/>
                    </a:lnTo>
                    <a:lnTo>
                      <a:pt x="1095" y="684"/>
                    </a:lnTo>
                    <a:lnTo>
                      <a:pt x="1101" y="678"/>
                    </a:lnTo>
                    <a:lnTo>
                      <a:pt x="1108" y="672"/>
                    </a:lnTo>
                    <a:lnTo>
                      <a:pt x="1116" y="670"/>
                    </a:lnTo>
                    <a:lnTo>
                      <a:pt x="1125" y="671"/>
                    </a:lnTo>
                    <a:lnTo>
                      <a:pt x="1125" y="663"/>
                    </a:lnTo>
                    <a:lnTo>
                      <a:pt x="1127" y="656"/>
                    </a:lnTo>
                    <a:lnTo>
                      <a:pt x="1128" y="647"/>
                    </a:lnTo>
                    <a:lnTo>
                      <a:pt x="1130" y="640"/>
                    </a:lnTo>
                    <a:lnTo>
                      <a:pt x="1131" y="633"/>
                    </a:lnTo>
                    <a:lnTo>
                      <a:pt x="1135" y="625"/>
                    </a:lnTo>
                    <a:lnTo>
                      <a:pt x="1138" y="619"/>
                    </a:lnTo>
                    <a:lnTo>
                      <a:pt x="1142" y="613"/>
                    </a:lnTo>
                    <a:lnTo>
                      <a:pt x="1138" y="607"/>
                    </a:lnTo>
                    <a:lnTo>
                      <a:pt x="1135" y="602"/>
                    </a:lnTo>
                    <a:lnTo>
                      <a:pt x="1130" y="598"/>
                    </a:lnTo>
                    <a:lnTo>
                      <a:pt x="1127" y="596"/>
                    </a:lnTo>
                    <a:lnTo>
                      <a:pt x="1118" y="592"/>
                    </a:lnTo>
                    <a:lnTo>
                      <a:pt x="1108" y="591"/>
                    </a:lnTo>
                    <a:lnTo>
                      <a:pt x="1097" y="590"/>
                    </a:lnTo>
                    <a:lnTo>
                      <a:pt x="1088" y="589"/>
                    </a:lnTo>
                    <a:lnTo>
                      <a:pt x="1078" y="586"/>
                    </a:lnTo>
                    <a:lnTo>
                      <a:pt x="1070" y="581"/>
                    </a:lnTo>
                    <a:lnTo>
                      <a:pt x="1060" y="578"/>
                    </a:lnTo>
                    <a:lnTo>
                      <a:pt x="1052" y="575"/>
                    </a:lnTo>
                    <a:lnTo>
                      <a:pt x="1044" y="572"/>
                    </a:lnTo>
                    <a:lnTo>
                      <a:pt x="1035" y="571"/>
                    </a:lnTo>
                    <a:lnTo>
                      <a:pt x="1026" y="568"/>
                    </a:lnTo>
                    <a:lnTo>
                      <a:pt x="1018" y="567"/>
                    </a:lnTo>
                    <a:lnTo>
                      <a:pt x="1009" y="565"/>
                    </a:lnTo>
                    <a:lnTo>
                      <a:pt x="1002" y="565"/>
                    </a:lnTo>
                    <a:lnTo>
                      <a:pt x="993" y="563"/>
                    </a:lnTo>
                    <a:lnTo>
                      <a:pt x="984" y="562"/>
                    </a:lnTo>
                    <a:lnTo>
                      <a:pt x="976" y="562"/>
                    </a:lnTo>
                    <a:lnTo>
                      <a:pt x="967" y="562"/>
                    </a:lnTo>
                    <a:lnTo>
                      <a:pt x="959" y="561"/>
                    </a:lnTo>
                    <a:lnTo>
                      <a:pt x="951" y="561"/>
                    </a:lnTo>
                    <a:lnTo>
                      <a:pt x="942" y="561"/>
                    </a:lnTo>
                    <a:lnTo>
                      <a:pt x="935" y="562"/>
                    </a:lnTo>
                    <a:lnTo>
                      <a:pt x="926" y="562"/>
                    </a:lnTo>
                    <a:lnTo>
                      <a:pt x="917" y="562"/>
                    </a:lnTo>
                    <a:lnTo>
                      <a:pt x="909" y="562"/>
                    </a:lnTo>
                    <a:lnTo>
                      <a:pt x="901" y="563"/>
                    </a:lnTo>
                    <a:lnTo>
                      <a:pt x="891" y="563"/>
                    </a:lnTo>
                    <a:lnTo>
                      <a:pt x="883" y="564"/>
                    </a:lnTo>
                    <a:lnTo>
                      <a:pt x="875" y="565"/>
                    </a:lnTo>
                    <a:lnTo>
                      <a:pt x="866" y="566"/>
                    </a:lnTo>
                    <a:lnTo>
                      <a:pt x="857" y="566"/>
                    </a:lnTo>
                    <a:lnTo>
                      <a:pt x="848" y="567"/>
                    </a:lnTo>
                    <a:lnTo>
                      <a:pt x="839" y="568"/>
                    </a:lnTo>
                    <a:lnTo>
                      <a:pt x="831" y="569"/>
                    </a:lnTo>
                    <a:lnTo>
                      <a:pt x="821" y="570"/>
                    </a:lnTo>
                    <a:lnTo>
                      <a:pt x="813" y="571"/>
                    </a:lnTo>
                    <a:lnTo>
                      <a:pt x="805" y="572"/>
                    </a:lnTo>
                    <a:lnTo>
                      <a:pt x="796" y="574"/>
                    </a:lnTo>
                    <a:lnTo>
                      <a:pt x="782" y="588"/>
                    </a:lnTo>
                    <a:lnTo>
                      <a:pt x="768" y="564"/>
                    </a:lnTo>
                    <a:lnTo>
                      <a:pt x="837" y="540"/>
                    </a:lnTo>
                    <a:lnTo>
                      <a:pt x="832" y="533"/>
                    </a:lnTo>
                    <a:lnTo>
                      <a:pt x="829" y="527"/>
                    </a:lnTo>
                    <a:lnTo>
                      <a:pt x="823" y="521"/>
                    </a:lnTo>
                    <a:lnTo>
                      <a:pt x="820" y="516"/>
                    </a:lnTo>
                    <a:lnTo>
                      <a:pt x="811" y="504"/>
                    </a:lnTo>
                    <a:lnTo>
                      <a:pt x="803" y="494"/>
                    </a:lnTo>
                    <a:lnTo>
                      <a:pt x="792" y="483"/>
                    </a:lnTo>
                    <a:lnTo>
                      <a:pt x="783" y="473"/>
                    </a:lnTo>
                    <a:lnTo>
                      <a:pt x="773" y="464"/>
                    </a:lnTo>
                    <a:lnTo>
                      <a:pt x="764" y="454"/>
                    </a:lnTo>
                    <a:lnTo>
                      <a:pt x="752" y="444"/>
                    </a:lnTo>
                    <a:lnTo>
                      <a:pt x="742" y="434"/>
                    </a:lnTo>
                    <a:lnTo>
                      <a:pt x="731" y="426"/>
                    </a:lnTo>
                    <a:lnTo>
                      <a:pt x="720" y="418"/>
                    </a:lnTo>
                    <a:lnTo>
                      <a:pt x="714" y="412"/>
                    </a:lnTo>
                    <a:lnTo>
                      <a:pt x="708" y="408"/>
                    </a:lnTo>
                    <a:lnTo>
                      <a:pt x="701" y="404"/>
                    </a:lnTo>
                    <a:lnTo>
                      <a:pt x="696" y="401"/>
                    </a:lnTo>
                    <a:lnTo>
                      <a:pt x="690" y="397"/>
                    </a:lnTo>
                    <a:lnTo>
                      <a:pt x="685" y="393"/>
                    </a:lnTo>
                    <a:lnTo>
                      <a:pt x="678" y="389"/>
                    </a:lnTo>
                    <a:lnTo>
                      <a:pt x="673" y="386"/>
                    </a:lnTo>
                    <a:lnTo>
                      <a:pt x="667" y="382"/>
                    </a:lnTo>
                    <a:lnTo>
                      <a:pt x="661" y="378"/>
                    </a:lnTo>
                    <a:lnTo>
                      <a:pt x="654" y="374"/>
                    </a:lnTo>
                    <a:lnTo>
                      <a:pt x="648" y="371"/>
                    </a:lnTo>
                    <a:lnTo>
                      <a:pt x="642" y="368"/>
                    </a:lnTo>
                    <a:lnTo>
                      <a:pt x="636" y="364"/>
                    </a:lnTo>
                    <a:lnTo>
                      <a:pt x="629" y="361"/>
                    </a:lnTo>
                    <a:lnTo>
                      <a:pt x="623" y="358"/>
                    </a:lnTo>
                    <a:lnTo>
                      <a:pt x="616" y="354"/>
                    </a:lnTo>
                    <a:lnTo>
                      <a:pt x="609" y="351"/>
                    </a:lnTo>
                    <a:lnTo>
                      <a:pt x="603" y="348"/>
                    </a:lnTo>
                    <a:lnTo>
                      <a:pt x="597" y="345"/>
                    </a:lnTo>
                    <a:lnTo>
                      <a:pt x="590" y="341"/>
                    </a:lnTo>
                    <a:lnTo>
                      <a:pt x="583" y="339"/>
                    </a:lnTo>
                    <a:lnTo>
                      <a:pt x="577" y="336"/>
                    </a:lnTo>
                    <a:lnTo>
                      <a:pt x="571" y="334"/>
                    </a:lnTo>
                    <a:lnTo>
                      <a:pt x="564" y="331"/>
                    </a:lnTo>
                    <a:lnTo>
                      <a:pt x="557" y="328"/>
                    </a:lnTo>
                    <a:lnTo>
                      <a:pt x="550" y="326"/>
                    </a:lnTo>
                    <a:lnTo>
                      <a:pt x="544" y="324"/>
                    </a:lnTo>
                    <a:lnTo>
                      <a:pt x="536" y="321"/>
                    </a:lnTo>
                    <a:lnTo>
                      <a:pt x="530" y="318"/>
                    </a:lnTo>
                    <a:lnTo>
                      <a:pt x="523" y="316"/>
                    </a:lnTo>
                    <a:lnTo>
                      <a:pt x="517" y="315"/>
                    </a:lnTo>
                    <a:lnTo>
                      <a:pt x="509" y="312"/>
                    </a:lnTo>
                    <a:lnTo>
                      <a:pt x="503" y="310"/>
                    </a:lnTo>
                    <a:lnTo>
                      <a:pt x="496" y="308"/>
                    </a:lnTo>
                    <a:lnTo>
                      <a:pt x="489" y="307"/>
                    </a:lnTo>
                    <a:lnTo>
                      <a:pt x="482" y="305"/>
                    </a:lnTo>
                    <a:lnTo>
                      <a:pt x="476" y="304"/>
                    </a:lnTo>
                    <a:lnTo>
                      <a:pt x="470" y="302"/>
                    </a:lnTo>
                    <a:lnTo>
                      <a:pt x="463" y="301"/>
                    </a:lnTo>
                    <a:lnTo>
                      <a:pt x="457" y="311"/>
                    </a:lnTo>
                    <a:lnTo>
                      <a:pt x="456" y="303"/>
                    </a:lnTo>
                    <a:lnTo>
                      <a:pt x="455" y="295"/>
                    </a:lnTo>
                    <a:lnTo>
                      <a:pt x="452" y="289"/>
                    </a:lnTo>
                    <a:lnTo>
                      <a:pt x="447" y="287"/>
                    </a:lnTo>
                    <a:lnTo>
                      <a:pt x="439" y="287"/>
                    </a:lnTo>
                    <a:lnTo>
                      <a:pt x="446" y="283"/>
                    </a:lnTo>
                    <a:lnTo>
                      <a:pt x="454" y="280"/>
                    </a:lnTo>
                    <a:lnTo>
                      <a:pt x="460" y="278"/>
                    </a:lnTo>
                    <a:lnTo>
                      <a:pt x="469" y="277"/>
                    </a:lnTo>
                    <a:lnTo>
                      <a:pt x="475" y="276"/>
                    </a:lnTo>
                    <a:lnTo>
                      <a:pt x="483" y="276"/>
                    </a:lnTo>
                    <a:lnTo>
                      <a:pt x="489" y="276"/>
                    </a:lnTo>
                    <a:lnTo>
                      <a:pt x="498" y="277"/>
                    </a:lnTo>
                    <a:lnTo>
                      <a:pt x="504" y="277"/>
                    </a:lnTo>
                    <a:lnTo>
                      <a:pt x="512" y="278"/>
                    </a:lnTo>
                    <a:lnTo>
                      <a:pt x="519" y="279"/>
                    </a:lnTo>
                    <a:lnTo>
                      <a:pt x="527" y="281"/>
                    </a:lnTo>
                    <a:lnTo>
                      <a:pt x="533" y="283"/>
                    </a:lnTo>
                    <a:lnTo>
                      <a:pt x="542" y="286"/>
                    </a:lnTo>
                    <a:lnTo>
                      <a:pt x="548" y="289"/>
                    </a:lnTo>
                    <a:lnTo>
                      <a:pt x="556" y="292"/>
                    </a:lnTo>
                    <a:lnTo>
                      <a:pt x="562" y="294"/>
                    </a:lnTo>
                    <a:lnTo>
                      <a:pt x="570" y="298"/>
                    </a:lnTo>
                    <a:lnTo>
                      <a:pt x="576" y="301"/>
                    </a:lnTo>
                    <a:lnTo>
                      <a:pt x="583" y="305"/>
                    </a:lnTo>
                    <a:lnTo>
                      <a:pt x="590" y="308"/>
                    </a:lnTo>
                    <a:lnTo>
                      <a:pt x="597" y="313"/>
                    </a:lnTo>
                    <a:lnTo>
                      <a:pt x="603" y="317"/>
                    </a:lnTo>
                    <a:lnTo>
                      <a:pt x="611" y="323"/>
                    </a:lnTo>
                    <a:lnTo>
                      <a:pt x="617" y="326"/>
                    </a:lnTo>
                    <a:lnTo>
                      <a:pt x="623" y="331"/>
                    </a:lnTo>
                    <a:lnTo>
                      <a:pt x="629" y="335"/>
                    </a:lnTo>
                    <a:lnTo>
                      <a:pt x="636" y="340"/>
                    </a:lnTo>
                    <a:lnTo>
                      <a:pt x="642" y="345"/>
                    </a:lnTo>
                    <a:lnTo>
                      <a:pt x="648" y="350"/>
                    </a:lnTo>
                    <a:lnTo>
                      <a:pt x="654" y="355"/>
                    </a:lnTo>
                    <a:lnTo>
                      <a:pt x="661" y="360"/>
                    </a:lnTo>
                    <a:lnTo>
                      <a:pt x="667" y="363"/>
                    </a:lnTo>
                    <a:lnTo>
                      <a:pt x="676" y="368"/>
                    </a:lnTo>
                    <a:lnTo>
                      <a:pt x="685" y="373"/>
                    </a:lnTo>
                    <a:lnTo>
                      <a:pt x="695" y="379"/>
                    </a:lnTo>
                    <a:lnTo>
                      <a:pt x="703" y="385"/>
                    </a:lnTo>
                    <a:lnTo>
                      <a:pt x="712" y="392"/>
                    </a:lnTo>
                    <a:lnTo>
                      <a:pt x="719" y="398"/>
                    </a:lnTo>
                    <a:lnTo>
                      <a:pt x="726" y="405"/>
                    </a:lnTo>
                    <a:lnTo>
                      <a:pt x="733" y="400"/>
                    </a:lnTo>
                    <a:lnTo>
                      <a:pt x="740" y="396"/>
                    </a:lnTo>
                    <a:lnTo>
                      <a:pt x="747" y="390"/>
                    </a:lnTo>
                    <a:lnTo>
                      <a:pt x="756" y="386"/>
                    </a:lnTo>
                    <a:lnTo>
                      <a:pt x="763" y="381"/>
                    </a:lnTo>
                    <a:lnTo>
                      <a:pt x="771" y="376"/>
                    </a:lnTo>
                    <a:lnTo>
                      <a:pt x="779" y="371"/>
                    </a:lnTo>
                    <a:lnTo>
                      <a:pt x="787" y="366"/>
                    </a:lnTo>
                    <a:lnTo>
                      <a:pt x="793" y="360"/>
                    </a:lnTo>
                    <a:lnTo>
                      <a:pt x="800" y="355"/>
                    </a:lnTo>
                    <a:lnTo>
                      <a:pt x="807" y="349"/>
                    </a:lnTo>
                    <a:lnTo>
                      <a:pt x="814" y="342"/>
                    </a:lnTo>
                    <a:lnTo>
                      <a:pt x="819" y="334"/>
                    </a:lnTo>
                    <a:lnTo>
                      <a:pt x="826" y="327"/>
                    </a:lnTo>
                    <a:lnTo>
                      <a:pt x="831" y="318"/>
                    </a:lnTo>
                    <a:lnTo>
                      <a:pt x="837" y="311"/>
                    </a:lnTo>
                    <a:lnTo>
                      <a:pt x="832" y="303"/>
                    </a:lnTo>
                    <a:lnTo>
                      <a:pt x="828" y="295"/>
                    </a:lnTo>
                    <a:lnTo>
                      <a:pt x="822" y="287"/>
                    </a:lnTo>
                    <a:lnTo>
                      <a:pt x="818" y="281"/>
                    </a:lnTo>
                    <a:lnTo>
                      <a:pt x="813" y="274"/>
                    </a:lnTo>
                    <a:lnTo>
                      <a:pt x="808" y="266"/>
                    </a:lnTo>
                    <a:lnTo>
                      <a:pt x="803" y="260"/>
                    </a:lnTo>
                    <a:lnTo>
                      <a:pt x="798" y="254"/>
                    </a:lnTo>
                    <a:lnTo>
                      <a:pt x="792" y="247"/>
                    </a:lnTo>
                    <a:lnTo>
                      <a:pt x="787" y="241"/>
                    </a:lnTo>
                    <a:lnTo>
                      <a:pt x="781" y="235"/>
                    </a:lnTo>
                    <a:lnTo>
                      <a:pt x="775" y="229"/>
                    </a:lnTo>
                    <a:lnTo>
                      <a:pt x="769" y="222"/>
                    </a:lnTo>
                    <a:lnTo>
                      <a:pt x="764" y="217"/>
                    </a:lnTo>
                    <a:lnTo>
                      <a:pt x="758" y="212"/>
                    </a:lnTo>
                    <a:lnTo>
                      <a:pt x="752" y="208"/>
                    </a:lnTo>
                    <a:lnTo>
                      <a:pt x="745" y="202"/>
                    </a:lnTo>
                    <a:lnTo>
                      <a:pt x="739" y="197"/>
                    </a:lnTo>
                    <a:lnTo>
                      <a:pt x="733" y="192"/>
                    </a:lnTo>
                    <a:lnTo>
                      <a:pt x="726" y="188"/>
                    </a:lnTo>
                    <a:lnTo>
                      <a:pt x="719" y="183"/>
                    </a:lnTo>
                    <a:lnTo>
                      <a:pt x="713" y="179"/>
                    </a:lnTo>
                    <a:lnTo>
                      <a:pt x="705" y="174"/>
                    </a:lnTo>
                    <a:lnTo>
                      <a:pt x="699" y="171"/>
                    </a:lnTo>
                    <a:lnTo>
                      <a:pt x="692" y="167"/>
                    </a:lnTo>
                    <a:lnTo>
                      <a:pt x="685" y="163"/>
                    </a:lnTo>
                    <a:lnTo>
                      <a:pt x="677" y="159"/>
                    </a:lnTo>
                    <a:lnTo>
                      <a:pt x="670" y="156"/>
                    </a:lnTo>
                    <a:lnTo>
                      <a:pt x="663" y="152"/>
                    </a:lnTo>
                    <a:lnTo>
                      <a:pt x="655" y="149"/>
                    </a:lnTo>
                    <a:lnTo>
                      <a:pt x="648" y="146"/>
                    </a:lnTo>
                    <a:lnTo>
                      <a:pt x="642" y="143"/>
                    </a:lnTo>
                    <a:lnTo>
                      <a:pt x="633" y="140"/>
                    </a:lnTo>
                    <a:lnTo>
                      <a:pt x="626" y="137"/>
                    </a:lnTo>
                    <a:lnTo>
                      <a:pt x="618" y="134"/>
                    </a:lnTo>
                    <a:lnTo>
                      <a:pt x="611" y="131"/>
                    </a:lnTo>
                    <a:lnTo>
                      <a:pt x="602" y="127"/>
                    </a:lnTo>
                    <a:lnTo>
                      <a:pt x="595" y="124"/>
                    </a:lnTo>
                    <a:lnTo>
                      <a:pt x="588" y="122"/>
                    </a:lnTo>
                    <a:lnTo>
                      <a:pt x="580" y="120"/>
                    </a:lnTo>
                    <a:lnTo>
                      <a:pt x="572" y="117"/>
                    </a:lnTo>
                    <a:lnTo>
                      <a:pt x="565" y="114"/>
                    </a:lnTo>
                    <a:lnTo>
                      <a:pt x="556" y="112"/>
                    </a:lnTo>
                    <a:lnTo>
                      <a:pt x="549" y="110"/>
                    </a:lnTo>
                    <a:lnTo>
                      <a:pt x="541" y="107"/>
                    </a:lnTo>
                    <a:lnTo>
                      <a:pt x="533" y="104"/>
                    </a:lnTo>
                    <a:lnTo>
                      <a:pt x="525" y="102"/>
                    </a:lnTo>
                    <a:lnTo>
                      <a:pt x="518" y="101"/>
                    </a:lnTo>
                    <a:lnTo>
                      <a:pt x="508" y="98"/>
                    </a:lnTo>
                    <a:lnTo>
                      <a:pt x="501" y="97"/>
                    </a:lnTo>
                    <a:lnTo>
                      <a:pt x="493" y="94"/>
                    </a:lnTo>
                    <a:lnTo>
                      <a:pt x="485" y="93"/>
                    </a:lnTo>
                    <a:lnTo>
                      <a:pt x="476" y="91"/>
                    </a:lnTo>
                    <a:lnTo>
                      <a:pt x="469" y="89"/>
                    </a:lnTo>
                    <a:lnTo>
                      <a:pt x="460" y="87"/>
                    </a:lnTo>
                    <a:lnTo>
                      <a:pt x="453" y="86"/>
                    </a:lnTo>
                    <a:lnTo>
                      <a:pt x="445" y="84"/>
                    </a:lnTo>
                    <a:lnTo>
                      <a:pt x="437" y="81"/>
                    </a:lnTo>
                    <a:lnTo>
                      <a:pt x="429" y="79"/>
                    </a:lnTo>
                    <a:lnTo>
                      <a:pt x="422" y="78"/>
                    </a:lnTo>
                    <a:lnTo>
                      <a:pt x="413" y="76"/>
                    </a:lnTo>
                    <a:lnTo>
                      <a:pt x="406" y="75"/>
                    </a:lnTo>
                    <a:lnTo>
                      <a:pt x="398" y="73"/>
                    </a:lnTo>
                    <a:lnTo>
                      <a:pt x="391" y="72"/>
                    </a:lnTo>
                    <a:lnTo>
                      <a:pt x="384" y="68"/>
                    </a:lnTo>
                    <a:lnTo>
                      <a:pt x="377" y="65"/>
                    </a:lnTo>
                    <a:lnTo>
                      <a:pt x="369" y="62"/>
                    </a:lnTo>
                    <a:lnTo>
                      <a:pt x="363" y="60"/>
                    </a:lnTo>
                    <a:lnTo>
                      <a:pt x="356" y="56"/>
                    </a:lnTo>
                    <a:lnTo>
                      <a:pt x="349" y="54"/>
                    </a:lnTo>
                    <a:lnTo>
                      <a:pt x="341" y="52"/>
                    </a:lnTo>
                    <a:lnTo>
                      <a:pt x="335" y="51"/>
                    </a:lnTo>
                    <a:lnTo>
                      <a:pt x="327" y="48"/>
                    </a:lnTo>
                    <a:lnTo>
                      <a:pt x="319" y="47"/>
                    </a:lnTo>
                    <a:lnTo>
                      <a:pt x="312" y="45"/>
                    </a:lnTo>
                    <a:lnTo>
                      <a:pt x="305" y="44"/>
                    </a:lnTo>
                    <a:lnTo>
                      <a:pt x="296" y="42"/>
                    </a:lnTo>
                    <a:lnTo>
                      <a:pt x="290" y="41"/>
                    </a:lnTo>
                    <a:lnTo>
                      <a:pt x="282" y="40"/>
                    </a:lnTo>
                    <a:lnTo>
                      <a:pt x="275" y="39"/>
                    </a:lnTo>
                    <a:lnTo>
                      <a:pt x="267" y="37"/>
                    </a:lnTo>
                    <a:lnTo>
                      <a:pt x="260" y="35"/>
                    </a:lnTo>
                    <a:lnTo>
                      <a:pt x="252" y="32"/>
                    </a:lnTo>
                    <a:lnTo>
                      <a:pt x="246" y="31"/>
                    </a:lnTo>
                    <a:lnTo>
                      <a:pt x="239" y="29"/>
                    </a:lnTo>
                    <a:lnTo>
                      <a:pt x="232" y="28"/>
                    </a:lnTo>
                    <a:lnTo>
                      <a:pt x="224" y="26"/>
                    </a:lnTo>
                    <a:lnTo>
                      <a:pt x="218" y="25"/>
                    </a:lnTo>
                    <a:lnTo>
                      <a:pt x="211" y="23"/>
                    </a:lnTo>
                    <a:lnTo>
                      <a:pt x="204" y="21"/>
                    </a:lnTo>
                    <a:lnTo>
                      <a:pt x="198" y="19"/>
                    </a:lnTo>
                    <a:lnTo>
                      <a:pt x="192" y="17"/>
                    </a:lnTo>
                    <a:lnTo>
                      <a:pt x="186" y="14"/>
                    </a:lnTo>
                    <a:lnTo>
                      <a:pt x="179" y="12"/>
                    </a:lnTo>
                    <a:lnTo>
                      <a:pt x="174" y="8"/>
                    </a:lnTo>
                    <a:lnTo>
                      <a:pt x="169" y="6"/>
                    </a:lnTo>
                    <a:lnTo>
                      <a:pt x="179" y="10"/>
                    </a:lnTo>
                    <a:lnTo>
                      <a:pt x="190" y="12"/>
                    </a:lnTo>
                    <a:lnTo>
                      <a:pt x="198" y="7"/>
                    </a:lnTo>
                    <a:lnTo>
                      <a:pt x="208" y="0"/>
                    </a:lnTo>
                    <a:lnTo>
                      <a:pt x="216" y="0"/>
                    </a:lnTo>
                    <a:lnTo>
                      <a:pt x="224" y="1"/>
                    </a:lnTo>
                    <a:lnTo>
                      <a:pt x="234" y="2"/>
                    </a:lnTo>
                    <a:lnTo>
                      <a:pt x="243" y="4"/>
                    </a:lnTo>
                    <a:lnTo>
                      <a:pt x="251" y="5"/>
                    </a:lnTo>
                    <a:lnTo>
                      <a:pt x="260" y="7"/>
                    </a:lnTo>
                    <a:lnTo>
                      <a:pt x="269" y="8"/>
                    </a:lnTo>
                    <a:lnTo>
                      <a:pt x="279" y="10"/>
                    </a:lnTo>
                    <a:lnTo>
                      <a:pt x="287" y="12"/>
                    </a:lnTo>
                    <a:lnTo>
                      <a:pt x="295" y="14"/>
                    </a:lnTo>
                    <a:lnTo>
                      <a:pt x="304" y="15"/>
                    </a:lnTo>
                    <a:lnTo>
                      <a:pt x="313" y="17"/>
                    </a:lnTo>
                    <a:lnTo>
                      <a:pt x="321" y="19"/>
                    </a:lnTo>
                    <a:lnTo>
                      <a:pt x="330" y="21"/>
                    </a:lnTo>
                    <a:lnTo>
                      <a:pt x="338" y="23"/>
                    </a:lnTo>
                    <a:lnTo>
                      <a:pt x="347" y="26"/>
                    </a:lnTo>
                    <a:lnTo>
                      <a:pt x="355" y="28"/>
                    </a:lnTo>
                    <a:lnTo>
                      <a:pt x="363" y="30"/>
                    </a:lnTo>
                    <a:lnTo>
                      <a:pt x="371" y="32"/>
                    </a:lnTo>
                    <a:lnTo>
                      <a:pt x="380" y="36"/>
                    </a:lnTo>
                    <a:lnTo>
                      <a:pt x="387" y="38"/>
                    </a:lnTo>
                    <a:lnTo>
                      <a:pt x="397" y="40"/>
                    </a:lnTo>
                    <a:lnTo>
                      <a:pt x="404" y="43"/>
                    </a:lnTo>
                    <a:lnTo>
                      <a:pt x="413" y="46"/>
                    </a:lnTo>
                    <a:lnTo>
                      <a:pt x="421" y="48"/>
                    </a:lnTo>
                    <a:lnTo>
                      <a:pt x="430" y="51"/>
                    </a:lnTo>
                    <a:lnTo>
                      <a:pt x="437" y="54"/>
                    </a:lnTo>
                    <a:lnTo>
                      <a:pt x="447" y="57"/>
                    </a:lnTo>
                    <a:lnTo>
                      <a:pt x="454" y="61"/>
                    </a:lnTo>
                    <a:lnTo>
                      <a:pt x="463" y="64"/>
                    </a:lnTo>
                    <a:lnTo>
                      <a:pt x="471" y="67"/>
                    </a:lnTo>
                    <a:lnTo>
                      <a:pt x="480" y="70"/>
                    </a:lnTo>
                    <a:lnTo>
                      <a:pt x="487" y="72"/>
                    </a:lnTo>
                    <a:lnTo>
                      <a:pt x="496" y="75"/>
                    </a:lnTo>
                    <a:lnTo>
                      <a:pt x="503" y="78"/>
                    </a:lnTo>
                    <a:lnTo>
                      <a:pt x="511" y="81"/>
                    </a:lnTo>
                    <a:lnTo>
                      <a:pt x="519" y="85"/>
                    </a:lnTo>
                    <a:lnTo>
                      <a:pt x="527" y="88"/>
                    </a:lnTo>
                    <a:lnTo>
                      <a:pt x="535" y="91"/>
                    </a:lnTo>
                    <a:lnTo>
                      <a:pt x="544" y="94"/>
                    </a:lnTo>
                    <a:lnTo>
                      <a:pt x="551" y="97"/>
                    </a:lnTo>
                    <a:lnTo>
                      <a:pt x="559" y="100"/>
                    </a:lnTo>
                    <a:lnTo>
                      <a:pt x="568" y="103"/>
                    </a:lnTo>
                    <a:lnTo>
                      <a:pt x="576" y="107"/>
                    </a:lnTo>
                    <a:lnTo>
                      <a:pt x="583" y="110"/>
                    </a:lnTo>
                    <a:lnTo>
                      <a:pt x="593" y="113"/>
                    </a:lnTo>
                    <a:lnTo>
                      <a:pt x="600" y="116"/>
                    </a:lnTo>
                    <a:lnTo>
                      <a:pt x="609" y="119"/>
                    </a:lnTo>
                    <a:lnTo>
                      <a:pt x="617" y="121"/>
                    </a:lnTo>
                    <a:lnTo>
                      <a:pt x="625" y="124"/>
                    </a:lnTo>
                    <a:lnTo>
                      <a:pt x="632" y="127"/>
                    </a:lnTo>
                    <a:lnTo>
                      <a:pt x="641" y="131"/>
                    </a:lnTo>
                    <a:lnTo>
                      <a:pt x="648" y="134"/>
                    </a:lnTo>
                    <a:lnTo>
                      <a:pt x="657" y="137"/>
                    </a:lnTo>
                    <a:lnTo>
                      <a:pt x="665" y="140"/>
                    </a:lnTo>
                    <a:lnTo>
                      <a:pt x="674" y="143"/>
                    </a:lnTo>
                    <a:lnTo>
                      <a:pt x="681" y="145"/>
                    </a:lnTo>
                    <a:lnTo>
                      <a:pt x="690" y="148"/>
                    </a:lnTo>
                    <a:lnTo>
                      <a:pt x="698" y="151"/>
                    </a:lnTo>
                    <a:lnTo>
                      <a:pt x="707" y="155"/>
                    </a:lnTo>
                    <a:lnTo>
                      <a:pt x="715" y="157"/>
                    </a:lnTo>
                    <a:lnTo>
                      <a:pt x="723" y="160"/>
                    </a:lnTo>
                    <a:lnTo>
                      <a:pt x="732" y="163"/>
                    </a:lnTo>
                    <a:lnTo>
                      <a:pt x="741"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3" name="Freeform 415"/>
              <p:cNvSpPr>
                <a:spLocks/>
              </p:cNvSpPr>
              <p:nvPr/>
            </p:nvSpPr>
            <p:spPr bwMode="auto">
              <a:xfrm>
                <a:off x="1931" y="3280"/>
                <a:ext cx="37" cy="131"/>
              </a:xfrm>
              <a:custGeom>
                <a:avLst/>
                <a:gdLst>
                  <a:gd name="T0" fmla="*/ 31 w 73"/>
                  <a:gd name="T1" fmla="*/ 131 h 263"/>
                  <a:gd name="T2" fmla="*/ 21 w 73"/>
                  <a:gd name="T3" fmla="*/ 130 h 263"/>
                  <a:gd name="T4" fmla="*/ 11 w 73"/>
                  <a:gd name="T5" fmla="*/ 128 h 263"/>
                  <a:gd name="T6" fmla="*/ 3 w 73"/>
                  <a:gd name="T7" fmla="*/ 123 h 263"/>
                  <a:gd name="T8" fmla="*/ 1 w 73"/>
                  <a:gd name="T9" fmla="*/ 115 h 263"/>
                  <a:gd name="T10" fmla="*/ 2 w 73"/>
                  <a:gd name="T11" fmla="*/ 108 h 263"/>
                  <a:gd name="T12" fmla="*/ 4 w 73"/>
                  <a:gd name="T13" fmla="*/ 101 h 263"/>
                  <a:gd name="T14" fmla="*/ 5 w 73"/>
                  <a:gd name="T15" fmla="*/ 93 h 263"/>
                  <a:gd name="T16" fmla="*/ 6 w 73"/>
                  <a:gd name="T17" fmla="*/ 86 h 263"/>
                  <a:gd name="T18" fmla="*/ 7 w 73"/>
                  <a:gd name="T19" fmla="*/ 79 h 263"/>
                  <a:gd name="T20" fmla="*/ 8 w 73"/>
                  <a:gd name="T21" fmla="*/ 71 h 263"/>
                  <a:gd name="T22" fmla="*/ 9 w 73"/>
                  <a:gd name="T23" fmla="*/ 63 h 263"/>
                  <a:gd name="T24" fmla="*/ 10 w 73"/>
                  <a:gd name="T25" fmla="*/ 56 h 263"/>
                  <a:gd name="T26" fmla="*/ 11 w 73"/>
                  <a:gd name="T27" fmla="*/ 48 h 263"/>
                  <a:gd name="T28" fmla="*/ 12 w 73"/>
                  <a:gd name="T29" fmla="*/ 41 h 263"/>
                  <a:gd name="T30" fmla="*/ 12 w 73"/>
                  <a:gd name="T31" fmla="*/ 33 h 263"/>
                  <a:gd name="T32" fmla="*/ 12 w 73"/>
                  <a:gd name="T33" fmla="*/ 26 h 263"/>
                  <a:gd name="T34" fmla="*/ 12 w 73"/>
                  <a:gd name="T35" fmla="*/ 18 h 263"/>
                  <a:gd name="T36" fmla="*/ 12 w 73"/>
                  <a:gd name="T37" fmla="*/ 11 h 263"/>
                  <a:gd name="T38" fmla="*/ 12 w 73"/>
                  <a:gd name="T39" fmla="*/ 3 h 263"/>
                  <a:gd name="T40" fmla="*/ 14 w 73"/>
                  <a:gd name="T41" fmla="*/ 3 h 263"/>
                  <a:gd name="T42" fmla="*/ 17 w 73"/>
                  <a:gd name="T43" fmla="*/ 10 h 263"/>
                  <a:gd name="T44" fmla="*/ 19 w 73"/>
                  <a:gd name="T45" fmla="*/ 18 h 263"/>
                  <a:gd name="T46" fmla="*/ 21 w 73"/>
                  <a:gd name="T47" fmla="*/ 25 h 263"/>
                  <a:gd name="T48" fmla="*/ 23 w 73"/>
                  <a:gd name="T49" fmla="*/ 34 h 263"/>
                  <a:gd name="T50" fmla="*/ 24 w 73"/>
                  <a:gd name="T51" fmla="*/ 42 h 263"/>
                  <a:gd name="T52" fmla="*/ 25 w 73"/>
                  <a:gd name="T53" fmla="*/ 50 h 263"/>
                  <a:gd name="T54" fmla="*/ 26 w 73"/>
                  <a:gd name="T55" fmla="*/ 59 h 263"/>
                  <a:gd name="T56" fmla="*/ 27 w 73"/>
                  <a:gd name="T57" fmla="*/ 67 h 263"/>
                  <a:gd name="T58" fmla="*/ 27 w 73"/>
                  <a:gd name="T59" fmla="*/ 75 h 263"/>
                  <a:gd name="T60" fmla="*/ 27 w 73"/>
                  <a:gd name="T61" fmla="*/ 84 h 263"/>
                  <a:gd name="T62" fmla="*/ 28 w 73"/>
                  <a:gd name="T63" fmla="*/ 93 h 263"/>
                  <a:gd name="T64" fmla="*/ 29 w 73"/>
                  <a:gd name="T65" fmla="*/ 102 h 263"/>
                  <a:gd name="T66" fmla="*/ 31 w 73"/>
                  <a:gd name="T67" fmla="*/ 110 h 263"/>
                  <a:gd name="T68" fmla="*/ 32 w 73"/>
                  <a:gd name="T69" fmla="*/ 118 h 263"/>
                  <a:gd name="T70" fmla="*/ 35 w 73"/>
                  <a:gd name="T71" fmla="*/ 127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2" y="262"/>
                    </a:lnTo>
                    <a:lnTo>
                      <a:pt x="52" y="262"/>
                    </a:lnTo>
                    <a:lnTo>
                      <a:pt x="41" y="261"/>
                    </a:lnTo>
                    <a:lnTo>
                      <a:pt x="32" y="261"/>
                    </a:lnTo>
                    <a:lnTo>
                      <a:pt x="21" y="257"/>
                    </a:lnTo>
                    <a:lnTo>
                      <a:pt x="12" y="254"/>
                    </a:lnTo>
                    <a:lnTo>
                      <a:pt x="5" y="247"/>
                    </a:lnTo>
                    <a:lnTo>
                      <a:pt x="0" y="239"/>
                    </a:lnTo>
                    <a:lnTo>
                      <a:pt x="1" y="231"/>
                    </a:lnTo>
                    <a:lnTo>
                      <a:pt x="3" y="223"/>
                    </a:lnTo>
                    <a:lnTo>
                      <a:pt x="4" y="216"/>
                    </a:lnTo>
                    <a:lnTo>
                      <a:pt x="6" y="210"/>
                    </a:lnTo>
                    <a:lnTo>
                      <a:pt x="7" y="202"/>
                    </a:lnTo>
                    <a:lnTo>
                      <a:pt x="9" y="194"/>
                    </a:lnTo>
                    <a:lnTo>
                      <a:pt x="10" y="187"/>
                    </a:lnTo>
                    <a:lnTo>
                      <a:pt x="12" y="181"/>
                    </a:lnTo>
                    <a:lnTo>
                      <a:pt x="12" y="172"/>
                    </a:lnTo>
                    <a:lnTo>
                      <a:pt x="14" y="165"/>
                    </a:lnTo>
                    <a:lnTo>
                      <a:pt x="14" y="158"/>
                    </a:lnTo>
                    <a:lnTo>
                      <a:pt x="16" y="150"/>
                    </a:lnTo>
                    <a:lnTo>
                      <a:pt x="16" y="142"/>
                    </a:lnTo>
                    <a:lnTo>
                      <a:pt x="18" y="136"/>
                    </a:lnTo>
                    <a:lnTo>
                      <a:pt x="18" y="127"/>
                    </a:lnTo>
                    <a:lnTo>
                      <a:pt x="20" y="121"/>
                    </a:lnTo>
                    <a:lnTo>
                      <a:pt x="20" y="113"/>
                    </a:lnTo>
                    <a:lnTo>
                      <a:pt x="21" y="106"/>
                    </a:lnTo>
                    <a:lnTo>
                      <a:pt x="21" y="97"/>
                    </a:lnTo>
                    <a:lnTo>
                      <a:pt x="23" y="91"/>
                    </a:lnTo>
                    <a:lnTo>
                      <a:pt x="23" y="83"/>
                    </a:lnTo>
                    <a:lnTo>
                      <a:pt x="23" y="75"/>
                    </a:lnTo>
                    <a:lnTo>
                      <a:pt x="23" y="67"/>
                    </a:lnTo>
                    <a:lnTo>
                      <a:pt x="24" y="61"/>
                    </a:lnTo>
                    <a:lnTo>
                      <a:pt x="24" y="52"/>
                    </a:lnTo>
                    <a:lnTo>
                      <a:pt x="24" y="45"/>
                    </a:lnTo>
                    <a:lnTo>
                      <a:pt x="24" y="37"/>
                    </a:lnTo>
                    <a:lnTo>
                      <a:pt x="24" y="30"/>
                    </a:lnTo>
                    <a:lnTo>
                      <a:pt x="24" y="22"/>
                    </a:lnTo>
                    <a:lnTo>
                      <a:pt x="24" y="15"/>
                    </a:lnTo>
                    <a:lnTo>
                      <a:pt x="24" y="6"/>
                    </a:lnTo>
                    <a:lnTo>
                      <a:pt x="24" y="0"/>
                    </a:lnTo>
                    <a:lnTo>
                      <a:pt x="27" y="6"/>
                    </a:lnTo>
                    <a:lnTo>
                      <a:pt x="30" y="14"/>
                    </a:lnTo>
                    <a:lnTo>
                      <a:pt x="33" y="21"/>
                    </a:lnTo>
                    <a:lnTo>
                      <a:pt x="36" y="28"/>
                    </a:lnTo>
                    <a:lnTo>
                      <a:pt x="38" y="36"/>
                    </a:lnTo>
                    <a:lnTo>
                      <a:pt x="40" y="44"/>
                    </a:lnTo>
                    <a:lnTo>
                      <a:pt x="42" y="51"/>
                    </a:lnTo>
                    <a:lnTo>
                      <a:pt x="44" y="61"/>
                    </a:lnTo>
                    <a:lnTo>
                      <a:pt x="45" y="68"/>
                    </a:lnTo>
                    <a:lnTo>
                      <a:pt x="47" y="76"/>
                    </a:lnTo>
                    <a:lnTo>
                      <a:pt x="48" y="84"/>
                    </a:lnTo>
                    <a:lnTo>
                      <a:pt x="49" y="93"/>
                    </a:lnTo>
                    <a:lnTo>
                      <a:pt x="50" y="101"/>
                    </a:lnTo>
                    <a:lnTo>
                      <a:pt x="51" y="110"/>
                    </a:lnTo>
                    <a:lnTo>
                      <a:pt x="52" y="118"/>
                    </a:lnTo>
                    <a:lnTo>
                      <a:pt x="53" y="127"/>
                    </a:lnTo>
                    <a:lnTo>
                      <a:pt x="53" y="135"/>
                    </a:lnTo>
                    <a:lnTo>
                      <a:pt x="53" y="143"/>
                    </a:lnTo>
                    <a:lnTo>
                      <a:pt x="53" y="151"/>
                    </a:lnTo>
                    <a:lnTo>
                      <a:pt x="54" y="161"/>
                    </a:lnTo>
                    <a:lnTo>
                      <a:pt x="54" y="169"/>
                    </a:lnTo>
                    <a:lnTo>
                      <a:pt x="55" y="178"/>
                    </a:lnTo>
                    <a:lnTo>
                      <a:pt x="56" y="186"/>
                    </a:lnTo>
                    <a:lnTo>
                      <a:pt x="58" y="195"/>
                    </a:lnTo>
                    <a:lnTo>
                      <a:pt x="58" y="204"/>
                    </a:lnTo>
                    <a:lnTo>
                      <a:pt x="60" y="212"/>
                    </a:lnTo>
                    <a:lnTo>
                      <a:pt x="61" y="220"/>
                    </a:lnTo>
                    <a:lnTo>
                      <a:pt x="63" y="229"/>
                    </a:lnTo>
                    <a:lnTo>
                      <a:pt x="64" y="237"/>
                    </a:lnTo>
                    <a:lnTo>
                      <a:pt x="66" y="245"/>
                    </a:lnTo>
                    <a:lnTo>
                      <a:pt x="70" y="254"/>
                    </a:lnTo>
                    <a:lnTo>
                      <a:pt x="73"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4" name="Freeform 416"/>
              <p:cNvSpPr>
                <a:spLocks/>
              </p:cNvSpPr>
              <p:nvPr/>
            </p:nvSpPr>
            <p:spPr bwMode="auto">
              <a:xfrm>
                <a:off x="1283" y="3295"/>
                <a:ext cx="68" cy="52"/>
              </a:xfrm>
              <a:custGeom>
                <a:avLst/>
                <a:gdLst>
                  <a:gd name="T0" fmla="*/ 46 w 138"/>
                  <a:gd name="T1" fmla="*/ 0 h 104"/>
                  <a:gd name="T2" fmla="*/ 47 w 138"/>
                  <a:gd name="T3" fmla="*/ 3 h 104"/>
                  <a:gd name="T4" fmla="*/ 49 w 138"/>
                  <a:gd name="T5" fmla="*/ 6 h 104"/>
                  <a:gd name="T6" fmla="*/ 51 w 138"/>
                  <a:gd name="T7" fmla="*/ 9 h 104"/>
                  <a:gd name="T8" fmla="*/ 54 w 138"/>
                  <a:gd name="T9" fmla="*/ 12 h 104"/>
                  <a:gd name="T10" fmla="*/ 57 w 138"/>
                  <a:gd name="T11" fmla="*/ 15 h 104"/>
                  <a:gd name="T12" fmla="*/ 59 w 138"/>
                  <a:gd name="T13" fmla="*/ 18 h 104"/>
                  <a:gd name="T14" fmla="*/ 61 w 138"/>
                  <a:gd name="T15" fmla="*/ 21 h 104"/>
                  <a:gd name="T16" fmla="*/ 64 w 138"/>
                  <a:gd name="T17" fmla="*/ 25 h 104"/>
                  <a:gd name="T18" fmla="*/ 65 w 138"/>
                  <a:gd name="T19" fmla="*/ 28 h 104"/>
                  <a:gd name="T20" fmla="*/ 67 w 138"/>
                  <a:gd name="T21" fmla="*/ 31 h 104"/>
                  <a:gd name="T22" fmla="*/ 68 w 138"/>
                  <a:gd name="T23" fmla="*/ 34 h 104"/>
                  <a:gd name="T24" fmla="*/ 68 w 138"/>
                  <a:gd name="T25" fmla="*/ 38 h 104"/>
                  <a:gd name="T26" fmla="*/ 68 w 138"/>
                  <a:gd name="T27" fmla="*/ 41 h 104"/>
                  <a:gd name="T28" fmla="*/ 67 w 138"/>
                  <a:gd name="T29" fmla="*/ 45 h 104"/>
                  <a:gd name="T30" fmla="*/ 65 w 138"/>
                  <a:gd name="T31" fmla="*/ 48 h 104"/>
                  <a:gd name="T32" fmla="*/ 63 w 138"/>
                  <a:gd name="T33" fmla="*/ 52 h 104"/>
                  <a:gd name="T34" fmla="*/ 62 w 138"/>
                  <a:gd name="T35" fmla="*/ 47 h 104"/>
                  <a:gd name="T36" fmla="*/ 62 w 138"/>
                  <a:gd name="T37" fmla="*/ 43 h 104"/>
                  <a:gd name="T38" fmla="*/ 61 w 138"/>
                  <a:gd name="T39" fmla="*/ 40 h 104"/>
                  <a:gd name="T40" fmla="*/ 61 w 138"/>
                  <a:gd name="T41" fmla="*/ 36 h 104"/>
                  <a:gd name="T42" fmla="*/ 58 w 138"/>
                  <a:gd name="T43" fmla="*/ 31 h 104"/>
                  <a:gd name="T44" fmla="*/ 55 w 138"/>
                  <a:gd name="T45" fmla="*/ 27 h 104"/>
                  <a:gd name="T46" fmla="*/ 50 w 138"/>
                  <a:gd name="T47" fmla="*/ 23 h 104"/>
                  <a:gd name="T48" fmla="*/ 46 w 138"/>
                  <a:gd name="T49" fmla="*/ 21 h 104"/>
                  <a:gd name="T50" fmla="*/ 41 w 138"/>
                  <a:gd name="T51" fmla="*/ 20 h 104"/>
                  <a:gd name="T52" fmla="*/ 35 w 138"/>
                  <a:gd name="T53" fmla="*/ 19 h 104"/>
                  <a:gd name="T54" fmla="*/ 33 w 138"/>
                  <a:gd name="T55" fmla="*/ 18 h 104"/>
                  <a:gd name="T56" fmla="*/ 30 w 138"/>
                  <a:gd name="T57" fmla="*/ 17 h 104"/>
                  <a:gd name="T58" fmla="*/ 26 w 138"/>
                  <a:gd name="T59" fmla="*/ 17 h 104"/>
                  <a:gd name="T60" fmla="*/ 24 w 138"/>
                  <a:gd name="T61" fmla="*/ 16 h 104"/>
                  <a:gd name="T62" fmla="*/ 18 w 138"/>
                  <a:gd name="T63" fmla="*/ 15 h 104"/>
                  <a:gd name="T64" fmla="*/ 13 w 138"/>
                  <a:gd name="T65" fmla="*/ 13 h 104"/>
                  <a:gd name="T66" fmla="*/ 9 w 138"/>
                  <a:gd name="T67" fmla="*/ 11 h 104"/>
                  <a:gd name="T68" fmla="*/ 5 w 138"/>
                  <a:gd name="T69" fmla="*/ 9 h 104"/>
                  <a:gd name="T70" fmla="*/ 1 w 138"/>
                  <a:gd name="T71" fmla="*/ 5 h 104"/>
                  <a:gd name="T72" fmla="*/ 0 w 138"/>
                  <a:gd name="T73" fmla="*/ 0 h 104"/>
                  <a:gd name="T74" fmla="*/ 46 w 138"/>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8" h="104">
                    <a:moveTo>
                      <a:pt x="93" y="0"/>
                    </a:moveTo>
                    <a:lnTo>
                      <a:pt x="96" y="6"/>
                    </a:lnTo>
                    <a:lnTo>
                      <a:pt x="100" y="12"/>
                    </a:lnTo>
                    <a:lnTo>
                      <a:pt x="104" y="17"/>
                    </a:lnTo>
                    <a:lnTo>
                      <a:pt x="110" y="23"/>
                    </a:lnTo>
                    <a:lnTo>
                      <a:pt x="115" y="30"/>
                    </a:lnTo>
                    <a:lnTo>
                      <a:pt x="120" y="36"/>
                    </a:lnTo>
                    <a:lnTo>
                      <a:pt x="124" y="42"/>
                    </a:lnTo>
                    <a:lnTo>
                      <a:pt x="130" y="49"/>
                    </a:lnTo>
                    <a:lnTo>
                      <a:pt x="132" y="56"/>
                    </a:lnTo>
                    <a:lnTo>
                      <a:pt x="135" y="62"/>
                    </a:lnTo>
                    <a:lnTo>
                      <a:pt x="137" y="68"/>
                    </a:lnTo>
                    <a:lnTo>
                      <a:pt x="138" y="76"/>
                    </a:lnTo>
                    <a:lnTo>
                      <a:pt x="137" y="82"/>
                    </a:lnTo>
                    <a:lnTo>
                      <a:pt x="136" y="89"/>
                    </a:lnTo>
                    <a:lnTo>
                      <a:pt x="132" y="96"/>
                    </a:lnTo>
                    <a:lnTo>
                      <a:pt x="127" y="104"/>
                    </a:lnTo>
                    <a:lnTo>
                      <a:pt x="126" y="94"/>
                    </a:lnTo>
                    <a:lnTo>
                      <a:pt x="126" y="86"/>
                    </a:lnTo>
                    <a:lnTo>
                      <a:pt x="124" y="79"/>
                    </a:lnTo>
                    <a:lnTo>
                      <a:pt x="123" y="72"/>
                    </a:lnTo>
                    <a:lnTo>
                      <a:pt x="118" y="62"/>
                    </a:lnTo>
                    <a:lnTo>
                      <a:pt x="112" y="54"/>
                    </a:lnTo>
                    <a:lnTo>
                      <a:pt x="102" y="46"/>
                    </a:lnTo>
                    <a:lnTo>
                      <a:pt x="94" y="42"/>
                    </a:lnTo>
                    <a:lnTo>
                      <a:pt x="83" y="39"/>
                    </a:lnTo>
                    <a:lnTo>
                      <a:pt x="72" y="37"/>
                    </a:lnTo>
                    <a:lnTo>
                      <a:pt x="66" y="35"/>
                    </a:lnTo>
                    <a:lnTo>
                      <a:pt x="60" y="34"/>
                    </a:lnTo>
                    <a:lnTo>
                      <a:pt x="53" y="33"/>
                    </a:lnTo>
                    <a:lnTo>
                      <a:pt x="48" y="32"/>
                    </a:lnTo>
                    <a:lnTo>
                      <a:pt x="37" y="29"/>
                    </a:lnTo>
                    <a:lnTo>
                      <a:pt x="27" y="26"/>
                    </a:lnTo>
                    <a:lnTo>
                      <a:pt x="18" y="22"/>
                    </a:lnTo>
                    <a:lnTo>
                      <a:pt x="11" y="17"/>
                    </a:lnTo>
                    <a:lnTo>
                      <a:pt x="3" y="10"/>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5" name="Freeform 417"/>
              <p:cNvSpPr>
                <a:spLocks/>
              </p:cNvSpPr>
              <p:nvPr/>
            </p:nvSpPr>
            <p:spPr bwMode="auto">
              <a:xfrm>
                <a:off x="1375" y="3319"/>
                <a:ext cx="71" cy="139"/>
              </a:xfrm>
              <a:custGeom>
                <a:avLst/>
                <a:gdLst>
                  <a:gd name="T0" fmla="*/ 70 w 142"/>
                  <a:gd name="T1" fmla="*/ 55 h 277"/>
                  <a:gd name="T2" fmla="*/ 71 w 142"/>
                  <a:gd name="T3" fmla="*/ 62 h 277"/>
                  <a:gd name="T4" fmla="*/ 71 w 142"/>
                  <a:gd name="T5" fmla="*/ 67 h 277"/>
                  <a:gd name="T6" fmla="*/ 70 w 142"/>
                  <a:gd name="T7" fmla="*/ 74 h 277"/>
                  <a:gd name="T8" fmla="*/ 69 w 142"/>
                  <a:gd name="T9" fmla="*/ 79 h 277"/>
                  <a:gd name="T10" fmla="*/ 68 w 142"/>
                  <a:gd name="T11" fmla="*/ 86 h 277"/>
                  <a:gd name="T12" fmla="*/ 65 w 142"/>
                  <a:gd name="T13" fmla="*/ 91 h 277"/>
                  <a:gd name="T14" fmla="*/ 63 w 142"/>
                  <a:gd name="T15" fmla="*/ 98 h 277"/>
                  <a:gd name="T16" fmla="*/ 59 w 142"/>
                  <a:gd name="T17" fmla="*/ 106 h 277"/>
                  <a:gd name="T18" fmla="*/ 52 w 142"/>
                  <a:gd name="T19" fmla="*/ 116 h 277"/>
                  <a:gd name="T20" fmla="*/ 45 w 142"/>
                  <a:gd name="T21" fmla="*/ 126 h 277"/>
                  <a:gd name="T22" fmla="*/ 37 w 142"/>
                  <a:gd name="T23" fmla="*/ 135 h 277"/>
                  <a:gd name="T24" fmla="*/ 11 w 142"/>
                  <a:gd name="T25" fmla="*/ 139 h 277"/>
                  <a:gd name="T26" fmla="*/ 15 w 142"/>
                  <a:gd name="T27" fmla="*/ 130 h 277"/>
                  <a:gd name="T28" fmla="*/ 16 w 142"/>
                  <a:gd name="T29" fmla="*/ 123 h 277"/>
                  <a:gd name="T30" fmla="*/ 12 w 142"/>
                  <a:gd name="T31" fmla="*/ 116 h 277"/>
                  <a:gd name="T32" fmla="*/ 8 w 142"/>
                  <a:gd name="T33" fmla="*/ 110 h 277"/>
                  <a:gd name="T34" fmla="*/ 2 w 142"/>
                  <a:gd name="T35" fmla="*/ 104 h 277"/>
                  <a:gd name="T36" fmla="*/ 0 w 142"/>
                  <a:gd name="T37" fmla="*/ 98 h 277"/>
                  <a:gd name="T38" fmla="*/ 2 w 142"/>
                  <a:gd name="T39" fmla="*/ 90 h 277"/>
                  <a:gd name="T40" fmla="*/ 5 w 142"/>
                  <a:gd name="T41" fmla="*/ 87 h 277"/>
                  <a:gd name="T42" fmla="*/ 11 w 142"/>
                  <a:gd name="T43" fmla="*/ 83 h 277"/>
                  <a:gd name="T44" fmla="*/ 17 w 142"/>
                  <a:gd name="T45" fmla="*/ 83 h 277"/>
                  <a:gd name="T46" fmla="*/ 22 w 142"/>
                  <a:gd name="T47" fmla="*/ 81 h 277"/>
                  <a:gd name="T48" fmla="*/ 28 w 142"/>
                  <a:gd name="T49" fmla="*/ 74 h 277"/>
                  <a:gd name="T50" fmla="*/ 29 w 142"/>
                  <a:gd name="T51" fmla="*/ 68 h 277"/>
                  <a:gd name="T52" fmla="*/ 30 w 142"/>
                  <a:gd name="T53" fmla="*/ 62 h 277"/>
                  <a:gd name="T54" fmla="*/ 31 w 142"/>
                  <a:gd name="T55" fmla="*/ 55 h 277"/>
                  <a:gd name="T56" fmla="*/ 32 w 142"/>
                  <a:gd name="T57" fmla="*/ 48 h 277"/>
                  <a:gd name="T58" fmla="*/ 32 w 142"/>
                  <a:gd name="T59" fmla="*/ 40 h 277"/>
                  <a:gd name="T60" fmla="*/ 32 w 142"/>
                  <a:gd name="T61" fmla="*/ 33 h 277"/>
                  <a:gd name="T62" fmla="*/ 33 w 142"/>
                  <a:gd name="T63" fmla="*/ 25 h 277"/>
                  <a:gd name="T64" fmla="*/ 35 w 142"/>
                  <a:gd name="T65" fmla="*/ 19 h 277"/>
                  <a:gd name="T66" fmla="*/ 37 w 142"/>
                  <a:gd name="T67" fmla="*/ 12 h 277"/>
                  <a:gd name="T68" fmla="*/ 41 w 142"/>
                  <a:gd name="T69" fmla="*/ 7 h 277"/>
                  <a:gd name="T70" fmla="*/ 47 w 142"/>
                  <a:gd name="T71" fmla="*/ 3 h 277"/>
                  <a:gd name="T72" fmla="*/ 54 w 142"/>
                  <a:gd name="T73" fmla="*/ 0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2" h="277">
                    <a:moveTo>
                      <a:pt x="139" y="105"/>
                    </a:moveTo>
                    <a:lnTo>
                      <a:pt x="140" y="110"/>
                    </a:lnTo>
                    <a:lnTo>
                      <a:pt x="141" y="116"/>
                    </a:lnTo>
                    <a:lnTo>
                      <a:pt x="141" y="123"/>
                    </a:lnTo>
                    <a:lnTo>
                      <a:pt x="142" y="129"/>
                    </a:lnTo>
                    <a:lnTo>
                      <a:pt x="141" y="134"/>
                    </a:lnTo>
                    <a:lnTo>
                      <a:pt x="141" y="140"/>
                    </a:lnTo>
                    <a:lnTo>
                      <a:pt x="140" y="147"/>
                    </a:lnTo>
                    <a:lnTo>
                      <a:pt x="140" y="153"/>
                    </a:lnTo>
                    <a:lnTo>
                      <a:pt x="138" y="158"/>
                    </a:lnTo>
                    <a:lnTo>
                      <a:pt x="137" y="164"/>
                    </a:lnTo>
                    <a:lnTo>
                      <a:pt x="135" y="171"/>
                    </a:lnTo>
                    <a:lnTo>
                      <a:pt x="134" y="177"/>
                    </a:lnTo>
                    <a:lnTo>
                      <a:pt x="130" y="182"/>
                    </a:lnTo>
                    <a:lnTo>
                      <a:pt x="128" y="188"/>
                    </a:lnTo>
                    <a:lnTo>
                      <a:pt x="126" y="195"/>
                    </a:lnTo>
                    <a:lnTo>
                      <a:pt x="124" y="201"/>
                    </a:lnTo>
                    <a:lnTo>
                      <a:pt x="118" y="211"/>
                    </a:lnTo>
                    <a:lnTo>
                      <a:pt x="112" y="222"/>
                    </a:lnTo>
                    <a:lnTo>
                      <a:pt x="104" y="232"/>
                    </a:lnTo>
                    <a:lnTo>
                      <a:pt x="97" y="243"/>
                    </a:lnTo>
                    <a:lnTo>
                      <a:pt x="89" y="252"/>
                    </a:lnTo>
                    <a:lnTo>
                      <a:pt x="81" y="261"/>
                    </a:lnTo>
                    <a:lnTo>
                      <a:pt x="73" y="269"/>
                    </a:lnTo>
                    <a:lnTo>
                      <a:pt x="67" y="277"/>
                    </a:lnTo>
                    <a:lnTo>
                      <a:pt x="21" y="277"/>
                    </a:lnTo>
                    <a:lnTo>
                      <a:pt x="27" y="268"/>
                    </a:lnTo>
                    <a:lnTo>
                      <a:pt x="30" y="260"/>
                    </a:lnTo>
                    <a:lnTo>
                      <a:pt x="31" y="252"/>
                    </a:lnTo>
                    <a:lnTo>
                      <a:pt x="31" y="246"/>
                    </a:lnTo>
                    <a:lnTo>
                      <a:pt x="27" y="238"/>
                    </a:lnTo>
                    <a:lnTo>
                      <a:pt x="24" y="232"/>
                    </a:lnTo>
                    <a:lnTo>
                      <a:pt x="19" y="226"/>
                    </a:lnTo>
                    <a:lnTo>
                      <a:pt x="15" y="220"/>
                    </a:lnTo>
                    <a:lnTo>
                      <a:pt x="8" y="213"/>
                    </a:lnTo>
                    <a:lnTo>
                      <a:pt x="4" y="207"/>
                    </a:lnTo>
                    <a:lnTo>
                      <a:pt x="1" y="201"/>
                    </a:lnTo>
                    <a:lnTo>
                      <a:pt x="0" y="195"/>
                    </a:lnTo>
                    <a:lnTo>
                      <a:pt x="0" y="187"/>
                    </a:lnTo>
                    <a:lnTo>
                      <a:pt x="4" y="180"/>
                    </a:lnTo>
                    <a:lnTo>
                      <a:pt x="6" y="176"/>
                    </a:lnTo>
                    <a:lnTo>
                      <a:pt x="10" y="173"/>
                    </a:lnTo>
                    <a:lnTo>
                      <a:pt x="15" y="170"/>
                    </a:lnTo>
                    <a:lnTo>
                      <a:pt x="21" y="166"/>
                    </a:lnTo>
                    <a:lnTo>
                      <a:pt x="27" y="165"/>
                    </a:lnTo>
                    <a:lnTo>
                      <a:pt x="33" y="165"/>
                    </a:lnTo>
                    <a:lnTo>
                      <a:pt x="37" y="163"/>
                    </a:lnTo>
                    <a:lnTo>
                      <a:pt x="43" y="162"/>
                    </a:lnTo>
                    <a:lnTo>
                      <a:pt x="50" y="156"/>
                    </a:lnTo>
                    <a:lnTo>
                      <a:pt x="55" y="148"/>
                    </a:lnTo>
                    <a:lnTo>
                      <a:pt x="56" y="141"/>
                    </a:lnTo>
                    <a:lnTo>
                      <a:pt x="58" y="135"/>
                    </a:lnTo>
                    <a:lnTo>
                      <a:pt x="59" y="129"/>
                    </a:lnTo>
                    <a:lnTo>
                      <a:pt x="60" y="124"/>
                    </a:lnTo>
                    <a:lnTo>
                      <a:pt x="60" y="116"/>
                    </a:lnTo>
                    <a:lnTo>
                      <a:pt x="61" y="109"/>
                    </a:lnTo>
                    <a:lnTo>
                      <a:pt x="61" y="102"/>
                    </a:lnTo>
                    <a:lnTo>
                      <a:pt x="63" y="95"/>
                    </a:lnTo>
                    <a:lnTo>
                      <a:pt x="63" y="87"/>
                    </a:lnTo>
                    <a:lnTo>
                      <a:pt x="63" y="80"/>
                    </a:lnTo>
                    <a:lnTo>
                      <a:pt x="63" y="71"/>
                    </a:lnTo>
                    <a:lnTo>
                      <a:pt x="64" y="65"/>
                    </a:lnTo>
                    <a:lnTo>
                      <a:pt x="64" y="57"/>
                    </a:lnTo>
                    <a:lnTo>
                      <a:pt x="66" y="49"/>
                    </a:lnTo>
                    <a:lnTo>
                      <a:pt x="67" y="43"/>
                    </a:lnTo>
                    <a:lnTo>
                      <a:pt x="70" y="37"/>
                    </a:lnTo>
                    <a:lnTo>
                      <a:pt x="71" y="30"/>
                    </a:lnTo>
                    <a:lnTo>
                      <a:pt x="74" y="23"/>
                    </a:lnTo>
                    <a:lnTo>
                      <a:pt x="77" y="18"/>
                    </a:lnTo>
                    <a:lnTo>
                      <a:pt x="82" y="14"/>
                    </a:lnTo>
                    <a:lnTo>
                      <a:pt x="87" y="9"/>
                    </a:lnTo>
                    <a:lnTo>
                      <a:pt x="93" y="6"/>
                    </a:lnTo>
                    <a:lnTo>
                      <a:pt x="99" y="1"/>
                    </a:lnTo>
                    <a:lnTo>
                      <a:pt x="107" y="0"/>
                    </a:lnTo>
                    <a:lnTo>
                      <a:pt x="139"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6" name="Freeform 418"/>
              <p:cNvSpPr>
                <a:spLocks/>
              </p:cNvSpPr>
              <p:nvPr/>
            </p:nvSpPr>
            <p:spPr bwMode="auto">
              <a:xfrm>
                <a:off x="1417" y="3344"/>
                <a:ext cx="111" cy="193"/>
              </a:xfrm>
              <a:custGeom>
                <a:avLst/>
                <a:gdLst>
                  <a:gd name="T0" fmla="*/ 111 w 223"/>
                  <a:gd name="T1" fmla="*/ 5 h 388"/>
                  <a:gd name="T2" fmla="*/ 111 w 223"/>
                  <a:gd name="T3" fmla="*/ 16 h 388"/>
                  <a:gd name="T4" fmla="*/ 111 w 223"/>
                  <a:gd name="T5" fmla="*/ 27 h 388"/>
                  <a:gd name="T6" fmla="*/ 111 w 223"/>
                  <a:gd name="T7" fmla="*/ 38 h 388"/>
                  <a:gd name="T8" fmla="*/ 111 w 223"/>
                  <a:gd name="T9" fmla="*/ 49 h 388"/>
                  <a:gd name="T10" fmla="*/ 111 w 223"/>
                  <a:gd name="T11" fmla="*/ 60 h 388"/>
                  <a:gd name="T12" fmla="*/ 111 w 223"/>
                  <a:gd name="T13" fmla="*/ 71 h 388"/>
                  <a:gd name="T14" fmla="*/ 110 w 223"/>
                  <a:gd name="T15" fmla="*/ 79 h 388"/>
                  <a:gd name="T16" fmla="*/ 110 w 223"/>
                  <a:gd name="T17" fmla="*/ 85 h 388"/>
                  <a:gd name="T18" fmla="*/ 109 w 223"/>
                  <a:gd name="T19" fmla="*/ 93 h 388"/>
                  <a:gd name="T20" fmla="*/ 106 w 223"/>
                  <a:gd name="T21" fmla="*/ 103 h 388"/>
                  <a:gd name="T22" fmla="*/ 103 w 223"/>
                  <a:gd name="T23" fmla="*/ 113 h 388"/>
                  <a:gd name="T24" fmla="*/ 100 w 223"/>
                  <a:gd name="T25" fmla="*/ 123 h 388"/>
                  <a:gd name="T26" fmla="*/ 95 w 223"/>
                  <a:gd name="T27" fmla="*/ 132 h 388"/>
                  <a:gd name="T28" fmla="*/ 90 w 223"/>
                  <a:gd name="T29" fmla="*/ 141 h 388"/>
                  <a:gd name="T30" fmla="*/ 83 w 223"/>
                  <a:gd name="T31" fmla="*/ 149 h 388"/>
                  <a:gd name="T32" fmla="*/ 75 w 223"/>
                  <a:gd name="T33" fmla="*/ 158 h 388"/>
                  <a:gd name="T34" fmla="*/ 67 w 223"/>
                  <a:gd name="T35" fmla="*/ 158 h 388"/>
                  <a:gd name="T36" fmla="*/ 59 w 223"/>
                  <a:gd name="T37" fmla="*/ 154 h 388"/>
                  <a:gd name="T38" fmla="*/ 50 w 223"/>
                  <a:gd name="T39" fmla="*/ 153 h 388"/>
                  <a:gd name="T40" fmla="*/ 41 w 223"/>
                  <a:gd name="T41" fmla="*/ 153 h 388"/>
                  <a:gd name="T42" fmla="*/ 32 w 223"/>
                  <a:gd name="T43" fmla="*/ 157 h 388"/>
                  <a:gd name="T44" fmla="*/ 24 w 223"/>
                  <a:gd name="T45" fmla="*/ 163 h 388"/>
                  <a:gd name="T46" fmla="*/ 16 w 223"/>
                  <a:gd name="T47" fmla="*/ 169 h 388"/>
                  <a:gd name="T48" fmla="*/ 12 w 223"/>
                  <a:gd name="T49" fmla="*/ 174 h 388"/>
                  <a:gd name="T50" fmla="*/ 11 w 223"/>
                  <a:gd name="T51" fmla="*/ 180 h 388"/>
                  <a:gd name="T52" fmla="*/ 12 w 223"/>
                  <a:gd name="T53" fmla="*/ 193 h 388"/>
                  <a:gd name="T54" fmla="*/ 2 w 223"/>
                  <a:gd name="T55" fmla="*/ 190 h 388"/>
                  <a:gd name="T56" fmla="*/ 5 w 223"/>
                  <a:gd name="T57" fmla="*/ 184 h 388"/>
                  <a:gd name="T58" fmla="*/ 7 w 223"/>
                  <a:gd name="T59" fmla="*/ 178 h 388"/>
                  <a:gd name="T60" fmla="*/ 10 w 223"/>
                  <a:gd name="T61" fmla="*/ 172 h 388"/>
                  <a:gd name="T62" fmla="*/ 13 w 223"/>
                  <a:gd name="T63" fmla="*/ 165 h 388"/>
                  <a:gd name="T64" fmla="*/ 16 w 223"/>
                  <a:gd name="T65" fmla="*/ 159 h 388"/>
                  <a:gd name="T66" fmla="*/ 19 w 223"/>
                  <a:gd name="T67" fmla="*/ 153 h 388"/>
                  <a:gd name="T68" fmla="*/ 22 w 223"/>
                  <a:gd name="T69" fmla="*/ 147 h 388"/>
                  <a:gd name="T70" fmla="*/ 25 w 223"/>
                  <a:gd name="T71" fmla="*/ 141 h 388"/>
                  <a:gd name="T72" fmla="*/ 28 w 223"/>
                  <a:gd name="T73" fmla="*/ 135 h 388"/>
                  <a:gd name="T74" fmla="*/ 32 w 223"/>
                  <a:gd name="T75" fmla="*/ 129 h 388"/>
                  <a:gd name="T76" fmla="*/ 36 w 223"/>
                  <a:gd name="T77" fmla="*/ 124 h 388"/>
                  <a:gd name="T78" fmla="*/ 41 w 223"/>
                  <a:gd name="T79" fmla="*/ 118 h 388"/>
                  <a:gd name="T80" fmla="*/ 47 w 223"/>
                  <a:gd name="T81" fmla="*/ 114 h 388"/>
                  <a:gd name="T82" fmla="*/ 53 w 223"/>
                  <a:gd name="T83" fmla="*/ 111 h 388"/>
                  <a:gd name="T84" fmla="*/ 60 w 223"/>
                  <a:gd name="T85" fmla="*/ 108 h 388"/>
                  <a:gd name="T86" fmla="*/ 64 w 223"/>
                  <a:gd name="T87" fmla="*/ 102 h 388"/>
                  <a:gd name="T88" fmla="*/ 63 w 223"/>
                  <a:gd name="T89" fmla="*/ 94 h 388"/>
                  <a:gd name="T90" fmla="*/ 62 w 223"/>
                  <a:gd name="T91" fmla="*/ 87 h 388"/>
                  <a:gd name="T92" fmla="*/ 62 w 223"/>
                  <a:gd name="T93" fmla="*/ 78 h 388"/>
                  <a:gd name="T94" fmla="*/ 63 w 223"/>
                  <a:gd name="T95" fmla="*/ 69 h 388"/>
                  <a:gd name="T96" fmla="*/ 63 w 223"/>
                  <a:gd name="T97" fmla="*/ 61 h 388"/>
                  <a:gd name="T98" fmla="*/ 64 w 223"/>
                  <a:gd name="T99" fmla="*/ 52 h 388"/>
                  <a:gd name="T100" fmla="*/ 66 w 223"/>
                  <a:gd name="T101" fmla="*/ 44 h 388"/>
                  <a:gd name="T102" fmla="*/ 69 w 223"/>
                  <a:gd name="T103" fmla="*/ 37 h 388"/>
                  <a:gd name="T104" fmla="*/ 71 w 223"/>
                  <a:gd name="T105" fmla="*/ 29 h 388"/>
                  <a:gd name="T106" fmla="*/ 75 w 223"/>
                  <a:gd name="T107" fmla="*/ 22 h 388"/>
                  <a:gd name="T108" fmla="*/ 79 w 223"/>
                  <a:gd name="T109" fmla="*/ 16 h 388"/>
                  <a:gd name="T110" fmla="*/ 85 w 223"/>
                  <a:gd name="T111" fmla="*/ 10 h 388"/>
                  <a:gd name="T112" fmla="*/ 91 w 223"/>
                  <a:gd name="T113" fmla="*/ 6 h 388"/>
                  <a:gd name="T114" fmla="*/ 98 w 223"/>
                  <a:gd name="T115" fmla="*/ 3 h 388"/>
                  <a:gd name="T116" fmla="*/ 106 w 223"/>
                  <a:gd name="T117" fmla="*/ 0 h 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3" h="388">
                    <a:moveTo>
                      <a:pt x="222" y="0"/>
                    </a:moveTo>
                    <a:lnTo>
                      <a:pt x="222" y="11"/>
                    </a:lnTo>
                    <a:lnTo>
                      <a:pt x="222" y="22"/>
                    </a:lnTo>
                    <a:lnTo>
                      <a:pt x="222" y="33"/>
                    </a:lnTo>
                    <a:lnTo>
                      <a:pt x="222" y="44"/>
                    </a:lnTo>
                    <a:lnTo>
                      <a:pt x="222" y="55"/>
                    </a:lnTo>
                    <a:lnTo>
                      <a:pt x="222" y="66"/>
                    </a:lnTo>
                    <a:lnTo>
                      <a:pt x="222" y="77"/>
                    </a:lnTo>
                    <a:lnTo>
                      <a:pt x="223" y="88"/>
                    </a:lnTo>
                    <a:lnTo>
                      <a:pt x="223" y="99"/>
                    </a:lnTo>
                    <a:lnTo>
                      <a:pt x="223" y="110"/>
                    </a:lnTo>
                    <a:lnTo>
                      <a:pt x="223" y="121"/>
                    </a:lnTo>
                    <a:lnTo>
                      <a:pt x="223" y="132"/>
                    </a:lnTo>
                    <a:lnTo>
                      <a:pt x="222" y="142"/>
                    </a:lnTo>
                    <a:lnTo>
                      <a:pt x="221" y="154"/>
                    </a:lnTo>
                    <a:lnTo>
                      <a:pt x="220" y="159"/>
                    </a:lnTo>
                    <a:lnTo>
                      <a:pt x="220" y="165"/>
                    </a:lnTo>
                    <a:lnTo>
                      <a:pt x="220" y="171"/>
                    </a:lnTo>
                    <a:lnTo>
                      <a:pt x="220" y="177"/>
                    </a:lnTo>
                    <a:lnTo>
                      <a:pt x="218" y="186"/>
                    </a:lnTo>
                    <a:lnTo>
                      <a:pt x="215" y="197"/>
                    </a:lnTo>
                    <a:lnTo>
                      <a:pt x="213" y="207"/>
                    </a:lnTo>
                    <a:lnTo>
                      <a:pt x="211" y="218"/>
                    </a:lnTo>
                    <a:lnTo>
                      <a:pt x="207" y="227"/>
                    </a:lnTo>
                    <a:lnTo>
                      <a:pt x="204" y="237"/>
                    </a:lnTo>
                    <a:lnTo>
                      <a:pt x="200" y="247"/>
                    </a:lnTo>
                    <a:lnTo>
                      <a:pt x="197" y="257"/>
                    </a:lnTo>
                    <a:lnTo>
                      <a:pt x="191" y="266"/>
                    </a:lnTo>
                    <a:lnTo>
                      <a:pt x="186" y="275"/>
                    </a:lnTo>
                    <a:lnTo>
                      <a:pt x="180" y="283"/>
                    </a:lnTo>
                    <a:lnTo>
                      <a:pt x="174" y="293"/>
                    </a:lnTo>
                    <a:lnTo>
                      <a:pt x="166" y="300"/>
                    </a:lnTo>
                    <a:lnTo>
                      <a:pt x="159" y="308"/>
                    </a:lnTo>
                    <a:lnTo>
                      <a:pt x="151" y="317"/>
                    </a:lnTo>
                    <a:lnTo>
                      <a:pt x="142" y="325"/>
                    </a:lnTo>
                    <a:lnTo>
                      <a:pt x="135" y="318"/>
                    </a:lnTo>
                    <a:lnTo>
                      <a:pt x="128" y="314"/>
                    </a:lnTo>
                    <a:lnTo>
                      <a:pt x="118" y="309"/>
                    </a:lnTo>
                    <a:lnTo>
                      <a:pt x="110" y="308"/>
                    </a:lnTo>
                    <a:lnTo>
                      <a:pt x="101" y="307"/>
                    </a:lnTo>
                    <a:lnTo>
                      <a:pt x="91" y="307"/>
                    </a:lnTo>
                    <a:lnTo>
                      <a:pt x="82" y="307"/>
                    </a:lnTo>
                    <a:lnTo>
                      <a:pt x="73" y="308"/>
                    </a:lnTo>
                    <a:lnTo>
                      <a:pt x="65" y="315"/>
                    </a:lnTo>
                    <a:lnTo>
                      <a:pt x="57" y="321"/>
                    </a:lnTo>
                    <a:lnTo>
                      <a:pt x="48" y="327"/>
                    </a:lnTo>
                    <a:lnTo>
                      <a:pt x="41" y="333"/>
                    </a:lnTo>
                    <a:lnTo>
                      <a:pt x="33" y="340"/>
                    </a:lnTo>
                    <a:lnTo>
                      <a:pt x="28" y="347"/>
                    </a:lnTo>
                    <a:lnTo>
                      <a:pt x="24" y="350"/>
                    </a:lnTo>
                    <a:lnTo>
                      <a:pt x="24" y="355"/>
                    </a:lnTo>
                    <a:lnTo>
                      <a:pt x="23" y="361"/>
                    </a:lnTo>
                    <a:lnTo>
                      <a:pt x="24" y="367"/>
                    </a:lnTo>
                    <a:lnTo>
                      <a:pt x="24" y="388"/>
                    </a:lnTo>
                    <a:lnTo>
                      <a:pt x="0" y="388"/>
                    </a:lnTo>
                    <a:lnTo>
                      <a:pt x="4" y="381"/>
                    </a:lnTo>
                    <a:lnTo>
                      <a:pt x="7" y="375"/>
                    </a:lnTo>
                    <a:lnTo>
                      <a:pt x="10" y="369"/>
                    </a:lnTo>
                    <a:lnTo>
                      <a:pt x="13" y="364"/>
                    </a:lnTo>
                    <a:lnTo>
                      <a:pt x="15" y="357"/>
                    </a:lnTo>
                    <a:lnTo>
                      <a:pt x="18" y="351"/>
                    </a:lnTo>
                    <a:lnTo>
                      <a:pt x="21" y="345"/>
                    </a:lnTo>
                    <a:lnTo>
                      <a:pt x="24" y="340"/>
                    </a:lnTo>
                    <a:lnTo>
                      <a:pt x="26" y="332"/>
                    </a:lnTo>
                    <a:lnTo>
                      <a:pt x="30" y="326"/>
                    </a:lnTo>
                    <a:lnTo>
                      <a:pt x="32" y="320"/>
                    </a:lnTo>
                    <a:lnTo>
                      <a:pt x="35" y="314"/>
                    </a:lnTo>
                    <a:lnTo>
                      <a:pt x="38" y="307"/>
                    </a:lnTo>
                    <a:lnTo>
                      <a:pt x="41" y="301"/>
                    </a:lnTo>
                    <a:lnTo>
                      <a:pt x="44" y="295"/>
                    </a:lnTo>
                    <a:lnTo>
                      <a:pt x="47" y="290"/>
                    </a:lnTo>
                    <a:lnTo>
                      <a:pt x="51" y="283"/>
                    </a:lnTo>
                    <a:lnTo>
                      <a:pt x="54" y="277"/>
                    </a:lnTo>
                    <a:lnTo>
                      <a:pt x="57" y="271"/>
                    </a:lnTo>
                    <a:lnTo>
                      <a:pt x="61" y="266"/>
                    </a:lnTo>
                    <a:lnTo>
                      <a:pt x="64" y="259"/>
                    </a:lnTo>
                    <a:lnTo>
                      <a:pt x="68" y="254"/>
                    </a:lnTo>
                    <a:lnTo>
                      <a:pt x="72" y="249"/>
                    </a:lnTo>
                    <a:lnTo>
                      <a:pt x="79" y="245"/>
                    </a:lnTo>
                    <a:lnTo>
                      <a:pt x="83" y="238"/>
                    </a:lnTo>
                    <a:lnTo>
                      <a:pt x="88" y="234"/>
                    </a:lnTo>
                    <a:lnTo>
                      <a:pt x="94" y="229"/>
                    </a:lnTo>
                    <a:lnTo>
                      <a:pt x="101" y="226"/>
                    </a:lnTo>
                    <a:lnTo>
                      <a:pt x="107" y="223"/>
                    </a:lnTo>
                    <a:lnTo>
                      <a:pt x="113" y="220"/>
                    </a:lnTo>
                    <a:lnTo>
                      <a:pt x="120" y="217"/>
                    </a:lnTo>
                    <a:lnTo>
                      <a:pt x="129" y="214"/>
                    </a:lnTo>
                    <a:lnTo>
                      <a:pt x="128" y="206"/>
                    </a:lnTo>
                    <a:lnTo>
                      <a:pt x="127" y="198"/>
                    </a:lnTo>
                    <a:lnTo>
                      <a:pt x="126" y="189"/>
                    </a:lnTo>
                    <a:lnTo>
                      <a:pt x="126" y="182"/>
                    </a:lnTo>
                    <a:lnTo>
                      <a:pt x="125" y="174"/>
                    </a:lnTo>
                    <a:lnTo>
                      <a:pt x="125" y="165"/>
                    </a:lnTo>
                    <a:lnTo>
                      <a:pt x="125" y="157"/>
                    </a:lnTo>
                    <a:lnTo>
                      <a:pt x="126" y="149"/>
                    </a:lnTo>
                    <a:lnTo>
                      <a:pt x="126" y="139"/>
                    </a:lnTo>
                    <a:lnTo>
                      <a:pt x="126" y="131"/>
                    </a:lnTo>
                    <a:lnTo>
                      <a:pt x="127" y="123"/>
                    </a:lnTo>
                    <a:lnTo>
                      <a:pt x="129" y="114"/>
                    </a:lnTo>
                    <a:lnTo>
                      <a:pt x="129" y="105"/>
                    </a:lnTo>
                    <a:lnTo>
                      <a:pt x="131" y="98"/>
                    </a:lnTo>
                    <a:lnTo>
                      <a:pt x="133" y="89"/>
                    </a:lnTo>
                    <a:lnTo>
                      <a:pt x="136" y="82"/>
                    </a:lnTo>
                    <a:lnTo>
                      <a:pt x="138" y="74"/>
                    </a:lnTo>
                    <a:lnTo>
                      <a:pt x="140" y="66"/>
                    </a:lnTo>
                    <a:lnTo>
                      <a:pt x="143" y="58"/>
                    </a:lnTo>
                    <a:lnTo>
                      <a:pt x="148" y="52"/>
                    </a:lnTo>
                    <a:lnTo>
                      <a:pt x="151" y="45"/>
                    </a:lnTo>
                    <a:lnTo>
                      <a:pt x="155" y="39"/>
                    </a:lnTo>
                    <a:lnTo>
                      <a:pt x="159" y="33"/>
                    </a:lnTo>
                    <a:lnTo>
                      <a:pt x="165" y="28"/>
                    </a:lnTo>
                    <a:lnTo>
                      <a:pt x="170" y="21"/>
                    </a:lnTo>
                    <a:lnTo>
                      <a:pt x="176" y="17"/>
                    </a:lnTo>
                    <a:lnTo>
                      <a:pt x="182" y="12"/>
                    </a:lnTo>
                    <a:lnTo>
                      <a:pt x="189" y="9"/>
                    </a:lnTo>
                    <a:lnTo>
                      <a:pt x="196" y="6"/>
                    </a:lnTo>
                    <a:lnTo>
                      <a:pt x="204" y="3"/>
                    </a:lnTo>
                    <a:lnTo>
                      <a:pt x="212" y="0"/>
                    </a:lnTo>
                    <a:lnTo>
                      <a:pt x="2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7" name="Freeform 419"/>
              <p:cNvSpPr>
                <a:spLocks/>
              </p:cNvSpPr>
              <p:nvPr/>
            </p:nvSpPr>
            <p:spPr bwMode="auto">
              <a:xfrm>
                <a:off x="1971" y="3359"/>
                <a:ext cx="36" cy="44"/>
              </a:xfrm>
              <a:custGeom>
                <a:avLst/>
                <a:gdLst>
                  <a:gd name="T0" fmla="*/ 36 w 73"/>
                  <a:gd name="T1" fmla="*/ 31 h 88"/>
                  <a:gd name="T2" fmla="*/ 33 w 73"/>
                  <a:gd name="T3" fmla="*/ 34 h 88"/>
                  <a:gd name="T4" fmla="*/ 31 w 73"/>
                  <a:gd name="T5" fmla="*/ 37 h 88"/>
                  <a:gd name="T6" fmla="*/ 28 w 73"/>
                  <a:gd name="T7" fmla="*/ 39 h 88"/>
                  <a:gd name="T8" fmla="*/ 26 w 73"/>
                  <a:gd name="T9" fmla="*/ 42 h 88"/>
                  <a:gd name="T10" fmla="*/ 23 w 73"/>
                  <a:gd name="T11" fmla="*/ 43 h 88"/>
                  <a:gd name="T12" fmla="*/ 20 w 73"/>
                  <a:gd name="T13" fmla="*/ 44 h 88"/>
                  <a:gd name="T14" fmla="*/ 16 w 73"/>
                  <a:gd name="T15" fmla="*/ 44 h 88"/>
                  <a:gd name="T16" fmla="*/ 12 w 73"/>
                  <a:gd name="T17" fmla="*/ 43 h 88"/>
                  <a:gd name="T18" fmla="*/ 0 w 73"/>
                  <a:gd name="T19" fmla="*/ 0 h 88"/>
                  <a:gd name="T20" fmla="*/ 3 w 73"/>
                  <a:gd name="T21" fmla="*/ 3 h 88"/>
                  <a:gd name="T22" fmla="*/ 8 w 73"/>
                  <a:gd name="T23" fmla="*/ 7 h 88"/>
                  <a:gd name="T24" fmla="*/ 12 w 73"/>
                  <a:gd name="T25" fmla="*/ 12 h 88"/>
                  <a:gd name="T26" fmla="*/ 16 w 73"/>
                  <a:gd name="T27" fmla="*/ 16 h 88"/>
                  <a:gd name="T28" fmla="*/ 21 w 73"/>
                  <a:gd name="T29" fmla="*/ 20 h 88"/>
                  <a:gd name="T30" fmla="*/ 26 w 73"/>
                  <a:gd name="T31" fmla="*/ 25 h 88"/>
                  <a:gd name="T32" fmla="*/ 31 w 73"/>
                  <a:gd name="T33" fmla="*/ 28 h 88"/>
                  <a:gd name="T34" fmla="*/ 36 w 73"/>
                  <a:gd name="T35" fmla="*/ 31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88">
                    <a:moveTo>
                      <a:pt x="73" y="62"/>
                    </a:moveTo>
                    <a:lnTo>
                      <a:pt x="67" y="67"/>
                    </a:lnTo>
                    <a:lnTo>
                      <a:pt x="63" y="73"/>
                    </a:lnTo>
                    <a:lnTo>
                      <a:pt x="56" y="78"/>
                    </a:lnTo>
                    <a:lnTo>
                      <a:pt x="52" y="83"/>
                    </a:lnTo>
                    <a:lnTo>
                      <a:pt x="46" y="85"/>
                    </a:lnTo>
                    <a:lnTo>
                      <a:pt x="40" y="88"/>
                    </a:lnTo>
                    <a:lnTo>
                      <a:pt x="32" y="88"/>
                    </a:lnTo>
                    <a:lnTo>
                      <a:pt x="25" y="86"/>
                    </a:lnTo>
                    <a:lnTo>
                      <a:pt x="0" y="0"/>
                    </a:lnTo>
                    <a:lnTo>
                      <a:pt x="7" y="5"/>
                    </a:lnTo>
                    <a:lnTo>
                      <a:pt x="16" y="13"/>
                    </a:lnTo>
                    <a:lnTo>
                      <a:pt x="24" y="23"/>
                    </a:lnTo>
                    <a:lnTo>
                      <a:pt x="33" y="32"/>
                    </a:lnTo>
                    <a:lnTo>
                      <a:pt x="43" y="40"/>
                    </a:lnTo>
                    <a:lnTo>
                      <a:pt x="52" y="50"/>
                    </a:lnTo>
                    <a:lnTo>
                      <a:pt x="63" y="56"/>
                    </a:lnTo>
                    <a:lnTo>
                      <a:pt x="7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8" name="Freeform 420"/>
              <p:cNvSpPr>
                <a:spLocks/>
              </p:cNvSpPr>
              <p:nvPr/>
            </p:nvSpPr>
            <p:spPr bwMode="auto">
              <a:xfrm>
                <a:off x="1847" y="3373"/>
                <a:ext cx="29" cy="29"/>
              </a:xfrm>
              <a:custGeom>
                <a:avLst/>
                <a:gdLst>
                  <a:gd name="T0" fmla="*/ 29 w 59"/>
                  <a:gd name="T1" fmla="*/ 10 h 57"/>
                  <a:gd name="T2" fmla="*/ 29 w 59"/>
                  <a:gd name="T3" fmla="*/ 13 h 57"/>
                  <a:gd name="T4" fmla="*/ 29 w 59"/>
                  <a:gd name="T5" fmla="*/ 16 h 57"/>
                  <a:gd name="T6" fmla="*/ 27 w 59"/>
                  <a:gd name="T7" fmla="*/ 18 h 57"/>
                  <a:gd name="T8" fmla="*/ 26 w 59"/>
                  <a:gd name="T9" fmla="*/ 21 h 57"/>
                  <a:gd name="T10" fmla="*/ 20 w 59"/>
                  <a:gd name="T11" fmla="*/ 24 h 57"/>
                  <a:gd name="T12" fmla="*/ 17 w 59"/>
                  <a:gd name="T13" fmla="*/ 29 h 57"/>
                  <a:gd name="T14" fmla="*/ 13 w 59"/>
                  <a:gd name="T15" fmla="*/ 27 h 57"/>
                  <a:gd name="T16" fmla="*/ 8 w 59"/>
                  <a:gd name="T17" fmla="*/ 26 h 57"/>
                  <a:gd name="T18" fmla="*/ 4 w 59"/>
                  <a:gd name="T19" fmla="*/ 24 h 57"/>
                  <a:gd name="T20" fmla="*/ 2 w 59"/>
                  <a:gd name="T21" fmla="*/ 21 h 57"/>
                  <a:gd name="T22" fmla="*/ 0 w 59"/>
                  <a:gd name="T23" fmla="*/ 17 h 57"/>
                  <a:gd name="T24" fmla="*/ 1 w 59"/>
                  <a:gd name="T25" fmla="*/ 14 h 57"/>
                  <a:gd name="T26" fmla="*/ 1 w 59"/>
                  <a:gd name="T27" fmla="*/ 11 h 57"/>
                  <a:gd name="T28" fmla="*/ 3 w 59"/>
                  <a:gd name="T29" fmla="*/ 8 h 57"/>
                  <a:gd name="T30" fmla="*/ 4 w 59"/>
                  <a:gd name="T31" fmla="*/ 5 h 57"/>
                  <a:gd name="T32" fmla="*/ 7 w 59"/>
                  <a:gd name="T33" fmla="*/ 4 h 57"/>
                  <a:gd name="T34" fmla="*/ 10 w 59"/>
                  <a:gd name="T35" fmla="*/ 2 h 57"/>
                  <a:gd name="T36" fmla="*/ 14 w 59"/>
                  <a:gd name="T37" fmla="*/ 1 h 57"/>
                  <a:gd name="T38" fmla="*/ 18 w 59"/>
                  <a:gd name="T39" fmla="*/ 0 h 57"/>
                  <a:gd name="T40" fmla="*/ 22 w 59"/>
                  <a:gd name="T41" fmla="*/ 2 h 57"/>
                  <a:gd name="T42" fmla="*/ 25 w 59"/>
                  <a:gd name="T43" fmla="*/ 6 h 57"/>
                  <a:gd name="T44" fmla="*/ 29 w 59"/>
                  <a:gd name="T45" fmla="*/ 1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9" h="57">
                    <a:moveTo>
                      <a:pt x="59" y="20"/>
                    </a:moveTo>
                    <a:lnTo>
                      <a:pt x="59" y="26"/>
                    </a:lnTo>
                    <a:lnTo>
                      <a:pt x="58" y="31"/>
                    </a:lnTo>
                    <a:lnTo>
                      <a:pt x="55" y="35"/>
                    </a:lnTo>
                    <a:lnTo>
                      <a:pt x="52" y="41"/>
                    </a:lnTo>
                    <a:lnTo>
                      <a:pt x="41" y="48"/>
                    </a:lnTo>
                    <a:lnTo>
                      <a:pt x="35" y="57"/>
                    </a:lnTo>
                    <a:lnTo>
                      <a:pt x="26" y="54"/>
                    </a:lnTo>
                    <a:lnTo>
                      <a:pt x="17" y="51"/>
                    </a:lnTo>
                    <a:lnTo>
                      <a:pt x="9" y="47"/>
                    </a:lnTo>
                    <a:lnTo>
                      <a:pt x="4" y="41"/>
                    </a:lnTo>
                    <a:lnTo>
                      <a:pt x="0" y="33"/>
                    </a:lnTo>
                    <a:lnTo>
                      <a:pt x="2" y="27"/>
                    </a:lnTo>
                    <a:lnTo>
                      <a:pt x="3" y="21"/>
                    </a:lnTo>
                    <a:lnTo>
                      <a:pt x="6" y="16"/>
                    </a:lnTo>
                    <a:lnTo>
                      <a:pt x="9" y="10"/>
                    </a:lnTo>
                    <a:lnTo>
                      <a:pt x="15" y="7"/>
                    </a:lnTo>
                    <a:lnTo>
                      <a:pt x="21" y="3"/>
                    </a:lnTo>
                    <a:lnTo>
                      <a:pt x="28" y="2"/>
                    </a:lnTo>
                    <a:lnTo>
                      <a:pt x="36" y="0"/>
                    </a:lnTo>
                    <a:lnTo>
                      <a:pt x="44" y="4"/>
                    </a:lnTo>
                    <a:lnTo>
                      <a:pt x="51" y="11"/>
                    </a:lnTo>
                    <a:lnTo>
                      <a:pt x="5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9" name="Freeform 421"/>
              <p:cNvSpPr>
                <a:spLocks/>
              </p:cNvSpPr>
              <p:nvPr/>
            </p:nvSpPr>
            <p:spPr bwMode="auto">
              <a:xfrm>
                <a:off x="1488" y="3390"/>
                <a:ext cx="123" cy="180"/>
              </a:xfrm>
              <a:custGeom>
                <a:avLst/>
                <a:gdLst>
                  <a:gd name="T0" fmla="*/ 122 w 247"/>
                  <a:gd name="T1" fmla="*/ 5 h 361"/>
                  <a:gd name="T2" fmla="*/ 123 w 247"/>
                  <a:gd name="T3" fmla="*/ 16 h 361"/>
                  <a:gd name="T4" fmla="*/ 123 w 247"/>
                  <a:gd name="T5" fmla="*/ 26 h 361"/>
                  <a:gd name="T6" fmla="*/ 121 w 247"/>
                  <a:gd name="T7" fmla="*/ 35 h 361"/>
                  <a:gd name="T8" fmla="*/ 119 w 247"/>
                  <a:gd name="T9" fmla="*/ 44 h 361"/>
                  <a:gd name="T10" fmla="*/ 115 w 247"/>
                  <a:gd name="T11" fmla="*/ 53 h 361"/>
                  <a:gd name="T12" fmla="*/ 111 w 247"/>
                  <a:gd name="T13" fmla="*/ 61 h 361"/>
                  <a:gd name="T14" fmla="*/ 107 w 247"/>
                  <a:gd name="T15" fmla="*/ 69 h 361"/>
                  <a:gd name="T16" fmla="*/ 102 w 247"/>
                  <a:gd name="T17" fmla="*/ 77 h 361"/>
                  <a:gd name="T18" fmla="*/ 96 w 247"/>
                  <a:gd name="T19" fmla="*/ 84 h 361"/>
                  <a:gd name="T20" fmla="*/ 91 w 247"/>
                  <a:gd name="T21" fmla="*/ 92 h 361"/>
                  <a:gd name="T22" fmla="*/ 86 w 247"/>
                  <a:gd name="T23" fmla="*/ 100 h 361"/>
                  <a:gd name="T24" fmla="*/ 80 w 247"/>
                  <a:gd name="T25" fmla="*/ 108 h 361"/>
                  <a:gd name="T26" fmla="*/ 75 w 247"/>
                  <a:gd name="T27" fmla="*/ 117 h 361"/>
                  <a:gd name="T28" fmla="*/ 70 w 247"/>
                  <a:gd name="T29" fmla="*/ 126 h 361"/>
                  <a:gd name="T30" fmla="*/ 66 w 247"/>
                  <a:gd name="T31" fmla="*/ 135 h 361"/>
                  <a:gd name="T32" fmla="*/ 63 w 247"/>
                  <a:gd name="T33" fmla="*/ 143 h 361"/>
                  <a:gd name="T34" fmla="*/ 60 w 247"/>
                  <a:gd name="T35" fmla="*/ 150 h 361"/>
                  <a:gd name="T36" fmla="*/ 54 w 247"/>
                  <a:gd name="T37" fmla="*/ 157 h 361"/>
                  <a:gd name="T38" fmla="*/ 46 w 247"/>
                  <a:gd name="T39" fmla="*/ 163 h 361"/>
                  <a:gd name="T40" fmla="*/ 40 w 247"/>
                  <a:gd name="T41" fmla="*/ 166 h 361"/>
                  <a:gd name="T42" fmla="*/ 35 w 247"/>
                  <a:gd name="T43" fmla="*/ 171 h 361"/>
                  <a:gd name="T44" fmla="*/ 31 w 247"/>
                  <a:gd name="T45" fmla="*/ 176 h 361"/>
                  <a:gd name="T46" fmla="*/ 27 w 247"/>
                  <a:gd name="T47" fmla="*/ 175 h 361"/>
                  <a:gd name="T48" fmla="*/ 21 w 247"/>
                  <a:gd name="T49" fmla="*/ 169 h 361"/>
                  <a:gd name="T50" fmla="*/ 12 w 247"/>
                  <a:gd name="T51" fmla="*/ 164 h 361"/>
                  <a:gd name="T52" fmla="*/ 4 w 247"/>
                  <a:gd name="T53" fmla="*/ 161 h 361"/>
                  <a:gd name="T54" fmla="*/ 0 w 247"/>
                  <a:gd name="T55" fmla="*/ 154 h 361"/>
                  <a:gd name="T56" fmla="*/ 3 w 247"/>
                  <a:gd name="T57" fmla="*/ 145 h 361"/>
                  <a:gd name="T58" fmla="*/ 7 w 247"/>
                  <a:gd name="T59" fmla="*/ 136 h 361"/>
                  <a:gd name="T60" fmla="*/ 14 w 247"/>
                  <a:gd name="T61" fmla="*/ 128 h 361"/>
                  <a:gd name="T62" fmla="*/ 20 w 247"/>
                  <a:gd name="T63" fmla="*/ 121 h 361"/>
                  <a:gd name="T64" fmla="*/ 27 w 247"/>
                  <a:gd name="T65" fmla="*/ 114 h 361"/>
                  <a:gd name="T66" fmla="*/ 33 w 247"/>
                  <a:gd name="T67" fmla="*/ 107 h 361"/>
                  <a:gd name="T68" fmla="*/ 41 w 247"/>
                  <a:gd name="T69" fmla="*/ 100 h 361"/>
                  <a:gd name="T70" fmla="*/ 46 w 247"/>
                  <a:gd name="T71" fmla="*/ 99 h 361"/>
                  <a:gd name="T72" fmla="*/ 53 w 247"/>
                  <a:gd name="T73" fmla="*/ 100 h 361"/>
                  <a:gd name="T74" fmla="*/ 64 w 247"/>
                  <a:gd name="T75" fmla="*/ 92 h 361"/>
                  <a:gd name="T76" fmla="*/ 61 w 247"/>
                  <a:gd name="T77" fmla="*/ 84 h 361"/>
                  <a:gd name="T78" fmla="*/ 60 w 247"/>
                  <a:gd name="T79" fmla="*/ 77 h 361"/>
                  <a:gd name="T80" fmla="*/ 59 w 247"/>
                  <a:gd name="T81" fmla="*/ 70 h 361"/>
                  <a:gd name="T82" fmla="*/ 59 w 247"/>
                  <a:gd name="T83" fmla="*/ 64 h 361"/>
                  <a:gd name="T84" fmla="*/ 60 w 247"/>
                  <a:gd name="T85" fmla="*/ 58 h 361"/>
                  <a:gd name="T86" fmla="*/ 62 w 247"/>
                  <a:gd name="T87" fmla="*/ 52 h 361"/>
                  <a:gd name="T88" fmla="*/ 67 w 247"/>
                  <a:gd name="T89" fmla="*/ 41 h 361"/>
                  <a:gd name="T90" fmla="*/ 74 w 247"/>
                  <a:gd name="T91" fmla="*/ 30 h 361"/>
                  <a:gd name="T92" fmla="*/ 83 w 247"/>
                  <a:gd name="T93" fmla="*/ 21 h 361"/>
                  <a:gd name="T94" fmla="*/ 93 w 247"/>
                  <a:gd name="T95" fmla="*/ 11 h 361"/>
                  <a:gd name="T96" fmla="*/ 104 w 247"/>
                  <a:gd name="T97" fmla="*/ 4 h 361"/>
                  <a:gd name="T98" fmla="*/ 112 w 247"/>
                  <a:gd name="T99" fmla="*/ 2 h 361"/>
                  <a:gd name="T100" fmla="*/ 121 w 247"/>
                  <a:gd name="T101" fmla="*/ 0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7" h="361">
                    <a:moveTo>
                      <a:pt x="243" y="0"/>
                    </a:moveTo>
                    <a:lnTo>
                      <a:pt x="244" y="11"/>
                    </a:lnTo>
                    <a:lnTo>
                      <a:pt x="246" y="21"/>
                    </a:lnTo>
                    <a:lnTo>
                      <a:pt x="246" y="32"/>
                    </a:lnTo>
                    <a:lnTo>
                      <a:pt x="247" y="42"/>
                    </a:lnTo>
                    <a:lnTo>
                      <a:pt x="246" y="52"/>
                    </a:lnTo>
                    <a:lnTo>
                      <a:pt x="245" y="61"/>
                    </a:lnTo>
                    <a:lnTo>
                      <a:pt x="243" y="70"/>
                    </a:lnTo>
                    <a:lnTo>
                      <a:pt x="241" y="81"/>
                    </a:lnTo>
                    <a:lnTo>
                      <a:pt x="238" y="89"/>
                    </a:lnTo>
                    <a:lnTo>
                      <a:pt x="235" y="97"/>
                    </a:lnTo>
                    <a:lnTo>
                      <a:pt x="231" y="106"/>
                    </a:lnTo>
                    <a:lnTo>
                      <a:pt x="228" y="115"/>
                    </a:lnTo>
                    <a:lnTo>
                      <a:pt x="223" y="123"/>
                    </a:lnTo>
                    <a:lnTo>
                      <a:pt x="219" y="131"/>
                    </a:lnTo>
                    <a:lnTo>
                      <a:pt x="214" y="139"/>
                    </a:lnTo>
                    <a:lnTo>
                      <a:pt x="210" y="148"/>
                    </a:lnTo>
                    <a:lnTo>
                      <a:pt x="204" y="155"/>
                    </a:lnTo>
                    <a:lnTo>
                      <a:pt x="199" y="162"/>
                    </a:lnTo>
                    <a:lnTo>
                      <a:pt x="193" y="169"/>
                    </a:lnTo>
                    <a:lnTo>
                      <a:pt x="188" y="178"/>
                    </a:lnTo>
                    <a:lnTo>
                      <a:pt x="182" y="185"/>
                    </a:lnTo>
                    <a:lnTo>
                      <a:pt x="177" y="193"/>
                    </a:lnTo>
                    <a:lnTo>
                      <a:pt x="172" y="201"/>
                    </a:lnTo>
                    <a:lnTo>
                      <a:pt x="166" y="210"/>
                    </a:lnTo>
                    <a:lnTo>
                      <a:pt x="160" y="217"/>
                    </a:lnTo>
                    <a:lnTo>
                      <a:pt x="155" y="226"/>
                    </a:lnTo>
                    <a:lnTo>
                      <a:pt x="150" y="234"/>
                    </a:lnTo>
                    <a:lnTo>
                      <a:pt x="145" y="244"/>
                    </a:lnTo>
                    <a:lnTo>
                      <a:pt x="140" y="252"/>
                    </a:lnTo>
                    <a:lnTo>
                      <a:pt x="136" y="261"/>
                    </a:lnTo>
                    <a:lnTo>
                      <a:pt x="132" y="271"/>
                    </a:lnTo>
                    <a:lnTo>
                      <a:pt x="129" y="281"/>
                    </a:lnTo>
                    <a:lnTo>
                      <a:pt x="127" y="287"/>
                    </a:lnTo>
                    <a:lnTo>
                      <a:pt x="125" y="295"/>
                    </a:lnTo>
                    <a:lnTo>
                      <a:pt x="121" y="300"/>
                    </a:lnTo>
                    <a:lnTo>
                      <a:pt x="118" y="305"/>
                    </a:lnTo>
                    <a:lnTo>
                      <a:pt x="109" y="315"/>
                    </a:lnTo>
                    <a:lnTo>
                      <a:pt x="98" y="323"/>
                    </a:lnTo>
                    <a:lnTo>
                      <a:pt x="92" y="326"/>
                    </a:lnTo>
                    <a:lnTo>
                      <a:pt x="87" y="330"/>
                    </a:lnTo>
                    <a:lnTo>
                      <a:pt x="81" y="333"/>
                    </a:lnTo>
                    <a:lnTo>
                      <a:pt x="77" y="339"/>
                    </a:lnTo>
                    <a:lnTo>
                      <a:pt x="70" y="343"/>
                    </a:lnTo>
                    <a:lnTo>
                      <a:pt x="66" y="348"/>
                    </a:lnTo>
                    <a:lnTo>
                      <a:pt x="63" y="353"/>
                    </a:lnTo>
                    <a:lnTo>
                      <a:pt x="60" y="361"/>
                    </a:lnTo>
                    <a:lnTo>
                      <a:pt x="55" y="351"/>
                    </a:lnTo>
                    <a:lnTo>
                      <a:pt x="49" y="345"/>
                    </a:lnTo>
                    <a:lnTo>
                      <a:pt x="42" y="339"/>
                    </a:lnTo>
                    <a:lnTo>
                      <a:pt x="35" y="334"/>
                    </a:lnTo>
                    <a:lnTo>
                      <a:pt x="25" y="329"/>
                    </a:lnTo>
                    <a:lnTo>
                      <a:pt x="17" y="326"/>
                    </a:lnTo>
                    <a:lnTo>
                      <a:pt x="8" y="322"/>
                    </a:lnTo>
                    <a:lnTo>
                      <a:pt x="0" y="319"/>
                    </a:lnTo>
                    <a:lnTo>
                      <a:pt x="0" y="308"/>
                    </a:lnTo>
                    <a:lnTo>
                      <a:pt x="3" y="299"/>
                    </a:lnTo>
                    <a:lnTo>
                      <a:pt x="7" y="291"/>
                    </a:lnTo>
                    <a:lnTo>
                      <a:pt x="12" y="282"/>
                    </a:lnTo>
                    <a:lnTo>
                      <a:pt x="15" y="273"/>
                    </a:lnTo>
                    <a:lnTo>
                      <a:pt x="21" y="266"/>
                    </a:lnTo>
                    <a:lnTo>
                      <a:pt x="28" y="257"/>
                    </a:lnTo>
                    <a:lnTo>
                      <a:pt x="34" y="251"/>
                    </a:lnTo>
                    <a:lnTo>
                      <a:pt x="40" y="243"/>
                    </a:lnTo>
                    <a:lnTo>
                      <a:pt x="46" y="235"/>
                    </a:lnTo>
                    <a:lnTo>
                      <a:pt x="54" y="228"/>
                    </a:lnTo>
                    <a:lnTo>
                      <a:pt x="61" y="222"/>
                    </a:lnTo>
                    <a:lnTo>
                      <a:pt x="67" y="214"/>
                    </a:lnTo>
                    <a:lnTo>
                      <a:pt x="76" y="208"/>
                    </a:lnTo>
                    <a:lnTo>
                      <a:pt x="82" y="201"/>
                    </a:lnTo>
                    <a:lnTo>
                      <a:pt x="90" y="195"/>
                    </a:lnTo>
                    <a:lnTo>
                      <a:pt x="93" y="199"/>
                    </a:lnTo>
                    <a:lnTo>
                      <a:pt x="100" y="201"/>
                    </a:lnTo>
                    <a:lnTo>
                      <a:pt x="107" y="201"/>
                    </a:lnTo>
                    <a:lnTo>
                      <a:pt x="115" y="201"/>
                    </a:lnTo>
                    <a:lnTo>
                      <a:pt x="129" y="184"/>
                    </a:lnTo>
                    <a:lnTo>
                      <a:pt x="126" y="176"/>
                    </a:lnTo>
                    <a:lnTo>
                      <a:pt x="122" y="168"/>
                    </a:lnTo>
                    <a:lnTo>
                      <a:pt x="120" y="161"/>
                    </a:lnTo>
                    <a:lnTo>
                      <a:pt x="120" y="155"/>
                    </a:lnTo>
                    <a:lnTo>
                      <a:pt x="118" y="148"/>
                    </a:lnTo>
                    <a:lnTo>
                      <a:pt x="118" y="141"/>
                    </a:lnTo>
                    <a:lnTo>
                      <a:pt x="118" y="135"/>
                    </a:lnTo>
                    <a:lnTo>
                      <a:pt x="119" y="129"/>
                    </a:lnTo>
                    <a:lnTo>
                      <a:pt x="119" y="123"/>
                    </a:lnTo>
                    <a:lnTo>
                      <a:pt x="120" y="116"/>
                    </a:lnTo>
                    <a:lnTo>
                      <a:pt x="121" y="110"/>
                    </a:lnTo>
                    <a:lnTo>
                      <a:pt x="124" y="104"/>
                    </a:lnTo>
                    <a:lnTo>
                      <a:pt x="128" y="92"/>
                    </a:lnTo>
                    <a:lnTo>
                      <a:pt x="134" y="83"/>
                    </a:lnTo>
                    <a:lnTo>
                      <a:pt x="140" y="71"/>
                    </a:lnTo>
                    <a:lnTo>
                      <a:pt x="148" y="61"/>
                    </a:lnTo>
                    <a:lnTo>
                      <a:pt x="156" y="52"/>
                    </a:lnTo>
                    <a:lnTo>
                      <a:pt x="166" y="42"/>
                    </a:lnTo>
                    <a:lnTo>
                      <a:pt x="176" y="33"/>
                    </a:lnTo>
                    <a:lnTo>
                      <a:pt x="186" y="23"/>
                    </a:lnTo>
                    <a:lnTo>
                      <a:pt x="197" y="15"/>
                    </a:lnTo>
                    <a:lnTo>
                      <a:pt x="208" y="8"/>
                    </a:lnTo>
                    <a:lnTo>
                      <a:pt x="216" y="7"/>
                    </a:lnTo>
                    <a:lnTo>
                      <a:pt x="225" y="4"/>
                    </a:lnTo>
                    <a:lnTo>
                      <a:pt x="232" y="0"/>
                    </a:lnTo>
                    <a:lnTo>
                      <a:pt x="2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0" name="Rectangle 422"/>
              <p:cNvSpPr>
                <a:spLocks noChangeArrowheads="1"/>
              </p:cNvSpPr>
              <p:nvPr/>
            </p:nvSpPr>
            <p:spPr bwMode="auto">
              <a:xfrm>
                <a:off x="1353" y="3448"/>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61" name="Freeform 423"/>
              <p:cNvSpPr>
                <a:spLocks/>
              </p:cNvSpPr>
              <p:nvPr/>
            </p:nvSpPr>
            <p:spPr bwMode="auto">
              <a:xfrm>
                <a:off x="1318" y="3470"/>
                <a:ext cx="15" cy="20"/>
              </a:xfrm>
              <a:custGeom>
                <a:avLst/>
                <a:gdLst>
                  <a:gd name="T0" fmla="*/ 15 w 29"/>
                  <a:gd name="T1" fmla="*/ 20 h 41"/>
                  <a:gd name="T2" fmla="*/ 11 w 29"/>
                  <a:gd name="T3" fmla="*/ 19 h 41"/>
                  <a:gd name="T4" fmla="*/ 7 w 29"/>
                  <a:gd name="T5" fmla="*/ 15 h 41"/>
                  <a:gd name="T6" fmla="*/ 3 w 29"/>
                  <a:gd name="T7" fmla="*/ 11 h 41"/>
                  <a:gd name="T8" fmla="*/ 1 w 29"/>
                  <a:gd name="T9" fmla="*/ 8 h 41"/>
                  <a:gd name="T10" fmla="*/ 0 w 29"/>
                  <a:gd name="T11" fmla="*/ 5 h 41"/>
                  <a:gd name="T12" fmla="*/ 1 w 29"/>
                  <a:gd name="T13" fmla="*/ 3 h 41"/>
                  <a:gd name="T14" fmla="*/ 2 w 29"/>
                  <a:gd name="T15" fmla="*/ 1 h 41"/>
                  <a:gd name="T16" fmla="*/ 5 w 29"/>
                  <a:gd name="T17" fmla="*/ 1 h 41"/>
                  <a:gd name="T18" fmla="*/ 7 w 29"/>
                  <a:gd name="T19" fmla="*/ 0 h 41"/>
                  <a:gd name="T20" fmla="*/ 10 w 29"/>
                  <a:gd name="T21" fmla="*/ 0 h 41"/>
                  <a:gd name="T22" fmla="*/ 12 w 29"/>
                  <a:gd name="T23" fmla="*/ 0 h 41"/>
                  <a:gd name="T24" fmla="*/ 15 w 29"/>
                  <a:gd name="T25" fmla="*/ 0 h 41"/>
                  <a:gd name="T26" fmla="*/ 15 w 29"/>
                  <a:gd name="T27" fmla="*/ 2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41">
                    <a:moveTo>
                      <a:pt x="29" y="41"/>
                    </a:moveTo>
                    <a:lnTo>
                      <a:pt x="21" y="38"/>
                    </a:lnTo>
                    <a:lnTo>
                      <a:pt x="14" y="31"/>
                    </a:lnTo>
                    <a:lnTo>
                      <a:pt x="6" y="23"/>
                    </a:lnTo>
                    <a:lnTo>
                      <a:pt x="1" y="17"/>
                    </a:lnTo>
                    <a:lnTo>
                      <a:pt x="0" y="11"/>
                    </a:lnTo>
                    <a:lnTo>
                      <a:pt x="2" y="6"/>
                    </a:lnTo>
                    <a:lnTo>
                      <a:pt x="4" y="3"/>
                    </a:lnTo>
                    <a:lnTo>
                      <a:pt x="9" y="2"/>
                    </a:lnTo>
                    <a:lnTo>
                      <a:pt x="14" y="0"/>
                    </a:lnTo>
                    <a:lnTo>
                      <a:pt x="19" y="0"/>
                    </a:lnTo>
                    <a:lnTo>
                      <a:pt x="24" y="0"/>
                    </a:lnTo>
                    <a:lnTo>
                      <a:pt x="29" y="0"/>
                    </a:lnTo>
                    <a:lnTo>
                      <a:pt x="2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2" name="Freeform 424"/>
              <p:cNvSpPr>
                <a:spLocks/>
              </p:cNvSpPr>
              <p:nvPr/>
            </p:nvSpPr>
            <p:spPr bwMode="auto">
              <a:xfrm>
                <a:off x="1366" y="3474"/>
                <a:ext cx="28" cy="20"/>
              </a:xfrm>
              <a:custGeom>
                <a:avLst/>
                <a:gdLst>
                  <a:gd name="T0" fmla="*/ 28 w 56"/>
                  <a:gd name="T1" fmla="*/ 17 h 41"/>
                  <a:gd name="T2" fmla="*/ 24 w 56"/>
                  <a:gd name="T3" fmla="*/ 19 h 41"/>
                  <a:gd name="T4" fmla="*/ 21 w 56"/>
                  <a:gd name="T5" fmla="*/ 20 h 41"/>
                  <a:gd name="T6" fmla="*/ 17 w 56"/>
                  <a:gd name="T7" fmla="*/ 20 h 41"/>
                  <a:gd name="T8" fmla="*/ 14 w 56"/>
                  <a:gd name="T9" fmla="*/ 19 h 41"/>
                  <a:gd name="T10" fmla="*/ 10 w 56"/>
                  <a:gd name="T11" fmla="*/ 17 h 41"/>
                  <a:gd name="T12" fmla="*/ 7 w 56"/>
                  <a:gd name="T13" fmla="*/ 15 h 41"/>
                  <a:gd name="T14" fmla="*/ 3 w 56"/>
                  <a:gd name="T15" fmla="*/ 14 h 41"/>
                  <a:gd name="T16" fmla="*/ 0 w 56"/>
                  <a:gd name="T17" fmla="*/ 14 h 41"/>
                  <a:gd name="T18" fmla="*/ 0 w 56"/>
                  <a:gd name="T19" fmla="*/ 9 h 41"/>
                  <a:gd name="T20" fmla="*/ 2 w 56"/>
                  <a:gd name="T21" fmla="*/ 6 h 41"/>
                  <a:gd name="T22" fmla="*/ 3 w 56"/>
                  <a:gd name="T23" fmla="*/ 3 h 41"/>
                  <a:gd name="T24" fmla="*/ 6 w 56"/>
                  <a:gd name="T25" fmla="*/ 2 h 41"/>
                  <a:gd name="T26" fmla="*/ 8 w 56"/>
                  <a:gd name="T27" fmla="*/ 0 h 41"/>
                  <a:gd name="T28" fmla="*/ 11 w 56"/>
                  <a:gd name="T29" fmla="*/ 0 h 41"/>
                  <a:gd name="T30" fmla="*/ 14 w 56"/>
                  <a:gd name="T31" fmla="*/ 0 h 41"/>
                  <a:gd name="T32" fmla="*/ 17 w 56"/>
                  <a:gd name="T33" fmla="*/ 1 h 41"/>
                  <a:gd name="T34" fmla="*/ 22 w 56"/>
                  <a:gd name="T35" fmla="*/ 3 h 41"/>
                  <a:gd name="T36" fmla="*/ 26 w 56"/>
                  <a:gd name="T37" fmla="*/ 7 h 41"/>
                  <a:gd name="T38" fmla="*/ 28 w 56"/>
                  <a:gd name="T39" fmla="*/ 11 h 41"/>
                  <a:gd name="T40" fmla="*/ 28 w 56"/>
                  <a:gd name="T41" fmla="*/ 1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41">
                    <a:moveTo>
                      <a:pt x="55" y="34"/>
                    </a:moveTo>
                    <a:lnTo>
                      <a:pt x="48" y="39"/>
                    </a:lnTo>
                    <a:lnTo>
                      <a:pt x="41" y="41"/>
                    </a:lnTo>
                    <a:lnTo>
                      <a:pt x="33" y="40"/>
                    </a:lnTo>
                    <a:lnTo>
                      <a:pt x="27" y="38"/>
                    </a:lnTo>
                    <a:lnTo>
                      <a:pt x="20" y="34"/>
                    </a:lnTo>
                    <a:lnTo>
                      <a:pt x="13" y="31"/>
                    </a:lnTo>
                    <a:lnTo>
                      <a:pt x="6" y="28"/>
                    </a:lnTo>
                    <a:lnTo>
                      <a:pt x="0" y="28"/>
                    </a:lnTo>
                    <a:lnTo>
                      <a:pt x="0" y="18"/>
                    </a:lnTo>
                    <a:lnTo>
                      <a:pt x="3" y="12"/>
                    </a:lnTo>
                    <a:lnTo>
                      <a:pt x="6" y="7"/>
                    </a:lnTo>
                    <a:lnTo>
                      <a:pt x="12" y="4"/>
                    </a:lnTo>
                    <a:lnTo>
                      <a:pt x="16" y="0"/>
                    </a:lnTo>
                    <a:lnTo>
                      <a:pt x="22" y="0"/>
                    </a:lnTo>
                    <a:lnTo>
                      <a:pt x="27" y="0"/>
                    </a:lnTo>
                    <a:lnTo>
                      <a:pt x="33" y="2"/>
                    </a:lnTo>
                    <a:lnTo>
                      <a:pt x="44" y="7"/>
                    </a:lnTo>
                    <a:lnTo>
                      <a:pt x="52" y="15"/>
                    </a:lnTo>
                    <a:lnTo>
                      <a:pt x="56" y="23"/>
                    </a:lnTo>
                    <a:lnTo>
                      <a:pt x="5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3" name="Freeform 425"/>
              <p:cNvSpPr>
                <a:spLocks/>
              </p:cNvSpPr>
              <p:nvPr/>
            </p:nvSpPr>
            <p:spPr bwMode="auto">
              <a:xfrm>
                <a:off x="1349" y="3502"/>
                <a:ext cx="20" cy="20"/>
              </a:xfrm>
              <a:custGeom>
                <a:avLst/>
                <a:gdLst>
                  <a:gd name="T0" fmla="*/ 20 w 38"/>
                  <a:gd name="T1" fmla="*/ 13 h 39"/>
                  <a:gd name="T2" fmla="*/ 19 w 38"/>
                  <a:gd name="T3" fmla="*/ 17 h 39"/>
                  <a:gd name="T4" fmla="*/ 17 w 38"/>
                  <a:gd name="T5" fmla="*/ 20 h 39"/>
                  <a:gd name="T6" fmla="*/ 14 w 38"/>
                  <a:gd name="T7" fmla="*/ 19 h 39"/>
                  <a:gd name="T8" fmla="*/ 11 w 38"/>
                  <a:gd name="T9" fmla="*/ 18 h 39"/>
                  <a:gd name="T10" fmla="*/ 7 w 38"/>
                  <a:gd name="T11" fmla="*/ 16 h 39"/>
                  <a:gd name="T12" fmla="*/ 5 w 38"/>
                  <a:gd name="T13" fmla="*/ 14 h 39"/>
                  <a:gd name="T14" fmla="*/ 2 w 38"/>
                  <a:gd name="T15" fmla="*/ 11 h 39"/>
                  <a:gd name="T16" fmla="*/ 1 w 38"/>
                  <a:gd name="T17" fmla="*/ 7 h 39"/>
                  <a:gd name="T18" fmla="*/ 0 w 38"/>
                  <a:gd name="T19" fmla="*/ 4 h 39"/>
                  <a:gd name="T20" fmla="*/ 1 w 38"/>
                  <a:gd name="T21" fmla="*/ 1 h 39"/>
                  <a:gd name="T22" fmla="*/ 4 w 38"/>
                  <a:gd name="T23" fmla="*/ 0 h 39"/>
                  <a:gd name="T24" fmla="*/ 8 w 38"/>
                  <a:gd name="T25" fmla="*/ 0 h 39"/>
                  <a:gd name="T26" fmla="*/ 11 w 38"/>
                  <a:gd name="T27" fmla="*/ 0 h 39"/>
                  <a:gd name="T28" fmla="*/ 14 w 38"/>
                  <a:gd name="T29" fmla="*/ 2 h 39"/>
                  <a:gd name="T30" fmla="*/ 16 w 38"/>
                  <a:gd name="T31" fmla="*/ 3 h 39"/>
                  <a:gd name="T32" fmla="*/ 18 w 38"/>
                  <a:gd name="T33" fmla="*/ 5 h 39"/>
                  <a:gd name="T34" fmla="*/ 19 w 38"/>
                  <a:gd name="T35" fmla="*/ 8 h 39"/>
                  <a:gd name="T36" fmla="*/ 20 w 38"/>
                  <a:gd name="T37" fmla="*/ 13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39">
                    <a:moveTo>
                      <a:pt x="38" y="26"/>
                    </a:moveTo>
                    <a:lnTo>
                      <a:pt x="37" y="34"/>
                    </a:lnTo>
                    <a:lnTo>
                      <a:pt x="32" y="39"/>
                    </a:lnTo>
                    <a:lnTo>
                      <a:pt x="26" y="38"/>
                    </a:lnTo>
                    <a:lnTo>
                      <a:pt x="20" y="36"/>
                    </a:lnTo>
                    <a:lnTo>
                      <a:pt x="13" y="32"/>
                    </a:lnTo>
                    <a:lnTo>
                      <a:pt x="9" y="28"/>
                    </a:lnTo>
                    <a:lnTo>
                      <a:pt x="4" y="21"/>
                    </a:lnTo>
                    <a:lnTo>
                      <a:pt x="2" y="14"/>
                    </a:lnTo>
                    <a:lnTo>
                      <a:pt x="0" y="8"/>
                    </a:lnTo>
                    <a:lnTo>
                      <a:pt x="1" y="2"/>
                    </a:lnTo>
                    <a:lnTo>
                      <a:pt x="8" y="0"/>
                    </a:lnTo>
                    <a:lnTo>
                      <a:pt x="15" y="0"/>
                    </a:lnTo>
                    <a:lnTo>
                      <a:pt x="21" y="0"/>
                    </a:lnTo>
                    <a:lnTo>
                      <a:pt x="27" y="3"/>
                    </a:lnTo>
                    <a:lnTo>
                      <a:pt x="30" y="5"/>
                    </a:lnTo>
                    <a:lnTo>
                      <a:pt x="34" y="10"/>
                    </a:lnTo>
                    <a:lnTo>
                      <a:pt x="36" y="16"/>
                    </a:lnTo>
                    <a:lnTo>
                      <a:pt x="3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4" name="Freeform 426"/>
              <p:cNvSpPr>
                <a:spLocks/>
              </p:cNvSpPr>
              <p:nvPr/>
            </p:nvSpPr>
            <p:spPr bwMode="auto">
              <a:xfrm>
                <a:off x="1388" y="3509"/>
                <a:ext cx="26" cy="17"/>
              </a:xfrm>
              <a:custGeom>
                <a:avLst/>
                <a:gdLst>
                  <a:gd name="T0" fmla="*/ 21 w 52"/>
                  <a:gd name="T1" fmla="*/ 1 h 34"/>
                  <a:gd name="T2" fmla="*/ 21 w 52"/>
                  <a:gd name="T3" fmla="*/ 4 h 34"/>
                  <a:gd name="T4" fmla="*/ 23 w 52"/>
                  <a:gd name="T5" fmla="*/ 6 h 34"/>
                  <a:gd name="T6" fmla="*/ 24 w 52"/>
                  <a:gd name="T7" fmla="*/ 8 h 34"/>
                  <a:gd name="T8" fmla="*/ 26 w 52"/>
                  <a:gd name="T9" fmla="*/ 10 h 34"/>
                  <a:gd name="T10" fmla="*/ 23 w 52"/>
                  <a:gd name="T11" fmla="*/ 10 h 34"/>
                  <a:gd name="T12" fmla="*/ 20 w 52"/>
                  <a:gd name="T13" fmla="*/ 12 h 34"/>
                  <a:gd name="T14" fmla="*/ 16 w 52"/>
                  <a:gd name="T15" fmla="*/ 14 h 34"/>
                  <a:gd name="T16" fmla="*/ 14 w 52"/>
                  <a:gd name="T17" fmla="*/ 16 h 34"/>
                  <a:gd name="T18" fmla="*/ 11 w 52"/>
                  <a:gd name="T19" fmla="*/ 17 h 34"/>
                  <a:gd name="T20" fmla="*/ 8 w 52"/>
                  <a:gd name="T21" fmla="*/ 17 h 34"/>
                  <a:gd name="T22" fmla="*/ 4 w 52"/>
                  <a:gd name="T23" fmla="*/ 16 h 34"/>
                  <a:gd name="T24" fmla="*/ 2 w 52"/>
                  <a:gd name="T25" fmla="*/ 13 h 34"/>
                  <a:gd name="T26" fmla="*/ 0 w 52"/>
                  <a:gd name="T27" fmla="*/ 8 h 34"/>
                  <a:gd name="T28" fmla="*/ 1 w 52"/>
                  <a:gd name="T29" fmla="*/ 5 h 34"/>
                  <a:gd name="T30" fmla="*/ 3 w 52"/>
                  <a:gd name="T31" fmla="*/ 3 h 34"/>
                  <a:gd name="T32" fmla="*/ 6 w 52"/>
                  <a:gd name="T33" fmla="*/ 1 h 34"/>
                  <a:gd name="T34" fmla="*/ 10 w 52"/>
                  <a:gd name="T35" fmla="*/ 0 h 34"/>
                  <a:gd name="T36" fmla="*/ 14 w 52"/>
                  <a:gd name="T37" fmla="*/ 0 h 34"/>
                  <a:gd name="T38" fmla="*/ 17 w 52"/>
                  <a:gd name="T39" fmla="*/ 0 h 34"/>
                  <a:gd name="T40" fmla="*/ 21 w 52"/>
                  <a:gd name="T41" fmla="*/ 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34">
                    <a:moveTo>
                      <a:pt x="42" y="1"/>
                    </a:moveTo>
                    <a:lnTo>
                      <a:pt x="42" y="8"/>
                    </a:lnTo>
                    <a:lnTo>
                      <a:pt x="45" y="12"/>
                    </a:lnTo>
                    <a:lnTo>
                      <a:pt x="48" y="15"/>
                    </a:lnTo>
                    <a:lnTo>
                      <a:pt x="52" y="19"/>
                    </a:lnTo>
                    <a:lnTo>
                      <a:pt x="45" y="20"/>
                    </a:lnTo>
                    <a:lnTo>
                      <a:pt x="39" y="23"/>
                    </a:lnTo>
                    <a:lnTo>
                      <a:pt x="32" y="28"/>
                    </a:lnTo>
                    <a:lnTo>
                      <a:pt x="27" y="32"/>
                    </a:lnTo>
                    <a:lnTo>
                      <a:pt x="21" y="34"/>
                    </a:lnTo>
                    <a:lnTo>
                      <a:pt x="15" y="34"/>
                    </a:lnTo>
                    <a:lnTo>
                      <a:pt x="8" y="31"/>
                    </a:lnTo>
                    <a:lnTo>
                      <a:pt x="3" y="25"/>
                    </a:lnTo>
                    <a:lnTo>
                      <a:pt x="0" y="16"/>
                    </a:lnTo>
                    <a:lnTo>
                      <a:pt x="2" y="10"/>
                    </a:lnTo>
                    <a:lnTo>
                      <a:pt x="5" y="5"/>
                    </a:lnTo>
                    <a:lnTo>
                      <a:pt x="12" y="2"/>
                    </a:lnTo>
                    <a:lnTo>
                      <a:pt x="19" y="0"/>
                    </a:lnTo>
                    <a:lnTo>
                      <a:pt x="27" y="0"/>
                    </a:lnTo>
                    <a:lnTo>
                      <a:pt x="34" y="0"/>
                    </a:lnTo>
                    <a:lnTo>
                      <a:pt x="4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5" name="Freeform 427"/>
              <p:cNvSpPr>
                <a:spLocks/>
              </p:cNvSpPr>
              <p:nvPr/>
            </p:nvSpPr>
            <p:spPr bwMode="auto">
              <a:xfrm>
                <a:off x="1449" y="3519"/>
                <a:ext cx="24" cy="12"/>
              </a:xfrm>
              <a:custGeom>
                <a:avLst/>
                <a:gdLst>
                  <a:gd name="T0" fmla="*/ 24 w 48"/>
                  <a:gd name="T1" fmla="*/ 3 h 24"/>
                  <a:gd name="T2" fmla="*/ 21 w 48"/>
                  <a:gd name="T3" fmla="*/ 7 h 24"/>
                  <a:gd name="T4" fmla="*/ 20 w 48"/>
                  <a:gd name="T5" fmla="*/ 10 h 24"/>
                  <a:gd name="T6" fmla="*/ 19 w 48"/>
                  <a:gd name="T7" fmla="*/ 11 h 24"/>
                  <a:gd name="T8" fmla="*/ 17 w 48"/>
                  <a:gd name="T9" fmla="*/ 12 h 24"/>
                  <a:gd name="T10" fmla="*/ 15 w 48"/>
                  <a:gd name="T11" fmla="*/ 12 h 24"/>
                  <a:gd name="T12" fmla="*/ 12 w 48"/>
                  <a:gd name="T13" fmla="*/ 12 h 24"/>
                  <a:gd name="T14" fmla="*/ 0 w 48"/>
                  <a:gd name="T15" fmla="*/ 12 h 24"/>
                  <a:gd name="T16" fmla="*/ 5 w 48"/>
                  <a:gd name="T17" fmla="*/ 0 h 24"/>
                  <a:gd name="T18" fmla="*/ 24 w 48"/>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4">
                    <a:moveTo>
                      <a:pt x="48" y="6"/>
                    </a:moveTo>
                    <a:lnTo>
                      <a:pt x="41" y="13"/>
                    </a:lnTo>
                    <a:lnTo>
                      <a:pt x="39" y="20"/>
                    </a:lnTo>
                    <a:lnTo>
                      <a:pt x="37" y="22"/>
                    </a:lnTo>
                    <a:lnTo>
                      <a:pt x="34" y="24"/>
                    </a:lnTo>
                    <a:lnTo>
                      <a:pt x="30" y="24"/>
                    </a:lnTo>
                    <a:lnTo>
                      <a:pt x="24" y="24"/>
                    </a:lnTo>
                    <a:lnTo>
                      <a:pt x="0" y="24"/>
                    </a:lnTo>
                    <a:lnTo>
                      <a:pt x="10" y="0"/>
                    </a:lnTo>
                    <a:lnTo>
                      <a:pt x="4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6" name="Freeform 428"/>
              <p:cNvSpPr>
                <a:spLocks/>
              </p:cNvSpPr>
              <p:nvPr/>
            </p:nvSpPr>
            <p:spPr bwMode="auto">
              <a:xfrm>
                <a:off x="1350" y="3589"/>
                <a:ext cx="92" cy="37"/>
              </a:xfrm>
              <a:custGeom>
                <a:avLst/>
                <a:gdLst>
                  <a:gd name="T0" fmla="*/ 36 w 183"/>
                  <a:gd name="T1" fmla="*/ 37 h 73"/>
                  <a:gd name="T2" fmla="*/ 33 w 183"/>
                  <a:gd name="T3" fmla="*/ 35 h 73"/>
                  <a:gd name="T4" fmla="*/ 30 w 183"/>
                  <a:gd name="T5" fmla="*/ 34 h 73"/>
                  <a:gd name="T6" fmla="*/ 28 w 183"/>
                  <a:gd name="T7" fmla="*/ 33 h 73"/>
                  <a:gd name="T8" fmla="*/ 25 w 183"/>
                  <a:gd name="T9" fmla="*/ 33 h 73"/>
                  <a:gd name="T10" fmla="*/ 22 w 183"/>
                  <a:gd name="T11" fmla="*/ 33 h 73"/>
                  <a:gd name="T12" fmla="*/ 19 w 183"/>
                  <a:gd name="T13" fmla="*/ 32 h 73"/>
                  <a:gd name="T14" fmla="*/ 16 w 183"/>
                  <a:gd name="T15" fmla="*/ 32 h 73"/>
                  <a:gd name="T16" fmla="*/ 13 w 183"/>
                  <a:gd name="T17" fmla="*/ 32 h 73"/>
                  <a:gd name="T18" fmla="*/ 7 w 183"/>
                  <a:gd name="T19" fmla="*/ 30 h 73"/>
                  <a:gd name="T20" fmla="*/ 4 w 183"/>
                  <a:gd name="T21" fmla="*/ 27 h 73"/>
                  <a:gd name="T22" fmla="*/ 2 w 183"/>
                  <a:gd name="T23" fmla="*/ 25 h 73"/>
                  <a:gd name="T24" fmla="*/ 1 w 183"/>
                  <a:gd name="T25" fmla="*/ 23 h 73"/>
                  <a:gd name="T26" fmla="*/ 0 w 183"/>
                  <a:gd name="T27" fmla="*/ 21 h 73"/>
                  <a:gd name="T28" fmla="*/ 0 w 183"/>
                  <a:gd name="T29" fmla="*/ 18 h 73"/>
                  <a:gd name="T30" fmla="*/ 3 w 183"/>
                  <a:gd name="T31" fmla="*/ 19 h 73"/>
                  <a:gd name="T32" fmla="*/ 6 w 183"/>
                  <a:gd name="T33" fmla="*/ 20 h 73"/>
                  <a:gd name="T34" fmla="*/ 10 w 183"/>
                  <a:gd name="T35" fmla="*/ 20 h 73"/>
                  <a:gd name="T36" fmla="*/ 13 w 183"/>
                  <a:gd name="T37" fmla="*/ 21 h 73"/>
                  <a:gd name="T38" fmla="*/ 16 w 183"/>
                  <a:gd name="T39" fmla="*/ 21 h 73"/>
                  <a:gd name="T40" fmla="*/ 19 w 183"/>
                  <a:gd name="T41" fmla="*/ 22 h 73"/>
                  <a:gd name="T42" fmla="*/ 23 w 183"/>
                  <a:gd name="T43" fmla="*/ 22 h 73"/>
                  <a:gd name="T44" fmla="*/ 26 w 183"/>
                  <a:gd name="T45" fmla="*/ 23 h 73"/>
                  <a:gd name="T46" fmla="*/ 31 w 183"/>
                  <a:gd name="T47" fmla="*/ 23 h 73"/>
                  <a:gd name="T48" fmla="*/ 37 w 183"/>
                  <a:gd name="T49" fmla="*/ 23 h 73"/>
                  <a:gd name="T50" fmla="*/ 39 w 183"/>
                  <a:gd name="T51" fmla="*/ 23 h 73"/>
                  <a:gd name="T52" fmla="*/ 42 w 183"/>
                  <a:gd name="T53" fmla="*/ 23 h 73"/>
                  <a:gd name="T54" fmla="*/ 45 w 183"/>
                  <a:gd name="T55" fmla="*/ 22 h 73"/>
                  <a:gd name="T56" fmla="*/ 48 w 183"/>
                  <a:gd name="T57" fmla="*/ 22 h 73"/>
                  <a:gd name="T58" fmla="*/ 53 w 183"/>
                  <a:gd name="T59" fmla="*/ 21 h 73"/>
                  <a:gd name="T60" fmla="*/ 59 w 183"/>
                  <a:gd name="T61" fmla="*/ 19 h 73"/>
                  <a:gd name="T62" fmla="*/ 64 w 183"/>
                  <a:gd name="T63" fmla="*/ 16 h 73"/>
                  <a:gd name="T64" fmla="*/ 70 w 183"/>
                  <a:gd name="T65" fmla="*/ 14 h 73"/>
                  <a:gd name="T66" fmla="*/ 75 w 183"/>
                  <a:gd name="T67" fmla="*/ 11 h 73"/>
                  <a:gd name="T68" fmla="*/ 80 w 183"/>
                  <a:gd name="T69" fmla="*/ 8 h 73"/>
                  <a:gd name="T70" fmla="*/ 83 w 183"/>
                  <a:gd name="T71" fmla="*/ 6 h 73"/>
                  <a:gd name="T72" fmla="*/ 86 w 183"/>
                  <a:gd name="T73" fmla="*/ 4 h 73"/>
                  <a:gd name="T74" fmla="*/ 89 w 183"/>
                  <a:gd name="T75" fmla="*/ 2 h 73"/>
                  <a:gd name="T76" fmla="*/ 92 w 183"/>
                  <a:gd name="T77" fmla="*/ 0 h 73"/>
                  <a:gd name="T78" fmla="*/ 91 w 183"/>
                  <a:gd name="T79" fmla="*/ 3 h 73"/>
                  <a:gd name="T80" fmla="*/ 90 w 183"/>
                  <a:gd name="T81" fmla="*/ 7 h 73"/>
                  <a:gd name="T82" fmla="*/ 88 w 183"/>
                  <a:gd name="T83" fmla="*/ 10 h 73"/>
                  <a:gd name="T84" fmla="*/ 86 w 183"/>
                  <a:gd name="T85" fmla="*/ 13 h 73"/>
                  <a:gd name="T86" fmla="*/ 83 w 183"/>
                  <a:gd name="T87" fmla="*/ 15 h 73"/>
                  <a:gd name="T88" fmla="*/ 80 w 183"/>
                  <a:gd name="T89" fmla="*/ 18 h 73"/>
                  <a:gd name="T90" fmla="*/ 76 w 183"/>
                  <a:gd name="T91" fmla="*/ 21 h 73"/>
                  <a:gd name="T92" fmla="*/ 72 w 183"/>
                  <a:gd name="T93" fmla="*/ 23 h 73"/>
                  <a:gd name="T94" fmla="*/ 67 w 183"/>
                  <a:gd name="T95" fmla="*/ 25 h 73"/>
                  <a:gd name="T96" fmla="*/ 63 w 183"/>
                  <a:gd name="T97" fmla="*/ 27 h 73"/>
                  <a:gd name="T98" fmla="*/ 58 w 183"/>
                  <a:gd name="T99" fmla="*/ 28 h 73"/>
                  <a:gd name="T100" fmla="*/ 53 w 183"/>
                  <a:gd name="T101" fmla="*/ 31 h 73"/>
                  <a:gd name="T102" fmla="*/ 49 w 183"/>
                  <a:gd name="T103" fmla="*/ 32 h 73"/>
                  <a:gd name="T104" fmla="*/ 44 w 183"/>
                  <a:gd name="T105" fmla="*/ 34 h 73"/>
                  <a:gd name="T106" fmla="*/ 40 w 183"/>
                  <a:gd name="T107" fmla="*/ 35 h 73"/>
                  <a:gd name="T108" fmla="*/ 36 w 183"/>
                  <a:gd name="T109" fmla="*/ 37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73">
                    <a:moveTo>
                      <a:pt x="72" y="73"/>
                    </a:moveTo>
                    <a:lnTo>
                      <a:pt x="66" y="70"/>
                    </a:lnTo>
                    <a:lnTo>
                      <a:pt x="60" y="68"/>
                    </a:lnTo>
                    <a:lnTo>
                      <a:pt x="55" y="66"/>
                    </a:lnTo>
                    <a:lnTo>
                      <a:pt x="50" y="66"/>
                    </a:lnTo>
                    <a:lnTo>
                      <a:pt x="44" y="65"/>
                    </a:lnTo>
                    <a:lnTo>
                      <a:pt x="37" y="64"/>
                    </a:lnTo>
                    <a:lnTo>
                      <a:pt x="31" y="63"/>
                    </a:lnTo>
                    <a:lnTo>
                      <a:pt x="26" y="63"/>
                    </a:lnTo>
                    <a:lnTo>
                      <a:pt x="14" y="59"/>
                    </a:lnTo>
                    <a:lnTo>
                      <a:pt x="7" y="54"/>
                    </a:lnTo>
                    <a:lnTo>
                      <a:pt x="3" y="50"/>
                    </a:lnTo>
                    <a:lnTo>
                      <a:pt x="1" y="46"/>
                    </a:lnTo>
                    <a:lnTo>
                      <a:pt x="0" y="41"/>
                    </a:lnTo>
                    <a:lnTo>
                      <a:pt x="0" y="36"/>
                    </a:lnTo>
                    <a:lnTo>
                      <a:pt x="6" y="37"/>
                    </a:lnTo>
                    <a:lnTo>
                      <a:pt x="12" y="39"/>
                    </a:lnTo>
                    <a:lnTo>
                      <a:pt x="19" y="40"/>
                    </a:lnTo>
                    <a:lnTo>
                      <a:pt x="26" y="42"/>
                    </a:lnTo>
                    <a:lnTo>
                      <a:pt x="32" y="42"/>
                    </a:lnTo>
                    <a:lnTo>
                      <a:pt x="38" y="43"/>
                    </a:lnTo>
                    <a:lnTo>
                      <a:pt x="45" y="44"/>
                    </a:lnTo>
                    <a:lnTo>
                      <a:pt x="51" y="45"/>
                    </a:lnTo>
                    <a:lnTo>
                      <a:pt x="61" y="45"/>
                    </a:lnTo>
                    <a:lnTo>
                      <a:pt x="73" y="46"/>
                    </a:lnTo>
                    <a:lnTo>
                      <a:pt x="78" y="45"/>
                    </a:lnTo>
                    <a:lnTo>
                      <a:pt x="84" y="45"/>
                    </a:lnTo>
                    <a:lnTo>
                      <a:pt x="90" y="44"/>
                    </a:lnTo>
                    <a:lnTo>
                      <a:pt x="96" y="44"/>
                    </a:lnTo>
                    <a:lnTo>
                      <a:pt x="106" y="41"/>
                    </a:lnTo>
                    <a:lnTo>
                      <a:pt x="117" y="38"/>
                    </a:lnTo>
                    <a:lnTo>
                      <a:pt x="127" y="32"/>
                    </a:lnTo>
                    <a:lnTo>
                      <a:pt x="139" y="28"/>
                    </a:lnTo>
                    <a:lnTo>
                      <a:pt x="149" y="22"/>
                    </a:lnTo>
                    <a:lnTo>
                      <a:pt x="160" y="16"/>
                    </a:lnTo>
                    <a:lnTo>
                      <a:pt x="166" y="12"/>
                    </a:lnTo>
                    <a:lnTo>
                      <a:pt x="171" y="7"/>
                    </a:lnTo>
                    <a:lnTo>
                      <a:pt x="177" y="3"/>
                    </a:lnTo>
                    <a:lnTo>
                      <a:pt x="183" y="0"/>
                    </a:lnTo>
                    <a:lnTo>
                      <a:pt x="182" y="6"/>
                    </a:lnTo>
                    <a:lnTo>
                      <a:pt x="180" y="13"/>
                    </a:lnTo>
                    <a:lnTo>
                      <a:pt x="176" y="19"/>
                    </a:lnTo>
                    <a:lnTo>
                      <a:pt x="172" y="25"/>
                    </a:lnTo>
                    <a:lnTo>
                      <a:pt x="166" y="30"/>
                    </a:lnTo>
                    <a:lnTo>
                      <a:pt x="159" y="36"/>
                    </a:lnTo>
                    <a:lnTo>
                      <a:pt x="151" y="41"/>
                    </a:lnTo>
                    <a:lnTo>
                      <a:pt x="144" y="46"/>
                    </a:lnTo>
                    <a:lnTo>
                      <a:pt x="134" y="49"/>
                    </a:lnTo>
                    <a:lnTo>
                      <a:pt x="125" y="53"/>
                    </a:lnTo>
                    <a:lnTo>
                      <a:pt x="116" y="56"/>
                    </a:lnTo>
                    <a:lnTo>
                      <a:pt x="106" y="61"/>
                    </a:lnTo>
                    <a:lnTo>
                      <a:pt x="97" y="64"/>
                    </a:lnTo>
                    <a:lnTo>
                      <a:pt x="87" y="67"/>
                    </a:lnTo>
                    <a:lnTo>
                      <a:pt x="79" y="70"/>
                    </a:lnTo>
                    <a:lnTo>
                      <a:pt x="72"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7" name="Freeform 429"/>
              <p:cNvSpPr>
                <a:spLocks/>
              </p:cNvSpPr>
              <p:nvPr/>
            </p:nvSpPr>
            <p:spPr bwMode="auto">
              <a:xfrm>
                <a:off x="1481" y="3717"/>
                <a:ext cx="92" cy="45"/>
              </a:xfrm>
              <a:custGeom>
                <a:avLst/>
                <a:gdLst>
                  <a:gd name="T0" fmla="*/ 92 w 184"/>
                  <a:gd name="T1" fmla="*/ 0 h 91"/>
                  <a:gd name="T2" fmla="*/ 91 w 184"/>
                  <a:gd name="T3" fmla="*/ 3 h 91"/>
                  <a:gd name="T4" fmla="*/ 90 w 184"/>
                  <a:gd name="T5" fmla="*/ 6 h 91"/>
                  <a:gd name="T6" fmla="*/ 88 w 184"/>
                  <a:gd name="T7" fmla="*/ 9 h 91"/>
                  <a:gd name="T8" fmla="*/ 87 w 184"/>
                  <a:gd name="T9" fmla="*/ 12 h 91"/>
                  <a:gd name="T10" fmla="*/ 84 w 184"/>
                  <a:gd name="T11" fmla="*/ 15 h 91"/>
                  <a:gd name="T12" fmla="*/ 82 w 184"/>
                  <a:gd name="T13" fmla="*/ 17 h 91"/>
                  <a:gd name="T14" fmla="*/ 79 w 184"/>
                  <a:gd name="T15" fmla="*/ 20 h 91"/>
                  <a:gd name="T16" fmla="*/ 77 w 184"/>
                  <a:gd name="T17" fmla="*/ 23 h 91"/>
                  <a:gd name="T18" fmla="*/ 71 w 184"/>
                  <a:gd name="T19" fmla="*/ 28 h 91"/>
                  <a:gd name="T20" fmla="*/ 66 w 184"/>
                  <a:gd name="T21" fmla="*/ 33 h 91"/>
                  <a:gd name="T22" fmla="*/ 64 w 184"/>
                  <a:gd name="T23" fmla="*/ 36 h 91"/>
                  <a:gd name="T24" fmla="*/ 62 w 184"/>
                  <a:gd name="T25" fmla="*/ 38 h 91"/>
                  <a:gd name="T26" fmla="*/ 60 w 184"/>
                  <a:gd name="T27" fmla="*/ 41 h 91"/>
                  <a:gd name="T28" fmla="*/ 59 w 184"/>
                  <a:gd name="T29" fmla="*/ 45 h 91"/>
                  <a:gd name="T30" fmla="*/ 55 w 184"/>
                  <a:gd name="T31" fmla="*/ 44 h 91"/>
                  <a:gd name="T32" fmla="*/ 51 w 184"/>
                  <a:gd name="T33" fmla="*/ 42 h 91"/>
                  <a:gd name="T34" fmla="*/ 47 w 184"/>
                  <a:gd name="T35" fmla="*/ 41 h 91"/>
                  <a:gd name="T36" fmla="*/ 42 w 184"/>
                  <a:gd name="T37" fmla="*/ 41 h 91"/>
                  <a:gd name="T38" fmla="*/ 38 w 184"/>
                  <a:gd name="T39" fmla="*/ 40 h 91"/>
                  <a:gd name="T40" fmla="*/ 33 w 184"/>
                  <a:gd name="T41" fmla="*/ 40 h 91"/>
                  <a:gd name="T42" fmla="*/ 29 w 184"/>
                  <a:gd name="T43" fmla="*/ 39 h 91"/>
                  <a:gd name="T44" fmla="*/ 25 w 184"/>
                  <a:gd name="T45" fmla="*/ 39 h 91"/>
                  <a:gd name="T46" fmla="*/ 20 w 184"/>
                  <a:gd name="T47" fmla="*/ 38 h 91"/>
                  <a:gd name="T48" fmla="*/ 16 w 184"/>
                  <a:gd name="T49" fmla="*/ 37 h 91"/>
                  <a:gd name="T50" fmla="*/ 12 w 184"/>
                  <a:gd name="T51" fmla="*/ 36 h 91"/>
                  <a:gd name="T52" fmla="*/ 9 w 184"/>
                  <a:gd name="T53" fmla="*/ 34 h 91"/>
                  <a:gd name="T54" fmla="*/ 6 w 184"/>
                  <a:gd name="T55" fmla="*/ 32 h 91"/>
                  <a:gd name="T56" fmla="*/ 3 w 184"/>
                  <a:gd name="T57" fmla="*/ 30 h 91"/>
                  <a:gd name="T58" fmla="*/ 1 w 184"/>
                  <a:gd name="T59" fmla="*/ 27 h 91"/>
                  <a:gd name="T60" fmla="*/ 0 w 184"/>
                  <a:gd name="T61" fmla="*/ 24 h 91"/>
                  <a:gd name="T62" fmla="*/ 3 w 184"/>
                  <a:gd name="T63" fmla="*/ 23 h 91"/>
                  <a:gd name="T64" fmla="*/ 6 w 184"/>
                  <a:gd name="T65" fmla="*/ 23 h 91"/>
                  <a:gd name="T66" fmla="*/ 10 w 184"/>
                  <a:gd name="T67" fmla="*/ 23 h 91"/>
                  <a:gd name="T68" fmla="*/ 13 w 184"/>
                  <a:gd name="T69" fmla="*/ 24 h 91"/>
                  <a:gd name="T70" fmla="*/ 18 w 184"/>
                  <a:gd name="T71" fmla="*/ 26 h 91"/>
                  <a:gd name="T72" fmla="*/ 24 w 184"/>
                  <a:gd name="T73" fmla="*/ 29 h 91"/>
                  <a:gd name="T74" fmla="*/ 29 w 184"/>
                  <a:gd name="T75" fmla="*/ 32 h 91"/>
                  <a:gd name="T76" fmla="*/ 34 w 184"/>
                  <a:gd name="T77" fmla="*/ 33 h 91"/>
                  <a:gd name="T78" fmla="*/ 37 w 184"/>
                  <a:gd name="T79" fmla="*/ 32 h 91"/>
                  <a:gd name="T80" fmla="*/ 40 w 184"/>
                  <a:gd name="T81" fmla="*/ 32 h 91"/>
                  <a:gd name="T82" fmla="*/ 43 w 184"/>
                  <a:gd name="T83" fmla="*/ 30 h 91"/>
                  <a:gd name="T84" fmla="*/ 47 w 184"/>
                  <a:gd name="T85" fmla="*/ 28 h 91"/>
                  <a:gd name="T86" fmla="*/ 49 w 184"/>
                  <a:gd name="T87" fmla="*/ 26 h 91"/>
                  <a:gd name="T88" fmla="*/ 52 w 184"/>
                  <a:gd name="T89" fmla="*/ 25 h 91"/>
                  <a:gd name="T90" fmla="*/ 55 w 184"/>
                  <a:gd name="T91" fmla="*/ 23 h 91"/>
                  <a:gd name="T92" fmla="*/ 58 w 184"/>
                  <a:gd name="T93" fmla="*/ 21 h 91"/>
                  <a:gd name="T94" fmla="*/ 63 w 184"/>
                  <a:gd name="T95" fmla="*/ 16 h 91"/>
                  <a:gd name="T96" fmla="*/ 68 w 184"/>
                  <a:gd name="T97" fmla="*/ 11 h 91"/>
                  <a:gd name="T98" fmla="*/ 70 w 184"/>
                  <a:gd name="T99" fmla="*/ 8 h 91"/>
                  <a:gd name="T100" fmla="*/ 73 w 184"/>
                  <a:gd name="T101" fmla="*/ 6 h 91"/>
                  <a:gd name="T102" fmla="*/ 75 w 184"/>
                  <a:gd name="T103" fmla="*/ 4 h 91"/>
                  <a:gd name="T104" fmla="*/ 78 w 184"/>
                  <a:gd name="T105" fmla="*/ 2 h 91"/>
                  <a:gd name="T106" fmla="*/ 81 w 184"/>
                  <a:gd name="T107" fmla="*/ 1 h 91"/>
                  <a:gd name="T108" fmla="*/ 84 w 184"/>
                  <a:gd name="T109" fmla="*/ 0 h 91"/>
                  <a:gd name="T110" fmla="*/ 88 w 184"/>
                  <a:gd name="T111" fmla="*/ 0 h 91"/>
                  <a:gd name="T112" fmla="*/ 92 w 184"/>
                  <a:gd name="T113" fmla="*/ 0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3"/>
                    </a:lnTo>
                    <a:lnTo>
                      <a:pt x="176" y="19"/>
                    </a:lnTo>
                    <a:lnTo>
                      <a:pt x="173" y="25"/>
                    </a:lnTo>
                    <a:lnTo>
                      <a:pt x="168" y="30"/>
                    </a:lnTo>
                    <a:lnTo>
                      <a:pt x="163" y="35"/>
                    </a:lnTo>
                    <a:lnTo>
                      <a:pt x="157" y="41"/>
                    </a:lnTo>
                    <a:lnTo>
                      <a:pt x="153" y="47"/>
                    </a:lnTo>
                    <a:lnTo>
                      <a:pt x="142" y="56"/>
                    </a:lnTo>
                    <a:lnTo>
                      <a:pt x="132" y="67"/>
                    </a:lnTo>
                    <a:lnTo>
                      <a:pt x="127" y="72"/>
                    </a:lnTo>
                    <a:lnTo>
                      <a:pt x="123" y="77"/>
                    </a:lnTo>
                    <a:lnTo>
                      <a:pt x="120" y="83"/>
                    </a:lnTo>
                    <a:lnTo>
                      <a:pt x="118" y="91"/>
                    </a:lnTo>
                    <a:lnTo>
                      <a:pt x="109" y="88"/>
                    </a:lnTo>
                    <a:lnTo>
                      <a:pt x="101" y="85"/>
                    </a:lnTo>
                    <a:lnTo>
                      <a:pt x="93" y="83"/>
                    </a:lnTo>
                    <a:lnTo>
                      <a:pt x="84" y="83"/>
                    </a:lnTo>
                    <a:lnTo>
                      <a:pt x="75" y="81"/>
                    </a:lnTo>
                    <a:lnTo>
                      <a:pt x="66" y="80"/>
                    </a:lnTo>
                    <a:lnTo>
                      <a:pt x="57" y="79"/>
                    </a:lnTo>
                    <a:lnTo>
                      <a:pt x="49" y="79"/>
                    </a:lnTo>
                    <a:lnTo>
                      <a:pt x="39" y="77"/>
                    </a:lnTo>
                    <a:lnTo>
                      <a:pt x="31" y="75"/>
                    </a:lnTo>
                    <a:lnTo>
                      <a:pt x="24" y="72"/>
                    </a:lnTo>
                    <a:lnTo>
                      <a:pt x="18" y="69"/>
                    </a:lnTo>
                    <a:lnTo>
                      <a:pt x="11" y="65"/>
                    </a:lnTo>
                    <a:lnTo>
                      <a:pt x="6" y="60"/>
                    </a:lnTo>
                    <a:lnTo>
                      <a:pt x="2" y="54"/>
                    </a:lnTo>
                    <a:lnTo>
                      <a:pt x="0" y="49"/>
                    </a:lnTo>
                    <a:lnTo>
                      <a:pt x="6" y="46"/>
                    </a:lnTo>
                    <a:lnTo>
                      <a:pt x="12" y="46"/>
                    </a:lnTo>
                    <a:lnTo>
                      <a:pt x="19" y="46"/>
                    </a:lnTo>
                    <a:lnTo>
                      <a:pt x="25" y="48"/>
                    </a:lnTo>
                    <a:lnTo>
                      <a:pt x="35" y="52"/>
                    </a:lnTo>
                    <a:lnTo>
                      <a:pt x="47" y="58"/>
                    </a:lnTo>
                    <a:lnTo>
                      <a:pt x="57" y="64"/>
                    </a:lnTo>
                    <a:lnTo>
                      <a:pt x="68" y="66"/>
                    </a:lnTo>
                    <a:lnTo>
                      <a:pt x="73" y="65"/>
                    </a:lnTo>
                    <a:lnTo>
                      <a:pt x="79" y="64"/>
                    </a:lnTo>
                    <a:lnTo>
                      <a:pt x="85" y="60"/>
                    </a:lnTo>
                    <a:lnTo>
                      <a:pt x="93" y="56"/>
                    </a:lnTo>
                    <a:lnTo>
                      <a:pt x="98" y="53"/>
                    </a:lnTo>
                    <a:lnTo>
                      <a:pt x="104" y="51"/>
                    </a:lnTo>
                    <a:lnTo>
                      <a:pt x="109" y="47"/>
                    </a:lnTo>
                    <a:lnTo>
                      <a:pt x="116" y="43"/>
                    </a:lnTo>
                    <a:lnTo>
                      <a:pt x="125" y="32"/>
                    </a:lnTo>
                    <a:lnTo>
                      <a:pt x="135" y="23"/>
                    </a:lnTo>
                    <a:lnTo>
                      <a:pt x="140" y="17"/>
                    </a:lnTo>
                    <a:lnTo>
                      <a:pt x="145" y="12"/>
                    </a:lnTo>
                    <a:lnTo>
                      <a:pt x="150" y="8"/>
                    </a:lnTo>
                    <a:lnTo>
                      <a:pt x="156" y="5"/>
                    </a:lnTo>
                    <a:lnTo>
                      <a:pt x="162" y="2"/>
                    </a:lnTo>
                    <a:lnTo>
                      <a:pt x="168" y="0"/>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8" name="Freeform 430"/>
              <p:cNvSpPr>
                <a:spLocks/>
              </p:cNvSpPr>
              <p:nvPr/>
            </p:nvSpPr>
            <p:spPr bwMode="auto">
              <a:xfrm>
                <a:off x="1497" y="3113"/>
                <a:ext cx="61" cy="80"/>
              </a:xfrm>
              <a:custGeom>
                <a:avLst/>
                <a:gdLst>
                  <a:gd name="T0" fmla="*/ 61 w 121"/>
                  <a:gd name="T1" fmla="*/ 64 h 160"/>
                  <a:gd name="T2" fmla="*/ 61 w 121"/>
                  <a:gd name="T3" fmla="*/ 80 h 160"/>
                  <a:gd name="T4" fmla="*/ 58 w 121"/>
                  <a:gd name="T5" fmla="*/ 79 h 160"/>
                  <a:gd name="T6" fmla="*/ 55 w 121"/>
                  <a:gd name="T7" fmla="*/ 79 h 160"/>
                  <a:gd name="T8" fmla="*/ 52 w 121"/>
                  <a:gd name="T9" fmla="*/ 78 h 160"/>
                  <a:gd name="T10" fmla="*/ 49 w 121"/>
                  <a:gd name="T11" fmla="*/ 77 h 160"/>
                  <a:gd name="T12" fmla="*/ 45 w 121"/>
                  <a:gd name="T13" fmla="*/ 75 h 160"/>
                  <a:gd name="T14" fmla="*/ 40 w 121"/>
                  <a:gd name="T15" fmla="*/ 74 h 160"/>
                  <a:gd name="T16" fmla="*/ 35 w 121"/>
                  <a:gd name="T17" fmla="*/ 71 h 160"/>
                  <a:gd name="T18" fmla="*/ 31 w 121"/>
                  <a:gd name="T19" fmla="*/ 69 h 160"/>
                  <a:gd name="T20" fmla="*/ 26 w 121"/>
                  <a:gd name="T21" fmla="*/ 66 h 160"/>
                  <a:gd name="T22" fmla="*/ 23 w 121"/>
                  <a:gd name="T23" fmla="*/ 63 h 160"/>
                  <a:gd name="T24" fmla="*/ 19 w 121"/>
                  <a:gd name="T25" fmla="*/ 60 h 160"/>
                  <a:gd name="T26" fmla="*/ 15 w 121"/>
                  <a:gd name="T27" fmla="*/ 57 h 160"/>
                  <a:gd name="T28" fmla="*/ 12 w 121"/>
                  <a:gd name="T29" fmla="*/ 53 h 160"/>
                  <a:gd name="T30" fmla="*/ 10 w 121"/>
                  <a:gd name="T31" fmla="*/ 50 h 160"/>
                  <a:gd name="T32" fmla="*/ 7 w 121"/>
                  <a:gd name="T33" fmla="*/ 46 h 160"/>
                  <a:gd name="T34" fmla="*/ 4 w 121"/>
                  <a:gd name="T35" fmla="*/ 42 h 160"/>
                  <a:gd name="T36" fmla="*/ 2 w 121"/>
                  <a:gd name="T37" fmla="*/ 37 h 160"/>
                  <a:gd name="T38" fmla="*/ 0 w 121"/>
                  <a:gd name="T39" fmla="*/ 33 h 160"/>
                  <a:gd name="T40" fmla="*/ 0 w 121"/>
                  <a:gd name="T41" fmla="*/ 0 h 160"/>
                  <a:gd name="T42" fmla="*/ 3 w 121"/>
                  <a:gd name="T43" fmla="*/ 3 h 160"/>
                  <a:gd name="T44" fmla="*/ 7 w 121"/>
                  <a:gd name="T45" fmla="*/ 8 h 160"/>
                  <a:gd name="T46" fmla="*/ 10 w 121"/>
                  <a:gd name="T47" fmla="*/ 12 h 160"/>
                  <a:gd name="T48" fmla="*/ 13 w 121"/>
                  <a:gd name="T49" fmla="*/ 18 h 160"/>
                  <a:gd name="T50" fmla="*/ 15 w 121"/>
                  <a:gd name="T51" fmla="*/ 23 h 160"/>
                  <a:gd name="T52" fmla="*/ 18 w 121"/>
                  <a:gd name="T53" fmla="*/ 28 h 160"/>
                  <a:gd name="T54" fmla="*/ 20 w 121"/>
                  <a:gd name="T55" fmla="*/ 34 h 160"/>
                  <a:gd name="T56" fmla="*/ 23 w 121"/>
                  <a:gd name="T57" fmla="*/ 39 h 160"/>
                  <a:gd name="T58" fmla="*/ 26 w 121"/>
                  <a:gd name="T59" fmla="*/ 44 h 160"/>
                  <a:gd name="T60" fmla="*/ 30 w 121"/>
                  <a:gd name="T61" fmla="*/ 49 h 160"/>
                  <a:gd name="T62" fmla="*/ 33 w 121"/>
                  <a:gd name="T63" fmla="*/ 53 h 160"/>
                  <a:gd name="T64" fmla="*/ 37 w 121"/>
                  <a:gd name="T65" fmla="*/ 57 h 160"/>
                  <a:gd name="T66" fmla="*/ 42 w 121"/>
                  <a:gd name="T67" fmla="*/ 60 h 160"/>
                  <a:gd name="T68" fmla="*/ 47 w 121"/>
                  <a:gd name="T69" fmla="*/ 62 h 160"/>
                  <a:gd name="T70" fmla="*/ 50 w 121"/>
                  <a:gd name="T71" fmla="*/ 63 h 160"/>
                  <a:gd name="T72" fmla="*/ 54 w 121"/>
                  <a:gd name="T73" fmla="*/ 64 h 160"/>
                  <a:gd name="T74" fmla="*/ 57 w 121"/>
                  <a:gd name="T75" fmla="*/ 64 h 160"/>
                  <a:gd name="T76" fmla="*/ 61 w 121"/>
                  <a:gd name="T77" fmla="*/ 64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60">
                    <a:moveTo>
                      <a:pt x="121" y="128"/>
                    </a:moveTo>
                    <a:lnTo>
                      <a:pt x="121" y="160"/>
                    </a:lnTo>
                    <a:lnTo>
                      <a:pt x="115" y="158"/>
                    </a:lnTo>
                    <a:lnTo>
                      <a:pt x="109" y="157"/>
                    </a:lnTo>
                    <a:lnTo>
                      <a:pt x="103" y="155"/>
                    </a:lnTo>
                    <a:lnTo>
                      <a:pt x="98" y="154"/>
                    </a:lnTo>
                    <a:lnTo>
                      <a:pt x="89" y="150"/>
                    </a:lnTo>
                    <a:lnTo>
                      <a:pt x="79" y="147"/>
                    </a:lnTo>
                    <a:lnTo>
                      <a:pt x="70" y="142"/>
                    </a:lnTo>
                    <a:lnTo>
                      <a:pt x="61" y="137"/>
                    </a:lnTo>
                    <a:lnTo>
                      <a:pt x="52" y="132"/>
                    </a:lnTo>
                    <a:lnTo>
                      <a:pt x="46" y="126"/>
                    </a:lnTo>
                    <a:lnTo>
                      <a:pt x="38" y="119"/>
                    </a:lnTo>
                    <a:lnTo>
                      <a:pt x="30" y="113"/>
                    </a:lnTo>
                    <a:lnTo>
                      <a:pt x="24" y="106"/>
                    </a:lnTo>
                    <a:lnTo>
                      <a:pt x="19" y="99"/>
                    </a:lnTo>
                    <a:lnTo>
                      <a:pt x="13" y="91"/>
                    </a:lnTo>
                    <a:lnTo>
                      <a:pt x="8" y="83"/>
                    </a:lnTo>
                    <a:lnTo>
                      <a:pt x="3" y="74"/>
                    </a:lnTo>
                    <a:lnTo>
                      <a:pt x="0" y="66"/>
                    </a:lnTo>
                    <a:lnTo>
                      <a:pt x="0" y="0"/>
                    </a:lnTo>
                    <a:lnTo>
                      <a:pt x="6" y="6"/>
                    </a:lnTo>
                    <a:lnTo>
                      <a:pt x="14" y="15"/>
                    </a:lnTo>
                    <a:lnTo>
                      <a:pt x="19" y="24"/>
                    </a:lnTo>
                    <a:lnTo>
                      <a:pt x="25" y="35"/>
                    </a:lnTo>
                    <a:lnTo>
                      <a:pt x="29" y="45"/>
                    </a:lnTo>
                    <a:lnTo>
                      <a:pt x="36" y="56"/>
                    </a:lnTo>
                    <a:lnTo>
                      <a:pt x="40" y="67"/>
                    </a:lnTo>
                    <a:lnTo>
                      <a:pt x="46" y="78"/>
                    </a:lnTo>
                    <a:lnTo>
                      <a:pt x="51" y="88"/>
                    </a:lnTo>
                    <a:lnTo>
                      <a:pt x="59" y="97"/>
                    </a:lnTo>
                    <a:lnTo>
                      <a:pt x="65" y="106"/>
                    </a:lnTo>
                    <a:lnTo>
                      <a:pt x="74" y="114"/>
                    </a:lnTo>
                    <a:lnTo>
                      <a:pt x="83" y="119"/>
                    </a:lnTo>
                    <a:lnTo>
                      <a:pt x="94" y="124"/>
                    </a:lnTo>
                    <a:lnTo>
                      <a:pt x="100" y="125"/>
                    </a:lnTo>
                    <a:lnTo>
                      <a:pt x="107" y="127"/>
                    </a:lnTo>
                    <a:lnTo>
                      <a:pt x="113" y="127"/>
                    </a:lnTo>
                    <a:lnTo>
                      <a:pt x="121"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9" name="Freeform 431"/>
              <p:cNvSpPr>
                <a:spLocks/>
              </p:cNvSpPr>
              <p:nvPr/>
            </p:nvSpPr>
            <p:spPr bwMode="auto">
              <a:xfrm>
                <a:off x="1919" y="3113"/>
                <a:ext cx="45" cy="68"/>
              </a:xfrm>
              <a:custGeom>
                <a:avLst/>
                <a:gdLst>
                  <a:gd name="T0" fmla="*/ 45 w 89"/>
                  <a:gd name="T1" fmla="*/ 9 h 136"/>
                  <a:gd name="T2" fmla="*/ 44 w 89"/>
                  <a:gd name="T3" fmla="*/ 12 h 136"/>
                  <a:gd name="T4" fmla="*/ 44 w 89"/>
                  <a:gd name="T5" fmla="*/ 16 h 136"/>
                  <a:gd name="T6" fmla="*/ 44 w 89"/>
                  <a:gd name="T7" fmla="*/ 20 h 136"/>
                  <a:gd name="T8" fmla="*/ 44 w 89"/>
                  <a:gd name="T9" fmla="*/ 24 h 136"/>
                  <a:gd name="T10" fmla="*/ 44 w 89"/>
                  <a:gd name="T11" fmla="*/ 28 h 136"/>
                  <a:gd name="T12" fmla="*/ 44 w 89"/>
                  <a:gd name="T13" fmla="*/ 32 h 136"/>
                  <a:gd name="T14" fmla="*/ 44 w 89"/>
                  <a:gd name="T15" fmla="*/ 36 h 136"/>
                  <a:gd name="T16" fmla="*/ 45 w 89"/>
                  <a:gd name="T17" fmla="*/ 40 h 136"/>
                  <a:gd name="T18" fmla="*/ 44 w 89"/>
                  <a:gd name="T19" fmla="*/ 44 h 136"/>
                  <a:gd name="T20" fmla="*/ 44 w 89"/>
                  <a:gd name="T21" fmla="*/ 48 h 136"/>
                  <a:gd name="T22" fmla="*/ 44 w 89"/>
                  <a:gd name="T23" fmla="*/ 51 h 136"/>
                  <a:gd name="T24" fmla="*/ 43 w 89"/>
                  <a:gd name="T25" fmla="*/ 55 h 136"/>
                  <a:gd name="T26" fmla="*/ 42 w 89"/>
                  <a:gd name="T27" fmla="*/ 58 h 136"/>
                  <a:gd name="T28" fmla="*/ 41 w 89"/>
                  <a:gd name="T29" fmla="*/ 62 h 136"/>
                  <a:gd name="T30" fmla="*/ 39 w 89"/>
                  <a:gd name="T31" fmla="*/ 65 h 136"/>
                  <a:gd name="T32" fmla="*/ 37 w 89"/>
                  <a:gd name="T33" fmla="*/ 68 h 136"/>
                  <a:gd name="T34" fmla="*/ 37 w 89"/>
                  <a:gd name="T35" fmla="*/ 64 h 136"/>
                  <a:gd name="T36" fmla="*/ 38 w 89"/>
                  <a:gd name="T37" fmla="*/ 60 h 136"/>
                  <a:gd name="T38" fmla="*/ 38 w 89"/>
                  <a:gd name="T39" fmla="*/ 56 h 136"/>
                  <a:gd name="T40" fmla="*/ 38 w 89"/>
                  <a:gd name="T41" fmla="*/ 52 h 136"/>
                  <a:gd name="T42" fmla="*/ 37 w 89"/>
                  <a:gd name="T43" fmla="*/ 48 h 136"/>
                  <a:gd name="T44" fmla="*/ 36 w 89"/>
                  <a:gd name="T45" fmla="*/ 44 h 136"/>
                  <a:gd name="T46" fmla="*/ 34 w 89"/>
                  <a:gd name="T47" fmla="*/ 40 h 136"/>
                  <a:gd name="T48" fmla="*/ 33 w 89"/>
                  <a:gd name="T49" fmla="*/ 36 h 136"/>
                  <a:gd name="T50" fmla="*/ 30 w 89"/>
                  <a:gd name="T51" fmla="*/ 32 h 136"/>
                  <a:gd name="T52" fmla="*/ 28 w 89"/>
                  <a:gd name="T53" fmla="*/ 28 h 136"/>
                  <a:gd name="T54" fmla="*/ 25 w 89"/>
                  <a:gd name="T55" fmla="*/ 25 h 136"/>
                  <a:gd name="T56" fmla="*/ 22 w 89"/>
                  <a:gd name="T57" fmla="*/ 22 h 136"/>
                  <a:gd name="T58" fmla="*/ 18 w 89"/>
                  <a:gd name="T59" fmla="*/ 19 h 136"/>
                  <a:gd name="T60" fmla="*/ 14 w 89"/>
                  <a:gd name="T61" fmla="*/ 16 h 136"/>
                  <a:gd name="T62" fmla="*/ 9 w 89"/>
                  <a:gd name="T63" fmla="*/ 14 h 136"/>
                  <a:gd name="T64" fmla="*/ 5 w 89"/>
                  <a:gd name="T65" fmla="*/ 13 h 136"/>
                  <a:gd name="T66" fmla="*/ 0 w 89"/>
                  <a:gd name="T67" fmla="*/ 0 h 136"/>
                  <a:gd name="T68" fmla="*/ 3 w 89"/>
                  <a:gd name="T69" fmla="*/ 0 h 136"/>
                  <a:gd name="T70" fmla="*/ 6 w 89"/>
                  <a:gd name="T71" fmla="*/ 1 h 136"/>
                  <a:gd name="T72" fmla="*/ 8 w 89"/>
                  <a:gd name="T73" fmla="*/ 2 h 136"/>
                  <a:gd name="T74" fmla="*/ 12 w 89"/>
                  <a:gd name="T75" fmla="*/ 3 h 136"/>
                  <a:gd name="T76" fmla="*/ 14 w 89"/>
                  <a:gd name="T77" fmla="*/ 3 h 136"/>
                  <a:gd name="T78" fmla="*/ 17 w 89"/>
                  <a:gd name="T79" fmla="*/ 4 h 136"/>
                  <a:gd name="T80" fmla="*/ 20 w 89"/>
                  <a:gd name="T81" fmla="*/ 4 h 136"/>
                  <a:gd name="T82" fmla="*/ 23 w 89"/>
                  <a:gd name="T83" fmla="*/ 6 h 136"/>
                  <a:gd name="T84" fmla="*/ 28 w 89"/>
                  <a:gd name="T85" fmla="*/ 6 h 136"/>
                  <a:gd name="T86" fmla="*/ 33 w 89"/>
                  <a:gd name="T87" fmla="*/ 7 h 136"/>
                  <a:gd name="T88" fmla="*/ 36 w 89"/>
                  <a:gd name="T89" fmla="*/ 8 h 136"/>
                  <a:gd name="T90" fmla="*/ 39 w 89"/>
                  <a:gd name="T91" fmla="*/ 8 h 136"/>
                  <a:gd name="T92" fmla="*/ 42 w 89"/>
                  <a:gd name="T93" fmla="*/ 9 h 136"/>
                  <a:gd name="T94" fmla="*/ 45 w 89"/>
                  <a:gd name="T95" fmla="*/ 9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36">
                    <a:moveTo>
                      <a:pt x="89" y="18"/>
                    </a:moveTo>
                    <a:lnTo>
                      <a:pt x="87" y="24"/>
                    </a:lnTo>
                    <a:lnTo>
                      <a:pt x="87" y="32"/>
                    </a:lnTo>
                    <a:lnTo>
                      <a:pt x="87" y="40"/>
                    </a:lnTo>
                    <a:lnTo>
                      <a:pt x="87" y="48"/>
                    </a:lnTo>
                    <a:lnTo>
                      <a:pt x="87" y="55"/>
                    </a:lnTo>
                    <a:lnTo>
                      <a:pt x="88" y="64"/>
                    </a:lnTo>
                    <a:lnTo>
                      <a:pt x="88" y="72"/>
                    </a:lnTo>
                    <a:lnTo>
                      <a:pt x="89" y="80"/>
                    </a:lnTo>
                    <a:lnTo>
                      <a:pt x="88" y="88"/>
                    </a:lnTo>
                    <a:lnTo>
                      <a:pt x="88" y="95"/>
                    </a:lnTo>
                    <a:lnTo>
                      <a:pt x="87" y="102"/>
                    </a:lnTo>
                    <a:lnTo>
                      <a:pt x="86" y="110"/>
                    </a:lnTo>
                    <a:lnTo>
                      <a:pt x="83" y="116"/>
                    </a:lnTo>
                    <a:lnTo>
                      <a:pt x="81" y="123"/>
                    </a:lnTo>
                    <a:lnTo>
                      <a:pt x="77" y="130"/>
                    </a:lnTo>
                    <a:lnTo>
                      <a:pt x="73" y="136"/>
                    </a:lnTo>
                    <a:lnTo>
                      <a:pt x="74" y="127"/>
                    </a:lnTo>
                    <a:lnTo>
                      <a:pt x="75" y="119"/>
                    </a:lnTo>
                    <a:lnTo>
                      <a:pt x="75" y="111"/>
                    </a:lnTo>
                    <a:lnTo>
                      <a:pt x="75" y="103"/>
                    </a:lnTo>
                    <a:lnTo>
                      <a:pt x="73" y="95"/>
                    </a:lnTo>
                    <a:lnTo>
                      <a:pt x="72" y="88"/>
                    </a:lnTo>
                    <a:lnTo>
                      <a:pt x="68" y="79"/>
                    </a:lnTo>
                    <a:lnTo>
                      <a:pt x="65" y="72"/>
                    </a:lnTo>
                    <a:lnTo>
                      <a:pt x="60" y="64"/>
                    </a:lnTo>
                    <a:lnTo>
                      <a:pt x="56" y="56"/>
                    </a:lnTo>
                    <a:lnTo>
                      <a:pt x="50" y="49"/>
                    </a:lnTo>
                    <a:lnTo>
                      <a:pt x="43" y="44"/>
                    </a:lnTo>
                    <a:lnTo>
                      <a:pt x="36" y="38"/>
                    </a:lnTo>
                    <a:lnTo>
                      <a:pt x="28" y="32"/>
                    </a:lnTo>
                    <a:lnTo>
                      <a:pt x="18" y="28"/>
                    </a:lnTo>
                    <a:lnTo>
                      <a:pt x="10" y="25"/>
                    </a:lnTo>
                    <a:lnTo>
                      <a:pt x="0" y="0"/>
                    </a:lnTo>
                    <a:lnTo>
                      <a:pt x="5" y="0"/>
                    </a:lnTo>
                    <a:lnTo>
                      <a:pt x="11" y="2"/>
                    </a:lnTo>
                    <a:lnTo>
                      <a:pt x="16" y="3"/>
                    </a:lnTo>
                    <a:lnTo>
                      <a:pt x="23" y="5"/>
                    </a:lnTo>
                    <a:lnTo>
                      <a:pt x="28" y="5"/>
                    </a:lnTo>
                    <a:lnTo>
                      <a:pt x="34" y="7"/>
                    </a:lnTo>
                    <a:lnTo>
                      <a:pt x="39" y="8"/>
                    </a:lnTo>
                    <a:lnTo>
                      <a:pt x="45" y="11"/>
                    </a:lnTo>
                    <a:lnTo>
                      <a:pt x="55" y="12"/>
                    </a:lnTo>
                    <a:lnTo>
                      <a:pt x="66" y="14"/>
                    </a:lnTo>
                    <a:lnTo>
                      <a:pt x="72" y="15"/>
                    </a:lnTo>
                    <a:lnTo>
                      <a:pt x="77" y="16"/>
                    </a:lnTo>
                    <a:lnTo>
                      <a:pt x="83" y="17"/>
                    </a:lnTo>
                    <a:lnTo>
                      <a:pt x="8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0" name="Freeform 432"/>
              <p:cNvSpPr>
                <a:spLocks/>
              </p:cNvSpPr>
              <p:nvPr/>
            </p:nvSpPr>
            <p:spPr bwMode="auto">
              <a:xfrm>
                <a:off x="1864" y="3176"/>
                <a:ext cx="36" cy="84"/>
              </a:xfrm>
              <a:custGeom>
                <a:avLst/>
                <a:gdLst>
                  <a:gd name="T0" fmla="*/ 36 w 73"/>
                  <a:gd name="T1" fmla="*/ 26 h 168"/>
                  <a:gd name="T2" fmla="*/ 35 w 73"/>
                  <a:gd name="T3" fmla="*/ 29 h 168"/>
                  <a:gd name="T4" fmla="*/ 35 w 73"/>
                  <a:gd name="T5" fmla="*/ 33 h 168"/>
                  <a:gd name="T6" fmla="*/ 35 w 73"/>
                  <a:gd name="T7" fmla="*/ 36 h 168"/>
                  <a:gd name="T8" fmla="*/ 35 w 73"/>
                  <a:gd name="T9" fmla="*/ 41 h 168"/>
                  <a:gd name="T10" fmla="*/ 35 w 73"/>
                  <a:gd name="T11" fmla="*/ 44 h 168"/>
                  <a:gd name="T12" fmla="*/ 35 w 73"/>
                  <a:gd name="T13" fmla="*/ 48 h 168"/>
                  <a:gd name="T14" fmla="*/ 36 w 73"/>
                  <a:gd name="T15" fmla="*/ 53 h 168"/>
                  <a:gd name="T16" fmla="*/ 36 w 73"/>
                  <a:gd name="T17" fmla="*/ 57 h 168"/>
                  <a:gd name="T18" fmla="*/ 36 w 73"/>
                  <a:gd name="T19" fmla="*/ 60 h 168"/>
                  <a:gd name="T20" fmla="*/ 36 w 73"/>
                  <a:gd name="T21" fmla="*/ 64 h 168"/>
                  <a:gd name="T22" fmla="*/ 35 w 73"/>
                  <a:gd name="T23" fmla="*/ 68 h 168"/>
                  <a:gd name="T24" fmla="*/ 35 w 73"/>
                  <a:gd name="T25" fmla="*/ 72 h 168"/>
                  <a:gd name="T26" fmla="*/ 33 w 73"/>
                  <a:gd name="T27" fmla="*/ 75 h 168"/>
                  <a:gd name="T28" fmla="*/ 32 w 73"/>
                  <a:gd name="T29" fmla="*/ 78 h 168"/>
                  <a:gd name="T30" fmla="*/ 29 w 73"/>
                  <a:gd name="T31" fmla="*/ 81 h 168"/>
                  <a:gd name="T32" fmla="*/ 27 w 73"/>
                  <a:gd name="T33" fmla="*/ 84 h 168"/>
                  <a:gd name="T34" fmla="*/ 25 w 73"/>
                  <a:gd name="T35" fmla="*/ 79 h 168"/>
                  <a:gd name="T36" fmla="*/ 24 w 73"/>
                  <a:gd name="T37" fmla="*/ 75 h 168"/>
                  <a:gd name="T38" fmla="*/ 23 w 73"/>
                  <a:gd name="T39" fmla="*/ 71 h 168"/>
                  <a:gd name="T40" fmla="*/ 23 w 73"/>
                  <a:gd name="T41" fmla="*/ 69 h 168"/>
                  <a:gd name="T42" fmla="*/ 23 w 73"/>
                  <a:gd name="T43" fmla="*/ 66 h 168"/>
                  <a:gd name="T44" fmla="*/ 23 w 73"/>
                  <a:gd name="T45" fmla="*/ 63 h 168"/>
                  <a:gd name="T46" fmla="*/ 23 w 73"/>
                  <a:gd name="T47" fmla="*/ 60 h 168"/>
                  <a:gd name="T48" fmla="*/ 23 w 73"/>
                  <a:gd name="T49" fmla="*/ 57 h 168"/>
                  <a:gd name="T50" fmla="*/ 23 w 73"/>
                  <a:gd name="T51" fmla="*/ 54 h 168"/>
                  <a:gd name="T52" fmla="*/ 23 w 73"/>
                  <a:gd name="T53" fmla="*/ 51 h 168"/>
                  <a:gd name="T54" fmla="*/ 23 w 73"/>
                  <a:gd name="T55" fmla="*/ 48 h 168"/>
                  <a:gd name="T56" fmla="*/ 23 w 73"/>
                  <a:gd name="T57" fmla="*/ 45 h 168"/>
                  <a:gd name="T58" fmla="*/ 23 w 73"/>
                  <a:gd name="T59" fmla="*/ 42 h 168"/>
                  <a:gd name="T60" fmla="*/ 23 w 73"/>
                  <a:gd name="T61" fmla="*/ 39 h 168"/>
                  <a:gd name="T62" fmla="*/ 23 w 73"/>
                  <a:gd name="T63" fmla="*/ 36 h 168"/>
                  <a:gd name="T64" fmla="*/ 22 w 73"/>
                  <a:gd name="T65" fmla="*/ 33 h 168"/>
                  <a:gd name="T66" fmla="*/ 22 w 73"/>
                  <a:gd name="T67" fmla="*/ 30 h 168"/>
                  <a:gd name="T68" fmla="*/ 22 w 73"/>
                  <a:gd name="T69" fmla="*/ 27 h 168"/>
                  <a:gd name="T70" fmla="*/ 20 w 73"/>
                  <a:gd name="T71" fmla="*/ 21 h 168"/>
                  <a:gd name="T72" fmla="*/ 18 w 73"/>
                  <a:gd name="T73" fmla="*/ 16 h 168"/>
                  <a:gd name="T74" fmla="*/ 15 w 73"/>
                  <a:gd name="T75" fmla="*/ 11 h 168"/>
                  <a:gd name="T76" fmla="*/ 11 w 73"/>
                  <a:gd name="T77" fmla="*/ 7 h 168"/>
                  <a:gd name="T78" fmla="*/ 9 w 73"/>
                  <a:gd name="T79" fmla="*/ 5 h 168"/>
                  <a:gd name="T80" fmla="*/ 6 w 73"/>
                  <a:gd name="T81" fmla="*/ 4 h 168"/>
                  <a:gd name="T82" fmla="*/ 3 w 73"/>
                  <a:gd name="T83" fmla="*/ 2 h 168"/>
                  <a:gd name="T84" fmla="*/ 0 w 73"/>
                  <a:gd name="T85" fmla="*/ 1 h 168"/>
                  <a:gd name="T86" fmla="*/ 2 w 73"/>
                  <a:gd name="T87" fmla="*/ 0 h 168"/>
                  <a:gd name="T88" fmla="*/ 5 w 73"/>
                  <a:gd name="T89" fmla="*/ 0 h 168"/>
                  <a:gd name="T90" fmla="*/ 8 w 73"/>
                  <a:gd name="T91" fmla="*/ 0 h 168"/>
                  <a:gd name="T92" fmla="*/ 11 w 73"/>
                  <a:gd name="T93" fmla="*/ 1 h 168"/>
                  <a:gd name="T94" fmla="*/ 15 w 73"/>
                  <a:gd name="T95" fmla="*/ 4 h 168"/>
                  <a:gd name="T96" fmla="*/ 20 w 73"/>
                  <a:gd name="T97" fmla="*/ 8 h 168"/>
                  <a:gd name="T98" fmla="*/ 23 w 73"/>
                  <a:gd name="T99" fmla="*/ 12 h 168"/>
                  <a:gd name="T100" fmla="*/ 27 w 73"/>
                  <a:gd name="T101" fmla="*/ 17 h 168"/>
                  <a:gd name="T102" fmla="*/ 31 w 73"/>
                  <a:gd name="T103" fmla="*/ 21 h 168"/>
                  <a:gd name="T104" fmla="*/ 36 w 73"/>
                  <a:gd name="T105" fmla="*/ 26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168">
                    <a:moveTo>
                      <a:pt x="72" y="52"/>
                    </a:moveTo>
                    <a:lnTo>
                      <a:pt x="70" y="58"/>
                    </a:lnTo>
                    <a:lnTo>
                      <a:pt x="70" y="65"/>
                    </a:lnTo>
                    <a:lnTo>
                      <a:pt x="70" y="72"/>
                    </a:lnTo>
                    <a:lnTo>
                      <a:pt x="71" y="81"/>
                    </a:lnTo>
                    <a:lnTo>
                      <a:pt x="71" y="88"/>
                    </a:lnTo>
                    <a:lnTo>
                      <a:pt x="71" y="96"/>
                    </a:lnTo>
                    <a:lnTo>
                      <a:pt x="72" y="105"/>
                    </a:lnTo>
                    <a:lnTo>
                      <a:pt x="73" y="113"/>
                    </a:lnTo>
                    <a:lnTo>
                      <a:pt x="72" y="120"/>
                    </a:lnTo>
                    <a:lnTo>
                      <a:pt x="72" y="128"/>
                    </a:lnTo>
                    <a:lnTo>
                      <a:pt x="71" y="135"/>
                    </a:lnTo>
                    <a:lnTo>
                      <a:pt x="70" y="143"/>
                    </a:lnTo>
                    <a:lnTo>
                      <a:pt x="67" y="150"/>
                    </a:lnTo>
                    <a:lnTo>
                      <a:pt x="64" y="156"/>
                    </a:lnTo>
                    <a:lnTo>
                      <a:pt x="59" y="162"/>
                    </a:lnTo>
                    <a:lnTo>
                      <a:pt x="55" y="168"/>
                    </a:lnTo>
                    <a:lnTo>
                      <a:pt x="51" y="158"/>
                    </a:lnTo>
                    <a:lnTo>
                      <a:pt x="48" y="149"/>
                    </a:lnTo>
                    <a:lnTo>
                      <a:pt x="47" y="142"/>
                    </a:lnTo>
                    <a:lnTo>
                      <a:pt x="46" y="137"/>
                    </a:lnTo>
                    <a:lnTo>
                      <a:pt x="46" y="131"/>
                    </a:lnTo>
                    <a:lnTo>
                      <a:pt x="46" y="126"/>
                    </a:lnTo>
                    <a:lnTo>
                      <a:pt x="46" y="119"/>
                    </a:lnTo>
                    <a:lnTo>
                      <a:pt x="46" y="113"/>
                    </a:lnTo>
                    <a:lnTo>
                      <a:pt x="46" y="107"/>
                    </a:lnTo>
                    <a:lnTo>
                      <a:pt x="46" y="102"/>
                    </a:lnTo>
                    <a:lnTo>
                      <a:pt x="46" y="95"/>
                    </a:lnTo>
                    <a:lnTo>
                      <a:pt x="46" y="89"/>
                    </a:lnTo>
                    <a:lnTo>
                      <a:pt x="46" y="83"/>
                    </a:lnTo>
                    <a:lnTo>
                      <a:pt x="47" y="78"/>
                    </a:lnTo>
                    <a:lnTo>
                      <a:pt x="46" y="71"/>
                    </a:lnTo>
                    <a:lnTo>
                      <a:pt x="45" y="65"/>
                    </a:lnTo>
                    <a:lnTo>
                      <a:pt x="44" y="59"/>
                    </a:lnTo>
                    <a:lnTo>
                      <a:pt x="44" y="53"/>
                    </a:lnTo>
                    <a:lnTo>
                      <a:pt x="40" y="41"/>
                    </a:lnTo>
                    <a:lnTo>
                      <a:pt x="36" y="32"/>
                    </a:lnTo>
                    <a:lnTo>
                      <a:pt x="30" y="21"/>
                    </a:lnTo>
                    <a:lnTo>
                      <a:pt x="23" y="14"/>
                    </a:lnTo>
                    <a:lnTo>
                      <a:pt x="18" y="10"/>
                    </a:lnTo>
                    <a:lnTo>
                      <a:pt x="12" y="7"/>
                    </a:lnTo>
                    <a:lnTo>
                      <a:pt x="6" y="4"/>
                    </a:lnTo>
                    <a:lnTo>
                      <a:pt x="0" y="2"/>
                    </a:lnTo>
                    <a:lnTo>
                      <a:pt x="5" y="0"/>
                    </a:lnTo>
                    <a:lnTo>
                      <a:pt x="11" y="0"/>
                    </a:lnTo>
                    <a:lnTo>
                      <a:pt x="17" y="0"/>
                    </a:lnTo>
                    <a:lnTo>
                      <a:pt x="22" y="2"/>
                    </a:lnTo>
                    <a:lnTo>
                      <a:pt x="30" y="8"/>
                    </a:lnTo>
                    <a:lnTo>
                      <a:pt x="40" y="16"/>
                    </a:lnTo>
                    <a:lnTo>
                      <a:pt x="47" y="24"/>
                    </a:lnTo>
                    <a:lnTo>
                      <a:pt x="54" y="34"/>
                    </a:lnTo>
                    <a:lnTo>
                      <a:pt x="63" y="42"/>
                    </a:lnTo>
                    <a:lnTo>
                      <a:pt x="7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1" name="Freeform 433"/>
              <p:cNvSpPr>
                <a:spLocks/>
              </p:cNvSpPr>
              <p:nvPr/>
            </p:nvSpPr>
            <p:spPr bwMode="auto">
              <a:xfrm>
                <a:off x="1768" y="3202"/>
                <a:ext cx="82" cy="98"/>
              </a:xfrm>
              <a:custGeom>
                <a:avLst/>
                <a:gdLst>
                  <a:gd name="T0" fmla="*/ 80 w 165"/>
                  <a:gd name="T1" fmla="*/ 98 h 197"/>
                  <a:gd name="T2" fmla="*/ 0 w 165"/>
                  <a:gd name="T3" fmla="*/ 27 h 197"/>
                  <a:gd name="T4" fmla="*/ 0 w 165"/>
                  <a:gd name="T5" fmla="*/ 22 h 197"/>
                  <a:gd name="T6" fmla="*/ 0 w 165"/>
                  <a:gd name="T7" fmla="*/ 18 h 197"/>
                  <a:gd name="T8" fmla="*/ 1 w 165"/>
                  <a:gd name="T9" fmla="*/ 14 h 197"/>
                  <a:gd name="T10" fmla="*/ 2 w 165"/>
                  <a:gd name="T11" fmla="*/ 11 h 197"/>
                  <a:gd name="T12" fmla="*/ 4 w 165"/>
                  <a:gd name="T13" fmla="*/ 7 h 197"/>
                  <a:gd name="T14" fmla="*/ 6 w 165"/>
                  <a:gd name="T15" fmla="*/ 4 h 197"/>
                  <a:gd name="T16" fmla="*/ 9 w 165"/>
                  <a:gd name="T17" fmla="*/ 2 h 197"/>
                  <a:gd name="T18" fmla="*/ 13 w 165"/>
                  <a:gd name="T19" fmla="*/ 0 h 197"/>
                  <a:gd name="T20" fmla="*/ 15 w 165"/>
                  <a:gd name="T21" fmla="*/ 1 h 197"/>
                  <a:gd name="T22" fmla="*/ 18 w 165"/>
                  <a:gd name="T23" fmla="*/ 4 h 197"/>
                  <a:gd name="T24" fmla="*/ 21 w 165"/>
                  <a:gd name="T25" fmla="*/ 5 h 197"/>
                  <a:gd name="T26" fmla="*/ 24 w 165"/>
                  <a:gd name="T27" fmla="*/ 8 h 197"/>
                  <a:gd name="T28" fmla="*/ 27 w 165"/>
                  <a:gd name="T29" fmla="*/ 10 h 197"/>
                  <a:gd name="T30" fmla="*/ 31 w 165"/>
                  <a:gd name="T31" fmla="*/ 12 h 197"/>
                  <a:gd name="T32" fmla="*/ 34 w 165"/>
                  <a:gd name="T33" fmla="*/ 14 h 197"/>
                  <a:gd name="T34" fmla="*/ 38 w 165"/>
                  <a:gd name="T35" fmla="*/ 17 h 197"/>
                  <a:gd name="T36" fmla="*/ 41 w 165"/>
                  <a:gd name="T37" fmla="*/ 19 h 197"/>
                  <a:gd name="T38" fmla="*/ 44 w 165"/>
                  <a:gd name="T39" fmla="*/ 21 h 197"/>
                  <a:gd name="T40" fmla="*/ 47 w 165"/>
                  <a:gd name="T41" fmla="*/ 24 h 197"/>
                  <a:gd name="T42" fmla="*/ 51 w 165"/>
                  <a:gd name="T43" fmla="*/ 26 h 197"/>
                  <a:gd name="T44" fmla="*/ 53 w 165"/>
                  <a:gd name="T45" fmla="*/ 28 h 197"/>
                  <a:gd name="T46" fmla="*/ 57 w 165"/>
                  <a:gd name="T47" fmla="*/ 31 h 197"/>
                  <a:gd name="T48" fmla="*/ 60 w 165"/>
                  <a:gd name="T49" fmla="*/ 34 h 197"/>
                  <a:gd name="T50" fmla="*/ 63 w 165"/>
                  <a:gd name="T51" fmla="*/ 37 h 197"/>
                  <a:gd name="T52" fmla="*/ 65 w 165"/>
                  <a:gd name="T53" fmla="*/ 40 h 197"/>
                  <a:gd name="T54" fmla="*/ 68 w 165"/>
                  <a:gd name="T55" fmla="*/ 42 h 197"/>
                  <a:gd name="T56" fmla="*/ 70 w 165"/>
                  <a:gd name="T57" fmla="*/ 45 h 197"/>
                  <a:gd name="T58" fmla="*/ 73 w 165"/>
                  <a:gd name="T59" fmla="*/ 49 h 197"/>
                  <a:gd name="T60" fmla="*/ 74 w 165"/>
                  <a:gd name="T61" fmla="*/ 52 h 197"/>
                  <a:gd name="T62" fmla="*/ 76 w 165"/>
                  <a:gd name="T63" fmla="*/ 55 h 197"/>
                  <a:gd name="T64" fmla="*/ 78 w 165"/>
                  <a:gd name="T65" fmla="*/ 58 h 197"/>
                  <a:gd name="T66" fmla="*/ 80 w 165"/>
                  <a:gd name="T67" fmla="*/ 63 h 197"/>
                  <a:gd name="T68" fmla="*/ 80 w 165"/>
                  <a:gd name="T69" fmla="*/ 66 h 197"/>
                  <a:gd name="T70" fmla="*/ 81 w 165"/>
                  <a:gd name="T71" fmla="*/ 70 h 197"/>
                  <a:gd name="T72" fmla="*/ 82 w 165"/>
                  <a:gd name="T73" fmla="*/ 74 h 197"/>
                  <a:gd name="T74" fmla="*/ 82 w 165"/>
                  <a:gd name="T75" fmla="*/ 79 h 197"/>
                  <a:gd name="T76" fmla="*/ 82 w 165"/>
                  <a:gd name="T77" fmla="*/ 83 h 197"/>
                  <a:gd name="T78" fmla="*/ 82 w 165"/>
                  <a:gd name="T79" fmla="*/ 88 h 197"/>
                  <a:gd name="T80" fmla="*/ 81 w 165"/>
                  <a:gd name="T81" fmla="*/ 92 h 197"/>
                  <a:gd name="T82" fmla="*/ 80 w 165"/>
                  <a:gd name="T83" fmla="*/ 98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 h="197">
                    <a:moveTo>
                      <a:pt x="161" y="197"/>
                    </a:moveTo>
                    <a:lnTo>
                      <a:pt x="1" y="55"/>
                    </a:lnTo>
                    <a:lnTo>
                      <a:pt x="0" y="45"/>
                    </a:lnTo>
                    <a:lnTo>
                      <a:pt x="0" y="37"/>
                    </a:lnTo>
                    <a:lnTo>
                      <a:pt x="2" y="29"/>
                    </a:lnTo>
                    <a:lnTo>
                      <a:pt x="5" y="22"/>
                    </a:lnTo>
                    <a:lnTo>
                      <a:pt x="8" y="15"/>
                    </a:lnTo>
                    <a:lnTo>
                      <a:pt x="13" y="9"/>
                    </a:lnTo>
                    <a:lnTo>
                      <a:pt x="19" y="4"/>
                    </a:lnTo>
                    <a:lnTo>
                      <a:pt x="26" y="0"/>
                    </a:lnTo>
                    <a:lnTo>
                      <a:pt x="31" y="3"/>
                    </a:lnTo>
                    <a:lnTo>
                      <a:pt x="36" y="8"/>
                    </a:lnTo>
                    <a:lnTo>
                      <a:pt x="43" y="11"/>
                    </a:lnTo>
                    <a:lnTo>
                      <a:pt x="49" y="16"/>
                    </a:lnTo>
                    <a:lnTo>
                      <a:pt x="55" y="20"/>
                    </a:lnTo>
                    <a:lnTo>
                      <a:pt x="62" y="25"/>
                    </a:lnTo>
                    <a:lnTo>
                      <a:pt x="69" y="29"/>
                    </a:lnTo>
                    <a:lnTo>
                      <a:pt x="76" y="34"/>
                    </a:lnTo>
                    <a:lnTo>
                      <a:pt x="82" y="38"/>
                    </a:lnTo>
                    <a:lnTo>
                      <a:pt x="89" y="43"/>
                    </a:lnTo>
                    <a:lnTo>
                      <a:pt x="95" y="48"/>
                    </a:lnTo>
                    <a:lnTo>
                      <a:pt x="102" y="53"/>
                    </a:lnTo>
                    <a:lnTo>
                      <a:pt x="107" y="57"/>
                    </a:lnTo>
                    <a:lnTo>
                      <a:pt x="114" y="62"/>
                    </a:lnTo>
                    <a:lnTo>
                      <a:pt x="120" y="68"/>
                    </a:lnTo>
                    <a:lnTo>
                      <a:pt x="126" y="75"/>
                    </a:lnTo>
                    <a:lnTo>
                      <a:pt x="130" y="80"/>
                    </a:lnTo>
                    <a:lnTo>
                      <a:pt x="136" y="85"/>
                    </a:lnTo>
                    <a:lnTo>
                      <a:pt x="141" y="91"/>
                    </a:lnTo>
                    <a:lnTo>
                      <a:pt x="146" y="98"/>
                    </a:lnTo>
                    <a:lnTo>
                      <a:pt x="149" y="104"/>
                    </a:lnTo>
                    <a:lnTo>
                      <a:pt x="153" y="110"/>
                    </a:lnTo>
                    <a:lnTo>
                      <a:pt x="156" y="117"/>
                    </a:lnTo>
                    <a:lnTo>
                      <a:pt x="160" y="126"/>
                    </a:lnTo>
                    <a:lnTo>
                      <a:pt x="161" y="132"/>
                    </a:lnTo>
                    <a:lnTo>
                      <a:pt x="163" y="140"/>
                    </a:lnTo>
                    <a:lnTo>
                      <a:pt x="164" y="149"/>
                    </a:lnTo>
                    <a:lnTo>
                      <a:pt x="165" y="158"/>
                    </a:lnTo>
                    <a:lnTo>
                      <a:pt x="164" y="167"/>
                    </a:lnTo>
                    <a:lnTo>
                      <a:pt x="164" y="176"/>
                    </a:lnTo>
                    <a:lnTo>
                      <a:pt x="162" y="185"/>
                    </a:lnTo>
                    <a:lnTo>
                      <a:pt x="161" y="197"/>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2" name="Freeform 434"/>
              <p:cNvSpPr>
                <a:spLocks/>
              </p:cNvSpPr>
              <p:nvPr/>
            </p:nvSpPr>
            <p:spPr bwMode="auto">
              <a:xfrm>
                <a:off x="1931" y="3281"/>
                <a:ext cx="37" cy="132"/>
              </a:xfrm>
              <a:custGeom>
                <a:avLst/>
                <a:gdLst>
                  <a:gd name="T0" fmla="*/ 31 w 73"/>
                  <a:gd name="T1" fmla="*/ 132 h 263"/>
                  <a:gd name="T2" fmla="*/ 20 w 73"/>
                  <a:gd name="T3" fmla="*/ 131 h 263"/>
                  <a:gd name="T4" fmla="*/ 10 w 73"/>
                  <a:gd name="T5" fmla="*/ 130 h 263"/>
                  <a:gd name="T6" fmla="*/ 3 w 73"/>
                  <a:gd name="T7" fmla="*/ 125 h 263"/>
                  <a:gd name="T8" fmla="*/ 1 w 73"/>
                  <a:gd name="T9" fmla="*/ 116 h 263"/>
                  <a:gd name="T10" fmla="*/ 2 w 73"/>
                  <a:gd name="T11" fmla="*/ 108 h 263"/>
                  <a:gd name="T12" fmla="*/ 4 w 73"/>
                  <a:gd name="T13" fmla="*/ 101 h 263"/>
                  <a:gd name="T14" fmla="*/ 5 w 73"/>
                  <a:gd name="T15" fmla="*/ 94 h 263"/>
                  <a:gd name="T16" fmla="*/ 6 w 73"/>
                  <a:gd name="T17" fmla="*/ 86 h 263"/>
                  <a:gd name="T18" fmla="*/ 7 w 73"/>
                  <a:gd name="T19" fmla="*/ 79 h 263"/>
                  <a:gd name="T20" fmla="*/ 8 w 73"/>
                  <a:gd name="T21" fmla="*/ 72 h 263"/>
                  <a:gd name="T22" fmla="*/ 9 w 73"/>
                  <a:gd name="T23" fmla="*/ 65 h 263"/>
                  <a:gd name="T24" fmla="*/ 10 w 73"/>
                  <a:gd name="T25" fmla="*/ 57 h 263"/>
                  <a:gd name="T26" fmla="*/ 11 w 73"/>
                  <a:gd name="T27" fmla="*/ 49 h 263"/>
                  <a:gd name="T28" fmla="*/ 12 w 73"/>
                  <a:gd name="T29" fmla="*/ 42 h 263"/>
                  <a:gd name="T30" fmla="*/ 12 w 73"/>
                  <a:gd name="T31" fmla="*/ 34 h 263"/>
                  <a:gd name="T32" fmla="*/ 12 w 73"/>
                  <a:gd name="T33" fmla="*/ 27 h 263"/>
                  <a:gd name="T34" fmla="*/ 12 w 73"/>
                  <a:gd name="T35" fmla="*/ 19 h 263"/>
                  <a:gd name="T36" fmla="*/ 12 w 73"/>
                  <a:gd name="T37" fmla="*/ 11 h 263"/>
                  <a:gd name="T38" fmla="*/ 12 w 73"/>
                  <a:gd name="T39" fmla="*/ 4 h 263"/>
                  <a:gd name="T40" fmla="*/ 14 w 73"/>
                  <a:gd name="T41" fmla="*/ 3 h 263"/>
                  <a:gd name="T42" fmla="*/ 17 w 73"/>
                  <a:gd name="T43" fmla="*/ 11 h 263"/>
                  <a:gd name="T44" fmla="*/ 19 w 73"/>
                  <a:gd name="T45" fmla="*/ 19 h 263"/>
                  <a:gd name="T46" fmla="*/ 21 w 73"/>
                  <a:gd name="T47" fmla="*/ 27 h 263"/>
                  <a:gd name="T48" fmla="*/ 23 w 73"/>
                  <a:gd name="T49" fmla="*/ 35 h 263"/>
                  <a:gd name="T50" fmla="*/ 24 w 73"/>
                  <a:gd name="T51" fmla="*/ 44 h 263"/>
                  <a:gd name="T52" fmla="*/ 25 w 73"/>
                  <a:gd name="T53" fmla="*/ 52 h 263"/>
                  <a:gd name="T54" fmla="*/ 26 w 73"/>
                  <a:gd name="T55" fmla="*/ 60 h 263"/>
                  <a:gd name="T56" fmla="*/ 27 w 73"/>
                  <a:gd name="T57" fmla="*/ 69 h 263"/>
                  <a:gd name="T58" fmla="*/ 27 w 73"/>
                  <a:gd name="T59" fmla="*/ 78 h 263"/>
                  <a:gd name="T60" fmla="*/ 27 w 73"/>
                  <a:gd name="T61" fmla="*/ 86 h 263"/>
                  <a:gd name="T62" fmla="*/ 28 w 73"/>
                  <a:gd name="T63" fmla="*/ 94 h 263"/>
                  <a:gd name="T64" fmla="*/ 29 w 73"/>
                  <a:gd name="T65" fmla="*/ 103 h 263"/>
                  <a:gd name="T66" fmla="*/ 31 w 73"/>
                  <a:gd name="T67" fmla="*/ 111 h 263"/>
                  <a:gd name="T68" fmla="*/ 32 w 73"/>
                  <a:gd name="T69" fmla="*/ 119 h 263"/>
                  <a:gd name="T70" fmla="*/ 35 w 73"/>
                  <a:gd name="T71" fmla="*/ 128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263">
                    <a:moveTo>
                      <a:pt x="73" y="263"/>
                    </a:moveTo>
                    <a:lnTo>
                      <a:pt x="61" y="263"/>
                    </a:lnTo>
                    <a:lnTo>
                      <a:pt x="51" y="263"/>
                    </a:lnTo>
                    <a:lnTo>
                      <a:pt x="39" y="262"/>
                    </a:lnTo>
                    <a:lnTo>
                      <a:pt x="30" y="262"/>
                    </a:lnTo>
                    <a:lnTo>
                      <a:pt x="20" y="259"/>
                    </a:lnTo>
                    <a:lnTo>
                      <a:pt x="12" y="255"/>
                    </a:lnTo>
                    <a:lnTo>
                      <a:pt x="5" y="249"/>
                    </a:lnTo>
                    <a:lnTo>
                      <a:pt x="0" y="239"/>
                    </a:lnTo>
                    <a:lnTo>
                      <a:pt x="1" y="231"/>
                    </a:lnTo>
                    <a:lnTo>
                      <a:pt x="3" y="224"/>
                    </a:lnTo>
                    <a:lnTo>
                      <a:pt x="4" y="216"/>
                    </a:lnTo>
                    <a:lnTo>
                      <a:pt x="6" y="210"/>
                    </a:lnTo>
                    <a:lnTo>
                      <a:pt x="7" y="202"/>
                    </a:lnTo>
                    <a:lnTo>
                      <a:pt x="9" y="194"/>
                    </a:lnTo>
                    <a:lnTo>
                      <a:pt x="10" y="187"/>
                    </a:lnTo>
                    <a:lnTo>
                      <a:pt x="12" y="181"/>
                    </a:lnTo>
                    <a:lnTo>
                      <a:pt x="12" y="172"/>
                    </a:lnTo>
                    <a:lnTo>
                      <a:pt x="14" y="165"/>
                    </a:lnTo>
                    <a:lnTo>
                      <a:pt x="14" y="158"/>
                    </a:lnTo>
                    <a:lnTo>
                      <a:pt x="16" y="152"/>
                    </a:lnTo>
                    <a:lnTo>
                      <a:pt x="16" y="143"/>
                    </a:lnTo>
                    <a:lnTo>
                      <a:pt x="18" y="136"/>
                    </a:lnTo>
                    <a:lnTo>
                      <a:pt x="18" y="129"/>
                    </a:lnTo>
                    <a:lnTo>
                      <a:pt x="20" y="122"/>
                    </a:lnTo>
                    <a:lnTo>
                      <a:pt x="20" y="114"/>
                    </a:lnTo>
                    <a:lnTo>
                      <a:pt x="21" y="107"/>
                    </a:lnTo>
                    <a:lnTo>
                      <a:pt x="21" y="98"/>
                    </a:lnTo>
                    <a:lnTo>
                      <a:pt x="23" y="92"/>
                    </a:lnTo>
                    <a:lnTo>
                      <a:pt x="23" y="84"/>
                    </a:lnTo>
                    <a:lnTo>
                      <a:pt x="23" y="76"/>
                    </a:lnTo>
                    <a:lnTo>
                      <a:pt x="23" y="68"/>
                    </a:lnTo>
                    <a:lnTo>
                      <a:pt x="24" y="62"/>
                    </a:lnTo>
                    <a:lnTo>
                      <a:pt x="24" y="53"/>
                    </a:lnTo>
                    <a:lnTo>
                      <a:pt x="24" y="46"/>
                    </a:lnTo>
                    <a:lnTo>
                      <a:pt x="24" y="38"/>
                    </a:lnTo>
                    <a:lnTo>
                      <a:pt x="24" y="30"/>
                    </a:lnTo>
                    <a:lnTo>
                      <a:pt x="24" y="22"/>
                    </a:lnTo>
                    <a:lnTo>
                      <a:pt x="24" y="15"/>
                    </a:lnTo>
                    <a:lnTo>
                      <a:pt x="24" y="8"/>
                    </a:lnTo>
                    <a:lnTo>
                      <a:pt x="24" y="0"/>
                    </a:lnTo>
                    <a:lnTo>
                      <a:pt x="27" y="6"/>
                    </a:lnTo>
                    <a:lnTo>
                      <a:pt x="30" y="15"/>
                    </a:lnTo>
                    <a:lnTo>
                      <a:pt x="33" y="22"/>
                    </a:lnTo>
                    <a:lnTo>
                      <a:pt x="36" y="30"/>
                    </a:lnTo>
                    <a:lnTo>
                      <a:pt x="38" y="38"/>
                    </a:lnTo>
                    <a:lnTo>
                      <a:pt x="40" y="46"/>
                    </a:lnTo>
                    <a:lnTo>
                      <a:pt x="42" y="53"/>
                    </a:lnTo>
                    <a:lnTo>
                      <a:pt x="44" y="63"/>
                    </a:lnTo>
                    <a:lnTo>
                      <a:pt x="45" y="70"/>
                    </a:lnTo>
                    <a:lnTo>
                      <a:pt x="47" y="78"/>
                    </a:lnTo>
                    <a:lnTo>
                      <a:pt x="48" y="87"/>
                    </a:lnTo>
                    <a:lnTo>
                      <a:pt x="49" y="95"/>
                    </a:lnTo>
                    <a:lnTo>
                      <a:pt x="50" y="104"/>
                    </a:lnTo>
                    <a:lnTo>
                      <a:pt x="51" y="112"/>
                    </a:lnTo>
                    <a:lnTo>
                      <a:pt x="52" y="120"/>
                    </a:lnTo>
                    <a:lnTo>
                      <a:pt x="53" y="130"/>
                    </a:lnTo>
                    <a:lnTo>
                      <a:pt x="53" y="138"/>
                    </a:lnTo>
                    <a:lnTo>
                      <a:pt x="53" y="146"/>
                    </a:lnTo>
                    <a:lnTo>
                      <a:pt x="53" y="155"/>
                    </a:lnTo>
                    <a:lnTo>
                      <a:pt x="54" y="163"/>
                    </a:lnTo>
                    <a:lnTo>
                      <a:pt x="54" y="171"/>
                    </a:lnTo>
                    <a:lnTo>
                      <a:pt x="55" y="180"/>
                    </a:lnTo>
                    <a:lnTo>
                      <a:pt x="56" y="188"/>
                    </a:lnTo>
                    <a:lnTo>
                      <a:pt x="58" y="197"/>
                    </a:lnTo>
                    <a:lnTo>
                      <a:pt x="58" y="205"/>
                    </a:lnTo>
                    <a:lnTo>
                      <a:pt x="60" y="214"/>
                    </a:lnTo>
                    <a:lnTo>
                      <a:pt x="61" y="222"/>
                    </a:lnTo>
                    <a:lnTo>
                      <a:pt x="63" y="231"/>
                    </a:lnTo>
                    <a:lnTo>
                      <a:pt x="64" y="238"/>
                    </a:lnTo>
                    <a:lnTo>
                      <a:pt x="66" y="247"/>
                    </a:lnTo>
                    <a:lnTo>
                      <a:pt x="70" y="255"/>
                    </a:lnTo>
                    <a:lnTo>
                      <a:pt x="73" y="263"/>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3" name="Freeform 435"/>
              <p:cNvSpPr>
                <a:spLocks/>
              </p:cNvSpPr>
              <p:nvPr/>
            </p:nvSpPr>
            <p:spPr bwMode="auto">
              <a:xfrm>
                <a:off x="1283" y="3297"/>
                <a:ext cx="68" cy="52"/>
              </a:xfrm>
              <a:custGeom>
                <a:avLst/>
                <a:gdLst>
                  <a:gd name="T0" fmla="*/ 46 w 137"/>
                  <a:gd name="T1" fmla="*/ 0 h 104"/>
                  <a:gd name="T2" fmla="*/ 48 w 137"/>
                  <a:gd name="T3" fmla="*/ 3 h 104"/>
                  <a:gd name="T4" fmla="*/ 50 w 137"/>
                  <a:gd name="T5" fmla="*/ 6 h 104"/>
                  <a:gd name="T6" fmla="*/ 52 w 137"/>
                  <a:gd name="T7" fmla="*/ 9 h 104"/>
                  <a:gd name="T8" fmla="*/ 55 w 137"/>
                  <a:gd name="T9" fmla="*/ 12 h 104"/>
                  <a:gd name="T10" fmla="*/ 57 w 137"/>
                  <a:gd name="T11" fmla="*/ 15 h 104"/>
                  <a:gd name="T12" fmla="*/ 59 w 137"/>
                  <a:gd name="T13" fmla="*/ 18 h 104"/>
                  <a:gd name="T14" fmla="*/ 61 w 137"/>
                  <a:gd name="T15" fmla="*/ 21 h 104"/>
                  <a:gd name="T16" fmla="*/ 64 w 137"/>
                  <a:gd name="T17" fmla="*/ 25 h 104"/>
                  <a:gd name="T18" fmla="*/ 65 w 137"/>
                  <a:gd name="T19" fmla="*/ 28 h 104"/>
                  <a:gd name="T20" fmla="*/ 67 w 137"/>
                  <a:gd name="T21" fmla="*/ 31 h 104"/>
                  <a:gd name="T22" fmla="*/ 68 w 137"/>
                  <a:gd name="T23" fmla="*/ 35 h 104"/>
                  <a:gd name="T24" fmla="*/ 68 w 137"/>
                  <a:gd name="T25" fmla="*/ 39 h 104"/>
                  <a:gd name="T26" fmla="*/ 68 w 137"/>
                  <a:gd name="T27" fmla="*/ 42 h 104"/>
                  <a:gd name="T28" fmla="*/ 67 w 137"/>
                  <a:gd name="T29" fmla="*/ 45 h 104"/>
                  <a:gd name="T30" fmla="*/ 65 w 137"/>
                  <a:gd name="T31" fmla="*/ 49 h 104"/>
                  <a:gd name="T32" fmla="*/ 62 w 137"/>
                  <a:gd name="T33" fmla="*/ 52 h 104"/>
                  <a:gd name="T34" fmla="*/ 62 w 137"/>
                  <a:gd name="T35" fmla="*/ 48 h 104"/>
                  <a:gd name="T36" fmla="*/ 62 w 137"/>
                  <a:gd name="T37" fmla="*/ 43 h 104"/>
                  <a:gd name="T38" fmla="*/ 61 w 137"/>
                  <a:gd name="T39" fmla="*/ 40 h 104"/>
                  <a:gd name="T40" fmla="*/ 61 w 137"/>
                  <a:gd name="T41" fmla="*/ 37 h 104"/>
                  <a:gd name="T42" fmla="*/ 58 w 137"/>
                  <a:gd name="T43" fmla="*/ 31 h 104"/>
                  <a:gd name="T44" fmla="*/ 55 w 137"/>
                  <a:gd name="T45" fmla="*/ 27 h 104"/>
                  <a:gd name="T46" fmla="*/ 50 w 137"/>
                  <a:gd name="T47" fmla="*/ 23 h 104"/>
                  <a:gd name="T48" fmla="*/ 46 w 137"/>
                  <a:gd name="T49" fmla="*/ 21 h 104"/>
                  <a:gd name="T50" fmla="*/ 41 w 137"/>
                  <a:gd name="T51" fmla="*/ 20 h 104"/>
                  <a:gd name="T52" fmla="*/ 36 w 137"/>
                  <a:gd name="T53" fmla="*/ 19 h 104"/>
                  <a:gd name="T54" fmla="*/ 33 w 137"/>
                  <a:gd name="T55" fmla="*/ 18 h 104"/>
                  <a:gd name="T56" fmla="*/ 30 w 137"/>
                  <a:gd name="T57" fmla="*/ 17 h 104"/>
                  <a:gd name="T58" fmla="*/ 26 w 137"/>
                  <a:gd name="T59" fmla="*/ 16 h 104"/>
                  <a:gd name="T60" fmla="*/ 24 w 137"/>
                  <a:gd name="T61" fmla="*/ 16 h 104"/>
                  <a:gd name="T62" fmla="*/ 18 w 137"/>
                  <a:gd name="T63" fmla="*/ 14 h 104"/>
                  <a:gd name="T64" fmla="*/ 13 w 137"/>
                  <a:gd name="T65" fmla="*/ 13 h 104"/>
                  <a:gd name="T66" fmla="*/ 9 w 137"/>
                  <a:gd name="T67" fmla="*/ 11 h 104"/>
                  <a:gd name="T68" fmla="*/ 5 w 137"/>
                  <a:gd name="T69" fmla="*/ 8 h 104"/>
                  <a:gd name="T70" fmla="*/ 1 w 137"/>
                  <a:gd name="T71" fmla="*/ 5 h 104"/>
                  <a:gd name="T72" fmla="*/ 0 w 137"/>
                  <a:gd name="T73" fmla="*/ 0 h 104"/>
                  <a:gd name="T74" fmla="*/ 46 w 137"/>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7" h="104">
                    <a:moveTo>
                      <a:pt x="93" y="0"/>
                    </a:moveTo>
                    <a:lnTo>
                      <a:pt x="96" y="5"/>
                    </a:lnTo>
                    <a:lnTo>
                      <a:pt x="100" y="11"/>
                    </a:lnTo>
                    <a:lnTo>
                      <a:pt x="104" y="17"/>
                    </a:lnTo>
                    <a:lnTo>
                      <a:pt x="110" y="24"/>
                    </a:lnTo>
                    <a:lnTo>
                      <a:pt x="114" y="30"/>
                    </a:lnTo>
                    <a:lnTo>
                      <a:pt x="119" y="36"/>
                    </a:lnTo>
                    <a:lnTo>
                      <a:pt x="123" y="42"/>
                    </a:lnTo>
                    <a:lnTo>
                      <a:pt x="128" y="50"/>
                    </a:lnTo>
                    <a:lnTo>
                      <a:pt x="131" y="56"/>
                    </a:lnTo>
                    <a:lnTo>
                      <a:pt x="134" y="62"/>
                    </a:lnTo>
                    <a:lnTo>
                      <a:pt x="136" y="69"/>
                    </a:lnTo>
                    <a:lnTo>
                      <a:pt x="137" y="77"/>
                    </a:lnTo>
                    <a:lnTo>
                      <a:pt x="136" y="83"/>
                    </a:lnTo>
                    <a:lnTo>
                      <a:pt x="134" y="89"/>
                    </a:lnTo>
                    <a:lnTo>
                      <a:pt x="130" y="97"/>
                    </a:lnTo>
                    <a:lnTo>
                      <a:pt x="124" y="104"/>
                    </a:lnTo>
                    <a:lnTo>
                      <a:pt x="124" y="95"/>
                    </a:lnTo>
                    <a:lnTo>
                      <a:pt x="124" y="86"/>
                    </a:lnTo>
                    <a:lnTo>
                      <a:pt x="123" y="79"/>
                    </a:lnTo>
                    <a:lnTo>
                      <a:pt x="122" y="73"/>
                    </a:lnTo>
                    <a:lnTo>
                      <a:pt x="117" y="62"/>
                    </a:lnTo>
                    <a:lnTo>
                      <a:pt x="111" y="54"/>
                    </a:lnTo>
                    <a:lnTo>
                      <a:pt x="101" y="46"/>
                    </a:lnTo>
                    <a:lnTo>
                      <a:pt x="93" y="42"/>
                    </a:lnTo>
                    <a:lnTo>
                      <a:pt x="83" y="39"/>
                    </a:lnTo>
                    <a:lnTo>
                      <a:pt x="72" y="37"/>
                    </a:lnTo>
                    <a:lnTo>
                      <a:pt x="66" y="35"/>
                    </a:lnTo>
                    <a:lnTo>
                      <a:pt x="60" y="34"/>
                    </a:lnTo>
                    <a:lnTo>
                      <a:pt x="53" y="32"/>
                    </a:lnTo>
                    <a:lnTo>
                      <a:pt x="48" y="31"/>
                    </a:lnTo>
                    <a:lnTo>
                      <a:pt x="37" y="28"/>
                    </a:lnTo>
                    <a:lnTo>
                      <a:pt x="27" y="26"/>
                    </a:lnTo>
                    <a:lnTo>
                      <a:pt x="18" y="21"/>
                    </a:lnTo>
                    <a:lnTo>
                      <a:pt x="11" y="16"/>
                    </a:lnTo>
                    <a:lnTo>
                      <a:pt x="3" y="9"/>
                    </a:lnTo>
                    <a:lnTo>
                      <a:pt x="0"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4" name="Freeform 436"/>
              <p:cNvSpPr>
                <a:spLocks/>
              </p:cNvSpPr>
              <p:nvPr/>
            </p:nvSpPr>
            <p:spPr bwMode="auto">
              <a:xfrm>
                <a:off x="1375" y="3321"/>
                <a:ext cx="71" cy="140"/>
              </a:xfrm>
              <a:custGeom>
                <a:avLst/>
                <a:gdLst>
                  <a:gd name="T0" fmla="*/ 70 w 143"/>
                  <a:gd name="T1" fmla="*/ 55 h 280"/>
                  <a:gd name="T2" fmla="*/ 71 w 143"/>
                  <a:gd name="T3" fmla="*/ 61 h 280"/>
                  <a:gd name="T4" fmla="*/ 71 w 143"/>
                  <a:gd name="T5" fmla="*/ 67 h 280"/>
                  <a:gd name="T6" fmla="*/ 70 w 143"/>
                  <a:gd name="T7" fmla="*/ 74 h 280"/>
                  <a:gd name="T8" fmla="*/ 69 w 143"/>
                  <a:gd name="T9" fmla="*/ 79 h 280"/>
                  <a:gd name="T10" fmla="*/ 68 w 143"/>
                  <a:gd name="T11" fmla="*/ 86 h 280"/>
                  <a:gd name="T12" fmla="*/ 65 w 143"/>
                  <a:gd name="T13" fmla="*/ 92 h 280"/>
                  <a:gd name="T14" fmla="*/ 63 w 143"/>
                  <a:gd name="T15" fmla="*/ 98 h 280"/>
                  <a:gd name="T16" fmla="*/ 59 w 143"/>
                  <a:gd name="T17" fmla="*/ 106 h 280"/>
                  <a:gd name="T18" fmla="*/ 52 w 143"/>
                  <a:gd name="T19" fmla="*/ 117 h 280"/>
                  <a:gd name="T20" fmla="*/ 45 w 143"/>
                  <a:gd name="T21" fmla="*/ 127 h 280"/>
                  <a:gd name="T22" fmla="*/ 37 w 143"/>
                  <a:gd name="T23" fmla="*/ 136 h 280"/>
                  <a:gd name="T24" fmla="*/ 9 w 143"/>
                  <a:gd name="T25" fmla="*/ 140 h 280"/>
                  <a:gd name="T26" fmla="*/ 14 w 143"/>
                  <a:gd name="T27" fmla="*/ 132 h 280"/>
                  <a:gd name="T28" fmla="*/ 15 w 143"/>
                  <a:gd name="T29" fmla="*/ 124 h 280"/>
                  <a:gd name="T30" fmla="*/ 12 w 143"/>
                  <a:gd name="T31" fmla="*/ 117 h 280"/>
                  <a:gd name="T32" fmla="*/ 7 w 143"/>
                  <a:gd name="T33" fmla="*/ 111 h 280"/>
                  <a:gd name="T34" fmla="*/ 2 w 143"/>
                  <a:gd name="T35" fmla="*/ 104 h 280"/>
                  <a:gd name="T36" fmla="*/ 0 w 143"/>
                  <a:gd name="T37" fmla="*/ 98 h 280"/>
                  <a:gd name="T38" fmla="*/ 1 w 143"/>
                  <a:gd name="T39" fmla="*/ 91 h 280"/>
                  <a:gd name="T40" fmla="*/ 9 w 143"/>
                  <a:gd name="T41" fmla="*/ 85 h 280"/>
                  <a:gd name="T42" fmla="*/ 16 w 143"/>
                  <a:gd name="T43" fmla="*/ 84 h 280"/>
                  <a:gd name="T44" fmla="*/ 21 w 143"/>
                  <a:gd name="T45" fmla="*/ 82 h 280"/>
                  <a:gd name="T46" fmla="*/ 27 w 143"/>
                  <a:gd name="T47" fmla="*/ 75 h 280"/>
                  <a:gd name="T48" fmla="*/ 29 w 143"/>
                  <a:gd name="T49" fmla="*/ 69 h 280"/>
                  <a:gd name="T50" fmla="*/ 30 w 143"/>
                  <a:gd name="T51" fmla="*/ 63 h 280"/>
                  <a:gd name="T52" fmla="*/ 30 w 143"/>
                  <a:gd name="T53" fmla="*/ 56 h 280"/>
                  <a:gd name="T54" fmla="*/ 32 w 143"/>
                  <a:gd name="T55" fmla="*/ 49 h 280"/>
                  <a:gd name="T56" fmla="*/ 32 w 143"/>
                  <a:gd name="T57" fmla="*/ 41 h 280"/>
                  <a:gd name="T58" fmla="*/ 32 w 143"/>
                  <a:gd name="T59" fmla="*/ 33 h 280"/>
                  <a:gd name="T60" fmla="*/ 33 w 143"/>
                  <a:gd name="T61" fmla="*/ 26 h 280"/>
                  <a:gd name="T62" fmla="*/ 35 w 143"/>
                  <a:gd name="T63" fmla="*/ 19 h 280"/>
                  <a:gd name="T64" fmla="*/ 37 w 143"/>
                  <a:gd name="T65" fmla="*/ 13 h 280"/>
                  <a:gd name="T66" fmla="*/ 41 w 143"/>
                  <a:gd name="T67" fmla="*/ 7 h 280"/>
                  <a:gd name="T68" fmla="*/ 47 w 143"/>
                  <a:gd name="T69" fmla="*/ 3 h 280"/>
                  <a:gd name="T70" fmla="*/ 54 w 143"/>
                  <a:gd name="T71" fmla="*/ 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3" h="280">
                    <a:moveTo>
                      <a:pt x="140" y="104"/>
                    </a:moveTo>
                    <a:lnTo>
                      <a:pt x="141" y="109"/>
                    </a:lnTo>
                    <a:lnTo>
                      <a:pt x="142" y="115"/>
                    </a:lnTo>
                    <a:lnTo>
                      <a:pt x="142" y="122"/>
                    </a:lnTo>
                    <a:lnTo>
                      <a:pt x="143" y="128"/>
                    </a:lnTo>
                    <a:lnTo>
                      <a:pt x="142" y="134"/>
                    </a:lnTo>
                    <a:lnTo>
                      <a:pt x="142" y="140"/>
                    </a:lnTo>
                    <a:lnTo>
                      <a:pt x="141" y="147"/>
                    </a:lnTo>
                    <a:lnTo>
                      <a:pt x="141" y="153"/>
                    </a:lnTo>
                    <a:lnTo>
                      <a:pt x="139" y="158"/>
                    </a:lnTo>
                    <a:lnTo>
                      <a:pt x="138" y="164"/>
                    </a:lnTo>
                    <a:lnTo>
                      <a:pt x="136" y="171"/>
                    </a:lnTo>
                    <a:lnTo>
                      <a:pt x="135" y="177"/>
                    </a:lnTo>
                    <a:lnTo>
                      <a:pt x="131" y="183"/>
                    </a:lnTo>
                    <a:lnTo>
                      <a:pt x="129" y="190"/>
                    </a:lnTo>
                    <a:lnTo>
                      <a:pt x="127" y="196"/>
                    </a:lnTo>
                    <a:lnTo>
                      <a:pt x="125" y="202"/>
                    </a:lnTo>
                    <a:lnTo>
                      <a:pt x="119" y="212"/>
                    </a:lnTo>
                    <a:lnTo>
                      <a:pt x="113" y="224"/>
                    </a:lnTo>
                    <a:lnTo>
                      <a:pt x="105" y="234"/>
                    </a:lnTo>
                    <a:lnTo>
                      <a:pt x="98" y="246"/>
                    </a:lnTo>
                    <a:lnTo>
                      <a:pt x="90" y="254"/>
                    </a:lnTo>
                    <a:lnTo>
                      <a:pt x="82" y="264"/>
                    </a:lnTo>
                    <a:lnTo>
                      <a:pt x="74" y="272"/>
                    </a:lnTo>
                    <a:lnTo>
                      <a:pt x="68" y="280"/>
                    </a:lnTo>
                    <a:lnTo>
                      <a:pt x="19" y="280"/>
                    </a:lnTo>
                    <a:lnTo>
                      <a:pt x="25" y="271"/>
                    </a:lnTo>
                    <a:lnTo>
                      <a:pt x="29" y="263"/>
                    </a:lnTo>
                    <a:lnTo>
                      <a:pt x="30" y="254"/>
                    </a:lnTo>
                    <a:lnTo>
                      <a:pt x="30" y="247"/>
                    </a:lnTo>
                    <a:lnTo>
                      <a:pt x="27" y="240"/>
                    </a:lnTo>
                    <a:lnTo>
                      <a:pt x="24" y="233"/>
                    </a:lnTo>
                    <a:lnTo>
                      <a:pt x="19" y="227"/>
                    </a:lnTo>
                    <a:lnTo>
                      <a:pt x="14" y="221"/>
                    </a:lnTo>
                    <a:lnTo>
                      <a:pt x="8" y="215"/>
                    </a:lnTo>
                    <a:lnTo>
                      <a:pt x="4" y="208"/>
                    </a:lnTo>
                    <a:lnTo>
                      <a:pt x="1" y="202"/>
                    </a:lnTo>
                    <a:lnTo>
                      <a:pt x="0" y="196"/>
                    </a:lnTo>
                    <a:lnTo>
                      <a:pt x="0" y="188"/>
                    </a:lnTo>
                    <a:lnTo>
                      <a:pt x="3" y="182"/>
                    </a:lnTo>
                    <a:lnTo>
                      <a:pt x="9" y="176"/>
                    </a:lnTo>
                    <a:lnTo>
                      <a:pt x="19" y="170"/>
                    </a:lnTo>
                    <a:lnTo>
                      <a:pt x="25" y="169"/>
                    </a:lnTo>
                    <a:lnTo>
                      <a:pt x="32" y="168"/>
                    </a:lnTo>
                    <a:lnTo>
                      <a:pt x="37" y="166"/>
                    </a:lnTo>
                    <a:lnTo>
                      <a:pt x="43" y="164"/>
                    </a:lnTo>
                    <a:lnTo>
                      <a:pt x="49" y="157"/>
                    </a:lnTo>
                    <a:lnTo>
                      <a:pt x="55" y="149"/>
                    </a:lnTo>
                    <a:lnTo>
                      <a:pt x="56" y="143"/>
                    </a:lnTo>
                    <a:lnTo>
                      <a:pt x="58" y="137"/>
                    </a:lnTo>
                    <a:lnTo>
                      <a:pt x="59" y="131"/>
                    </a:lnTo>
                    <a:lnTo>
                      <a:pt x="60" y="126"/>
                    </a:lnTo>
                    <a:lnTo>
                      <a:pt x="60" y="119"/>
                    </a:lnTo>
                    <a:lnTo>
                      <a:pt x="61" y="111"/>
                    </a:lnTo>
                    <a:lnTo>
                      <a:pt x="62" y="104"/>
                    </a:lnTo>
                    <a:lnTo>
                      <a:pt x="64" y="98"/>
                    </a:lnTo>
                    <a:lnTo>
                      <a:pt x="64" y="89"/>
                    </a:lnTo>
                    <a:lnTo>
                      <a:pt x="64" y="82"/>
                    </a:lnTo>
                    <a:lnTo>
                      <a:pt x="64" y="74"/>
                    </a:lnTo>
                    <a:lnTo>
                      <a:pt x="65" y="66"/>
                    </a:lnTo>
                    <a:lnTo>
                      <a:pt x="65" y="58"/>
                    </a:lnTo>
                    <a:lnTo>
                      <a:pt x="67" y="52"/>
                    </a:lnTo>
                    <a:lnTo>
                      <a:pt x="68" y="44"/>
                    </a:lnTo>
                    <a:lnTo>
                      <a:pt x="71" y="38"/>
                    </a:lnTo>
                    <a:lnTo>
                      <a:pt x="72" y="31"/>
                    </a:lnTo>
                    <a:lnTo>
                      <a:pt x="75" y="25"/>
                    </a:lnTo>
                    <a:lnTo>
                      <a:pt x="78" y="18"/>
                    </a:lnTo>
                    <a:lnTo>
                      <a:pt x="83" y="14"/>
                    </a:lnTo>
                    <a:lnTo>
                      <a:pt x="88" y="9"/>
                    </a:lnTo>
                    <a:lnTo>
                      <a:pt x="94" y="5"/>
                    </a:lnTo>
                    <a:lnTo>
                      <a:pt x="100" y="2"/>
                    </a:lnTo>
                    <a:lnTo>
                      <a:pt x="108" y="0"/>
                    </a:lnTo>
                    <a:lnTo>
                      <a:pt x="140" y="104"/>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5" name="Freeform 437"/>
              <p:cNvSpPr>
                <a:spLocks/>
              </p:cNvSpPr>
              <p:nvPr/>
            </p:nvSpPr>
            <p:spPr bwMode="auto">
              <a:xfrm>
                <a:off x="1417" y="3345"/>
                <a:ext cx="111" cy="196"/>
              </a:xfrm>
              <a:custGeom>
                <a:avLst/>
                <a:gdLst>
                  <a:gd name="T0" fmla="*/ 111 w 223"/>
                  <a:gd name="T1" fmla="*/ 5 h 391"/>
                  <a:gd name="T2" fmla="*/ 111 w 223"/>
                  <a:gd name="T3" fmla="*/ 14 h 391"/>
                  <a:gd name="T4" fmla="*/ 111 w 223"/>
                  <a:gd name="T5" fmla="*/ 19 h 391"/>
                  <a:gd name="T6" fmla="*/ 111 w 223"/>
                  <a:gd name="T7" fmla="*/ 28 h 391"/>
                  <a:gd name="T8" fmla="*/ 111 w 223"/>
                  <a:gd name="T9" fmla="*/ 36 h 391"/>
                  <a:gd name="T10" fmla="*/ 111 w 223"/>
                  <a:gd name="T11" fmla="*/ 42 h 391"/>
                  <a:gd name="T12" fmla="*/ 111 w 223"/>
                  <a:gd name="T13" fmla="*/ 50 h 391"/>
                  <a:gd name="T14" fmla="*/ 111 w 223"/>
                  <a:gd name="T15" fmla="*/ 61 h 391"/>
                  <a:gd name="T16" fmla="*/ 110 w 223"/>
                  <a:gd name="T17" fmla="*/ 72 h 391"/>
                  <a:gd name="T18" fmla="*/ 109 w 223"/>
                  <a:gd name="T19" fmla="*/ 83 h 391"/>
                  <a:gd name="T20" fmla="*/ 107 w 223"/>
                  <a:gd name="T21" fmla="*/ 93 h 391"/>
                  <a:gd name="T22" fmla="*/ 105 w 223"/>
                  <a:gd name="T23" fmla="*/ 104 h 391"/>
                  <a:gd name="T24" fmla="*/ 102 w 223"/>
                  <a:gd name="T25" fmla="*/ 114 h 391"/>
                  <a:gd name="T26" fmla="*/ 99 w 223"/>
                  <a:gd name="T27" fmla="*/ 123 h 391"/>
                  <a:gd name="T28" fmla="*/ 94 w 223"/>
                  <a:gd name="T29" fmla="*/ 133 h 391"/>
                  <a:gd name="T30" fmla="*/ 89 w 223"/>
                  <a:gd name="T31" fmla="*/ 141 h 391"/>
                  <a:gd name="T32" fmla="*/ 82 w 223"/>
                  <a:gd name="T33" fmla="*/ 150 h 391"/>
                  <a:gd name="T34" fmla="*/ 75 w 223"/>
                  <a:gd name="T35" fmla="*/ 159 h 391"/>
                  <a:gd name="T36" fmla="*/ 67 w 223"/>
                  <a:gd name="T37" fmla="*/ 159 h 391"/>
                  <a:gd name="T38" fmla="*/ 59 w 223"/>
                  <a:gd name="T39" fmla="*/ 156 h 391"/>
                  <a:gd name="T40" fmla="*/ 50 w 223"/>
                  <a:gd name="T41" fmla="*/ 155 h 391"/>
                  <a:gd name="T42" fmla="*/ 41 w 223"/>
                  <a:gd name="T43" fmla="*/ 155 h 391"/>
                  <a:gd name="T44" fmla="*/ 32 w 223"/>
                  <a:gd name="T45" fmla="*/ 158 h 391"/>
                  <a:gd name="T46" fmla="*/ 24 w 223"/>
                  <a:gd name="T47" fmla="*/ 164 h 391"/>
                  <a:gd name="T48" fmla="*/ 16 w 223"/>
                  <a:gd name="T49" fmla="*/ 170 h 391"/>
                  <a:gd name="T50" fmla="*/ 12 w 223"/>
                  <a:gd name="T51" fmla="*/ 175 h 391"/>
                  <a:gd name="T52" fmla="*/ 11 w 223"/>
                  <a:gd name="T53" fmla="*/ 180 h 391"/>
                  <a:gd name="T54" fmla="*/ 12 w 223"/>
                  <a:gd name="T55" fmla="*/ 196 h 391"/>
                  <a:gd name="T56" fmla="*/ 2 w 223"/>
                  <a:gd name="T57" fmla="*/ 193 h 391"/>
                  <a:gd name="T58" fmla="*/ 5 w 223"/>
                  <a:gd name="T59" fmla="*/ 186 h 391"/>
                  <a:gd name="T60" fmla="*/ 7 w 223"/>
                  <a:gd name="T61" fmla="*/ 180 h 391"/>
                  <a:gd name="T62" fmla="*/ 10 w 223"/>
                  <a:gd name="T63" fmla="*/ 173 h 391"/>
                  <a:gd name="T64" fmla="*/ 13 w 223"/>
                  <a:gd name="T65" fmla="*/ 167 h 391"/>
                  <a:gd name="T66" fmla="*/ 16 w 223"/>
                  <a:gd name="T67" fmla="*/ 160 h 391"/>
                  <a:gd name="T68" fmla="*/ 19 w 223"/>
                  <a:gd name="T69" fmla="*/ 154 h 391"/>
                  <a:gd name="T70" fmla="*/ 22 w 223"/>
                  <a:gd name="T71" fmla="*/ 148 h 391"/>
                  <a:gd name="T72" fmla="*/ 25 w 223"/>
                  <a:gd name="T73" fmla="*/ 141 h 391"/>
                  <a:gd name="T74" fmla="*/ 28 w 223"/>
                  <a:gd name="T75" fmla="*/ 135 h 391"/>
                  <a:gd name="T76" fmla="*/ 32 w 223"/>
                  <a:gd name="T77" fmla="*/ 129 h 391"/>
                  <a:gd name="T78" fmla="*/ 36 w 223"/>
                  <a:gd name="T79" fmla="*/ 124 h 391"/>
                  <a:gd name="T80" fmla="*/ 41 w 223"/>
                  <a:gd name="T81" fmla="*/ 119 h 391"/>
                  <a:gd name="T82" fmla="*/ 47 w 223"/>
                  <a:gd name="T83" fmla="*/ 114 h 391"/>
                  <a:gd name="T84" fmla="*/ 53 w 223"/>
                  <a:gd name="T85" fmla="*/ 111 h 391"/>
                  <a:gd name="T86" fmla="*/ 60 w 223"/>
                  <a:gd name="T87" fmla="*/ 108 h 391"/>
                  <a:gd name="T88" fmla="*/ 64 w 223"/>
                  <a:gd name="T89" fmla="*/ 103 h 391"/>
                  <a:gd name="T90" fmla="*/ 63 w 223"/>
                  <a:gd name="T91" fmla="*/ 96 h 391"/>
                  <a:gd name="T92" fmla="*/ 62 w 223"/>
                  <a:gd name="T93" fmla="*/ 87 h 391"/>
                  <a:gd name="T94" fmla="*/ 62 w 223"/>
                  <a:gd name="T95" fmla="*/ 79 h 391"/>
                  <a:gd name="T96" fmla="*/ 63 w 223"/>
                  <a:gd name="T97" fmla="*/ 71 h 391"/>
                  <a:gd name="T98" fmla="*/ 63 w 223"/>
                  <a:gd name="T99" fmla="*/ 62 h 391"/>
                  <a:gd name="T100" fmla="*/ 64 w 223"/>
                  <a:gd name="T101" fmla="*/ 53 h 391"/>
                  <a:gd name="T102" fmla="*/ 66 w 223"/>
                  <a:gd name="T103" fmla="*/ 45 h 391"/>
                  <a:gd name="T104" fmla="*/ 69 w 223"/>
                  <a:gd name="T105" fmla="*/ 37 h 391"/>
                  <a:gd name="T106" fmla="*/ 71 w 223"/>
                  <a:gd name="T107" fmla="*/ 29 h 391"/>
                  <a:gd name="T108" fmla="*/ 75 w 223"/>
                  <a:gd name="T109" fmla="*/ 22 h 391"/>
                  <a:gd name="T110" fmla="*/ 79 w 223"/>
                  <a:gd name="T111" fmla="*/ 16 h 391"/>
                  <a:gd name="T112" fmla="*/ 85 w 223"/>
                  <a:gd name="T113" fmla="*/ 10 h 391"/>
                  <a:gd name="T114" fmla="*/ 91 w 223"/>
                  <a:gd name="T115" fmla="*/ 6 h 391"/>
                  <a:gd name="T116" fmla="*/ 98 w 223"/>
                  <a:gd name="T117" fmla="*/ 3 h 391"/>
                  <a:gd name="T118" fmla="*/ 106 w 223"/>
                  <a:gd name="T119" fmla="*/ 0 h 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 h="391">
                    <a:moveTo>
                      <a:pt x="222" y="0"/>
                    </a:moveTo>
                    <a:lnTo>
                      <a:pt x="222" y="10"/>
                    </a:lnTo>
                    <a:lnTo>
                      <a:pt x="222" y="22"/>
                    </a:lnTo>
                    <a:lnTo>
                      <a:pt x="222" y="27"/>
                    </a:lnTo>
                    <a:lnTo>
                      <a:pt x="222" y="33"/>
                    </a:lnTo>
                    <a:lnTo>
                      <a:pt x="222" y="38"/>
                    </a:lnTo>
                    <a:lnTo>
                      <a:pt x="222" y="44"/>
                    </a:lnTo>
                    <a:lnTo>
                      <a:pt x="222" y="55"/>
                    </a:lnTo>
                    <a:lnTo>
                      <a:pt x="222" y="66"/>
                    </a:lnTo>
                    <a:lnTo>
                      <a:pt x="222" y="72"/>
                    </a:lnTo>
                    <a:lnTo>
                      <a:pt x="222" y="78"/>
                    </a:lnTo>
                    <a:lnTo>
                      <a:pt x="222" y="83"/>
                    </a:lnTo>
                    <a:lnTo>
                      <a:pt x="223" y="89"/>
                    </a:lnTo>
                    <a:lnTo>
                      <a:pt x="222" y="100"/>
                    </a:lnTo>
                    <a:lnTo>
                      <a:pt x="222" y="111"/>
                    </a:lnTo>
                    <a:lnTo>
                      <a:pt x="222" y="122"/>
                    </a:lnTo>
                    <a:lnTo>
                      <a:pt x="222" y="133"/>
                    </a:lnTo>
                    <a:lnTo>
                      <a:pt x="221" y="144"/>
                    </a:lnTo>
                    <a:lnTo>
                      <a:pt x="220" y="155"/>
                    </a:lnTo>
                    <a:lnTo>
                      <a:pt x="219" y="166"/>
                    </a:lnTo>
                    <a:lnTo>
                      <a:pt x="218" y="177"/>
                    </a:lnTo>
                    <a:lnTo>
                      <a:pt x="215" y="186"/>
                    </a:lnTo>
                    <a:lnTo>
                      <a:pt x="213" y="197"/>
                    </a:lnTo>
                    <a:lnTo>
                      <a:pt x="211" y="207"/>
                    </a:lnTo>
                    <a:lnTo>
                      <a:pt x="209" y="218"/>
                    </a:lnTo>
                    <a:lnTo>
                      <a:pt x="205" y="227"/>
                    </a:lnTo>
                    <a:lnTo>
                      <a:pt x="202" y="237"/>
                    </a:lnTo>
                    <a:lnTo>
                      <a:pt x="198" y="246"/>
                    </a:lnTo>
                    <a:lnTo>
                      <a:pt x="195" y="256"/>
                    </a:lnTo>
                    <a:lnTo>
                      <a:pt x="189" y="265"/>
                    </a:lnTo>
                    <a:lnTo>
                      <a:pt x="184" y="274"/>
                    </a:lnTo>
                    <a:lnTo>
                      <a:pt x="178" y="282"/>
                    </a:lnTo>
                    <a:lnTo>
                      <a:pt x="173" y="292"/>
                    </a:lnTo>
                    <a:lnTo>
                      <a:pt x="165" y="300"/>
                    </a:lnTo>
                    <a:lnTo>
                      <a:pt x="158" y="309"/>
                    </a:lnTo>
                    <a:lnTo>
                      <a:pt x="150" y="317"/>
                    </a:lnTo>
                    <a:lnTo>
                      <a:pt x="142" y="325"/>
                    </a:lnTo>
                    <a:lnTo>
                      <a:pt x="135" y="318"/>
                    </a:lnTo>
                    <a:lnTo>
                      <a:pt x="128" y="315"/>
                    </a:lnTo>
                    <a:lnTo>
                      <a:pt x="118" y="312"/>
                    </a:lnTo>
                    <a:lnTo>
                      <a:pt x="110" y="311"/>
                    </a:lnTo>
                    <a:lnTo>
                      <a:pt x="101" y="310"/>
                    </a:lnTo>
                    <a:lnTo>
                      <a:pt x="91" y="310"/>
                    </a:lnTo>
                    <a:lnTo>
                      <a:pt x="82" y="310"/>
                    </a:lnTo>
                    <a:lnTo>
                      <a:pt x="73" y="311"/>
                    </a:lnTo>
                    <a:lnTo>
                      <a:pt x="65" y="316"/>
                    </a:lnTo>
                    <a:lnTo>
                      <a:pt x="57" y="322"/>
                    </a:lnTo>
                    <a:lnTo>
                      <a:pt x="48" y="327"/>
                    </a:lnTo>
                    <a:lnTo>
                      <a:pt x="41" y="334"/>
                    </a:lnTo>
                    <a:lnTo>
                      <a:pt x="33" y="339"/>
                    </a:lnTo>
                    <a:lnTo>
                      <a:pt x="28" y="346"/>
                    </a:lnTo>
                    <a:lnTo>
                      <a:pt x="24" y="349"/>
                    </a:lnTo>
                    <a:lnTo>
                      <a:pt x="24" y="355"/>
                    </a:lnTo>
                    <a:lnTo>
                      <a:pt x="23" y="360"/>
                    </a:lnTo>
                    <a:lnTo>
                      <a:pt x="24" y="366"/>
                    </a:lnTo>
                    <a:lnTo>
                      <a:pt x="24" y="391"/>
                    </a:lnTo>
                    <a:lnTo>
                      <a:pt x="0" y="391"/>
                    </a:lnTo>
                    <a:lnTo>
                      <a:pt x="4" y="385"/>
                    </a:lnTo>
                    <a:lnTo>
                      <a:pt x="7" y="379"/>
                    </a:lnTo>
                    <a:lnTo>
                      <a:pt x="10" y="372"/>
                    </a:lnTo>
                    <a:lnTo>
                      <a:pt x="13" y="366"/>
                    </a:lnTo>
                    <a:lnTo>
                      <a:pt x="15" y="359"/>
                    </a:lnTo>
                    <a:lnTo>
                      <a:pt x="18" y="352"/>
                    </a:lnTo>
                    <a:lnTo>
                      <a:pt x="21" y="346"/>
                    </a:lnTo>
                    <a:lnTo>
                      <a:pt x="24" y="340"/>
                    </a:lnTo>
                    <a:lnTo>
                      <a:pt x="26" y="333"/>
                    </a:lnTo>
                    <a:lnTo>
                      <a:pt x="30" y="326"/>
                    </a:lnTo>
                    <a:lnTo>
                      <a:pt x="32" y="320"/>
                    </a:lnTo>
                    <a:lnTo>
                      <a:pt x="35" y="314"/>
                    </a:lnTo>
                    <a:lnTo>
                      <a:pt x="38" y="308"/>
                    </a:lnTo>
                    <a:lnTo>
                      <a:pt x="41" y="301"/>
                    </a:lnTo>
                    <a:lnTo>
                      <a:pt x="44" y="295"/>
                    </a:lnTo>
                    <a:lnTo>
                      <a:pt x="47" y="289"/>
                    </a:lnTo>
                    <a:lnTo>
                      <a:pt x="51" y="282"/>
                    </a:lnTo>
                    <a:lnTo>
                      <a:pt x="54" y="276"/>
                    </a:lnTo>
                    <a:lnTo>
                      <a:pt x="57" y="270"/>
                    </a:lnTo>
                    <a:lnTo>
                      <a:pt x="61" y="265"/>
                    </a:lnTo>
                    <a:lnTo>
                      <a:pt x="64" y="258"/>
                    </a:lnTo>
                    <a:lnTo>
                      <a:pt x="68" y="253"/>
                    </a:lnTo>
                    <a:lnTo>
                      <a:pt x="72" y="248"/>
                    </a:lnTo>
                    <a:lnTo>
                      <a:pt x="79" y="244"/>
                    </a:lnTo>
                    <a:lnTo>
                      <a:pt x="83" y="238"/>
                    </a:lnTo>
                    <a:lnTo>
                      <a:pt x="88" y="233"/>
                    </a:lnTo>
                    <a:lnTo>
                      <a:pt x="94" y="228"/>
                    </a:lnTo>
                    <a:lnTo>
                      <a:pt x="101" y="225"/>
                    </a:lnTo>
                    <a:lnTo>
                      <a:pt x="107" y="222"/>
                    </a:lnTo>
                    <a:lnTo>
                      <a:pt x="113" y="219"/>
                    </a:lnTo>
                    <a:lnTo>
                      <a:pt x="120" y="216"/>
                    </a:lnTo>
                    <a:lnTo>
                      <a:pt x="129" y="214"/>
                    </a:lnTo>
                    <a:lnTo>
                      <a:pt x="128" y="205"/>
                    </a:lnTo>
                    <a:lnTo>
                      <a:pt x="127" y="198"/>
                    </a:lnTo>
                    <a:lnTo>
                      <a:pt x="126" y="191"/>
                    </a:lnTo>
                    <a:lnTo>
                      <a:pt x="126" y="183"/>
                    </a:lnTo>
                    <a:lnTo>
                      <a:pt x="125" y="174"/>
                    </a:lnTo>
                    <a:lnTo>
                      <a:pt x="125" y="167"/>
                    </a:lnTo>
                    <a:lnTo>
                      <a:pt x="125" y="157"/>
                    </a:lnTo>
                    <a:lnTo>
                      <a:pt x="126" y="150"/>
                    </a:lnTo>
                    <a:lnTo>
                      <a:pt x="126" y="141"/>
                    </a:lnTo>
                    <a:lnTo>
                      <a:pt x="126" y="132"/>
                    </a:lnTo>
                    <a:lnTo>
                      <a:pt x="127" y="124"/>
                    </a:lnTo>
                    <a:lnTo>
                      <a:pt x="129" y="115"/>
                    </a:lnTo>
                    <a:lnTo>
                      <a:pt x="129" y="106"/>
                    </a:lnTo>
                    <a:lnTo>
                      <a:pt x="131" y="99"/>
                    </a:lnTo>
                    <a:lnTo>
                      <a:pt x="133" y="90"/>
                    </a:lnTo>
                    <a:lnTo>
                      <a:pt x="136" y="83"/>
                    </a:lnTo>
                    <a:lnTo>
                      <a:pt x="138" y="74"/>
                    </a:lnTo>
                    <a:lnTo>
                      <a:pt x="140" y="66"/>
                    </a:lnTo>
                    <a:lnTo>
                      <a:pt x="143" y="58"/>
                    </a:lnTo>
                    <a:lnTo>
                      <a:pt x="148" y="52"/>
                    </a:lnTo>
                    <a:lnTo>
                      <a:pt x="151" y="44"/>
                    </a:lnTo>
                    <a:lnTo>
                      <a:pt x="155" y="38"/>
                    </a:lnTo>
                    <a:lnTo>
                      <a:pt x="159" y="32"/>
                    </a:lnTo>
                    <a:lnTo>
                      <a:pt x="165" y="27"/>
                    </a:lnTo>
                    <a:lnTo>
                      <a:pt x="170" y="20"/>
                    </a:lnTo>
                    <a:lnTo>
                      <a:pt x="176" y="16"/>
                    </a:lnTo>
                    <a:lnTo>
                      <a:pt x="182" y="11"/>
                    </a:lnTo>
                    <a:lnTo>
                      <a:pt x="189" y="8"/>
                    </a:lnTo>
                    <a:lnTo>
                      <a:pt x="196" y="5"/>
                    </a:lnTo>
                    <a:lnTo>
                      <a:pt x="204" y="2"/>
                    </a:lnTo>
                    <a:lnTo>
                      <a:pt x="212" y="0"/>
                    </a:lnTo>
                    <a:lnTo>
                      <a:pt x="222"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6" name="Freeform 438"/>
              <p:cNvSpPr>
                <a:spLocks/>
              </p:cNvSpPr>
              <p:nvPr/>
            </p:nvSpPr>
            <p:spPr bwMode="auto">
              <a:xfrm>
                <a:off x="1971" y="3361"/>
                <a:ext cx="36" cy="45"/>
              </a:xfrm>
              <a:custGeom>
                <a:avLst/>
                <a:gdLst>
                  <a:gd name="T0" fmla="*/ 36 w 73"/>
                  <a:gd name="T1" fmla="*/ 31 h 90"/>
                  <a:gd name="T2" fmla="*/ 33 w 73"/>
                  <a:gd name="T3" fmla="*/ 34 h 90"/>
                  <a:gd name="T4" fmla="*/ 30 w 73"/>
                  <a:gd name="T5" fmla="*/ 36 h 90"/>
                  <a:gd name="T6" fmla="*/ 28 w 73"/>
                  <a:gd name="T7" fmla="*/ 39 h 90"/>
                  <a:gd name="T8" fmla="*/ 25 w 73"/>
                  <a:gd name="T9" fmla="*/ 42 h 90"/>
                  <a:gd name="T10" fmla="*/ 22 w 73"/>
                  <a:gd name="T11" fmla="*/ 44 h 90"/>
                  <a:gd name="T12" fmla="*/ 19 w 73"/>
                  <a:gd name="T13" fmla="*/ 45 h 90"/>
                  <a:gd name="T14" fmla="*/ 15 w 73"/>
                  <a:gd name="T15" fmla="*/ 45 h 90"/>
                  <a:gd name="T16" fmla="*/ 12 w 73"/>
                  <a:gd name="T17" fmla="*/ 45 h 90"/>
                  <a:gd name="T18" fmla="*/ 0 w 73"/>
                  <a:gd name="T19" fmla="*/ 0 h 90"/>
                  <a:gd name="T20" fmla="*/ 3 w 73"/>
                  <a:gd name="T21" fmla="*/ 3 h 90"/>
                  <a:gd name="T22" fmla="*/ 8 w 73"/>
                  <a:gd name="T23" fmla="*/ 8 h 90"/>
                  <a:gd name="T24" fmla="*/ 12 w 73"/>
                  <a:gd name="T25" fmla="*/ 12 h 90"/>
                  <a:gd name="T26" fmla="*/ 16 w 73"/>
                  <a:gd name="T27" fmla="*/ 16 h 90"/>
                  <a:gd name="T28" fmla="*/ 21 w 73"/>
                  <a:gd name="T29" fmla="*/ 21 h 90"/>
                  <a:gd name="T30" fmla="*/ 26 w 73"/>
                  <a:gd name="T31" fmla="*/ 25 h 90"/>
                  <a:gd name="T32" fmla="*/ 31 w 73"/>
                  <a:gd name="T33" fmla="*/ 28 h 90"/>
                  <a:gd name="T34" fmla="*/ 36 w 73"/>
                  <a:gd name="T35" fmla="*/ 31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90">
                    <a:moveTo>
                      <a:pt x="73" y="62"/>
                    </a:moveTo>
                    <a:lnTo>
                      <a:pt x="67" y="67"/>
                    </a:lnTo>
                    <a:lnTo>
                      <a:pt x="61" y="72"/>
                    </a:lnTo>
                    <a:lnTo>
                      <a:pt x="56" y="77"/>
                    </a:lnTo>
                    <a:lnTo>
                      <a:pt x="51" y="83"/>
                    </a:lnTo>
                    <a:lnTo>
                      <a:pt x="45" y="87"/>
                    </a:lnTo>
                    <a:lnTo>
                      <a:pt x="39" y="90"/>
                    </a:lnTo>
                    <a:lnTo>
                      <a:pt x="31" y="90"/>
                    </a:lnTo>
                    <a:lnTo>
                      <a:pt x="25" y="90"/>
                    </a:lnTo>
                    <a:lnTo>
                      <a:pt x="0" y="0"/>
                    </a:lnTo>
                    <a:lnTo>
                      <a:pt x="7" y="6"/>
                    </a:lnTo>
                    <a:lnTo>
                      <a:pt x="16" y="15"/>
                    </a:lnTo>
                    <a:lnTo>
                      <a:pt x="24" y="23"/>
                    </a:lnTo>
                    <a:lnTo>
                      <a:pt x="33" y="32"/>
                    </a:lnTo>
                    <a:lnTo>
                      <a:pt x="43" y="41"/>
                    </a:lnTo>
                    <a:lnTo>
                      <a:pt x="52" y="49"/>
                    </a:lnTo>
                    <a:lnTo>
                      <a:pt x="63" y="55"/>
                    </a:lnTo>
                    <a:lnTo>
                      <a:pt x="73" y="62"/>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7" name="Freeform 439"/>
              <p:cNvSpPr>
                <a:spLocks/>
              </p:cNvSpPr>
              <p:nvPr/>
            </p:nvSpPr>
            <p:spPr bwMode="auto">
              <a:xfrm>
                <a:off x="1847" y="3376"/>
                <a:ext cx="29" cy="30"/>
              </a:xfrm>
              <a:custGeom>
                <a:avLst/>
                <a:gdLst>
                  <a:gd name="T0" fmla="*/ 29 w 59"/>
                  <a:gd name="T1" fmla="*/ 9 h 60"/>
                  <a:gd name="T2" fmla="*/ 29 w 59"/>
                  <a:gd name="T3" fmla="*/ 12 h 60"/>
                  <a:gd name="T4" fmla="*/ 29 w 59"/>
                  <a:gd name="T5" fmla="*/ 15 h 60"/>
                  <a:gd name="T6" fmla="*/ 27 w 59"/>
                  <a:gd name="T7" fmla="*/ 18 h 60"/>
                  <a:gd name="T8" fmla="*/ 26 w 59"/>
                  <a:gd name="T9" fmla="*/ 20 h 60"/>
                  <a:gd name="T10" fmla="*/ 23 w 59"/>
                  <a:gd name="T11" fmla="*/ 22 h 60"/>
                  <a:gd name="T12" fmla="*/ 20 w 59"/>
                  <a:gd name="T13" fmla="*/ 24 h 60"/>
                  <a:gd name="T14" fmla="*/ 18 w 59"/>
                  <a:gd name="T15" fmla="*/ 26 h 60"/>
                  <a:gd name="T16" fmla="*/ 17 w 59"/>
                  <a:gd name="T17" fmla="*/ 30 h 60"/>
                  <a:gd name="T18" fmla="*/ 12 w 59"/>
                  <a:gd name="T19" fmla="*/ 27 h 60"/>
                  <a:gd name="T20" fmla="*/ 8 w 59"/>
                  <a:gd name="T21" fmla="*/ 26 h 60"/>
                  <a:gd name="T22" fmla="*/ 4 w 59"/>
                  <a:gd name="T23" fmla="*/ 24 h 60"/>
                  <a:gd name="T24" fmla="*/ 2 w 59"/>
                  <a:gd name="T25" fmla="*/ 21 h 60"/>
                  <a:gd name="T26" fmla="*/ 0 w 59"/>
                  <a:gd name="T27" fmla="*/ 17 h 60"/>
                  <a:gd name="T28" fmla="*/ 1 w 59"/>
                  <a:gd name="T29" fmla="*/ 13 h 60"/>
                  <a:gd name="T30" fmla="*/ 1 w 59"/>
                  <a:gd name="T31" fmla="*/ 10 h 60"/>
                  <a:gd name="T32" fmla="*/ 3 w 59"/>
                  <a:gd name="T33" fmla="*/ 8 h 60"/>
                  <a:gd name="T34" fmla="*/ 4 w 59"/>
                  <a:gd name="T35" fmla="*/ 5 h 60"/>
                  <a:gd name="T36" fmla="*/ 7 w 59"/>
                  <a:gd name="T37" fmla="*/ 3 h 60"/>
                  <a:gd name="T38" fmla="*/ 10 w 59"/>
                  <a:gd name="T39" fmla="*/ 1 h 60"/>
                  <a:gd name="T40" fmla="*/ 14 w 59"/>
                  <a:gd name="T41" fmla="*/ 1 h 60"/>
                  <a:gd name="T42" fmla="*/ 18 w 59"/>
                  <a:gd name="T43" fmla="*/ 0 h 60"/>
                  <a:gd name="T44" fmla="*/ 22 w 59"/>
                  <a:gd name="T45" fmla="*/ 2 h 60"/>
                  <a:gd name="T46" fmla="*/ 25 w 59"/>
                  <a:gd name="T47" fmla="*/ 5 h 60"/>
                  <a:gd name="T48" fmla="*/ 29 w 59"/>
                  <a:gd name="T49" fmla="*/ 9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60">
                    <a:moveTo>
                      <a:pt x="59" y="18"/>
                    </a:moveTo>
                    <a:lnTo>
                      <a:pt x="59" y="24"/>
                    </a:lnTo>
                    <a:lnTo>
                      <a:pt x="58" y="30"/>
                    </a:lnTo>
                    <a:lnTo>
                      <a:pt x="55" y="35"/>
                    </a:lnTo>
                    <a:lnTo>
                      <a:pt x="52" y="40"/>
                    </a:lnTo>
                    <a:lnTo>
                      <a:pt x="46" y="43"/>
                    </a:lnTo>
                    <a:lnTo>
                      <a:pt x="41" y="48"/>
                    </a:lnTo>
                    <a:lnTo>
                      <a:pt x="37" y="52"/>
                    </a:lnTo>
                    <a:lnTo>
                      <a:pt x="35" y="60"/>
                    </a:lnTo>
                    <a:lnTo>
                      <a:pt x="24" y="54"/>
                    </a:lnTo>
                    <a:lnTo>
                      <a:pt x="16" y="51"/>
                    </a:lnTo>
                    <a:lnTo>
                      <a:pt x="9" y="47"/>
                    </a:lnTo>
                    <a:lnTo>
                      <a:pt x="4" y="42"/>
                    </a:lnTo>
                    <a:lnTo>
                      <a:pt x="0" y="34"/>
                    </a:lnTo>
                    <a:lnTo>
                      <a:pt x="2" y="26"/>
                    </a:lnTo>
                    <a:lnTo>
                      <a:pt x="3" y="20"/>
                    </a:lnTo>
                    <a:lnTo>
                      <a:pt x="6" y="15"/>
                    </a:lnTo>
                    <a:lnTo>
                      <a:pt x="9" y="9"/>
                    </a:lnTo>
                    <a:lnTo>
                      <a:pt x="15" y="5"/>
                    </a:lnTo>
                    <a:lnTo>
                      <a:pt x="21" y="2"/>
                    </a:lnTo>
                    <a:lnTo>
                      <a:pt x="28" y="1"/>
                    </a:lnTo>
                    <a:lnTo>
                      <a:pt x="36" y="0"/>
                    </a:lnTo>
                    <a:lnTo>
                      <a:pt x="44" y="3"/>
                    </a:lnTo>
                    <a:lnTo>
                      <a:pt x="51" y="10"/>
                    </a:lnTo>
                    <a:lnTo>
                      <a:pt x="59" y="18"/>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8" name="Freeform 440"/>
              <p:cNvSpPr>
                <a:spLocks/>
              </p:cNvSpPr>
              <p:nvPr/>
            </p:nvSpPr>
            <p:spPr bwMode="auto">
              <a:xfrm>
                <a:off x="1488" y="3392"/>
                <a:ext cx="122" cy="180"/>
              </a:xfrm>
              <a:custGeom>
                <a:avLst/>
                <a:gdLst>
                  <a:gd name="T0" fmla="*/ 120 w 244"/>
                  <a:gd name="T1" fmla="*/ 5 h 360"/>
                  <a:gd name="T2" fmla="*/ 122 w 244"/>
                  <a:gd name="T3" fmla="*/ 16 h 360"/>
                  <a:gd name="T4" fmla="*/ 122 w 244"/>
                  <a:gd name="T5" fmla="*/ 26 h 360"/>
                  <a:gd name="T6" fmla="*/ 120 w 244"/>
                  <a:gd name="T7" fmla="*/ 35 h 360"/>
                  <a:gd name="T8" fmla="*/ 118 w 244"/>
                  <a:gd name="T9" fmla="*/ 45 h 360"/>
                  <a:gd name="T10" fmla="*/ 115 w 244"/>
                  <a:gd name="T11" fmla="*/ 53 h 360"/>
                  <a:gd name="T12" fmla="*/ 111 w 244"/>
                  <a:gd name="T13" fmla="*/ 62 h 360"/>
                  <a:gd name="T14" fmla="*/ 106 w 244"/>
                  <a:gd name="T15" fmla="*/ 70 h 360"/>
                  <a:gd name="T16" fmla="*/ 101 w 244"/>
                  <a:gd name="T17" fmla="*/ 78 h 360"/>
                  <a:gd name="T18" fmla="*/ 96 w 244"/>
                  <a:gd name="T19" fmla="*/ 85 h 360"/>
                  <a:gd name="T20" fmla="*/ 91 w 244"/>
                  <a:gd name="T21" fmla="*/ 93 h 360"/>
                  <a:gd name="T22" fmla="*/ 86 w 244"/>
                  <a:gd name="T23" fmla="*/ 101 h 360"/>
                  <a:gd name="T24" fmla="*/ 80 w 244"/>
                  <a:gd name="T25" fmla="*/ 109 h 360"/>
                  <a:gd name="T26" fmla="*/ 75 w 244"/>
                  <a:gd name="T27" fmla="*/ 117 h 360"/>
                  <a:gd name="T28" fmla="*/ 70 w 244"/>
                  <a:gd name="T29" fmla="*/ 126 h 360"/>
                  <a:gd name="T30" fmla="*/ 66 w 244"/>
                  <a:gd name="T31" fmla="*/ 135 h 360"/>
                  <a:gd name="T32" fmla="*/ 64 w 244"/>
                  <a:gd name="T33" fmla="*/ 144 h 360"/>
                  <a:gd name="T34" fmla="*/ 61 w 244"/>
                  <a:gd name="T35" fmla="*/ 150 h 360"/>
                  <a:gd name="T36" fmla="*/ 55 w 244"/>
                  <a:gd name="T37" fmla="*/ 157 h 360"/>
                  <a:gd name="T38" fmla="*/ 46 w 244"/>
                  <a:gd name="T39" fmla="*/ 163 h 360"/>
                  <a:gd name="T40" fmla="*/ 41 w 244"/>
                  <a:gd name="T41" fmla="*/ 166 h 360"/>
                  <a:gd name="T42" fmla="*/ 35 w 244"/>
                  <a:gd name="T43" fmla="*/ 171 h 360"/>
                  <a:gd name="T44" fmla="*/ 32 w 244"/>
                  <a:gd name="T45" fmla="*/ 176 h 360"/>
                  <a:gd name="T46" fmla="*/ 28 w 244"/>
                  <a:gd name="T47" fmla="*/ 175 h 360"/>
                  <a:gd name="T48" fmla="*/ 21 w 244"/>
                  <a:gd name="T49" fmla="*/ 169 h 360"/>
                  <a:gd name="T50" fmla="*/ 13 w 244"/>
                  <a:gd name="T51" fmla="*/ 165 h 360"/>
                  <a:gd name="T52" fmla="*/ 4 w 244"/>
                  <a:gd name="T53" fmla="*/ 162 h 360"/>
                  <a:gd name="T54" fmla="*/ 0 w 244"/>
                  <a:gd name="T55" fmla="*/ 156 h 360"/>
                  <a:gd name="T56" fmla="*/ 4 w 244"/>
                  <a:gd name="T57" fmla="*/ 146 h 360"/>
                  <a:gd name="T58" fmla="*/ 8 w 244"/>
                  <a:gd name="T59" fmla="*/ 137 h 360"/>
                  <a:gd name="T60" fmla="*/ 14 w 244"/>
                  <a:gd name="T61" fmla="*/ 129 h 360"/>
                  <a:gd name="T62" fmla="*/ 20 w 244"/>
                  <a:gd name="T63" fmla="*/ 122 h 360"/>
                  <a:gd name="T64" fmla="*/ 27 w 244"/>
                  <a:gd name="T65" fmla="*/ 114 h 360"/>
                  <a:gd name="T66" fmla="*/ 34 w 244"/>
                  <a:gd name="T67" fmla="*/ 108 h 360"/>
                  <a:gd name="T68" fmla="*/ 41 w 244"/>
                  <a:gd name="T69" fmla="*/ 100 h 360"/>
                  <a:gd name="T70" fmla="*/ 47 w 244"/>
                  <a:gd name="T71" fmla="*/ 100 h 360"/>
                  <a:gd name="T72" fmla="*/ 54 w 244"/>
                  <a:gd name="T73" fmla="*/ 101 h 360"/>
                  <a:gd name="T74" fmla="*/ 65 w 244"/>
                  <a:gd name="T75" fmla="*/ 94 h 360"/>
                  <a:gd name="T76" fmla="*/ 61 w 244"/>
                  <a:gd name="T77" fmla="*/ 86 h 360"/>
                  <a:gd name="T78" fmla="*/ 60 w 244"/>
                  <a:gd name="T79" fmla="*/ 79 h 360"/>
                  <a:gd name="T80" fmla="*/ 59 w 244"/>
                  <a:gd name="T81" fmla="*/ 72 h 360"/>
                  <a:gd name="T82" fmla="*/ 60 w 244"/>
                  <a:gd name="T83" fmla="*/ 66 h 360"/>
                  <a:gd name="T84" fmla="*/ 60 w 244"/>
                  <a:gd name="T85" fmla="*/ 60 h 360"/>
                  <a:gd name="T86" fmla="*/ 62 w 244"/>
                  <a:gd name="T87" fmla="*/ 53 h 360"/>
                  <a:gd name="T88" fmla="*/ 67 w 244"/>
                  <a:gd name="T89" fmla="*/ 43 h 360"/>
                  <a:gd name="T90" fmla="*/ 74 w 244"/>
                  <a:gd name="T91" fmla="*/ 32 h 360"/>
                  <a:gd name="T92" fmla="*/ 83 w 244"/>
                  <a:gd name="T93" fmla="*/ 22 h 360"/>
                  <a:gd name="T94" fmla="*/ 93 w 244"/>
                  <a:gd name="T95" fmla="*/ 13 h 360"/>
                  <a:gd name="T96" fmla="*/ 104 w 244"/>
                  <a:gd name="T97" fmla="*/ 5 h 360"/>
                  <a:gd name="T98" fmla="*/ 113 w 244"/>
                  <a:gd name="T99" fmla="*/ 2 h 360"/>
                  <a:gd name="T100" fmla="*/ 120 w 244"/>
                  <a:gd name="T101" fmla="*/ 0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360">
                    <a:moveTo>
                      <a:pt x="239" y="0"/>
                    </a:moveTo>
                    <a:lnTo>
                      <a:pt x="240" y="10"/>
                    </a:lnTo>
                    <a:lnTo>
                      <a:pt x="243" y="21"/>
                    </a:lnTo>
                    <a:lnTo>
                      <a:pt x="243" y="32"/>
                    </a:lnTo>
                    <a:lnTo>
                      <a:pt x="244" y="42"/>
                    </a:lnTo>
                    <a:lnTo>
                      <a:pt x="243" y="52"/>
                    </a:lnTo>
                    <a:lnTo>
                      <a:pt x="241" y="61"/>
                    </a:lnTo>
                    <a:lnTo>
                      <a:pt x="239" y="70"/>
                    </a:lnTo>
                    <a:lnTo>
                      <a:pt x="238" y="81"/>
                    </a:lnTo>
                    <a:lnTo>
                      <a:pt x="235" y="89"/>
                    </a:lnTo>
                    <a:lnTo>
                      <a:pt x="232" y="98"/>
                    </a:lnTo>
                    <a:lnTo>
                      <a:pt x="229" y="106"/>
                    </a:lnTo>
                    <a:lnTo>
                      <a:pt x="226" y="115"/>
                    </a:lnTo>
                    <a:lnTo>
                      <a:pt x="221" y="123"/>
                    </a:lnTo>
                    <a:lnTo>
                      <a:pt x="216" y="131"/>
                    </a:lnTo>
                    <a:lnTo>
                      <a:pt x="212" y="139"/>
                    </a:lnTo>
                    <a:lnTo>
                      <a:pt x="208" y="148"/>
                    </a:lnTo>
                    <a:lnTo>
                      <a:pt x="202" y="155"/>
                    </a:lnTo>
                    <a:lnTo>
                      <a:pt x="197" y="162"/>
                    </a:lnTo>
                    <a:lnTo>
                      <a:pt x="191" y="170"/>
                    </a:lnTo>
                    <a:lnTo>
                      <a:pt x="186" y="178"/>
                    </a:lnTo>
                    <a:lnTo>
                      <a:pt x="181" y="185"/>
                    </a:lnTo>
                    <a:lnTo>
                      <a:pt x="176" y="194"/>
                    </a:lnTo>
                    <a:lnTo>
                      <a:pt x="171" y="201"/>
                    </a:lnTo>
                    <a:lnTo>
                      <a:pt x="165" y="209"/>
                    </a:lnTo>
                    <a:lnTo>
                      <a:pt x="159" y="217"/>
                    </a:lnTo>
                    <a:lnTo>
                      <a:pt x="154" y="225"/>
                    </a:lnTo>
                    <a:lnTo>
                      <a:pt x="149" y="233"/>
                    </a:lnTo>
                    <a:lnTo>
                      <a:pt x="144" y="243"/>
                    </a:lnTo>
                    <a:lnTo>
                      <a:pt x="139" y="251"/>
                    </a:lnTo>
                    <a:lnTo>
                      <a:pt x="135" y="260"/>
                    </a:lnTo>
                    <a:lnTo>
                      <a:pt x="132" y="270"/>
                    </a:lnTo>
                    <a:lnTo>
                      <a:pt x="129" y="280"/>
                    </a:lnTo>
                    <a:lnTo>
                      <a:pt x="127" y="287"/>
                    </a:lnTo>
                    <a:lnTo>
                      <a:pt x="125" y="294"/>
                    </a:lnTo>
                    <a:lnTo>
                      <a:pt x="121" y="299"/>
                    </a:lnTo>
                    <a:lnTo>
                      <a:pt x="118" y="304"/>
                    </a:lnTo>
                    <a:lnTo>
                      <a:pt x="109" y="314"/>
                    </a:lnTo>
                    <a:lnTo>
                      <a:pt x="98" y="322"/>
                    </a:lnTo>
                    <a:lnTo>
                      <a:pt x="92" y="325"/>
                    </a:lnTo>
                    <a:lnTo>
                      <a:pt x="87" y="329"/>
                    </a:lnTo>
                    <a:lnTo>
                      <a:pt x="81" y="332"/>
                    </a:lnTo>
                    <a:lnTo>
                      <a:pt x="77" y="338"/>
                    </a:lnTo>
                    <a:lnTo>
                      <a:pt x="70" y="342"/>
                    </a:lnTo>
                    <a:lnTo>
                      <a:pt x="66" y="347"/>
                    </a:lnTo>
                    <a:lnTo>
                      <a:pt x="63" y="352"/>
                    </a:lnTo>
                    <a:lnTo>
                      <a:pt x="60" y="360"/>
                    </a:lnTo>
                    <a:lnTo>
                      <a:pt x="55" y="350"/>
                    </a:lnTo>
                    <a:lnTo>
                      <a:pt x="49" y="344"/>
                    </a:lnTo>
                    <a:lnTo>
                      <a:pt x="42" y="338"/>
                    </a:lnTo>
                    <a:lnTo>
                      <a:pt x="35" y="334"/>
                    </a:lnTo>
                    <a:lnTo>
                      <a:pt x="25" y="329"/>
                    </a:lnTo>
                    <a:lnTo>
                      <a:pt x="17" y="326"/>
                    </a:lnTo>
                    <a:lnTo>
                      <a:pt x="8" y="324"/>
                    </a:lnTo>
                    <a:lnTo>
                      <a:pt x="0" y="322"/>
                    </a:lnTo>
                    <a:lnTo>
                      <a:pt x="0" y="311"/>
                    </a:lnTo>
                    <a:lnTo>
                      <a:pt x="3" y="301"/>
                    </a:lnTo>
                    <a:lnTo>
                      <a:pt x="7" y="292"/>
                    </a:lnTo>
                    <a:lnTo>
                      <a:pt x="12" y="283"/>
                    </a:lnTo>
                    <a:lnTo>
                      <a:pt x="15" y="274"/>
                    </a:lnTo>
                    <a:lnTo>
                      <a:pt x="21" y="267"/>
                    </a:lnTo>
                    <a:lnTo>
                      <a:pt x="28" y="258"/>
                    </a:lnTo>
                    <a:lnTo>
                      <a:pt x="34" y="251"/>
                    </a:lnTo>
                    <a:lnTo>
                      <a:pt x="40" y="243"/>
                    </a:lnTo>
                    <a:lnTo>
                      <a:pt x="46" y="235"/>
                    </a:lnTo>
                    <a:lnTo>
                      <a:pt x="54" y="228"/>
                    </a:lnTo>
                    <a:lnTo>
                      <a:pt x="61" y="222"/>
                    </a:lnTo>
                    <a:lnTo>
                      <a:pt x="67" y="215"/>
                    </a:lnTo>
                    <a:lnTo>
                      <a:pt x="76" y="207"/>
                    </a:lnTo>
                    <a:lnTo>
                      <a:pt x="82" y="200"/>
                    </a:lnTo>
                    <a:lnTo>
                      <a:pt x="90" y="194"/>
                    </a:lnTo>
                    <a:lnTo>
                      <a:pt x="93" y="199"/>
                    </a:lnTo>
                    <a:lnTo>
                      <a:pt x="100" y="201"/>
                    </a:lnTo>
                    <a:lnTo>
                      <a:pt x="107" y="201"/>
                    </a:lnTo>
                    <a:lnTo>
                      <a:pt x="115" y="201"/>
                    </a:lnTo>
                    <a:lnTo>
                      <a:pt x="129" y="187"/>
                    </a:lnTo>
                    <a:lnTo>
                      <a:pt x="126" y="179"/>
                    </a:lnTo>
                    <a:lnTo>
                      <a:pt x="122" y="172"/>
                    </a:lnTo>
                    <a:lnTo>
                      <a:pt x="120" y="163"/>
                    </a:lnTo>
                    <a:lnTo>
                      <a:pt x="120" y="157"/>
                    </a:lnTo>
                    <a:lnTo>
                      <a:pt x="118" y="150"/>
                    </a:lnTo>
                    <a:lnTo>
                      <a:pt x="118" y="144"/>
                    </a:lnTo>
                    <a:lnTo>
                      <a:pt x="118" y="137"/>
                    </a:lnTo>
                    <a:lnTo>
                      <a:pt x="119" y="131"/>
                    </a:lnTo>
                    <a:lnTo>
                      <a:pt x="119" y="125"/>
                    </a:lnTo>
                    <a:lnTo>
                      <a:pt x="120" y="119"/>
                    </a:lnTo>
                    <a:lnTo>
                      <a:pt x="121" y="112"/>
                    </a:lnTo>
                    <a:lnTo>
                      <a:pt x="124" y="106"/>
                    </a:lnTo>
                    <a:lnTo>
                      <a:pt x="128" y="94"/>
                    </a:lnTo>
                    <a:lnTo>
                      <a:pt x="134" y="85"/>
                    </a:lnTo>
                    <a:lnTo>
                      <a:pt x="140" y="74"/>
                    </a:lnTo>
                    <a:lnTo>
                      <a:pt x="148" y="63"/>
                    </a:lnTo>
                    <a:lnTo>
                      <a:pt x="156" y="54"/>
                    </a:lnTo>
                    <a:lnTo>
                      <a:pt x="166" y="44"/>
                    </a:lnTo>
                    <a:lnTo>
                      <a:pt x="176" y="35"/>
                    </a:lnTo>
                    <a:lnTo>
                      <a:pt x="186" y="26"/>
                    </a:lnTo>
                    <a:lnTo>
                      <a:pt x="197" y="17"/>
                    </a:lnTo>
                    <a:lnTo>
                      <a:pt x="208" y="10"/>
                    </a:lnTo>
                    <a:lnTo>
                      <a:pt x="216" y="7"/>
                    </a:lnTo>
                    <a:lnTo>
                      <a:pt x="225" y="3"/>
                    </a:lnTo>
                    <a:lnTo>
                      <a:pt x="231" y="0"/>
                    </a:lnTo>
                    <a:lnTo>
                      <a:pt x="239" y="0"/>
                    </a:lnTo>
                    <a:close/>
                  </a:path>
                </a:pathLst>
              </a:custGeom>
              <a:solidFill>
                <a:srgbClr val="8DC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9" name="Rectangle 441"/>
              <p:cNvSpPr>
                <a:spLocks noChangeArrowheads="1"/>
              </p:cNvSpPr>
              <p:nvPr/>
            </p:nvSpPr>
            <p:spPr bwMode="auto">
              <a:xfrm>
                <a:off x="1353" y="3449"/>
                <a:ext cx="9" cy="12"/>
              </a:xfrm>
              <a:prstGeom prst="rect">
                <a:avLst/>
              </a:prstGeom>
              <a:solidFill>
                <a:srgbClr val="FFFF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80" name="Freeform 442"/>
              <p:cNvSpPr>
                <a:spLocks/>
              </p:cNvSpPr>
              <p:nvPr/>
            </p:nvSpPr>
            <p:spPr bwMode="auto">
              <a:xfrm>
                <a:off x="1317" y="3473"/>
                <a:ext cx="16" cy="19"/>
              </a:xfrm>
              <a:custGeom>
                <a:avLst/>
                <a:gdLst>
                  <a:gd name="T0" fmla="*/ 16 w 31"/>
                  <a:gd name="T1" fmla="*/ 19 h 40"/>
                  <a:gd name="T2" fmla="*/ 12 w 31"/>
                  <a:gd name="T3" fmla="*/ 18 h 40"/>
                  <a:gd name="T4" fmla="*/ 8 w 31"/>
                  <a:gd name="T5" fmla="*/ 15 h 40"/>
                  <a:gd name="T6" fmla="*/ 4 w 31"/>
                  <a:gd name="T7" fmla="*/ 11 h 40"/>
                  <a:gd name="T8" fmla="*/ 0 w 31"/>
                  <a:gd name="T9" fmla="*/ 8 h 40"/>
                  <a:gd name="T10" fmla="*/ 0 w 31"/>
                  <a:gd name="T11" fmla="*/ 4 h 40"/>
                  <a:gd name="T12" fmla="*/ 2 w 31"/>
                  <a:gd name="T13" fmla="*/ 3 h 40"/>
                  <a:gd name="T14" fmla="*/ 3 w 31"/>
                  <a:gd name="T15" fmla="*/ 1 h 40"/>
                  <a:gd name="T16" fmla="*/ 6 w 31"/>
                  <a:gd name="T17" fmla="*/ 0 h 40"/>
                  <a:gd name="T18" fmla="*/ 8 w 31"/>
                  <a:gd name="T19" fmla="*/ 0 h 40"/>
                  <a:gd name="T20" fmla="*/ 11 w 31"/>
                  <a:gd name="T21" fmla="*/ 0 h 40"/>
                  <a:gd name="T22" fmla="*/ 13 w 31"/>
                  <a:gd name="T23" fmla="*/ 0 h 40"/>
                  <a:gd name="T24" fmla="*/ 16 w 31"/>
                  <a:gd name="T25" fmla="*/ 0 h 40"/>
                  <a:gd name="T26" fmla="*/ 16 w 31"/>
                  <a:gd name="T27" fmla="*/ 1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40">
                    <a:moveTo>
                      <a:pt x="31" y="40"/>
                    </a:moveTo>
                    <a:lnTo>
                      <a:pt x="23" y="37"/>
                    </a:lnTo>
                    <a:lnTo>
                      <a:pt x="16" y="32"/>
                    </a:lnTo>
                    <a:lnTo>
                      <a:pt x="7" y="23"/>
                    </a:lnTo>
                    <a:lnTo>
                      <a:pt x="0" y="16"/>
                    </a:lnTo>
                    <a:lnTo>
                      <a:pt x="0" y="9"/>
                    </a:lnTo>
                    <a:lnTo>
                      <a:pt x="3" y="6"/>
                    </a:lnTo>
                    <a:lnTo>
                      <a:pt x="6" y="2"/>
                    </a:lnTo>
                    <a:lnTo>
                      <a:pt x="11" y="1"/>
                    </a:lnTo>
                    <a:lnTo>
                      <a:pt x="16" y="0"/>
                    </a:lnTo>
                    <a:lnTo>
                      <a:pt x="21" y="0"/>
                    </a:lnTo>
                    <a:lnTo>
                      <a:pt x="26" y="0"/>
                    </a:lnTo>
                    <a:lnTo>
                      <a:pt x="31" y="1"/>
                    </a:lnTo>
                    <a:lnTo>
                      <a:pt x="31" y="40"/>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1" name="Freeform 443"/>
              <p:cNvSpPr>
                <a:spLocks/>
              </p:cNvSpPr>
              <p:nvPr/>
            </p:nvSpPr>
            <p:spPr bwMode="auto">
              <a:xfrm>
                <a:off x="1366" y="3476"/>
                <a:ext cx="27" cy="20"/>
              </a:xfrm>
              <a:custGeom>
                <a:avLst/>
                <a:gdLst>
                  <a:gd name="T0" fmla="*/ 27 w 55"/>
                  <a:gd name="T1" fmla="*/ 17 h 40"/>
                  <a:gd name="T2" fmla="*/ 24 w 55"/>
                  <a:gd name="T3" fmla="*/ 19 h 40"/>
                  <a:gd name="T4" fmla="*/ 20 w 55"/>
                  <a:gd name="T5" fmla="*/ 20 h 40"/>
                  <a:gd name="T6" fmla="*/ 16 w 55"/>
                  <a:gd name="T7" fmla="*/ 20 h 40"/>
                  <a:gd name="T8" fmla="*/ 13 w 55"/>
                  <a:gd name="T9" fmla="*/ 19 h 40"/>
                  <a:gd name="T10" fmla="*/ 10 w 55"/>
                  <a:gd name="T11" fmla="*/ 16 h 40"/>
                  <a:gd name="T12" fmla="*/ 6 w 55"/>
                  <a:gd name="T13" fmla="*/ 15 h 40"/>
                  <a:gd name="T14" fmla="*/ 3 w 55"/>
                  <a:gd name="T15" fmla="*/ 13 h 40"/>
                  <a:gd name="T16" fmla="*/ 0 w 55"/>
                  <a:gd name="T17" fmla="*/ 13 h 40"/>
                  <a:gd name="T18" fmla="*/ 0 w 55"/>
                  <a:gd name="T19" fmla="*/ 8 h 40"/>
                  <a:gd name="T20" fmla="*/ 1 w 55"/>
                  <a:gd name="T21" fmla="*/ 5 h 40"/>
                  <a:gd name="T22" fmla="*/ 2 w 55"/>
                  <a:gd name="T23" fmla="*/ 3 h 40"/>
                  <a:gd name="T24" fmla="*/ 5 w 55"/>
                  <a:gd name="T25" fmla="*/ 2 h 40"/>
                  <a:gd name="T26" fmla="*/ 7 w 55"/>
                  <a:gd name="T27" fmla="*/ 0 h 40"/>
                  <a:gd name="T28" fmla="*/ 10 w 55"/>
                  <a:gd name="T29" fmla="*/ 0 h 40"/>
                  <a:gd name="T30" fmla="*/ 13 w 55"/>
                  <a:gd name="T31" fmla="*/ 0 h 40"/>
                  <a:gd name="T32" fmla="*/ 16 w 55"/>
                  <a:gd name="T33" fmla="*/ 1 h 40"/>
                  <a:gd name="T34" fmla="*/ 21 w 55"/>
                  <a:gd name="T35" fmla="*/ 3 h 40"/>
                  <a:gd name="T36" fmla="*/ 25 w 55"/>
                  <a:gd name="T37" fmla="*/ 7 h 40"/>
                  <a:gd name="T38" fmla="*/ 27 w 55"/>
                  <a:gd name="T39" fmla="*/ 12 h 40"/>
                  <a:gd name="T40" fmla="*/ 27 w 55"/>
                  <a:gd name="T41" fmla="*/ 1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40">
                    <a:moveTo>
                      <a:pt x="55" y="33"/>
                    </a:moveTo>
                    <a:lnTo>
                      <a:pt x="48" y="38"/>
                    </a:lnTo>
                    <a:lnTo>
                      <a:pt x="41" y="40"/>
                    </a:lnTo>
                    <a:lnTo>
                      <a:pt x="33" y="39"/>
                    </a:lnTo>
                    <a:lnTo>
                      <a:pt x="27" y="37"/>
                    </a:lnTo>
                    <a:lnTo>
                      <a:pt x="20" y="32"/>
                    </a:lnTo>
                    <a:lnTo>
                      <a:pt x="13" y="29"/>
                    </a:lnTo>
                    <a:lnTo>
                      <a:pt x="6" y="26"/>
                    </a:lnTo>
                    <a:lnTo>
                      <a:pt x="0" y="26"/>
                    </a:lnTo>
                    <a:lnTo>
                      <a:pt x="0" y="16"/>
                    </a:lnTo>
                    <a:lnTo>
                      <a:pt x="2" y="10"/>
                    </a:lnTo>
                    <a:lnTo>
                      <a:pt x="5" y="5"/>
                    </a:lnTo>
                    <a:lnTo>
                      <a:pt x="11" y="3"/>
                    </a:lnTo>
                    <a:lnTo>
                      <a:pt x="15" y="0"/>
                    </a:lnTo>
                    <a:lnTo>
                      <a:pt x="21" y="0"/>
                    </a:lnTo>
                    <a:lnTo>
                      <a:pt x="26" y="0"/>
                    </a:lnTo>
                    <a:lnTo>
                      <a:pt x="32" y="2"/>
                    </a:lnTo>
                    <a:lnTo>
                      <a:pt x="42" y="6"/>
                    </a:lnTo>
                    <a:lnTo>
                      <a:pt x="51" y="14"/>
                    </a:lnTo>
                    <a:lnTo>
                      <a:pt x="55" y="23"/>
                    </a:lnTo>
                    <a:lnTo>
                      <a:pt x="55" y="33"/>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2" name="Freeform 444"/>
              <p:cNvSpPr>
                <a:spLocks/>
              </p:cNvSpPr>
              <p:nvPr/>
            </p:nvSpPr>
            <p:spPr bwMode="auto">
              <a:xfrm>
                <a:off x="1349" y="3503"/>
                <a:ext cx="20" cy="22"/>
              </a:xfrm>
              <a:custGeom>
                <a:avLst/>
                <a:gdLst>
                  <a:gd name="T0" fmla="*/ 20 w 38"/>
                  <a:gd name="T1" fmla="*/ 13 h 44"/>
                  <a:gd name="T2" fmla="*/ 19 w 38"/>
                  <a:gd name="T3" fmla="*/ 17 h 44"/>
                  <a:gd name="T4" fmla="*/ 17 w 38"/>
                  <a:gd name="T5" fmla="*/ 22 h 44"/>
                  <a:gd name="T6" fmla="*/ 13 w 38"/>
                  <a:gd name="T7" fmla="*/ 21 h 44"/>
                  <a:gd name="T8" fmla="*/ 9 w 38"/>
                  <a:gd name="T9" fmla="*/ 20 h 44"/>
                  <a:gd name="T10" fmla="*/ 6 w 38"/>
                  <a:gd name="T11" fmla="*/ 17 h 44"/>
                  <a:gd name="T12" fmla="*/ 4 w 38"/>
                  <a:gd name="T13" fmla="*/ 15 h 44"/>
                  <a:gd name="T14" fmla="*/ 2 w 38"/>
                  <a:gd name="T15" fmla="*/ 11 h 44"/>
                  <a:gd name="T16" fmla="*/ 1 w 38"/>
                  <a:gd name="T17" fmla="*/ 8 h 44"/>
                  <a:gd name="T18" fmla="*/ 0 w 38"/>
                  <a:gd name="T19" fmla="*/ 4 h 44"/>
                  <a:gd name="T20" fmla="*/ 1 w 38"/>
                  <a:gd name="T21" fmla="*/ 1 h 44"/>
                  <a:gd name="T22" fmla="*/ 4 w 38"/>
                  <a:gd name="T23" fmla="*/ 0 h 44"/>
                  <a:gd name="T24" fmla="*/ 8 w 38"/>
                  <a:gd name="T25" fmla="*/ 0 h 44"/>
                  <a:gd name="T26" fmla="*/ 11 w 38"/>
                  <a:gd name="T27" fmla="*/ 0 h 44"/>
                  <a:gd name="T28" fmla="*/ 14 w 38"/>
                  <a:gd name="T29" fmla="*/ 2 h 44"/>
                  <a:gd name="T30" fmla="*/ 16 w 38"/>
                  <a:gd name="T31" fmla="*/ 3 h 44"/>
                  <a:gd name="T32" fmla="*/ 18 w 38"/>
                  <a:gd name="T33" fmla="*/ 6 h 44"/>
                  <a:gd name="T34" fmla="*/ 19 w 38"/>
                  <a:gd name="T35" fmla="*/ 9 h 44"/>
                  <a:gd name="T36" fmla="*/ 20 w 38"/>
                  <a:gd name="T37" fmla="*/ 13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44">
                    <a:moveTo>
                      <a:pt x="38" y="26"/>
                    </a:moveTo>
                    <a:lnTo>
                      <a:pt x="37" y="34"/>
                    </a:lnTo>
                    <a:lnTo>
                      <a:pt x="32" y="44"/>
                    </a:lnTo>
                    <a:lnTo>
                      <a:pt x="25" y="42"/>
                    </a:lnTo>
                    <a:lnTo>
                      <a:pt x="18" y="40"/>
                    </a:lnTo>
                    <a:lnTo>
                      <a:pt x="12" y="34"/>
                    </a:lnTo>
                    <a:lnTo>
                      <a:pt x="8" y="29"/>
                    </a:lnTo>
                    <a:lnTo>
                      <a:pt x="3" y="22"/>
                    </a:lnTo>
                    <a:lnTo>
                      <a:pt x="1" y="16"/>
                    </a:lnTo>
                    <a:lnTo>
                      <a:pt x="0" y="8"/>
                    </a:lnTo>
                    <a:lnTo>
                      <a:pt x="1" y="2"/>
                    </a:lnTo>
                    <a:lnTo>
                      <a:pt x="8" y="0"/>
                    </a:lnTo>
                    <a:lnTo>
                      <a:pt x="15" y="0"/>
                    </a:lnTo>
                    <a:lnTo>
                      <a:pt x="21" y="0"/>
                    </a:lnTo>
                    <a:lnTo>
                      <a:pt x="27" y="3"/>
                    </a:lnTo>
                    <a:lnTo>
                      <a:pt x="30" y="6"/>
                    </a:lnTo>
                    <a:lnTo>
                      <a:pt x="34" y="11"/>
                    </a:lnTo>
                    <a:lnTo>
                      <a:pt x="36" y="17"/>
                    </a:lnTo>
                    <a:lnTo>
                      <a:pt x="38" y="26"/>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3" name="Freeform 445"/>
              <p:cNvSpPr>
                <a:spLocks/>
              </p:cNvSpPr>
              <p:nvPr/>
            </p:nvSpPr>
            <p:spPr bwMode="auto">
              <a:xfrm>
                <a:off x="1388" y="3513"/>
                <a:ext cx="24" cy="16"/>
              </a:xfrm>
              <a:custGeom>
                <a:avLst/>
                <a:gdLst>
                  <a:gd name="T0" fmla="*/ 21 w 48"/>
                  <a:gd name="T1" fmla="*/ 1 h 32"/>
                  <a:gd name="T2" fmla="*/ 23 w 48"/>
                  <a:gd name="T3" fmla="*/ 4 h 32"/>
                  <a:gd name="T4" fmla="*/ 24 w 48"/>
                  <a:gd name="T5" fmla="*/ 7 h 32"/>
                  <a:gd name="T6" fmla="*/ 21 w 48"/>
                  <a:gd name="T7" fmla="*/ 8 h 32"/>
                  <a:gd name="T8" fmla="*/ 19 w 48"/>
                  <a:gd name="T9" fmla="*/ 10 h 32"/>
                  <a:gd name="T10" fmla="*/ 16 w 48"/>
                  <a:gd name="T11" fmla="*/ 12 h 32"/>
                  <a:gd name="T12" fmla="*/ 14 w 48"/>
                  <a:gd name="T13" fmla="*/ 14 h 32"/>
                  <a:gd name="T14" fmla="*/ 11 w 48"/>
                  <a:gd name="T15" fmla="*/ 15 h 32"/>
                  <a:gd name="T16" fmla="*/ 8 w 48"/>
                  <a:gd name="T17" fmla="*/ 16 h 32"/>
                  <a:gd name="T18" fmla="*/ 4 w 48"/>
                  <a:gd name="T19" fmla="*/ 15 h 32"/>
                  <a:gd name="T20" fmla="*/ 2 w 48"/>
                  <a:gd name="T21" fmla="*/ 13 h 32"/>
                  <a:gd name="T22" fmla="*/ 0 w 48"/>
                  <a:gd name="T23" fmla="*/ 9 h 32"/>
                  <a:gd name="T24" fmla="*/ 0 w 48"/>
                  <a:gd name="T25" fmla="*/ 7 h 32"/>
                  <a:gd name="T26" fmla="*/ 0 w 48"/>
                  <a:gd name="T27" fmla="*/ 5 h 32"/>
                  <a:gd name="T28" fmla="*/ 1 w 48"/>
                  <a:gd name="T29" fmla="*/ 4 h 32"/>
                  <a:gd name="T30" fmla="*/ 3 w 48"/>
                  <a:gd name="T31" fmla="*/ 2 h 32"/>
                  <a:gd name="T32" fmla="*/ 6 w 48"/>
                  <a:gd name="T33" fmla="*/ 1 h 32"/>
                  <a:gd name="T34" fmla="*/ 10 w 48"/>
                  <a:gd name="T35" fmla="*/ 0 h 32"/>
                  <a:gd name="T36" fmla="*/ 14 w 48"/>
                  <a:gd name="T37" fmla="*/ 0 h 32"/>
                  <a:gd name="T38" fmla="*/ 17 w 48"/>
                  <a:gd name="T39" fmla="*/ 0 h 32"/>
                  <a:gd name="T40" fmla="*/ 21 w 4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32">
                    <a:moveTo>
                      <a:pt x="42" y="1"/>
                    </a:moveTo>
                    <a:lnTo>
                      <a:pt x="45" y="8"/>
                    </a:lnTo>
                    <a:lnTo>
                      <a:pt x="48" y="14"/>
                    </a:lnTo>
                    <a:lnTo>
                      <a:pt x="42" y="15"/>
                    </a:lnTo>
                    <a:lnTo>
                      <a:pt x="38" y="20"/>
                    </a:lnTo>
                    <a:lnTo>
                      <a:pt x="31" y="24"/>
                    </a:lnTo>
                    <a:lnTo>
                      <a:pt x="27" y="28"/>
                    </a:lnTo>
                    <a:lnTo>
                      <a:pt x="21" y="30"/>
                    </a:lnTo>
                    <a:lnTo>
                      <a:pt x="15" y="32"/>
                    </a:lnTo>
                    <a:lnTo>
                      <a:pt x="8" y="30"/>
                    </a:lnTo>
                    <a:lnTo>
                      <a:pt x="3" y="25"/>
                    </a:lnTo>
                    <a:lnTo>
                      <a:pt x="0" y="18"/>
                    </a:lnTo>
                    <a:lnTo>
                      <a:pt x="0" y="14"/>
                    </a:lnTo>
                    <a:lnTo>
                      <a:pt x="0" y="10"/>
                    </a:lnTo>
                    <a:lnTo>
                      <a:pt x="2" y="7"/>
                    </a:lnTo>
                    <a:lnTo>
                      <a:pt x="5" y="3"/>
                    </a:lnTo>
                    <a:lnTo>
                      <a:pt x="12" y="1"/>
                    </a:lnTo>
                    <a:lnTo>
                      <a:pt x="19" y="0"/>
                    </a:lnTo>
                    <a:lnTo>
                      <a:pt x="27" y="0"/>
                    </a:lnTo>
                    <a:lnTo>
                      <a:pt x="34" y="0"/>
                    </a:lnTo>
                    <a:lnTo>
                      <a:pt x="42" y="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4" name="Freeform 446"/>
              <p:cNvSpPr>
                <a:spLocks/>
              </p:cNvSpPr>
              <p:nvPr/>
            </p:nvSpPr>
            <p:spPr bwMode="auto">
              <a:xfrm>
                <a:off x="1449" y="3520"/>
                <a:ext cx="24" cy="13"/>
              </a:xfrm>
              <a:custGeom>
                <a:avLst/>
                <a:gdLst>
                  <a:gd name="T0" fmla="*/ 24 w 48"/>
                  <a:gd name="T1" fmla="*/ 6 h 25"/>
                  <a:gd name="T2" fmla="*/ 21 w 48"/>
                  <a:gd name="T3" fmla="*/ 7 h 25"/>
                  <a:gd name="T4" fmla="*/ 20 w 48"/>
                  <a:gd name="T5" fmla="*/ 11 h 25"/>
                  <a:gd name="T6" fmla="*/ 19 w 48"/>
                  <a:gd name="T7" fmla="*/ 12 h 25"/>
                  <a:gd name="T8" fmla="*/ 17 w 48"/>
                  <a:gd name="T9" fmla="*/ 13 h 25"/>
                  <a:gd name="T10" fmla="*/ 15 w 48"/>
                  <a:gd name="T11" fmla="*/ 12 h 25"/>
                  <a:gd name="T12" fmla="*/ 12 w 48"/>
                  <a:gd name="T13" fmla="*/ 12 h 25"/>
                  <a:gd name="T14" fmla="*/ 0 w 48"/>
                  <a:gd name="T15" fmla="*/ 12 h 25"/>
                  <a:gd name="T16" fmla="*/ 5 w 48"/>
                  <a:gd name="T17" fmla="*/ 0 h 25"/>
                  <a:gd name="T18" fmla="*/ 24 w 48"/>
                  <a:gd name="T19" fmla="*/ 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5">
                    <a:moveTo>
                      <a:pt x="48" y="11"/>
                    </a:moveTo>
                    <a:lnTo>
                      <a:pt x="41" y="14"/>
                    </a:lnTo>
                    <a:lnTo>
                      <a:pt x="39" y="21"/>
                    </a:lnTo>
                    <a:lnTo>
                      <a:pt x="37" y="23"/>
                    </a:lnTo>
                    <a:lnTo>
                      <a:pt x="34" y="25"/>
                    </a:lnTo>
                    <a:lnTo>
                      <a:pt x="30" y="24"/>
                    </a:lnTo>
                    <a:lnTo>
                      <a:pt x="24" y="24"/>
                    </a:lnTo>
                    <a:lnTo>
                      <a:pt x="0" y="24"/>
                    </a:lnTo>
                    <a:lnTo>
                      <a:pt x="10" y="0"/>
                    </a:lnTo>
                    <a:lnTo>
                      <a:pt x="48" y="11"/>
                    </a:lnTo>
                    <a:close/>
                  </a:path>
                </a:pathLst>
              </a:custGeom>
              <a:solidFill>
                <a:srgbClr val="F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5" name="Freeform 447"/>
              <p:cNvSpPr>
                <a:spLocks/>
              </p:cNvSpPr>
              <p:nvPr/>
            </p:nvSpPr>
            <p:spPr bwMode="auto">
              <a:xfrm>
                <a:off x="1350" y="3593"/>
                <a:ext cx="92" cy="34"/>
              </a:xfrm>
              <a:custGeom>
                <a:avLst/>
                <a:gdLst>
                  <a:gd name="T0" fmla="*/ 35 w 183"/>
                  <a:gd name="T1" fmla="*/ 34 h 69"/>
                  <a:gd name="T2" fmla="*/ 32 w 183"/>
                  <a:gd name="T3" fmla="*/ 33 h 69"/>
                  <a:gd name="T4" fmla="*/ 29 w 183"/>
                  <a:gd name="T5" fmla="*/ 32 h 69"/>
                  <a:gd name="T6" fmla="*/ 26 w 183"/>
                  <a:gd name="T7" fmla="*/ 31 h 69"/>
                  <a:gd name="T8" fmla="*/ 24 w 183"/>
                  <a:gd name="T9" fmla="*/ 31 h 69"/>
                  <a:gd name="T10" fmla="*/ 18 w 183"/>
                  <a:gd name="T11" fmla="*/ 30 h 69"/>
                  <a:gd name="T12" fmla="*/ 13 w 183"/>
                  <a:gd name="T13" fmla="*/ 29 h 69"/>
                  <a:gd name="T14" fmla="*/ 7 w 183"/>
                  <a:gd name="T15" fmla="*/ 27 h 69"/>
                  <a:gd name="T16" fmla="*/ 3 w 183"/>
                  <a:gd name="T17" fmla="*/ 25 h 69"/>
                  <a:gd name="T18" fmla="*/ 2 w 183"/>
                  <a:gd name="T19" fmla="*/ 23 h 69"/>
                  <a:gd name="T20" fmla="*/ 1 w 183"/>
                  <a:gd name="T21" fmla="*/ 21 h 69"/>
                  <a:gd name="T22" fmla="*/ 0 w 183"/>
                  <a:gd name="T23" fmla="*/ 18 h 69"/>
                  <a:gd name="T24" fmla="*/ 0 w 183"/>
                  <a:gd name="T25" fmla="*/ 16 h 69"/>
                  <a:gd name="T26" fmla="*/ 3 w 183"/>
                  <a:gd name="T27" fmla="*/ 16 h 69"/>
                  <a:gd name="T28" fmla="*/ 6 w 183"/>
                  <a:gd name="T29" fmla="*/ 17 h 69"/>
                  <a:gd name="T30" fmla="*/ 10 w 183"/>
                  <a:gd name="T31" fmla="*/ 18 h 69"/>
                  <a:gd name="T32" fmla="*/ 13 w 183"/>
                  <a:gd name="T33" fmla="*/ 19 h 69"/>
                  <a:gd name="T34" fmla="*/ 16 w 183"/>
                  <a:gd name="T35" fmla="*/ 19 h 69"/>
                  <a:gd name="T36" fmla="*/ 19 w 183"/>
                  <a:gd name="T37" fmla="*/ 19 h 69"/>
                  <a:gd name="T38" fmla="*/ 23 w 183"/>
                  <a:gd name="T39" fmla="*/ 20 h 69"/>
                  <a:gd name="T40" fmla="*/ 26 w 183"/>
                  <a:gd name="T41" fmla="*/ 20 h 69"/>
                  <a:gd name="T42" fmla="*/ 31 w 183"/>
                  <a:gd name="T43" fmla="*/ 20 h 69"/>
                  <a:gd name="T44" fmla="*/ 37 w 183"/>
                  <a:gd name="T45" fmla="*/ 21 h 69"/>
                  <a:gd name="T46" fmla="*/ 39 w 183"/>
                  <a:gd name="T47" fmla="*/ 20 h 69"/>
                  <a:gd name="T48" fmla="*/ 42 w 183"/>
                  <a:gd name="T49" fmla="*/ 20 h 69"/>
                  <a:gd name="T50" fmla="*/ 45 w 183"/>
                  <a:gd name="T51" fmla="*/ 20 h 69"/>
                  <a:gd name="T52" fmla="*/ 48 w 183"/>
                  <a:gd name="T53" fmla="*/ 20 h 69"/>
                  <a:gd name="T54" fmla="*/ 53 w 183"/>
                  <a:gd name="T55" fmla="*/ 18 h 69"/>
                  <a:gd name="T56" fmla="*/ 59 w 183"/>
                  <a:gd name="T57" fmla="*/ 17 h 69"/>
                  <a:gd name="T58" fmla="*/ 64 w 183"/>
                  <a:gd name="T59" fmla="*/ 15 h 69"/>
                  <a:gd name="T60" fmla="*/ 70 w 183"/>
                  <a:gd name="T61" fmla="*/ 13 h 69"/>
                  <a:gd name="T62" fmla="*/ 75 w 183"/>
                  <a:gd name="T63" fmla="*/ 10 h 69"/>
                  <a:gd name="T64" fmla="*/ 80 w 183"/>
                  <a:gd name="T65" fmla="*/ 7 h 69"/>
                  <a:gd name="T66" fmla="*/ 83 w 183"/>
                  <a:gd name="T67" fmla="*/ 5 h 69"/>
                  <a:gd name="T68" fmla="*/ 86 w 183"/>
                  <a:gd name="T69" fmla="*/ 4 h 69"/>
                  <a:gd name="T70" fmla="*/ 89 w 183"/>
                  <a:gd name="T71" fmla="*/ 2 h 69"/>
                  <a:gd name="T72" fmla="*/ 92 w 183"/>
                  <a:gd name="T73" fmla="*/ 0 h 69"/>
                  <a:gd name="T74" fmla="*/ 91 w 183"/>
                  <a:gd name="T75" fmla="*/ 3 h 69"/>
                  <a:gd name="T76" fmla="*/ 90 w 183"/>
                  <a:gd name="T77" fmla="*/ 6 h 69"/>
                  <a:gd name="T78" fmla="*/ 88 w 183"/>
                  <a:gd name="T79" fmla="*/ 9 h 69"/>
                  <a:gd name="T80" fmla="*/ 86 w 183"/>
                  <a:gd name="T81" fmla="*/ 12 h 69"/>
                  <a:gd name="T82" fmla="*/ 83 w 183"/>
                  <a:gd name="T83" fmla="*/ 14 h 69"/>
                  <a:gd name="T84" fmla="*/ 80 w 183"/>
                  <a:gd name="T85" fmla="*/ 17 h 69"/>
                  <a:gd name="T86" fmla="*/ 76 w 183"/>
                  <a:gd name="T87" fmla="*/ 19 h 69"/>
                  <a:gd name="T88" fmla="*/ 72 w 183"/>
                  <a:gd name="T89" fmla="*/ 22 h 69"/>
                  <a:gd name="T90" fmla="*/ 67 w 183"/>
                  <a:gd name="T91" fmla="*/ 23 h 69"/>
                  <a:gd name="T92" fmla="*/ 62 w 183"/>
                  <a:gd name="T93" fmla="*/ 25 h 69"/>
                  <a:gd name="T94" fmla="*/ 58 w 183"/>
                  <a:gd name="T95" fmla="*/ 27 h 69"/>
                  <a:gd name="T96" fmla="*/ 53 w 183"/>
                  <a:gd name="T97" fmla="*/ 29 h 69"/>
                  <a:gd name="T98" fmla="*/ 48 w 183"/>
                  <a:gd name="T99" fmla="*/ 30 h 69"/>
                  <a:gd name="T100" fmla="*/ 43 w 183"/>
                  <a:gd name="T101" fmla="*/ 31 h 69"/>
                  <a:gd name="T102" fmla="*/ 38 w 183"/>
                  <a:gd name="T103" fmla="*/ 33 h 69"/>
                  <a:gd name="T104" fmla="*/ 35 w 183"/>
                  <a:gd name="T105" fmla="*/ 34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3" h="69">
                    <a:moveTo>
                      <a:pt x="69" y="69"/>
                    </a:moveTo>
                    <a:lnTo>
                      <a:pt x="63" y="66"/>
                    </a:lnTo>
                    <a:lnTo>
                      <a:pt x="58" y="64"/>
                    </a:lnTo>
                    <a:lnTo>
                      <a:pt x="52" y="62"/>
                    </a:lnTo>
                    <a:lnTo>
                      <a:pt x="47" y="62"/>
                    </a:lnTo>
                    <a:lnTo>
                      <a:pt x="35" y="60"/>
                    </a:lnTo>
                    <a:lnTo>
                      <a:pt x="25" y="59"/>
                    </a:lnTo>
                    <a:lnTo>
                      <a:pt x="14" y="55"/>
                    </a:lnTo>
                    <a:lnTo>
                      <a:pt x="6" y="50"/>
                    </a:lnTo>
                    <a:lnTo>
                      <a:pt x="3" y="46"/>
                    </a:lnTo>
                    <a:lnTo>
                      <a:pt x="1" y="42"/>
                    </a:lnTo>
                    <a:lnTo>
                      <a:pt x="0" y="37"/>
                    </a:lnTo>
                    <a:lnTo>
                      <a:pt x="0" y="32"/>
                    </a:lnTo>
                    <a:lnTo>
                      <a:pt x="6" y="33"/>
                    </a:lnTo>
                    <a:lnTo>
                      <a:pt x="12" y="35"/>
                    </a:lnTo>
                    <a:lnTo>
                      <a:pt x="19" y="36"/>
                    </a:lnTo>
                    <a:lnTo>
                      <a:pt x="26" y="38"/>
                    </a:lnTo>
                    <a:lnTo>
                      <a:pt x="32" y="38"/>
                    </a:lnTo>
                    <a:lnTo>
                      <a:pt x="38" y="39"/>
                    </a:lnTo>
                    <a:lnTo>
                      <a:pt x="45" y="40"/>
                    </a:lnTo>
                    <a:lnTo>
                      <a:pt x="51" y="41"/>
                    </a:lnTo>
                    <a:lnTo>
                      <a:pt x="61" y="41"/>
                    </a:lnTo>
                    <a:lnTo>
                      <a:pt x="73" y="42"/>
                    </a:lnTo>
                    <a:lnTo>
                      <a:pt x="78" y="41"/>
                    </a:lnTo>
                    <a:lnTo>
                      <a:pt x="84" y="41"/>
                    </a:lnTo>
                    <a:lnTo>
                      <a:pt x="90" y="40"/>
                    </a:lnTo>
                    <a:lnTo>
                      <a:pt x="96" y="40"/>
                    </a:lnTo>
                    <a:lnTo>
                      <a:pt x="106" y="37"/>
                    </a:lnTo>
                    <a:lnTo>
                      <a:pt x="117" y="35"/>
                    </a:lnTo>
                    <a:lnTo>
                      <a:pt x="127" y="31"/>
                    </a:lnTo>
                    <a:lnTo>
                      <a:pt x="139" y="26"/>
                    </a:lnTo>
                    <a:lnTo>
                      <a:pt x="149" y="20"/>
                    </a:lnTo>
                    <a:lnTo>
                      <a:pt x="160" y="15"/>
                    </a:lnTo>
                    <a:lnTo>
                      <a:pt x="166" y="11"/>
                    </a:lnTo>
                    <a:lnTo>
                      <a:pt x="171" y="8"/>
                    </a:lnTo>
                    <a:lnTo>
                      <a:pt x="177" y="4"/>
                    </a:lnTo>
                    <a:lnTo>
                      <a:pt x="183" y="0"/>
                    </a:lnTo>
                    <a:lnTo>
                      <a:pt x="182" y="7"/>
                    </a:lnTo>
                    <a:lnTo>
                      <a:pt x="180" y="13"/>
                    </a:lnTo>
                    <a:lnTo>
                      <a:pt x="176" y="18"/>
                    </a:lnTo>
                    <a:lnTo>
                      <a:pt x="172" y="24"/>
                    </a:lnTo>
                    <a:lnTo>
                      <a:pt x="166" y="29"/>
                    </a:lnTo>
                    <a:lnTo>
                      <a:pt x="159" y="34"/>
                    </a:lnTo>
                    <a:lnTo>
                      <a:pt x="151" y="39"/>
                    </a:lnTo>
                    <a:lnTo>
                      <a:pt x="144" y="44"/>
                    </a:lnTo>
                    <a:lnTo>
                      <a:pt x="133" y="47"/>
                    </a:lnTo>
                    <a:lnTo>
                      <a:pt x="124" y="50"/>
                    </a:lnTo>
                    <a:lnTo>
                      <a:pt x="115" y="54"/>
                    </a:lnTo>
                    <a:lnTo>
                      <a:pt x="105" y="58"/>
                    </a:lnTo>
                    <a:lnTo>
                      <a:pt x="95" y="60"/>
                    </a:lnTo>
                    <a:lnTo>
                      <a:pt x="85" y="63"/>
                    </a:lnTo>
                    <a:lnTo>
                      <a:pt x="76" y="66"/>
                    </a:lnTo>
                    <a:lnTo>
                      <a:pt x="6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6" name="Freeform 448"/>
              <p:cNvSpPr>
                <a:spLocks/>
              </p:cNvSpPr>
              <p:nvPr/>
            </p:nvSpPr>
            <p:spPr bwMode="auto">
              <a:xfrm>
                <a:off x="1481" y="3718"/>
                <a:ext cx="92" cy="46"/>
              </a:xfrm>
              <a:custGeom>
                <a:avLst/>
                <a:gdLst>
                  <a:gd name="T0" fmla="*/ 92 w 184"/>
                  <a:gd name="T1" fmla="*/ 1 h 91"/>
                  <a:gd name="T2" fmla="*/ 91 w 184"/>
                  <a:gd name="T3" fmla="*/ 4 h 91"/>
                  <a:gd name="T4" fmla="*/ 90 w 184"/>
                  <a:gd name="T5" fmla="*/ 7 h 91"/>
                  <a:gd name="T6" fmla="*/ 88 w 184"/>
                  <a:gd name="T7" fmla="*/ 10 h 91"/>
                  <a:gd name="T8" fmla="*/ 87 w 184"/>
                  <a:gd name="T9" fmla="*/ 13 h 91"/>
                  <a:gd name="T10" fmla="*/ 84 w 184"/>
                  <a:gd name="T11" fmla="*/ 16 h 91"/>
                  <a:gd name="T12" fmla="*/ 82 w 184"/>
                  <a:gd name="T13" fmla="*/ 19 h 91"/>
                  <a:gd name="T14" fmla="*/ 79 w 184"/>
                  <a:gd name="T15" fmla="*/ 22 h 91"/>
                  <a:gd name="T16" fmla="*/ 77 w 184"/>
                  <a:gd name="T17" fmla="*/ 25 h 91"/>
                  <a:gd name="T18" fmla="*/ 71 w 184"/>
                  <a:gd name="T19" fmla="*/ 29 h 91"/>
                  <a:gd name="T20" fmla="*/ 66 w 184"/>
                  <a:gd name="T21" fmla="*/ 35 h 91"/>
                  <a:gd name="T22" fmla="*/ 64 w 184"/>
                  <a:gd name="T23" fmla="*/ 37 h 91"/>
                  <a:gd name="T24" fmla="*/ 62 w 184"/>
                  <a:gd name="T25" fmla="*/ 39 h 91"/>
                  <a:gd name="T26" fmla="*/ 60 w 184"/>
                  <a:gd name="T27" fmla="*/ 43 h 91"/>
                  <a:gd name="T28" fmla="*/ 59 w 184"/>
                  <a:gd name="T29" fmla="*/ 46 h 91"/>
                  <a:gd name="T30" fmla="*/ 55 w 184"/>
                  <a:gd name="T31" fmla="*/ 44 h 91"/>
                  <a:gd name="T32" fmla="*/ 51 w 184"/>
                  <a:gd name="T33" fmla="*/ 43 h 91"/>
                  <a:gd name="T34" fmla="*/ 47 w 184"/>
                  <a:gd name="T35" fmla="*/ 42 h 91"/>
                  <a:gd name="T36" fmla="*/ 42 w 184"/>
                  <a:gd name="T37" fmla="*/ 42 h 91"/>
                  <a:gd name="T38" fmla="*/ 38 w 184"/>
                  <a:gd name="T39" fmla="*/ 41 h 91"/>
                  <a:gd name="T40" fmla="*/ 33 w 184"/>
                  <a:gd name="T41" fmla="*/ 40 h 91"/>
                  <a:gd name="T42" fmla="*/ 29 w 184"/>
                  <a:gd name="T43" fmla="*/ 40 h 91"/>
                  <a:gd name="T44" fmla="*/ 25 w 184"/>
                  <a:gd name="T45" fmla="*/ 40 h 91"/>
                  <a:gd name="T46" fmla="*/ 20 w 184"/>
                  <a:gd name="T47" fmla="*/ 39 h 91"/>
                  <a:gd name="T48" fmla="*/ 16 w 184"/>
                  <a:gd name="T49" fmla="*/ 38 h 91"/>
                  <a:gd name="T50" fmla="*/ 12 w 184"/>
                  <a:gd name="T51" fmla="*/ 36 h 91"/>
                  <a:gd name="T52" fmla="*/ 9 w 184"/>
                  <a:gd name="T53" fmla="*/ 35 h 91"/>
                  <a:gd name="T54" fmla="*/ 6 w 184"/>
                  <a:gd name="T55" fmla="*/ 33 h 91"/>
                  <a:gd name="T56" fmla="*/ 3 w 184"/>
                  <a:gd name="T57" fmla="*/ 31 h 91"/>
                  <a:gd name="T58" fmla="*/ 1 w 184"/>
                  <a:gd name="T59" fmla="*/ 28 h 91"/>
                  <a:gd name="T60" fmla="*/ 0 w 184"/>
                  <a:gd name="T61" fmla="*/ 25 h 91"/>
                  <a:gd name="T62" fmla="*/ 3 w 184"/>
                  <a:gd name="T63" fmla="*/ 24 h 91"/>
                  <a:gd name="T64" fmla="*/ 6 w 184"/>
                  <a:gd name="T65" fmla="*/ 24 h 91"/>
                  <a:gd name="T66" fmla="*/ 10 w 184"/>
                  <a:gd name="T67" fmla="*/ 24 h 91"/>
                  <a:gd name="T68" fmla="*/ 13 w 184"/>
                  <a:gd name="T69" fmla="*/ 25 h 91"/>
                  <a:gd name="T70" fmla="*/ 18 w 184"/>
                  <a:gd name="T71" fmla="*/ 27 h 91"/>
                  <a:gd name="T72" fmla="*/ 24 w 184"/>
                  <a:gd name="T73" fmla="*/ 30 h 91"/>
                  <a:gd name="T74" fmla="*/ 29 w 184"/>
                  <a:gd name="T75" fmla="*/ 33 h 91"/>
                  <a:gd name="T76" fmla="*/ 34 w 184"/>
                  <a:gd name="T77" fmla="*/ 34 h 91"/>
                  <a:gd name="T78" fmla="*/ 37 w 184"/>
                  <a:gd name="T79" fmla="*/ 34 h 91"/>
                  <a:gd name="T80" fmla="*/ 40 w 184"/>
                  <a:gd name="T81" fmla="*/ 34 h 91"/>
                  <a:gd name="T82" fmla="*/ 43 w 184"/>
                  <a:gd name="T83" fmla="*/ 32 h 91"/>
                  <a:gd name="T84" fmla="*/ 47 w 184"/>
                  <a:gd name="T85" fmla="*/ 31 h 91"/>
                  <a:gd name="T86" fmla="*/ 49 w 184"/>
                  <a:gd name="T87" fmla="*/ 29 h 91"/>
                  <a:gd name="T88" fmla="*/ 52 w 184"/>
                  <a:gd name="T89" fmla="*/ 27 h 91"/>
                  <a:gd name="T90" fmla="*/ 55 w 184"/>
                  <a:gd name="T91" fmla="*/ 25 h 91"/>
                  <a:gd name="T92" fmla="*/ 58 w 184"/>
                  <a:gd name="T93" fmla="*/ 23 h 91"/>
                  <a:gd name="T94" fmla="*/ 63 w 184"/>
                  <a:gd name="T95" fmla="*/ 18 h 91"/>
                  <a:gd name="T96" fmla="*/ 68 w 184"/>
                  <a:gd name="T97" fmla="*/ 13 h 91"/>
                  <a:gd name="T98" fmla="*/ 70 w 184"/>
                  <a:gd name="T99" fmla="*/ 10 h 91"/>
                  <a:gd name="T100" fmla="*/ 73 w 184"/>
                  <a:gd name="T101" fmla="*/ 8 h 91"/>
                  <a:gd name="T102" fmla="*/ 75 w 184"/>
                  <a:gd name="T103" fmla="*/ 5 h 91"/>
                  <a:gd name="T104" fmla="*/ 78 w 184"/>
                  <a:gd name="T105" fmla="*/ 3 h 91"/>
                  <a:gd name="T106" fmla="*/ 81 w 184"/>
                  <a:gd name="T107" fmla="*/ 2 h 91"/>
                  <a:gd name="T108" fmla="*/ 84 w 184"/>
                  <a:gd name="T109" fmla="*/ 1 h 91"/>
                  <a:gd name="T110" fmla="*/ 88 w 184"/>
                  <a:gd name="T111" fmla="*/ 0 h 91"/>
                  <a:gd name="T112" fmla="*/ 92 w 184"/>
                  <a:gd name="T113" fmla="*/ 1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91">
                    <a:moveTo>
                      <a:pt x="184" y="1"/>
                    </a:moveTo>
                    <a:lnTo>
                      <a:pt x="181" y="7"/>
                    </a:lnTo>
                    <a:lnTo>
                      <a:pt x="179" y="14"/>
                    </a:lnTo>
                    <a:lnTo>
                      <a:pt x="176" y="20"/>
                    </a:lnTo>
                    <a:lnTo>
                      <a:pt x="173" y="26"/>
                    </a:lnTo>
                    <a:lnTo>
                      <a:pt x="168" y="31"/>
                    </a:lnTo>
                    <a:lnTo>
                      <a:pt x="163" y="38"/>
                    </a:lnTo>
                    <a:lnTo>
                      <a:pt x="157" y="43"/>
                    </a:lnTo>
                    <a:lnTo>
                      <a:pt x="153" y="49"/>
                    </a:lnTo>
                    <a:lnTo>
                      <a:pt x="142" y="58"/>
                    </a:lnTo>
                    <a:lnTo>
                      <a:pt x="132" y="69"/>
                    </a:lnTo>
                    <a:lnTo>
                      <a:pt x="127" y="73"/>
                    </a:lnTo>
                    <a:lnTo>
                      <a:pt x="123" y="78"/>
                    </a:lnTo>
                    <a:lnTo>
                      <a:pt x="120" y="85"/>
                    </a:lnTo>
                    <a:lnTo>
                      <a:pt x="118" y="91"/>
                    </a:lnTo>
                    <a:lnTo>
                      <a:pt x="109" y="88"/>
                    </a:lnTo>
                    <a:lnTo>
                      <a:pt x="101" y="86"/>
                    </a:lnTo>
                    <a:lnTo>
                      <a:pt x="93" y="83"/>
                    </a:lnTo>
                    <a:lnTo>
                      <a:pt x="84" y="83"/>
                    </a:lnTo>
                    <a:lnTo>
                      <a:pt x="75" y="81"/>
                    </a:lnTo>
                    <a:lnTo>
                      <a:pt x="66" y="80"/>
                    </a:lnTo>
                    <a:lnTo>
                      <a:pt x="57" y="79"/>
                    </a:lnTo>
                    <a:lnTo>
                      <a:pt x="49" y="79"/>
                    </a:lnTo>
                    <a:lnTo>
                      <a:pt x="39" y="77"/>
                    </a:lnTo>
                    <a:lnTo>
                      <a:pt x="31" y="75"/>
                    </a:lnTo>
                    <a:lnTo>
                      <a:pt x="24" y="72"/>
                    </a:lnTo>
                    <a:lnTo>
                      <a:pt x="18" y="70"/>
                    </a:lnTo>
                    <a:lnTo>
                      <a:pt x="11" y="66"/>
                    </a:lnTo>
                    <a:lnTo>
                      <a:pt x="6" y="62"/>
                    </a:lnTo>
                    <a:lnTo>
                      <a:pt x="2" y="55"/>
                    </a:lnTo>
                    <a:lnTo>
                      <a:pt x="0" y="50"/>
                    </a:lnTo>
                    <a:lnTo>
                      <a:pt x="6" y="47"/>
                    </a:lnTo>
                    <a:lnTo>
                      <a:pt x="12" y="47"/>
                    </a:lnTo>
                    <a:lnTo>
                      <a:pt x="19" y="47"/>
                    </a:lnTo>
                    <a:lnTo>
                      <a:pt x="25" y="49"/>
                    </a:lnTo>
                    <a:lnTo>
                      <a:pt x="35" y="53"/>
                    </a:lnTo>
                    <a:lnTo>
                      <a:pt x="47" y="59"/>
                    </a:lnTo>
                    <a:lnTo>
                      <a:pt x="57" y="65"/>
                    </a:lnTo>
                    <a:lnTo>
                      <a:pt x="68" y="68"/>
                    </a:lnTo>
                    <a:lnTo>
                      <a:pt x="73" y="67"/>
                    </a:lnTo>
                    <a:lnTo>
                      <a:pt x="79" y="67"/>
                    </a:lnTo>
                    <a:lnTo>
                      <a:pt x="85" y="64"/>
                    </a:lnTo>
                    <a:lnTo>
                      <a:pt x="93" y="61"/>
                    </a:lnTo>
                    <a:lnTo>
                      <a:pt x="98" y="57"/>
                    </a:lnTo>
                    <a:lnTo>
                      <a:pt x="104" y="54"/>
                    </a:lnTo>
                    <a:lnTo>
                      <a:pt x="109" y="50"/>
                    </a:lnTo>
                    <a:lnTo>
                      <a:pt x="116" y="46"/>
                    </a:lnTo>
                    <a:lnTo>
                      <a:pt x="125" y="35"/>
                    </a:lnTo>
                    <a:lnTo>
                      <a:pt x="135" y="25"/>
                    </a:lnTo>
                    <a:lnTo>
                      <a:pt x="140" y="19"/>
                    </a:lnTo>
                    <a:lnTo>
                      <a:pt x="145" y="15"/>
                    </a:lnTo>
                    <a:lnTo>
                      <a:pt x="150" y="9"/>
                    </a:lnTo>
                    <a:lnTo>
                      <a:pt x="156" y="6"/>
                    </a:lnTo>
                    <a:lnTo>
                      <a:pt x="162" y="3"/>
                    </a:lnTo>
                    <a:lnTo>
                      <a:pt x="168" y="1"/>
                    </a:lnTo>
                    <a:lnTo>
                      <a:pt x="175"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337" name="Group 449"/>
            <p:cNvGrpSpPr>
              <a:grpSpLocks/>
            </p:cNvGrpSpPr>
            <p:nvPr/>
          </p:nvGrpSpPr>
          <p:grpSpPr bwMode="auto">
            <a:xfrm>
              <a:off x="5027" y="3122"/>
              <a:ext cx="406" cy="323"/>
              <a:chOff x="2566" y="3057"/>
              <a:chExt cx="701" cy="558"/>
            </a:xfrm>
          </p:grpSpPr>
          <p:sp>
            <p:nvSpPr>
              <p:cNvPr id="13338" name="Freeform 450"/>
              <p:cNvSpPr>
                <a:spLocks/>
              </p:cNvSpPr>
              <p:nvPr/>
            </p:nvSpPr>
            <p:spPr bwMode="auto">
              <a:xfrm>
                <a:off x="2566" y="3057"/>
                <a:ext cx="701" cy="558"/>
              </a:xfrm>
              <a:custGeom>
                <a:avLst/>
                <a:gdLst>
                  <a:gd name="T0" fmla="*/ 669 w 2102"/>
                  <a:gd name="T1" fmla="*/ 205 h 1673"/>
                  <a:gd name="T2" fmla="*/ 550 w 2102"/>
                  <a:gd name="T3" fmla="*/ 268 h 1673"/>
                  <a:gd name="T4" fmla="*/ 465 w 2102"/>
                  <a:gd name="T5" fmla="*/ 297 h 1673"/>
                  <a:gd name="T6" fmla="*/ 459 w 2102"/>
                  <a:gd name="T7" fmla="*/ 354 h 1673"/>
                  <a:gd name="T8" fmla="*/ 435 w 2102"/>
                  <a:gd name="T9" fmla="*/ 461 h 1673"/>
                  <a:gd name="T10" fmla="*/ 376 w 2102"/>
                  <a:gd name="T11" fmla="*/ 432 h 1673"/>
                  <a:gd name="T12" fmla="*/ 375 w 2102"/>
                  <a:gd name="T13" fmla="*/ 405 h 1673"/>
                  <a:gd name="T14" fmla="*/ 369 w 2102"/>
                  <a:gd name="T15" fmla="*/ 402 h 1673"/>
                  <a:gd name="T16" fmla="*/ 299 w 2102"/>
                  <a:gd name="T17" fmla="*/ 437 h 1673"/>
                  <a:gd name="T18" fmla="*/ 229 w 2102"/>
                  <a:gd name="T19" fmla="*/ 514 h 1673"/>
                  <a:gd name="T20" fmla="*/ 160 w 2102"/>
                  <a:gd name="T21" fmla="*/ 533 h 1673"/>
                  <a:gd name="T22" fmla="*/ 224 w 2102"/>
                  <a:gd name="T23" fmla="*/ 457 h 1673"/>
                  <a:gd name="T24" fmla="*/ 245 w 2102"/>
                  <a:gd name="T25" fmla="*/ 397 h 1673"/>
                  <a:gd name="T26" fmla="*/ 181 w 2102"/>
                  <a:gd name="T27" fmla="*/ 488 h 1673"/>
                  <a:gd name="T28" fmla="*/ 142 w 2102"/>
                  <a:gd name="T29" fmla="*/ 509 h 1673"/>
                  <a:gd name="T30" fmla="*/ 107 w 2102"/>
                  <a:gd name="T31" fmla="*/ 496 h 1673"/>
                  <a:gd name="T32" fmla="*/ 184 w 2102"/>
                  <a:gd name="T33" fmla="*/ 420 h 1673"/>
                  <a:gd name="T34" fmla="*/ 200 w 2102"/>
                  <a:gd name="T35" fmla="*/ 387 h 1673"/>
                  <a:gd name="T36" fmla="*/ 140 w 2102"/>
                  <a:gd name="T37" fmla="*/ 451 h 1673"/>
                  <a:gd name="T38" fmla="*/ 65 w 2102"/>
                  <a:gd name="T39" fmla="*/ 456 h 1673"/>
                  <a:gd name="T40" fmla="*/ 71 w 2102"/>
                  <a:gd name="T41" fmla="*/ 427 h 1673"/>
                  <a:gd name="T42" fmla="*/ 128 w 2102"/>
                  <a:gd name="T43" fmla="*/ 393 h 1673"/>
                  <a:gd name="T44" fmla="*/ 176 w 2102"/>
                  <a:gd name="T45" fmla="*/ 334 h 1673"/>
                  <a:gd name="T46" fmla="*/ 140 w 2102"/>
                  <a:gd name="T47" fmla="*/ 365 h 1673"/>
                  <a:gd name="T48" fmla="*/ 72 w 2102"/>
                  <a:gd name="T49" fmla="*/ 380 h 1673"/>
                  <a:gd name="T50" fmla="*/ 17 w 2102"/>
                  <a:gd name="T51" fmla="*/ 361 h 1673"/>
                  <a:gd name="T52" fmla="*/ 66 w 2102"/>
                  <a:gd name="T53" fmla="*/ 340 h 1673"/>
                  <a:gd name="T54" fmla="*/ 121 w 2102"/>
                  <a:gd name="T55" fmla="*/ 317 h 1673"/>
                  <a:gd name="T56" fmla="*/ 177 w 2102"/>
                  <a:gd name="T57" fmla="*/ 262 h 1673"/>
                  <a:gd name="T58" fmla="*/ 238 w 2102"/>
                  <a:gd name="T59" fmla="*/ 215 h 1673"/>
                  <a:gd name="T60" fmla="*/ 285 w 2102"/>
                  <a:gd name="T61" fmla="*/ 186 h 1673"/>
                  <a:gd name="T62" fmla="*/ 338 w 2102"/>
                  <a:gd name="T63" fmla="*/ 146 h 1673"/>
                  <a:gd name="T64" fmla="*/ 502 w 2102"/>
                  <a:gd name="T65" fmla="*/ 62 h 1673"/>
                  <a:gd name="T66" fmla="*/ 645 w 2102"/>
                  <a:gd name="T67" fmla="*/ 2 h 1673"/>
                  <a:gd name="T68" fmla="*/ 589 w 2102"/>
                  <a:gd name="T69" fmla="*/ 17 h 1673"/>
                  <a:gd name="T70" fmla="*/ 399 w 2102"/>
                  <a:gd name="T71" fmla="*/ 90 h 1673"/>
                  <a:gd name="T72" fmla="*/ 275 w 2102"/>
                  <a:gd name="T73" fmla="*/ 171 h 1673"/>
                  <a:gd name="T74" fmla="*/ 236 w 2102"/>
                  <a:gd name="T75" fmla="*/ 197 h 1673"/>
                  <a:gd name="T76" fmla="*/ 160 w 2102"/>
                  <a:gd name="T77" fmla="*/ 257 h 1673"/>
                  <a:gd name="T78" fmla="*/ 84 w 2102"/>
                  <a:gd name="T79" fmla="*/ 323 h 1673"/>
                  <a:gd name="T80" fmla="*/ 13 w 2102"/>
                  <a:gd name="T81" fmla="*/ 343 h 1673"/>
                  <a:gd name="T82" fmla="*/ 13 w 2102"/>
                  <a:gd name="T83" fmla="*/ 383 h 1673"/>
                  <a:gd name="T84" fmla="*/ 87 w 2102"/>
                  <a:gd name="T85" fmla="*/ 388 h 1673"/>
                  <a:gd name="T86" fmla="*/ 129 w 2102"/>
                  <a:gd name="T87" fmla="*/ 376 h 1673"/>
                  <a:gd name="T88" fmla="*/ 129 w 2102"/>
                  <a:gd name="T89" fmla="*/ 382 h 1673"/>
                  <a:gd name="T90" fmla="*/ 49 w 2102"/>
                  <a:gd name="T91" fmla="*/ 427 h 1673"/>
                  <a:gd name="T92" fmla="*/ 67 w 2102"/>
                  <a:gd name="T93" fmla="*/ 475 h 1673"/>
                  <a:gd name="T94" fmla="*/ 108 w 2102"/>
                  <a:gd name="T95" fmla="*/ 475 h 1673"/>
                  <a:gd name="T96" fmla="*/ 100 w 2102"/>
                  <a:gd name="T97" fmla="*/ 514 h 1673"/>
                  <a:gd name="T98" fmla="*/ 141 w 2102"/>
                  <a:gd name="T99" fmla="*/ 520 h 1673"/>
                  <a:gd name="T100" fmla="*/ 147 w 2102"/>
                  <a:gd name="T101" fmla="*/ 550 h 1673"/>
                  <a:gd name="T102" fmla="*/ 202 w 2102"/>
                  <a:gd name="T103" fmla="*/ 555 h 1673"/>
                  <a:gd name="T104" fmla="*/ 255 w 2102"/>
                  <a:gd name="T105" fmla="*/ 508 h 1673"/>
                  <a:gd name="T106" fmla="*/ 312 w 2102"/>
                  <a:gd name="T107" fmla="*/ 444 h 1673"/>
                  <a:gd name="T108" fmla="*/ 340 w 2102"/>
                  <a:gd name="T109" fmla="*/ 429 h 1673"/>
                  <a:gd name="T110" fmla="*/ 375 w 2102"/>
                  <a:gd name="T111" fmla="*/ 457 h 1673"/>
                  <a:gd name="T112" fmla="*/ 432 w 2102"/>
                  <a:gd name="T113" fmla="*/ 502 h 1673"/>
                  <a:gd name="T114" fmla="*/ 452 w 2102"/>
                  <a:gd name="T115" fmla="*/ 446 h 1673"/>
                  <a:gd name="T116" fmla="*/ 474 w 2102"/>
                  <a:gd name="T117" fmla="*/ 363 h 1673"/>
                  <a:gd name="T118" fmla="*/ 475 w 2102"/>
                  <a:gd name="T119" fmla="*/ 311 h 1673"/>
                  <a:gd name="T120" fmla="*/ 521 w 2102"/>
                  <a:gd name="T121" fmla="*/ 292 h 1673"/>
                  <a:gd name="T122" fmla="*/ 628 w 2102"/>
                  <a:gd name="T123" fmla="*/ 243 h 1673"/>
                  <a:gd name="T124" fmla="*/ 700 w 2102"/>
                  <a:gd name="T125" fmla="*/ 187 h 16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02" h="1673">
                    <a:moveTo>
                      <a:pt x="2102" y="559"/>
                    </a:moveTo>
                    <a:lnTo>
                      <a:pt x="2100" y="559"/>
                    </a:lnTo>
                    <a:lnTo>
                      <a:pt x="2098" y="562"/>
                    </a:lnTo>
                    <a:lnTo>
                      <a:pt x="2091" y="565"/>
                    </a:lnTo>
                    <a:lnTo>
                      <a:pt x="2084" y="570"/>
                    </a:lnTo>
                    <a:lnTo>
                      <a:pt x="2073" y="577"/>
                    </a:lnTo>
                    <a:lnTo>
                      <a:pt x="2060" y="584"/>
                    </a:lnTo>
                    <a:lnTo>
                      <a:pt x="2044" y="593"/>
                    </a:lnTo>
                    <a:lnTo>
                      <a:pt x="2026" y="604"/>
                    </a:lnTo>
                    <a:lnTo>
                      <a:pt x="2005" y="616"/>
                    </a:lnTo>
                    <a:lnTo>
                      <a:pt x="1980" y="629"/>
                    </a:lnTo>
                    <a:lnTo>
                      <a:pt x="1953" y="644"/>
                    </a:lnTo>
                    <a:lnTo>
                      <a:pt x="1924" y="660"/>
                    </a:lnTo>
                    <a:lnTo>
                      <a:pt x="1891" y="679"/>
                    </a:lnTo>
                    <a:lnTo>
                      <a:pt x="1855" y="698"/>
                    </a:lnTo>
                    <a:lnTo>
                      <a:pt x="1816" y="720"/>
                    </a:lnTo>
                    <a:lnTo>
                      <a:pt x="1774" y="743"/>
                    </a:lnTo>
                    <a:lnTo>
                      <a:pt x="1731" y="766"/>
                    </a:lnTo>
                    <a:lnTo>
                      <a:pt x="1689" y="784"/>
                    </a:lnTo>
                    <a:lnTo>
                      <a:pt x="1650" y="803"/>
                    </a:lnTo>
                    <a:lnTo>
                      <a:pt x="1614" y="819"/>
                    </a:lnTo>
                    <a:lnTo>
                      <a:pt x="1577" y="833"/>
                    </a:lnTo>
                    <a:lnTo>
                      <a:pt x="1545" y="845"/>
                    </a:lnTo>
                    <a:lnTo>
                      <a:pt x="1515" y="856"/>
                    </a:lnTo>
                    <a:lnTo>
                      <a:pt x="1487" y="864"/>
                    </a:lnTo>
                    <a:lnTo>
                      <a:pt x="1463" y="872"/>
                    </a:lnTo>
                    <a:lnTo>
                      <a:pt x="1440" y="877"/>
                    </a:lnTo>
                    <a:lnTo>
                      <a:pt x="1421" y="883"/>
                    </a:lnTo>
                    <a:lnTo>
                      <a:pt x="1406" y="887"/>
                    </a:lnTo>
                    <a:lnTo>
                      <a:pt x="1393" y="890"/>
                    </a:lnTo>
                    <a:lnTo>
                      <a:pt x="1385" y="891"/>
                    </a:lnTo>
                    <a:lnTo>
                      <a:pt x="1378" y="892"/>
                    </a:lnTo>
                    <a:lnTo>
                      <a:pt x="1377" y="892"/>
                    </a:lnTo>
                    <a:lnTo>
                      <a:pt x="1378" y="896"/>
                    </a:lnTo>
                    <a:lnTo>
                      <a:pt x="1382" y="908"/>
                    </a:lnTo>
                    <a:lnTo>
                      <a:pt x="1386" y="927"/>
                    </a:lnTo>
                    <a:lnTo>
                      <a:pt x="1390" y="953"/>
                    </a:lnTo>
                    <a:lnTo>
                      <a:pt x="1390" y="984"/>
                    </a:lnTo>
                    <a:lnTo>
                      <a:pt x="1386" y="1020"/>
                    </a:lnTo>
                    <a:lnTo>
                      <a:pt x="1377" y="1062"/>
                    </a:lnTo>
                    <a:lnTo>
                      <a:pt x="1358" y="1107"/>
                    </a:lnTo>
                    <a:lnTo>
                      <a:pt x="1337" y="1150"/>
                    </a:lnTo>
                    <a:lnTo>
                      <a:pt x="1324" y="1189"/>
                    </a:lnTo>
                    <a:lnTo>
                      <a:pt x="1313" y="1222"/>
                    </a:lnTo>
                    <a:lnTo>
                      <a:pt x="1308" y="1253"/>
                    </a:lnTo>
                    <a:lnTo>
                      <a:pt x="1304" y="1282"/>
                    </a:lnTo>
                    <a:lnTo>
                      <a:pt x="1304" y="1307"/>
                    </a:lnTo>
                    <a:lnTo>
                      <a:pt x="1305" y="1332"/>
                    </a:lnTo>
                    <a:lnTo>
                      <a:pt x="1306" y="1356"/>
                    </a:lnTo>
                    <a:lnTo>
                      <a:pt x="1305" y="1381"/>
                    </a:lnTo>
                    <a:lnTo>
                      <a:pt x="1298" y="1404"/>
                    </a:lnTo>
                    <a:lnTo>
                      <a:pt x="1286" y="1425"/>
                    </a:lnTo>
                    <a:lnTo>
                      <a:pt x="1270" y="1439"/>
                    </a:lnTo>
                    <a:lnTo>
                      <a:pt x="1251" y="1445"/>
                    </a:lnTo>
                    <a:lnTo>
                      <a:pt x="1230" y="1438"/>
                    </a:lnTo>
                    <a:lnTo>
                      <a:pt x="1207" y="1418"/>
                    </a:lnTo>
                    <a:lnTo>
                      <a:pt x="1182" y="1380"/>
                    </a:lnTo>
                    <a:lnTo>
                      <a:pt x="1162" y="1345"/>
                    </a:lnTo>
                    <a:lnTo>
                      <a:pt x="1143" y="1317"/>
                    </a:lnTo>
                    <a:lnTo>
                      <a:pt x="1126" y="1295"/>
                    </a:lnTo>
                    <a:lnTo>
                      <a:pt x="1110" y="1279"/>
                    </a:lnTo>
                    <a:lnTo>
                      <a:pt x="1092" y="1268"/>
                    </a:lnTo>
                    <a:lnTo>
                      <a:pt x="1076" y="1262"/>
                    </a:lnTo>
                    <a:lnTo>
                      <a:pt x="1060" y="1258"/>
                    </a:lnTo>
                    <a:lnTo>
                      <a:pt x="1044" y="1258"/>
                    </a:lnTo>
                    <a:lnTo>
                      <a:pt x="1064" y="1245"/>
                    </a:lnTo>
                    <a:lnTo>
                      <a:pt x="1081" y="1236"/>
                    </a:lnTo>
                    <a:lnTo>
                      <a:pt x="1099" y="1227"/>
                    </a:lnTo>
                    <a:lnTo>
                      <a:pt x="1114" y="1218"/>
                    </a:lnTo>
                    <a:lnTo>
                      <a:pt x="1124" y="1213"/>
                    </a:lnTo>
                    <a:lnTo>
                      <a:pt x="1134" y="1209"/>
                    </a:lnTo>
                    <a:lnTo>
                      <a:pt x="1141" y="1206"/>
                    </a:lnTo>
                    <a:lnTo>
                      <a:pt x="1142" y="1205"/>
                    </a:lnTo>
                    <a:lnTo>
                      <a:pt x="1141" y="1205"/>
                    </a:lnTo>
                    <a:lnTo>
                      <a:pt x="1139" y="1205"/>
                    </a:lnTo>
                    <a:lnTo>
                      <a:pt x="1135" y="1204"/>
                    </a:lnTo>
                    <a:lnTo>
                      <a:pt x="1130" y="1204"/>
                    </a:lnTo>
                    <a:lnTo>
                      <a:pt x="1123" y="1204"/>
                    </a:lnTo>
                    <a:lnTo>
                      <a:pt x="1115" y="1204"/>
                    </a:lnTo>
                    <a:lnTo>
                      <a:pt x="1106" y="1205"/>
                    </a:lnTo>
                    <a:lnTo>
                      <a:pt x="1093" y="1208"/>
                    </a:lnTo>
                    <a:lnTo>
                      <a:pt x="1080" y="1212"/>
                    </a:lnTo>
                    <a:lnTo>
                      <a:pt x="1064" y="1217"/>
                    </a:lnTo>
                    <a:lnTo>
                      <a:pt x="1046" y="1224"/>
                    </a:lnTo>
                    <a:lnTo>
                      <a:pt x="1026" y="1232"/>
                    </a:lnTo>
                    <a:lnTo>
                      <a:pt x="1004" y="1243"/>
                    </a:lnTo>
                    <a:lnTo>
                      <a:pt x="980" y="1255"/>
                    </a:lnTo>
                    <a:lnTo>
                      <a:pt x="955" y="1271"/>
                    </a:lnTo>
                    <a:lnTo>
                      <a:pt x="926" y="1289"/>
                    </a:lnTo>
                    <a:lnTo>
                      <a:pt x="898" y="1309"/>
                    </a:lnTo>
                    <a:lnTo>
                      <a:pt x="872" y="1332"/>
                    </a:lnTo>
                    <a:lnTo>
                      <a:pt x="848" y="1355"/>
                    </a:lnTo>
                    <a:lnTo>
                      <a:pt x="824" y="1379"/>
                    </a:lnTo>
                    <a:lnTo>
                      <a:pt x="802" y="1403"/>
                    </a:lnTo>
                    <a:lnTo>
                      <a:pt x="782" y="1427"/>
                    </a:lnTo>
                    <a:lnTo>
                      <a:pt x="762" y="1453"/>
                    </a:lnTo>
                    <a:lnTo>
                      <a:pt x="743" y="1476"/>
                    </a:lnTo>
                    <a:lnTo>
                      <a:pt x="724" y="1499"/>
                    </a:lnTo>
                    <a:lnTo>
                      <a:pt x="705" y="1522"/>
                    </a:lnTo>
                    <a:lnTo>
                      <a:pt x="686" y="1542"/>
                    </a:lnTo>
                    <a:lnTo>
                      <a:pt x="669" y="1559"/>
                    </a:lnTo>
                    <a:lnTo>
                      <a:pt x="650" y="1576"/>
                    </a:lnTo>
                    <a:lnTo>
                      <a:pt x="630" y="1589"/>
                    </a:lnTo>
                    <a:lnTo>
                      <a:pt x="611" y="1600"/>
                    </a:lnTo>
                    <a:lnTo>
                      <a:pt x="589" y="1607"/>
                    </a:lnTo>
                    <a:lnTo>
                      <a:pt x="552" y="1615"/>
                    </a:lnTo>
                    <a:lnTo>
                      <a:pt x="522" y="1616"/>
                    </a:lnTo>
                    <a:lnTo>
                      <a:pt x="500" y="1613"/>
                    </a:lnTo>
                    <a:lnTo>
                      <a:pt x="487" y="1607"/>
                    </a:lnTo>
                    <a:lnTo>
                      <a:pt x="479" y="1597"/>
                    </a:lnTo>
                    <a:lnTo>
                      <a:pt x="477" y="1585"/>
                    </a:lnTo>
                    <a:lnTo>
                      <a:pt x="480" y="1573"/>
                    </a:lnTo>
                    <a:lnTo>
                      <a:pt x="485" y="1559"/>
                    </a:lnTo>
                    <a:lnTo>
                      <a:pt x="499" y="1545"/>
                    </a:lnTo>
                    <a:lnTo>
                      <a:pt x="519" y="1528"/>
                    </a:lnTo>
                    <a:lnTo>
                      <a:pt x="546" y="1507"/>
                    </a:lnTo>
                    <a:lnTo>
                      <a:pt x="577" y="1481"/>
                    </a:lnTo>
                    <a:lnTo>
                      <a:pt x="609" y="1450"/>
                    </a:lnTo>
                    <a:lnTo>
                      <a:pt x="643" y="1412"/>
                    </a:lnTo>
                    <a:lnTo>
                      <a:pt x="673" y="1369"/>
                    </a:lnTo>
                    <a:lnTo>
                      <a:pt x="698" y="1317"/>
                    </a:lnTo>
                    <a:lnTo>
                      <a:pt x="709" y="1287"/>
                    </a:lnTo>
                    <a:lnTo>
                      <a:pt x="719" y="1262"/>
                    </a:lnTo>
                    <a:lnTo>
                      <a:pt x="725" y="1239"/>
                    </a:lnTo>
                    <a:lnTo>
                      <a:pt x="731" y="1218"/>
                    </a:lnTo>
                    <a:lnTo>
                      <a:pt x="735" y="1204"/>
                    </a:lnTo>
                    <a:lnTo>
                      <a:pt x="738" y="1191"/>
                    </a:lnTo>
                    <a:lnTo>
                      <a:pt x="739" y="1185"/>
                    </a:lnTo>
                    <a:lnTo>
                      <a:pt x="739" y="1182"/>
                    </a:lnTo>
                    <a:lnTo>
                      <a:pt x="735" y="1190"/>
                    </a:lnTo>
                    <a:lnTo>
                      <a:pt x="725" y="1212"/>
                    </a:lnTo>
                    <a:lnTo>
                      <a:pt x="708" y="1244"/>
                    </a:lnTo>
                    <a:lnTo>
                      <a:pt x="688" y="1283"/>
                    </a:lnTo>
                    <a:lnTo>
                      <a:pt x="662" y="1326"/>
                    </a:lnTo>
                    <a:lnTo>
                      <a:pt x="634" y="1368"/>
                    </a:lnTo>
                    <a:lnTo>
                      <a:pt x="604" y="1407"/>
                    </a:lnTo>
                    <a:lnTo>
                      <a:pt x="573" y="1438"/>
                    </a:lnTo>
                    <a:lnTo>
                      <a:pt x="564" y="1446"/>
                    </a:lnTo>
                    <a:lnTo>
                      <a:pt x="553" y="1454"/>
                    </a:lnTo>
                    <a:lnTo>
                      <a:pt x="543" y="1462"/>
                    </a:lnTo>
                    <a:lnTo>
                      <a:pt x="534" y="1470"/>
                    </a:lnTo>
                    <a:lnTo>
                      <a:pt x="523" y="1479"/>
                    </a:lnTo>
                    <a:lnTo>
                      <a:pt x="515" y="1487"/>
                    </a:lnTo>
                    <a:lnTo>
                      <a:pt x="506" y="1493"/>
                    </a:lnTo>
                    <a:lnTo>
                      <a:pt x="498" y="1501"/>
                    </a:lnTo>
                    <a:lnTo>
                      <a:pt x="484" y="1507"/>
                    </a:lnTo>
                    <a:lnTo>
                      <a:pt x="469" y="1512"/>
                    </a:lnTo>
                    <a:lnTo>
                      <a:pt x="454" y="1518"/>
                    </a:lnTo>
                    <a:lnTo>
                      <a:pt x="441" y="1523"/>
                    </a:lnTo>
                    <a:lnTo>
                      <a:pt x="427" y="1527"/>
                    </a:lnTo>
                    <a:lnTo>
                      <a:pt x="415" y="1530"/>
                    </a:lnTo>
                    <a:lnTo>
                      <a:pt x="405" y="1532"/>
                    </a:lnTo>
                    <a:lnTo>
                      <a:pt x="396" y="1534"/>
                    </a:lnTo>
                    <a:lnTo>
                      <a:pt x="383" y="1534"/>
                    </a:lnTo>
                    <a:lnTo>
                      <a:pt x="370" y="1530"/>
                    </a:lnTo>
                    <a:lnTo>
                      <a:pt x="356" y="1526"/>
                    </a:lnTo>
                    <a:lnTo>
                      <a:pt x="344" y="1518"/>
                    </a:lnTo>
                    <a:lnTo>
                      <a:pt x="333" y="1510"/>
                    </a:lnTo>
                    <a:lnTo>
                      <a:pt x="325" y="1499"/>
                    </a:lnTo>
                    <a:lnTo>
                      <a:pt x="321" y="1488"/>
                    </a:lnTo>
                    <a:lnTo>
                      <a:pt x="322" y="1476"/>
                    </a:lnTo>
                    <a:lnTo>
                      <a:pt x="330" y="1462"/>
                    </a:lnTo>
                    <a:lnTo>
                      <a:pt x="348" y="1445"/>
                    </a:lnTo>
                    <a:lnTo>
                      <a:pt x="372" y="1426"/>
                    </a:lnTo>
                    <a:lnTo>
                      <a:pt x="402" y="1404"/>
                    </a:lnTo>
                    <a:lnTo>
                      <a:pt x="434" y="1380"/>
                    </a:lnTo>
                    <a:lnTo>
                      <a:pt x="467" y="1353"/>
                    </a:lnTo>
                    <a:lnTo>
                      <a:pt x="499" y="1324"/>
                    </a:lnTo>
                    <a:lnTo>
                      <a:pt x="529" y="1291"/>
                    </a:lnTo>
                    <a:lnTo>
                      <a:pt x="553" y="1259"/>
                    </a:lnTo>
                    <a:lnTo>
                      <a:pt x="574" y="1225"/>
                    </a:lnTo>
                    <a:lnTo>
                      <a:pt x="591" y="1196"/>
                    </a:lnTo>
                    <a:lnTo>
                      <a:pt x="605" y="1167"/>
                    </a:lnTo>
                    <a:lnTo>
                      <a:pt x="615" y="1144"/>
                    </a:lnTo>
                    <a:lnTo>
                      <a:pt x="623" y="1125"/>
                    </a:lnTo>
                    <a:lnTo>
                      <a:pt x="627" y="1113"/>
                    </a:lnTo>
                    <a:lnTo>
                      <a:pt x="628" y="1109"/>
                    </a:lnTo>
                    <a:lnTo>
                      <a:pt x="624" y="1116"/>
                    </a:lnTo>
                    <a:lnTo>
                      <a:pt x="615" y="1134"/>
                    </a:lnTo>
                    <a:lnTo>
                      <a:pt x="599" y="1160"/>
                    </a:lnTo>
                    <a:lnTo>
                      <a:pt x="576" y="1194"/>
                    </a:lnTo>
                    <a:lnTo>
                      <a:pt x="549" y="1232"/>
                    </a:lnTo>
                    <a:lnTo>
                      <a:pt x="516" y="1270"/>
                    </a:lnTo>
                    <a:lnTo>
                      <a:pt x="481" y="1307"/>
                    </a:lnTo>
                    <a:lnTo>
                      <a:pt x="441" y="1342"/>
                    </a:lnTo>
                    <a:lnTo>
                      <a:pt x="440" y="1342"/>
                    </a:lnTo>
                    <a:lnTo>
                      <a:pt x="440" y="1344"/>
                    </a:lnTo>
                    <a:lnTo>
                      <a:pt x="438" y="1344"/>
                    </a:lnTo>
                    <a:lnTo>
                      <a:pt x="419" y="1353"/>
                    </a:lnTo>
                    <a:lnTo>
                      <a:pt x="399" y="1361"/>
                    </a:lnTo>
                    <a:lnTo>
                      <a:pt x="376" y="1369"/>
                    </a:lnTo>
                    <a:lnTo>
                      <a:pt x="352" y="1376"/>
                    </a:lnTo>
                    <a:lnTo>
                      <a:pt x="325" y="1380"/>
                    </a:lnTo>
                    <a:lnTo>
                      <a:pt x="297" y="1384"/>
                    </a:lnTo>
                    <a:lnTo>
                      <a:pt x="266" y="1384"/>
                    </a:lnTo>
                    <a:lnTo>
                      <a:pt x="233" y="1381"/>
                    </a:lnTo>
                    <a:lnTo>
                      <a:pt x="221" y="1379"/>
                    </a:lnTo>
                    <a:lnTo>
                      <a:pt x="208" y="1373"/>
                    </a:lnTo>
                    <a:lnTo>
                      <a:pt x="194" y="1367"/>
                    </a:lnTo>
                    <a:lnTo>
                      <a:pt x="183" y="1357"/>
                    </a:lnTo>
                    <a:lnTo>
                      <a:pt x="174" y="1348"/>
                    </a:lnTo>
                    <a:lnTo>
                      <a:pt x="167" y="1336"/>
                    </a:lnTo>
                    <a:lnTo>
                      <a:pt x="166" y="1325"/>
                    </a:lnTo>
                    <a:lnTo>
                      <a:pt x="169" y="1313"/>
                    </a:lnTo>
                    <a:lnTo>
                      <a:pt x="173" y="1307"/>
                    </a:lnTo>
                    <a:lnTo>
                      <a:pt x="179" y="1301"/>
                    </a:lnTo>
                    <a:lnTo>
                      <a:pt x="188" y="1295"/>
                    </a:lnTo>
                    <a:lnTo>
                      <a:pt x="198" y="1289"/>
                    </a:lnTo>
                    <a:lnTo>
                      <a:pt x="212" y="1280"/>
                    </a:lnTo>
                    <a:lnTo>
                      <a:pt x="225" y="1274"/>
                    </a:lnTo>
                    <a:lnTo>
                      <a:pt x="241" y="1266"/>
                    </a:lnTo>
                    <a:lnTo>
                      <a:pt x="258" y="1256"/>
                    </a:lnTo>
                    <a:lnTo>
                      <a:pt x="275" y="1248"/>
                    </a:lnTo>
                    <a:lnTo>
                      <a:pt x="294" y="1237"/>
                    </a:lnTo>
                    <a:lnTo>
                      <a:pt x="312" y="1227"/>
                    </a:lnTo>
                    <a:lnTo>
                      <a:pt x="330" y="1216"/>
                    </a:lnTo>
                    <a:lnTo>
                      <a:pt x="349" y="1204"/>
                    </a:lnTo>
                    <a:lnTo>
                      <a:pt x="367" y="1191"/>
                    </a:lnTo>
                    <a:lnTo>
                      <a:pt x="384" y="1178"/>
                    </a:lnTo>
                    <a:lnTo>
                      <a:pt x="401" y="1163"/>
                    </a:lnTo>
                    <a:lnTo>
                      <a:pt x="430" y="1134"/>
                    </a:lnTo>
                    <a:lnTo>
                      <a:pt x="456" y="1105"/>
                    </a:lnTo>
                    <a:lnTo>
                      <a:pt x="477" y="1077"/>
                    </a:lnTo>
                    <a:lnTo>
                      <a:pt x="496" y="1053"/>
                    </a:lnTo>
                    <a:lnTo>
                      <a:pt x="510" y="1031"/>
                    </a:lnTo>
                    <a:lnTo>
                      <a:pt x="521" y="1014"/>
                    </a:lnTo>
                    <a:lnTo>
                      <a:pt x="526" y="1003"/>
                    </a:lnTo>
                    <a:lnTo>
                      <a:pt x="529" y="999"/>
                    </a:lnTo>
                    <a:lnTo>
                      <a:pt x="527" y="1000"/>
                    </a:lnTo>
                    <a:lnTo>
                      <a:pt x="523" y="1005"/>
                    </a:lnTo>
                    <a:lnTo>
                      <a:pt x="518" y="1014"/>
                    </a:lnTo>
                    <a:lnTo>
                      <a:pt x="508" y="1023"/>
                    </a:lnTo>
                    <a:lnTo>
                      <a:pt x="499" y="1035"/>
                    </a:lnTo>
                    <a:lnTo>
                      <a:pt x="485" y="1050"/>
                    </a:lnTo>
                    <a:lnTo>
                      <a:pt x="472" y="1066"/>
                    </a:lnTo>
                    <a:lnTo>
                      <a:pt x="456" y="1082"/>
                    </a:lnTo>
                    <a:lnTo>
                      <a:pt x="446" y="1085"/>
                    </a:lnTo>
                    <a:lnTo>
                      <a:pt x="436" y="1089"/>
                    </a:lnTo>
                    <a:lnTo>
                      <a:pt x="421" y="1093"/>
                    </a:lnTo>
                    <a:lnTo>
                      <a:pt x="405" y="1098"/>
                    </a:lnTo>
                    <a:lnTo>
                      <a:pt x="387" y="1104"/>
                    </a:lnTo>
                    <a:lnTo>
                      <a:pt x="368" y="1109"/>
                    </a:lnTo>
                    <a:lnTo>
                      <a:pt x="348" y="1115"/>
                    </a:lnTo>
                    <a:lnTo>
                      <a:pt x="326" y="1120"/>
                    </a:lnTo>
                    <a:lnTo>
                      <a:pt x="303" y="1124"/>
                    </a:lnTo>
                    <a:lnTo>
                      <a:pt x="282" y="1129"/>
                    </a:lnTo>
                    <a:lnTo>
                      <a:pt x="259" y="1132"/>
                    </a:lnTo>
                    <a:lnTo>
                      <a:pt x="237" y="1136"/>
                    </a:lnTo>
                    <a:lnTo>
                      <a:pt x="216" y="1138"/>
                    </a:lnTo>
                    <a:lnTo>
                      <a:pt x="196" y="1139"/>
                    </a:lnTo>
                    <a:lnTo>
                      <a:pt x="175" y="1139"/>
                    </a:lnTo>
                    <a:lnTo>
                      <a:pt x="158" y="1138"/>
                    </a:lnTo>
                    <a:lnTo>
                      <a:pt x="123" y="1132"/>
                    </a:lnTo>
                    <a:lnTo>
                      <a:pt x="96" y="1125"/>
                    </a:lnTo>
                    <a:lnTo>
                      <a:pt x="76" y="1119"/>
                    </a:lnTo>
                    <a:lnTo>
                      <a:pt x="61" y="1109"/>
                    </a:lnTo>
                    <a:lnTo>
                      <a:pt x="53" y="1101"/>
                    </a:lnTo>
                    <a:lnTo>
                      <a:pt x="49" y="1092"/>
                    </a:lnTo>
                    <a:lnTo>
                      <a:pt x="50" y="1081"/>
                    </a:lnTo>
                    <a:lnTo>
                      <a:pt x="53" y="1070"/>
                    </a:lnTo>
                    <a:lnTo>
                      <a:pt x="57" y="1061"/>
                    </a:lnTo>
                    <a:lnTo>
                      <a:pt x="62" y="1053"/>
                    </a:lnTo>
                    <a:lnTo>
                      <a:pt x="70" y="1049"/>
                    </a:lnTo>
                    <a:lnTo>
                      <a:pt x="81" y="1045"/>
                    </a:lnTo>
                    <a:lnTo>
                      <a:pt x="96" y="1041"/>
                    </a:lnTo>
                    <a:lnTo>
                      <a:pt x="117" y="1036"/>
                    </a:lnTo>
                    <a:lnTo>
                      <a:pt x="146" y="1031"/>
                    </a:lnTo>
                    <a:lnTo>
                      <a:pt x="183" y="1023"/>
                    </a:lnTo>
                    <a:lnTo>
                      <a:pt x="197" y="1020"/>
                    </a:lnTo>
                    <a:lnTo>
                      <a:pt x="212" y="1016"/>
                    </a:lnTo>
                    <a:lnTo>
                      <a:pt x="228" y="1012"/>
                    </a:lnTo>
                    <a:lnTo>
                      <a:pt x="243" y="1007"/>
                    </a:lnTo>
                    <a:lnTo>
                      <a:pt x="260" y="1001"/>
                    </a:lnTo>
                    <a:lnTo>
                      <a:pt x="277" y="995"/>
                    </a:lnTo>
                    <a:lnTo>
                      <a:pt x="294" y="988"/>
                    </a:lnTo>
                    <a:lnTo>
                      <a:pt x="310" y="980"/>
                    </a:lnTo>
                    <a:lnTo>
                      <a:pt x="328" y="970"/>
                    </a:lnTo>
                    <a:lnTo>
                      <a:pt x="345" y="960"/>
                    </a:lnTo>
                    <a:lnTo>
                      <a:pt x="363" y="949"/>
                    </a:lnTo>
                    <a:lnTo>
                      <a:pt x="380" y="937"/>
                    </a:lnTo>
                    <a:lnTo>
                      <a:pt x="398" y="923"/>
                    </a:lnTo>
                    <a:lnTo>
                      <a:pt x="415" y="908"/>
                    </a:lnTo>
                    <a:lnTo>
                      <a:pt x="433" y="891"/>
                    </a:lnTo>
                    <a:lnTo>
                      <a:pt x="449" y="873"/>
                    </a:lnTo>
                    <a:lnTo>
                      <a:pt x="465" y="855"/>
                    </a:lnTo>
                    <a:lnTo>
                      <a:pt x="481" y="837"/>
                    </a:lnTo>
                    <a:lnTo>
                      <a:pt x="498" y="819"/>
                    </a:lnTo>
                    <a:lnTo>
                      <a:pt x="514" y="802"/>
                    </a:lnTo>
                    <a:lnTo>
                      <a:pt x="531" y="786"/>
                    </a:lnTo>
                    <a:lnTo>
                      <a:pt x="547" y="770"/>
                    </a:lnTo>
                    <a:lnTo>
                      <a:pt x="565" y="755"/>
                    </a:lnTo>
                    <a:lnTo>
                      <a:pt x="583" y="740"/>
                    </a:lnTo>
                    <a:lnTo>
                      <a:pt x="600" y="725"/>
                    </a:lnTo>
                    <a:lnTo>
                      <a:pt x="618" y="710"/>
                    </a:lnTo>
                    <a:lnTo>
                      <a:pt x="636" y="697"/>
                    </a:lnTo>
                    <a:lnTo>
                      <a:pt x="655" y="683"/>
                    </a:lnTo>
                    <a:lnTo>
                      <a:pt x="674" y="670"/>
                    </a:lnTo>
                    <a:lnTo>
                      <a:pt x="694" y="658"/>
                    </a:lnTo>
                    <a:lnTo>
                      <a:pt x="715" y="644"/>
                    </a:lnTo>
                    <a:lnTo>
                      <a:pt x="736" y="632"/>
                    </a:lnTo>
                    <a:lnTo>
                      <a:pt x="774" y="611"/>
                    </a:lnTo>
                    <a:lnTo>
                      <a:pt x="802" y="593"/>
                    </a:lnTo>
                    <a:lnTo>
                      <a:pt x="824" y="580"/>
                    </a:lnTo>
                    <a:lnTo>
                      <a:pt x="837" y="571"/>
                    </a:lnTo>
                    <a:lnTo>
                      <a:pt x="847" y="565"/>
                    </a:lnTo>
                    <a:lnTo>
                      <a:pt x="851" y="562"/>
                    </a:lnTo>
                    <a:lnTo>
                      <a:pt x="853" y="559"/>
                    </a:lnTo>
                    <a:lnTo>
                      <a:pt x="855" y="557"/>
                    </a:lnTo>
                    <a:lnTo>
                      <a:pt x="858" y="554"/>
                    </a:lnTo>
                    <a:lnTo>
                      <a:pt x="863" y="549"/>
                    </a:lnTo>
                    <a:lnTo>
                      <a:pt x="872" y="540"/>
                    </a:lnTo>
                    <a:lnTo>
                      <a:pt x="883" y="531"/>
                    </a:lnTo>
                    <a:lnTo>
                      <a:pt x="897" y="520"/>
                    </a:lnTo>
                    <a:lnTo>
                      <a:pt x="914" y="507"/>
                    </a:lnTo>
                    <a:lnTo>
                      <a:pt x="934" y="492"/>
                    </a:lnTo>
                    <a:lnTo>
                      <a:pt x="957" y="476"/>
                    </a:lnTo>
                    <a:lnTo>
                      <a:pt x="984" y="457"/>
                    </a:lnTo>
                    <a:lnTo>
                      <a:pt x="1014" y="438"/>
                    </a:lnTo>
                    <a:lnTo>
                      <a:pt x="1048" y="416"/>
                    </a:lnTo>
                    <a:lnTo>
                      <a:pt x="1084" y="395"/>
                    </a:lnTo>
                    <a:lnTo>
                      <a:pt x="1124" y="372"/>
                    </a:lnTo>
                    <a:lnTo>
                      <a:pt x="1169" y="346"/>
                    </a:lnTo>
                    <a:lnTo>
                      <a:pt x="1217" y="322"/>
                    </a:lnTo>
                    <a:lnTo>
                      <a:pt x="1270" y="295"/>
                    </a:lnTo>
                    <a:lnTo>
                      <a:pt x="1328" y="267"/>
                    </a:lnTo>
                    <a:lnTo>
                      <a:pt x="1386" y="239"/>
                    </a:lnTo>
                    <a:lnTo>
                      <a:pt x="1445" y="212"/>
                    </a:lnTo>
                    <a:lnTo>
                      <a:pt x="1505" y="186"/>
                    </a:lnTo>
                    <a:lnTo>
                      <a:pt x="1563" y="160"/>
                    </a:lnTo>
                    <a:lnTo>
                      <a:pt x="1619" y="135"/>
                    </a:lnTo>
                    <a:lnTo>
                      <a:pt x="1673" y="112"/>
                    </a:lnTo>
                    <a:lnTo>
                      <a:pt x="1724" y="90"/>
                    </a:lnTo>
                    <a:lnTo>
                      <a:pt x="1773" y="71"/>
                    </a:lnTo>
                    <a:lnTo>
                      <a:pt x="1816" y="54"/>
                    </a:lnTo>
                    <a:lnTo>
                      <a:pt x="1855" y="38"/>
                    </a:lnTo>
                    <a:lnTo>
                      <a:pt x="1889" y="24"/>
                    </a:lnTo>
                    <a:lnTo>
                      <a:pt x="1916" y="15"/>
                    </a:lnTo>
                    <a:lnTo>
                      <a:pt x="1935" y="7"/>
                    </a:lnTo>
                    <a:lnTo>
                      <a:pt x="1948" y="1"/>
                    </a:lnTo>
                    <a:lnTo>
                      <a:pt x="1952" y="0"/>
                    </a:lnTo>
                    <a:lnTo>
                      <a:pt x="1949" y="1"/>
                    </a:lnTo>
                    <a:lnTo>
                      <a:pt x="1939" y="3"/>
                    </a:lnTo>
                    <a:lnTo>
                      <a:pt x="1924" y="7"/>
                    </a:lnTo>
                    <a:lnTo>
                      <a:pt x="1902" y="12"/>
                    </a:lnTo>
                    <a:lnTo>
                      <a:pt x="1875" y="19"/>
                    </a:lnTo>
                    <a:lnTo>
                      <a:pt x="1844" y="27"/>
                    </a:lnTo>
                    <a:lnTo>
                      <a:pt x="1807" y="38"/>
                    </a:lnTo>
                    <a:lnTo>
                      <a:pt x="1766" y="50"/>
                    </a:lnTo>
                    <a:lnTo>
                      <a:pt x="1722" y="63"/>
                    </a:lnTo>
                    <a:lnTo>
                      <a:pt x="1672" y="78"/>
                    </a:lnTo>
                    <a:lnTo>
                      <a:pt x="1619" y="96"/>
                    </a:lnTo>
                    <a:lnTo>
                      <a:pt x="1564" y="116"/>
                    </a:lnTo>
                    <a:lnTo>
                      <a:pt x="1506" y="136"/>
                    </a:lnTo>
                    <a:lnTo>
                      <a:pt x="1445" y="160"/>
                    </a:lnTo>
                    <a:lnTo>
                      <a:pt x="1382" y="186"/>
                    </a:lnTo>
                    <a:lnTo>
                      <a:pt x="1317" y="213"/>
                    </a:lnTo>
                    <a:lnTo>
                      <a:pt x="1254" y="241"/>
                    </a:lnTo>
                    <a:lnTo>
                      <a:pt x="1195" y="271"/>
                    </a:lnTo>
                    <a:lnTo>
                      <a:pt x="1139" y="301"/>
                    </a:lnTo>
                    <a:lnTo>
                      <a:pt x="1088" y="329"/>
                    </a:lnTo>
                    <a:lnTo>
                      <a:pt x="1041" y="357"/>
                    </a:lnTo>
                    <a:lnTo>
                      <a:pt x="998" y="384"/>
                    </a:lnTo>
                    <a:lnTo>
                      <a:pt x="959" y="411"/>
                    </a:lnTo>
                    <a:lnTo>
                      <a:pt x="924" y="435"/>
                    </a:lnTo>
                    <a:lnTo>
                      <a:pt x="893" y="458"/>
                    </a:lnTo>
                    <a:lnTo>
                      <a:pt x="867" y="480"/>
                    </a:lnTo>
                    <a:lnTo>
                      <a:pt x="844" y="499"/>
                    </a:lnTo>
                    <a:lnTo>
                      <a:pt x="825" y="514"/>
                    </a:lnTo>
                    <a:lnTo>
                      <a:pt x="812" y="527"/>
                    </a:lnTo>
                    <a:lnTo>
                      <a:pt x="801" y="536"/>
                    </a:lnTo>
                    <a:lnTo>
                      <a:pt x="796" y="542"/>
                    </a:lnTo>
                    <a:lnTo>
                      <a:pt x="793" y="545"/>
                    </a:lnTo>
                    <a:lnTo>
                      <a:pt x="794" y="545"/>
                    </a:lnTo>
                    <a:lnTo>
                      <a:pt x="779" y="553"/>
                    </a:lnTo>
                    <a:lnTo>
                      <a:pt x="763" y="561"/>
                    </a:lnTo>
                    <a:lnTo>
                      <a:pt x="746" y="570"/>
                    </a:lnTo>
                    <a:lnTo>
                      <a:pt x="727" y="580"/>
                    </a:lnTo>
                    <a:lnTo>
                      <a:pt x="708" y="590"/>
                    </a:lnTo>
                    <a:lnTo>
                      <a:pt x="686" y="602"/>
                    </a:lnTo>
                    <a:lnTo>
                      <a:pt x="666" y="615"/>
                    </a:lnTo>
                    <a:lnTo>
                      <a:pt x="643" y="627"/>
                    </a:lnTo>
                    <a:lnTo>
                      <a:pt x="618" y="643"/>
                    </a:lnTo>
                    <a:lnTo>
                      <a:pt x="593" y="662"/>
                    </a:lnTo>
                    <a:lnTo>
                      <a:pt x="570" y="681"/>
                    </a:lnTo>
                    <a:lnTo>
                      <a:pt x="547" y="702"/>
                    </a:lnTo>
                    <a:lnTo>
                      <a:pt x="525" y="724"/>
                    </a:lnTo>
                    <a:lnTo>
                      <a:pt x="503" y="747"/>
                    </a:lnTo>
                    <a:lnTo>
                      <a:pt x="480" y="771"/>
                    </a:lnTo>
                    <a:lnTo>
                      <a:pt x="458" y="794"/>
                    </a:lnTo>
                    <a:lnTo>
                      <a:pt x="437" y="818"/>
                    </a:lnTo>
                    <a:lnTo>
                      <a:pt x="415" y="841"/>
                    </a:lnTo>
                    <a:lnTo>
                      <a:pt x="394" y="863"/>
                    </a:lnTo>
                    <a:lnTo>
                      <a:pt x="372" y="884"/>
                    </a:lnTo>
                    <a:lnTo>
                      <a:pt x="351" y="904"/>
                    </a:lnTo>
                    <a:lnTo>
                      <a:pt x="328" y="922"/>
                    </a:lnTo>
                    <a:lnTo>
                      <a:pt x="305" y="939"/>
                    </a:lnTo>
                    <a:lnTo>
                      <a:pt x="282" y="953"/>
                    </a:lnTo>
                    <a:lnTo>
                      <a:pt x="251" y="968"/>
                    </a:lnTo>
                    <a:lnTo>
                      <a:pt x="223" y="981"/>
                    </a:lnTo>
                    <a:lnTo>
                      <a:pt x="196" y="991"/>
                    </a:lnTo>
                    <a:lnTo>
                      <a:pt x="170" y="999"/>
                    </a:lnTo>
                    <a:lnTo>
                      <a:pt x="146" y="1005"/>
                    </a:lnTo>
                    <a:lnTo>
                      <a:pt x="123" y="1011"/>
                    </a:lnTo>
                    <a:lnTo>
                      <a:pt x="103" y="1015"/>
                    </a:lnTo>
                    <a:lnTo>
                      <a:pt x="84" y="1019"/>
                    </a:lnTo>
                    <a:lnTo>
                      <a:pt x="66" y="1022"/>
                    </a:lnTo>
                    <a:lnTo>
                      <a:pt x="50" y="1026"/>
                    </a:lnTo>
                    <a:lnTo>
                      <a:pt x="38" y="1028"/>
                    </a:lnTo>
                    <a:lnTo>
                      <a:pt x="26" y="1032"/>
                    </a:lnTo>
                    <a:lnTo>
                      <a:pt x="16" y="1038"/>
                    </a:lnTo>
                    <a:lnTo>
                      <a:pt x="10" y="1043"/>
                    </a:lnTo>
                    <a:lnTo>
                      <a:pt x="4" y="1051"/>
                    </a:lnTo>
                    <a:lnTo>
                      <a:pt x="2" y="1061"/>
                    </a:lnTo>
                    <a:lnTo>
                      <a:pt x="0" y="1081"/>
                    </a:lnTo>
                    <a:lnTo>
                      <a:pt x="2" y="1100"/>
                    </a:lnTo>
                    <a:lnTo>
                      <a:pt x="8" y="1119"/>
                    </a:lnTo>
                    <a:lnTo>
                      <a:pt x="20" y="1134"/>
                    </a:lnTo>
                    <a:lnTo>
                      <a:pt x="38" y="1147"/>
                    </a:lnTo>
                    <a:lnTo>
                      <a:pt x="62" y="1158"/>
                    </a:lnTo>
                    <a:lnTo>
                      <a:pt x="95" y="1163"/>
                    </a:lnTo>
                    <a:lnTo>
                      <a:pt x="135" y="1166"/>
                    </a:lnTo>
                    <a:lnTo>
                      <a:pt x="157" y="1166"/>
                    </a:lnTo>
                    <a:lnTo>
                      <a:pt x="177" y="1166"/>
                    </a:lnTo>
                    <a:lnTo>
                      <a:pt x="196" y="1165"/>
                    </a:lnTo>
                    <a:lnTo>
                      <a:pt x="213" y="1165"/>
                    </a:lnTo>
                    <a:lnTo>
                      <a:pt x="229" y="1163"/>
                    </a:lnTo>
                    <a:lnTo>
                      <a:pt x="246" y="1163"/>
                    </a:lnTo>
                    <a:lnTo>
                      <a:pt x="260" y="1162"/>
                    </a:lnTo>
                    <a:lnTo>
                      <a:pt x="274" y="1159"/>
                    </a:lnTo>
                    <a:lnTo>
                      <a:pt x="287" y="1158"/>
                    </a:lnTo>
                    <a:lnTo>
                      <a:pt x="301" y="1155"/>
                    </a:lnTo>
                    <a:lnTo>
                      <a:pt x="313" y="1152"/>
                    </a:lnTo>
                    <a:lnTo>
                      <a:pt x="326" y="1148"/>
                    </a:lnTo>
                    <a:lnTo>
                      <a:pt x="339" y="1146"/>
                    </a:lnTo>
                    <a:lnTo>
                      <a:pt x="352" y="1140"/>
                    </a:lnTo>
                    <a:lnTo>
                      <a:pt x="364" y="1136"/>
                    </a:lnTo>
                    <a:lnTo>
                      <a:pt x="378" y="1131"/>
                    </a:lnTo>
                    <a:lnTo>
                      <a:pt x="386" y="1127"/>
                    </a:lnTo>
                    <a:lnTo>
                      <a:pt x="394" y="1124"/>
                    </a:lnTo>
                    <a:lnTo>
                      <a:pt x="401" y="1121"/>
                    </a:lnTo>
                    <a:lnTo>
                      <a:pt x="407" y="1119"/>
                    </a:lnTo>
                    <a:lnTo>
                      <a:pt x="413" y="1116"/>
                    </a:lnTo>
                    <a:lnTo>
                      <a:pt x="418" y="1113"/>
                    </a:lnTo>
                    <a:lnTo>
                      <a:pt x="423" y="1112"/>
                    </a:lnTo>
                    <a:lnTo>
                      <a:pt x="427" y="1109"/>
                    </a:lnTo>
                    <a:lnTo>
                      <a:pt x="414" y="1121"/>
                    </a:lnTo>
                    <a:lnTo>
                      <a:pt x="401" y="1134"/>
                    </a:lnTo>
                    <a:lnTo>
                      <a:pt x="386" y="1146"/>
                    </a:lnTo>
                    <a:lnTo>
                      <a:pt x="371" y="1158"/>
                    </a:lnTo>
                    <a:lnTo>
                      <a:pt x="356" y="1170"/>
                    </a:lnTo>
                    <a:lnTo>
                      <a:pt x="340" y="1181"/>
                    </a:lnTo>
                    <a:lnTo>
                      <a:pt x="324" y="1191"/>
                    </a:lnTo>
                    <a:lnTo>
                      <a:pt x="308" y="1201"/>
                    </a:lnTo>
                    <a:lnTo>
                      <a:pt x="264" y="1224"/>
                    </a:lnTo>
                    <a:lnTo>
                      <a:pt x="227" y="1241"/>
                    </a:lnTo>
                    <a:lnTo>
                      <a:pt x="196" y="1255"/>
                    </a:lnTo>
                    <a:lnTo>
                      <a:pt x="169" y="1267"/>
                    </a:lnTo>
                    <a:lnTo>
                      <a:pt x="148" y="1279"/>
                    </a:lnTo>
                    <a:lnTo>
                      <a:pt x="134" y="1291"/>
                    </a:lnTo>
                    <a:lnTo>
                      <a:pt x="124" y="1305"/>
                    </a:lnTo>
                    <a:lnTo>
                      <a:pt x="121" y="1324"/>
                    </a:lnTo>
                    <a:lnTo>
                      <a:pt x="123" y="1344"/>
                    </a:lnTo>
                    <a:lnTo>
                      <a:pt x="128" y="1363"/>
                    </a:lnTo>
                    <a:lnTo>
                      <a:pt x="138" y="1380"/>
                    </a:lnTo>
                    <a:lnTo>
                      <a:pt x="150" y="1394"/>
                    </a:lnTo>
                    <a:lnTo>
                      <a:pt x="165" y="1407"/>
                    </a:lnTo>
                    <a:lnTo>
                      <a:pt x="181" y="1417"/>
                    </a:lnTo>
                    <a:lnTo>
                      <a:pt x="200" y="1425"/>
                    </a:lnTo>
                    <a:lnTo>
                      <a:pt x="219" y="1429"/>
                    </a:lnTo>
                    <a:lnTo>
                      <a:pt x="232" y="1430"/>
                    </a:lnTo>
                    <a:lnTo>
                      <a:pt x="247" y="1430"/>
                    </a:lnTo>
                    <a:lnTo>
                      <a:pt x="263" y="1429"/>
                    </a:lnTo>
                    <a:lnTo>
                      <a:pt x="279" y="1426"/>
                    </a:lnTo>
                    <a:lnTo>
                      <a:pt x="295" y="1423"/>
                    </a:lnTo>
                    <a:lnTo>
                      <a:pt x="310" y="1419"/>
                    </a:lnTo>
                    <a:lnTo>
                      <a:pt x="326" y="1417"/>
                    </a:lnTo>
                    <a:lnTo>
                      <a:pt x="340" y="1412"/>
                    </a:lnTo>
                    <a:lnTo>
                      <a:pt x="324" y="1423"/>
                    </a:lnTo>
                    <a:lnTo>
                      <a:pt x="310" y="1433"/>
                    </a:lnTo>
                    <a:lnTo>
                      <a:pt x="299" y="1442"/>
                    </a:lnTo>
                    <a:lnTo>
                      <a:pt x="291" y="1452"/>
                    </a:lnTo>
                    <a:lnTo>
                      <a:pt x="285" y="1461"/>
                    </a:lnTo>
                    <a:lnTo>
                      <a:pt x="279" y="1470"/>
                    </a:lnTo>
                    <a:lnTo>
                      <a:pt x="278" y="1483"/>
                    </a:lnTo>
                    <a:lnTo>
                      <a:pt x="278" y="1495"/>
                    </a:lnTo>
                    <a:lnTo>
                      <a:pt x="282" y="1514"/>
                    </a:lnTo>
                    <a:lnTo>
                      <a:pt x="289" y="1530"/>
                    </a:lnTo>
                    <a:lnTo>
                      <a:pt x="299" y="1542"/>
                    </a:lnTo>
                    <a:lnTo>
                      <a:pt x="312" y="1551"/>
                    </a:lnTo>
                    <a:lnTo>
                      <a:pt x="326" y="1558"/>
                    </a:lnTo>
                    <a:lnTo>
                      <a:pt x="343" y="1562"/>
                    </a:lnTo>
                    <a:lnTo>
                      <a:pt x="360" y="1565"/>
                    </a:lnTo>
                    <a:lnTo>
                      <a:pt x="380" y="1566"/>
                    </a:lnTo>
                    <a:lnTo>
                      <a:pt x="388" y="1566"/>
                    </a:lnTo>
                    <a:lnTo>
                      <a:pt x="396" y="1565"/>
                    </a:lnTo>
                    <a:lnTo>
                      <a:pt x="405" y="1563"/>
                    </a:lnTo>
                    <a:lnTo>
                      <a:pt x="414" y="1561"/>
                    </a:lnTo>
                    <a:lnTo>
                      <a:pt x="423" y="1558"/>
                    </a:lnTo>
                    <a:lnTo>
                      <a:pt x="432" y="1555"/>
                    </a:lnTo>
                    <a:lnTo>
                      <a:pt x="441" y="1551"/>
                    </a:lnTo>
                    <a:lnTo>
                      <a:pt x="450" y="1547"/>
                    </a:lnTo>
                    <a:lnTo>
                      <a:pt x="436" y="1567"/>
                    </a:lnTo>
                    <a:lnTo>
                      <a:pt x="426" y="1586"/>
                    </a:lnTo>
                    <a:lnTo>
                      <a:pt x="421" y="1604"/>
                    </a:lnTo>
                    <a:lnTo>
                      <a:pt x="421" y="1623"/>
                    </a:lnTo>
                    <a:lnTo>
                      <a:pt x="425" y="1632"/>
                    </a:lnTo>
                    <a:lnTo>
                      <a:pt x="430" y="1642"/>
                    </a:lnTo>
                    <a:lnTo>
                      <a:pt x="440" y="1650"/>
                    </a:lnTo>
                    <a:lnTo>
                      <a:pt x="452" y="1656"/>
                    </a:lnTo>
                    <a:lnTo>
                      <a:pt x="465" y="1662"/>
                    </a:lnTo>
                    <a:lnTo>
                      <a:pt x="480" y="1666"/>
                    </a:lnTo>
                    <a:lnTo>
                      <a:pt x="496" y="1670"/>
                    </a:lnTo>
                    <a:lnTo>
                      <a:pt x="515" y="1671"/>
                    </a:lnTo>
                    <a:lnTo>
                      <a:pt x="533" y="1673"/>
                    </a:lnTo>
                    <a:lnTo>
                      <a:pt x="552" y="1673"/>
                    </a:lnTo>
                    <a:lnTo>
                      <a:pt x="570" y="1671"/>
                    </a:lnTo>
                    <a:lnTo>
                      <a:pt x="589" y="1669"/>
                    </a:lnTo>
                    <a:lnTo>
                      <a:pt x="607" y="1665"/>
                    </a:lnTo>
                    <a:lnTo>
                      <a:pt x="623" y="1659"/>
                    </a:lnTo>
                    <a:lnTo>
                      <a:pt x="639" y="1652"/>
                    </a:lnTo>
                    <a:lnTo>
                      <a:pt x="653" y="1644"/>
                    </a:lnTo>
                    <a:lnTo>
                      <a:pt x="666" y="1634"/>
                    </a:lnTo>
                    <a:lnTo>
                      <a:pt x="680" y="1621"/>
                    </a:lnTo>
                    <a:lnTo>
                      <a:pt x="696" y="1605"/>
                    </a:lnTo>
                    <a:lnTo>
                      <a:pt x="712" y="1588"/>
                    </a:lnTo>
                    <a:lnTo>
                      <a:pt x="729" y="1567"/>
                    </a:lnTo>
                    <a:lnTo>
                      <a:pt x="747" y="1547"/>
                    </a:lnTo>
                    <a:lnTo>
                      <a:pt x="765" y="1524"/>
                    </a:lnTo>
                    <a:lnTo>
                      <a:pt x="783" y="1503"/>
                    </a:lnTo>
                    <a:lnTo>
                      <a:pt x="802" y="1480"/>
                    </a:lnTo>
                    <a:lnTo>
                      <a:pt x="821" y="1456"/>
                    </a:lnTo>
                    <a:lnTo>
                      <a:pt x="840" y="1434"/>
                    </a:lnTo>
                    <a:lnTo>
                      <a:pt x="859" y="1411"/>
                    </a:lnTo>
                    <a:lnTo>
                      <a:pt x="876" y="1391"/>
                    </a:lnTo>
                    <a:lnTo>
                      <a:pt x="895" y="1371"/>
                    </a:lnTo>
                    <a:lnTo>
                      <a:pt x="913" y="1353"/>
                    </a:lnTo>
                    <a:lnTo>
                      <a:pt x="929" y="1337"/>
                    </a:lnTo>
                    <a:lnTo>
                      <a:pt x="937" y="1330"/>
                    </a:lnTo>
                    <a:lnTo>
                      <a:pt x="944" y="1324"/>
                    </a:lnTo>
                    <a:lnTo>
                      <a:pt x="952" y="1318"/>
                    </a:lnTo>
                    <a:lnTo>
                      <a:pt x="960" y="1311"/>
                    </a:lnTo>
                    <a:lnTo>
                      <a:pt x="968" y="1306"/>
                    </a:lnTo>
                    <a:lnTo>
                      <a:pt x="976" y="1299"/>
                    </a:lnTo>
                    <a:lnTo>
                      <a:pt x="986" y="1294"/>
                    </a:lnTo>
                    <a:lnTo>
                      <a:pt x="994" y="1289"/>
                    </a:lnTo>
                    <a:lnTo>
                      <a:pt x="1002" y="1287"/>
                    </a:lnTo>
                    <a:lnTo>
                      <a:pt x="1011" y="1287"/>
                    </a:lnTo>
                    <a:lnTo>
                      <a:pt x="1021" y="1287"/>
                    </a:lnTo>
                    <a:lnTo>
                      <a:pt x="1030" y="1287"/>
                    </a:lnTo>
                    <a:lnTo>
                      <a:pt x="1038" y="1287"/>
                    </a:lnTo>
                    <a:lnTo>
                      <a:pt x="1048" y="1289"/>
                    </a:lnTo>
                    <a:lnTo>
                      <a:pt x="1054" y="1290"/>
                    </a:lnTo>
                    <a:lnTo>
                      <a:pt x="1062" y="1293"/>
                    </a:lnTo>
                    <a:lnTo>
                      <a:pt x="1076" y="1302"/>
                    </a:lnTo>
                    <a:lnTo>
                      <a:pt x="1088" y="1314"/>
                    </a:lnTo>
                    <a:lnTo>
                      <a:pt x="1099" y="1330"/>
                    </a:lnTo>
                    <a:lnTo>
                      <a:pt x="1111" y="1349"/>
                    </a:lnTo>
                    <a:lnTo>
                      <a:pt x="1123" y="1369"/>
                    </a:lnTo>
                    <a:lnTo>
                      <a:pt x="1138" y="1392"/>
                    </a:lnTo>
                    <a:lnTo>
                      <a:pt x="1155" y="1417"/>
                    </a:lnTo>
                    <a:lnTo>
                      <a:pt x="1177" y="1441"/>
                    </a:lnTo>
                    <a:lnTo>
                      <a:pt x="1200" y="1462"/>
                    </a:lnTo>
                    <a:lnTo>
                      <a:pt x="1219" y="1480"/>
                    </a:lnTo>
                    <a:lnTo>
                      <a:pt x="1236" y="1492"/>
                    </a:lnTo>
                    <a:lnTo>
                      <a:pt x="1251" y="1500"/>
                    </a:lnTo>
                    <a:lnTo>
                      <a:pt x="1265" y="1504"/>
                    </a:lnTo>
                    <a:lnTo>
                      <a:pt x="1279" y="1505"/>
                    </a:lnTo>
                    <a:lnTo>
                      <a:pt x="1294" y="1504"/>
                    </a:lnTo>
                    <a:lnTo>
                      <a:pt x="1310" y="1499"/>
                    </a:lnTo>
                    <a:lnTo>
                      <a:pt x="1325" y="1492"/>
                    </a:lnTo>
                    <a:lnTo>
                      <a:pt x="1336" y="1485"/>
                    </a:lnTo>
                    <a:lnTo>
                      <a:pt x="1346" y="1476"/>
                    </a:lnTo>
                    <a:lnTo>
                      <a:pt x="1351" y="1462"/>
                    </a:lnTo>
                    <a:lnTo>
                      <a:pt x="1355" y="1446"/>
                    </a:lnTo>
                    <a:lnTo>
                      <a:pt x="1356" y="1426"/>
                    </a:lnTo>
                    <a:lnTo>
                      <a:pt x="1356" y="1402"/>
                    </a:lnTo>
                    <a:lnTo>
                      <a:pt x="1355" y="1371"/>
                    </a:lnTo>
                    <a:lnTo>
                      <a:pt x="1354" y="1338"/>
                    </a:lnTo>
                    <a:lnTo>
                      <a:pt x="1351" y="1309"/>
                    </a:lnTo>
                    <a:lnTo>
                      <a:pt x="1350" y="1279"/>
                    </a:lnTo>
                    <a:lnTo>
                      <a:pt x="1351" y="1251"/>
                    </a:lnTo>
                    <a:lnTo>
                      <a:pt x="1354" y="1224"/>
                    </a:lnTo>
                    <a:lnTo>
                      <a:pt x="1359" y="1198"/>
                    </a:lnTo>
                    <a:lnTo>
                      <a:pt x="1370" y="1173"/>
                    </a:lnTo>
                    <a:lnTo>
                      <a:pt x="1386" y="1147"/>
                    </a:lnTo>
                    <a:lnTo>
                      <a:pt x="1402" y="1124"/>
                    </a:lnTo>
                    <a:lnTo>
                      <a:pt x="1413" y="1105"/>
                    </a:lnTo>
                    <a:lnTo>
                      <a:pt x="1421" y="1088"/>
                    </a:lnTo>
                    <a:lnTo>
                      <a:pt x="1426" y="1072"/>
                    </a:lnTo>
                    <a:lnTo>
                      <a:pt x="1428" y="1055"/>
                    </a:lnTo>
                    <a:lnTo>
                      <a:pt x="1428" y="1035"/>
                    </a:lnTo>
                    <a:lnTo>
                      <a:pt x="1426" y="1014"/>
                    </a:lnTo>
                    <a:lnTo>
                      <a:pt x="1425" y="985"/>
                    </a:lnTo>
                    <a:lnTo>
                      <a:pt x="1424" y="969"/>
                    </a:lnTo>
                    <a:lnTo>
                      <a:pt x="1422" y="956"/>
                    </a:lnTo>
                    <a:lnTo>
                      <a:pt x="1420" y="945"/>
                    </a:lnTo>
                    <a:lnTo>
                      <a:pt x="1418" y="935"/>
                    </a:lnTo>
                    <a:lnTo>
                      <a:pt x="1425" y="933"/>
                    </a:lnTo>
                    <a:lnTo>
                      <a:pt x="1433" y="929"/>
                    </a:lnTo>
                    <a:lnTo>
                      <a:pt x="1441" y="925"/>
                    </a:lnTo>
                    <a:lnTo>
                      <a:pt x="1452" y="921"/>
                    </a:lnTo>
                    <a:lnTo>
                      <a:pt x="1464" y="915"/>
                    </a:lnTo>
                    <a:lnTo>
                      <a:pt x="1476" y="910"/>
                    </a:lnTo>
                    <a:lnTo>
                      <a:pt x="1491" y="904"/>
                    </a:lnTo>
                    <a:lnTo>
                      <a:pt x="1507" y="898"/>
                    </a:lnTo>
                    <a:lnTo>
                      <a:pt x="1523" y="891"/>
                    </a:lnTo>
                    <a:lnTo>
                      <a:pt x="1542" y="884"/>
                    </a:lnTo>
                    <a:lnTo>
                      <a:pt x="1563" y="876"/>
                    </a:lnTo>
                    <a:lnTo>
                      <a:pt x="1585" y="867"/>
                    </a:lnTo>
                    <a:lnTo>
                      <a:pt x="1608" y="857"/>
                    </a:lnTo>
                    <a:lnTo>
                      <a:pt x="1634" y="848"/>
                    </a:lnTo>
                    <a:lnTo>
                      <a:pt x="1661" y="837"/>
                    </a:lnTo>
                    <a:lnTo>
                      <a:pt x="1689" y="826"/>
                    </a:lnTo>
                    <a:lnTo>
                      <a:pt x="1730" y="810"/>
                    </a:lnTo>
                    <a:lnTo>
                      <a:pt x="1770" y="791"/>
                    </a:lnTo>
                    <a:lnTo>
                      <a:pt x="1809" y="771"/>
                    </a:lnTo>
                    <a:lnTo>
                      <a:pt x="1847" y="749"/>
                    </a:lnTo>
                    <a:lnTo>
                      <a:pt x="1883" y="728"/>
                    </a:lnTo>
                    <a:lnTo>
                      <a:pt x="1917" y="705"/>
                    </a:lnTo>
                    <a:lnTo>
                      <a:pt x="1949" y="683"/>
                    </a:lnTo>
                    <a:lnTo>
                      <a:pt x="1979" y="662"/>
                    </a:lnTo>
                    <a:lnTo>
                      <a:pt x="2006" y="642"/>
                    </a:lnTo>
                    <a:lnTo>
                      <a:pt x="2029" y="621"/>
                    </a:lnTo>
                    <a:lnTo>
                      <a:pt x="2051" y="604"/>
                    </a:lnTo>
                    <a:lnTo>
                      <a:pt x="2068" y="589"/>
                    </a:lnTo>
                    <a:lnTo>
                      <a:pt x="2083" y="577"/>
                    </a:lnTo>
                    <a:lnTo>
                      <a:pt x="2094" y="567"/>
                    </a:lnTo>
                    <a:lnTo>
                      <a:pt x="2099" y="562"/>
                    </a:lnTo>
                    <a:lnTo>
                      <a:pt x="2102"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9" name="Freeform 451"/>
              <p:cNvSpPr>
                <a:spLocks/>
              </p:cNvSpPr>
              <p:nvPr/>
            </p:nvSpPr>
            <p:spPr bwMode="auto">
              <a:xfrm>
                <a:off x="2755" y="3372"/>
                <a:ext cx="14" cy="5"/>
              </a:xfrm>
              <a:custGeom>
                <a:avLst/>
                <a:gdLst>
                  <a:gd name="T0" fmla="*/ 8 w 41"/>
                  <a:gd name="T1" fmla="*/ 5 h 14"/>
                  <a:gd name="T2" fmla="*/ 10 w 41"/>
                  <a:gd name="T3" fmla="*/ 5 h 14"/>
                  <a:gd name="T4" fmla="*/ 12 w 41"/>
                  <a:gd name="T5" fmla="*/ 4 h 14"/>
                  <a:gd name="T6" fmla="*/ 14 w 41"/>
                  <a:gd name="T7" fmla="*/ 3 h 14"/>
                  <a:gd name="T8" fmla="*/ 14 w 41"/>
                  <a:gd name="T9" fmla="*/ 3 h 14"/>
                  <a:gd name="T10" fmla="*/ 10 w 41"/>
                  <a:gd name="T11" fmla="*/ 0 h 14"/>
                  <a:gd name="T12" fmla="*/ 0 w 41"/>
                  <a:gd name="T13" fmla="*/ 0 h 14"/>
                  <a:gd name="T14" fmla="*/ 1 w 41"/>
                  <a:gd name="T15" fmla="*/ 1 h 14"/>
                  <a:gd name="T16" fmla="*/ 3 w 41"/>
                  <a:gd name="T17" fmla="*/ 2 h 14"/>
                  <a:gd name="T18" fmla="*/ 5 w 41"/>
                  <a:gd name="T19" fmla="*/ 4 h 14"/>
                  <a:gd name="T20" fmla="*/ 8 w 41"/>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14">
                    <a:moveTo>
                      <a:pt x="23" y="14"/>
                    </a:moveTo>
                    <a:lnTo>
                      <a:pt x="29" y="14"/>
                    </a:lnTo>
                    <a:lnTo>
                      <a:pt x="35" y="11"/>
                    </a:lnTo>
                    <a:lnTo>
                      <a:pt x="40" y="8"/>
                    </a:lnTo>
                    <a:lnTo>
                      <a:pt x="41" y="7"/>
                    </a:lnTo>
                    <a:lnTo>
                      <a:pt x="28" y="0"/>
                    </a:lnTo>
                    <a:lnTo>
                      <a:pt x="0" y="0"/>
                    </a:lnTo>
                    <a:lnTo>
                      <a:pt x="2" y="2"/>
                    </a:lnTo>
                    <a:lnTo>
                      <a:pt x="9" y="6"/>
                    </a:lnTo>
                    <a:lnTo>
                      <a:pt x="16" y="11"/>
                    </a:lnTo>
                    <a:lnTo>
                      <a:pt x="2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0" name="Freeform 452"/>
              <p:cNvSpPr>
                <a:spLocks/>
              </p:cNvSpPr>
              <p:nvPr/>
            </p:nvSpPr>
            <p:spPr bwMode="auto">
              <a:xfrm>
                <a:off x="3013" y="3287"/>
                <a:ext cx="37" cy="43"/>
              </a:xfrm>
              <a:custGeom>
                <a:avLst/>
                <a:gdLst>
                  <a:gd name="T0" fmla="*/ 0 w 112"/>
                  <a:gd name="T1" fmla="*/ 0 h 130"/>
                  <a:gd name="T2" fmla="*/ 1 w 112"/>
                  <a:gd name="T3" fmla="*/ 0 h 130"/>
                  <a:gd name="T4" fmla="*/ 2 w 112"/>
                  <a:gd name="T5" fmla="*/ 3 h 130"/>
                  <a:gd name="T6" fmla="*/ 5 w 112"/>
                  <a:gd name="T7" fmla="*/ 6 h 130"/>
                  <a:gd name="T8" fmla="*/ 8 w 112"/>
                  <a:gd name="T9" fmla="*/ 11 h 130"/>
                  <a:gd name="T10" fmla="*/ 13 w 112"/>
                  <a:gd name="T11" fmla="*/ 17 h 130"/>
                  <a:gd name="T12" fmla="*/ 18 w 112"/>
                  <a:gd name="T13" fmla="*/ 24 h 130"/>
                  <a:gd name="T14" fmla="*/ 23 w 112"/>
                  <a:gd name="T15" fmla="*/ 33 h 130"/>
                  <a:gd name="T16" fmla="*/ 29 w 112"/>
                  <a:gd name="T17" fmla="*/ 43 h 130"/>
                  <a:gd name="T18" fmla="*/ 31 w 112"/>
                  <a:gd name="T19" fmla="*/ 43 h 130"/>
                  <a:gd name="T20" fmla="*/ 33 w 112"/>
                  <a:gd name="T21" fmla="*/ 42 h 130"/>
                  <a:gd name="T22" fmla="*/ 35 w 112"/>
                  <a:gd name="T23" fmla="*/ 41 h 130"/>
                  <a:gd name="T24" fmla="*/ 37 w 112"/>
                  <a:gd name="T25" fmla="*/ 41 h 130"/>
                  <a:gd name="T26" fmla="*/ 30 w 112"/>
                  <a:gd name="T27" fmla="*/ 31 h 130"/>
                  <a:gd name="T28" fmla="*/ 23 w 112"/>
                  <a:gd name="T29" fmla="*/ 22 h 130"/>
                  <a:gd name="T30" fmla="*/ 17 w 112"/>
                  <a:gd name="T31" fmla="*/ 15 h 130"/>
                  <a:gd name="T32" fmla="*/ 12 w 112"/>
                  <a:gd name="T33" fmla="*/ 9 h 130"/>
                  <a:gd name="T34" fmla="*/ 7 w 112"/>
                  <a:gd name="T35" fmla="*/ 5 h 130"/>
                  <a:gd name="T36" fmla="*/ 3 w 112"/>
                  <a:gd name="T37" fmla="*/ 2 h 130"/>
                  <a:gd name="T38" fmla="*/ 1 w 112"/>
                  <a:gd name="T39" fmla="*/ 0 h 130"/>
                  <a:gd name="T40" fmla="*/ 0 w 112"/>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30">
                    <a:moveTo>
                      <a:pt x="0" y="0"/>
                    </a:moveTo>
                    <a:lnTo>
                      <a:pt x="2" y="1"/>
                    </a:lnTo>
                    <a:lnTo>
                      <a:pt x="7" y="8"/>
                    </a:lnTo>
                    <a:lnTo>
                      <a:pt x="15" y="17"/>
                    </a:lnTo>
                    <a:lnTo>
                      <a:pt x="25" y="32"/>
                    </a:lnTo>
                    <a:lnTo>
                      <a:pt x="38" y="50"/>
                    </a:lnTo>
                    <a:lnTo>
                      <a:pt x="53" y="73"/>
                    </a:lnTo>
                    <a:lnTo>
                      <a:pt x="69" y="99"/>
                    </a:lnTo>
                    <a:lnTo>
                      <a:pt x="88" y="130"/>
                    </a:lnTo>
                    <a:lnTo>
                      <a:pt x="95" y="129"/>
                    </a:lnTo>
                    <a:lnTo>
                      <a:pt x="100" y="126"/>
                    </a:lnTo>
                    <a:lnTo>
                      <a:pt x="107" y="125"/>
                    </a:lnTo>
                    <a:lnTo>
                      <a:pt x="112" y="124"/>
                    </a:lnTo>
                    <a:lnTo>
                      <a:pt x="91" y="93"/>
                    </a:lnTo>
                    <a:lnTo>
                      <a:pt x="71" y="66"/>
                    </a:lnTo>
                    <a:lnTo>
                      <a:pt x="52" y="44"/>
                    </a:lnTo>
                    <a:lnTo>
                      <a:pt x="36" y="28"/>
                    </a:lnTo>
                    <a:lnTo>
                      <a:pt x="21" y="15"/>
                    </a:lnTo>
                    <a:lnTo>
                      <a:pt x="10" y="6"/>
                    </a:lnTo>
                    <a:lnTo>
                      <a:pt x="3"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1" name="Freeform 453"/>
              <p:cNvSpPr>
                <a:spLocks/>
              </p:cNvSpPr>
              <p:nvPr/>
            </p:nvSpPr>
            <p:spPr bwMode="auto">
              <a:xfrm>
                <a:off x="3040" y="3282"/>
                <a:ext cx="36" cy="41"/>
              </a:xfrm>
              <a:custGeom>
                <a:avLst/>
                <a:gdLst>
                  <a:gd name="T0" fmla="*/ 36 w 108"/>
                  <a:gd name="T1" fmla="*/ 39 h 124"/>
                  <a:gd name="T2" fmla="*/ 29 w 108"/>
                  <a:gd name="T3" fmla="*/ 29 h 124"/>
                  <a:gd name="T4" fmla="*/ 23 w 108"/>
                  <a:gd name="T5" fmla="*/ 21 h 124"/>
                  <a:gd name="T6" fmla="*/ 17 w 108"/>
                  <a:gd name="T7" fmla="*/ 14 h 124"/>
                  <a:gd name="T8" fmla="*/ 11 w 108"/>
                  <a:gd name="T9" fmla="*/ 9 h 124"/>
                  <a:gd name="T10" fmla="*/ 7 w 108"/>
                  <a:gd name="T11" fmla="*/ 5 h 124"/>
                  <a:gd name="T12" fmla="*/ 3 w 108"/>
                  <a:gd name="T13" fmla="*/ 2 h 124"/>
                  <a:gd name="T14" fmla="*/ 1 w 108"/>
                  <a:gd name="T15" fmla="*/ 1 h 124"/>
                  <a:gd name="T16" fmla="*/ 0 w 108"/>
                  <a:gd name="T17" fmla="*/ 0 h 124"/>
                  <a:gd name="T18" fmla="*/ 1 w 108"/>
                  <a:gd name="T19" fmla="*/ 1 h 124"/>
                  <a:gd name="T20" fmla="*/ 2 w 108"/>
                  <a:gd name="T21" fmla="*/ 3 h 124"/>
                  <a:gd name="T22" fmla="*/ 5 w 108"/>
                  <a:gd name="T23" fmla="*/ 5 h 124"/>
                  <a:gd name="T24" fmla="*/ 8 w 108"/>
                  <a:gd name="T25" fmla="*/ 10 h 124"/>
                  <a:gd name="T26" fmla="*/ 12 w 108"/>
                  <a:gd name="T27" fmla="*/ 16 h 124"/>
                  <a:gd name="T28" fmla="*/ 17 w 108"/>
                  <a:gd name="T29" fmla="*/ 23 h 124"/>
                  <a:gd name="T30" fmla="*/ 22 w 108"/>
                  <a:gd name="T31" fmla="*/ 31 h 124"/>
                  <a:gd name="T32" fmla="*/ 28 w 108"/>
                  <a:gd name="T33" fmla="*/ 41 h 124"/>
                  <a:gd name="T34" fmla="*/ 30 w 108"/>
                  <a:gd name="T35" fmla="*/ 41 h 124"/>
                  <a:gd name="T36" fmla="*/ 32 w 108"/>
                  <a:gd name="T37" fmla="*/ 40 h 124"/>
                  <a:gd name="T38" fmla="*/ 34 w 108"/>
                  <a:gd name="T39" fmla="*/ 39 h 124"/>
                  <a:gd name="T40" fmla="*/ 36 w 108"/>
                  <a:gd name="T41" fmla="*/ 39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124">
                    <a:moveTo>
                      <a:pt x="108" y="118"/>
                    </a:moveTo>
                    <a:lnTo>
                      <a:pt x="88" y="88"/>
                    </a:lnTo>
                    <a:lnTo>
                      <a:pt x="68" y="64"/>
                    </a:lnTo>
                    <a:lnTo>
                      <a:pt x="50" y="43"/>
                    </a:lnTo>
                    <a:lnTo>
                      <a:pt x="34" y="27"/>
                    </a:lnTo>
                    <a:lnTo>
                      <a:pt x="21" y="15"/>
                    </a:lnTo>
                    <a:lnTo>
                      <a:pt x="10" y="7"/>
                    </a:lnTo>
                    <a:lnTo>
                      <a:pt x="3" y="2"/>
                    </a:lnTo>
                    <a:lnTo>
                      <a:pt x="0" y="0"/>
                    </a:lnTo>
                    <a:lnTo>
                      <a:pt x="2" y="2"/>
                    </a:lnTo>
                    <a:lnTo>
                      <a:pt x="7" y="8"/>
                    </a:lnTo>
                    <a:lnTo>
                      <a:pt x="14" y="16"/>
                    </a:lnTo>
                    <a:lnTo>
                      <a:pt x="25" y="30"/>
                    </a:lnTo>
                    <a:lnTo>
                      <a:pt x="37" y="47"/>
                    </a:lnTo>
                    <a:lnTo>
                      <a:pt x="50" y="69"/>
                    </a:lnTo>
                    <a:lnTo>
                      <a:pt x="66" y="95"/>
                    </a:lnTo>
                    <a:lnTo>
                      <a:pt x="84" y="124"/>
                    </a:lnTo>
                    <a:lnTo>
                      <a:pt x="91" y="123"/>
                    </a:lnTo>
                    <a:lnTo>
                      <a:pt x="96" y="122"/>
                    </a:lnTo>
                    <a:lnTo>
                      <a:pt x="103" y="119"/>
                    </a:lnTo>
                    <a:lnTo>
                      <a:pt x="108"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2" name="Freeform 454"/>
              <p:cNvSpPr>
                <a:spLocks/>
              </p:cNvSpPr>
              <p:nvPr/>
            </p:nvSpPr>
            <p:spPr bwMode="auto">
              <a:xfrm>
                <a:off x="3067" y="3278"/>
                <a:ext cx="33" cy="38"/>
              </a:xfrm>
              <a:custGeom>
                <a:avLst/>
                <a:gdLst>
                  <a:gd name="T0" fmla="*/ 33 w 100"/>
                  <a:gd name="T1" fmla="*/ 36 h 113"/>
                  <a:gd name="T2" fmla="*/ 27 w 100"/>
                  <a:gd name="T3" fmla="*/ 27 h 113"/>
                  <a:gd name="T4" fmla="*/ 20 w 100"/>
                  <a:gd name="T5" fmla="*/ 19 h 113"/>
                  <a:gd name="T6" fmla="*/ 15 w 100"/>
                  <a:gd name="T7" fmla="*/ 13 h 113"/>
                  <a:gd name="T8" fmla="*/ 10 w 100"/>
                  <a:gd name="T9" fmla="*/ 8 h 113"/>
                  <a:gd name="T10" fmla="*/ 6 w 100"/>
                  <a:gd name="T11" fmla="*/ 5 h 113"/>
                  <a:gd name="T12" fmla="*/ 3 w 100"/>
                  <a:gd name="T13" fmla="*/ 2 h 113"/>
                  <a:gd name="T14" fmla="*/ 1 w 100"/>
                  <a:gd name="T15" fmla="*/ 0 h 113"/>
                  <a:gd name="T16" fmla="*/ 0 w 100"/>
                  <a:gd name="T17" fmla="*/ 0 h 113"/>
                  <a:gd name="T18" fmla="*/ 1 w 100"/>
                  <a:gd name="T19" fmla="*/ 0 h 113"/>
                  <a:gd name="T20" fmla="*/ 2 w 100"/>
                  <a:gd name="T21" fmla="*/ 2 h 113"/>
                  <a:gd name="T22" fmla="*/ 4 w 100"/>
                  <a:gd name="T23" fmla="*/ 5 h 113"/>
                  <a:gd name="T24" fmla="*/ 7 w 100"/>
                  <a:gd name="T25" fmla="*/ 9 h 113"/>
                  <a:gd name="T26" fmla="*/ 11 w 100"/>
                  <a:gd name="T27" fmla="*/ 14 h 113"/>
                  <a:gd name="T28" fmla="*/ 16 w 100"/>
                  <a:gd name="T29" fmla="*/ 21 h 113"/>
                  <a:gd name="T30" fmla="*/ 20 w 100"/>
                  <a:gd name="T31" fmla="*/ 29 h 113"/>
                  <a:gd name="T32" fmla="*/ 26 w 100"/>
                  <a:gd name="T33" fmla="*/ 38 h 113"/>
                  <a:gd name="T34" fmla="*/ 28 w 100"/>
                  <a:gd name="T35" fmla="*/ 38 h 113"/>
                  <a:gd name="T36" fmla="*/ 29 w 100"/>
                  <a:gd name="T37" fmla="*/ 37 h 113"/>
                  <a:gd name="T38" fmla="*/ 31 w 100"/>
                  <a:gd name="T39" fmla="*/ 36 h 113"/>
                  <a:gd name="T40" fmla="*/ 33 w 100"/>
                  <a:gd name="T41" fmla="*/ 36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13">
                    <a:moveTo>
                      <a:pt x="100" y="107"/>
                    </a:moveTo>
                    <a:lnTo>
                      <a:pt x="81" y="80"/>
                    </a:lnTo>
                    <a:lnTo>
                      <a:pt x="62" y="57"/>
                    </a:lnTo>
                    <a:lnTo>
                      <a:pt x="46" y="39"/>
                    </a:lnTo>
                    <a:lnTo>
                      <a:pt x="31" y="24"/>
                    </a:lnTo>
                    <a:lnTo>
                      <a:pt x="18" y="14"/>
                    </a:lnTo>
                    <a:lnTo>
                      <a:pt x="8" y="6"/>
                    </a:lnTo>
                    <a:lnTo>
                      <a:pt x="3" y="1"/>
                    </a:lnTo>
                    <a:lnTo>
                      <a:pt x="0" y="0"/>
                    </a:lnTo>
                    <a:lnTo>
                      <a:pt x="2" y="1"/>
                    </a:lnTo>
                    <a:lnTo>
                      <a:pt x="6" y="7"/>
                    </a:lnTo>
                    <a:lnTo>
                      <a:pt x="12" y="16"/>
                    </a:lnTo>
                    <a:lnTo>
                      <a:pt x="22" y="28"/>
                    </a:lnTo>
                    <a:lnTo>
                      <a:pt x="34" y="43"/>
                    </a:lnTo>
                    <a:lnTo>
                      <a:pt x="47" y="63"/>
                    </a:lnTo>
                    <a:lnTo>
                      <a:pt x="62" y="86"/>
                    </a:lnTo>
                    <a:lnTo>
                      <a:pt x="78" y="113"/>
                    </a:lnTo>
                    <a:lnTo>
                      <a:pt x="84" y="112"/>
                    </a:lnTo>
                    <a:lnTo>
                      <a:pt x="89" y="111"/>
                    </a:lnTo>
                    <a:lnTo>
                      <a:pt x="95" y="108"/>
                    </a:lnTo>
                    <a:lnTo>
                      <a:pt x="10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3" name="Freeform 455"/>
              <p:cNvSpPr>
                <a:spLocks/>
              </p:cNvSpPr>
              <p:nvPr/>
            </p:nvSpPr>
            <p:spPr bwMode="auto">
              <a:xfrm>
                <a:off x="3094" y="3274"/>
                <a:ext cx="30" cy="33"/>
              </a:xfrm>
              <a:custGeom>
                <a:avLst/>
                <a:gdLst>
                  <a:gd name="T0" fmla="*/ 30 w 91"/>
                  <a:gd name="T1" fmla="*/ 30 h 101"/>
                  <a:gd name="T2" fmla="*/ 24 w 91"/>
                  <a:gd name="T3" fmla="*/ 23 h 101"/>
                  <a:gd name="T4" fmla="*/ 18 w 91"/>
                  <a:gd name="T5" fmla="*/ 16 h 101"/>
                  <a:gd name="T6" fmla="*/ 14 w 91"/>
                  <a:gd name="T7" fmla="*/ 11 h 101"/>
                  <a:gd name="T8" fmla="*/ 9 w 91"/>
                  <a:gd name="T9" fmla="*/ 7 h 101"/>
                  <a:gd name="T10" fmla="*/ 5 w 91"/>
                  <a:gd name="T11" fmla="*/ 4 h 101"/>
                  <a:gd name="T12" fmla="*/ 3 w 91"/>
                  <a:gd name="T13" fmla="*/ 2 h 101"/>
                  <a:gd name="T14" fmla="*/ 0 w 91"/>
                  <a:gd name="T15" fmla="*/ 0 h 101"/>
                  <a:gd name="T16" fmla="*/ 0 w 91"/>
                  <a:gd name="T17" fmla="*/ 0 h 101"/>
                  <a:gd name="T18" fmla="*/ 0 w 91"/>
                  <a:gd name="T19" fmla="*/ 0 h 101"/>
                  <a:gd name="T20" fmla="*/ 2 w 91"/>
                  <a:gd name="T21" fmla="*/ 2 h 101"/>
                  <a:gd name="T22" fmla="*/ 4 w 91"/>
                  <a:gd name="T23" fmla="*/ 4 h 101"/>
                  <a:gd name="T24" fmla="*/ 7 w 91"/>
                  <a:gd name="T25" fmla="*/ 8 h 101"/>
                  <a:gd name="T26" fmla="*/ 10 w 91"/>
                  <a:gd name="T27" fmla="*/ 13 h 101"/>
                  <a:gd name="T28" fmla="*/ 14 w 91"/>
                  <a:gd name="T29" fmla="*/ 18 h 101"/>
                  <a:gd name="T30" fmla="*/ 18 w 91"/>
                  <a:gd name="T31" fmla="*/ 25 h 101"/>
                  <a:gd name="T32" fmla="*/ 23 w 91"/>
                  <a:gd name="T33" fmla="*/ 33 h 101"/>
                  <a:gd name="T34" fmla="*/ 25 w 91"/>
                  <a:gd name="T35" fmla="*/ 32 h 101"/>
                  <a:gd name="T36" fmla="*/ 27 w 91"/>
                  <a:gd name="T37" fmla="*/ 32 h 101"/>
                  <a:gd name="T38" fmla="*/ 28 w 91"/>
                  <a:gd name="T39" fmla="*/ 31 h 101"/>
                  <a:gd name="T40" fmla="*/ 30 w 91"/>
                  <a:gd name="T41" fmla="*/ 3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01">
                    <a:moveTo>
                      <a:pt x="91" y="93"/>
                    </a:moveTo>
                    <a:lnTo>
                      <a:pt x="74" y="70"/>
                    </a:lnTo>
                    <a:lnTo>
                      <a:pt x="56" y="50"/>
                    </a:lnTo>
                    <a:lnTo>
                      <a:pt x="42" y="33"/>
                    </a:lnTo>
                    <a:lnTo>
                      <a:pt x="28" y="21"/>
                    </a:lnTo>
                    <a:lnTo>
                      <a:pt x="16" y="12"/>
                    </a:lnTo>
                    <a:lnTo>
                      <a:pt x="8" y="5"/>
                    </a:lnTo>
                    <a:lnTo>
                      <a:pt x="1" y="1"/>
                    </a:lnTo>
                    <a:lnTo>
                      <a:pt x="0" y="0"/>
                    </a:lnTo>
                    <a:lnTo>
                      <a:pt x="1" y="1"/>
                    </a:lnTo>
                    <a:lnTo>
                      <a:pt x="5" y="6"/>
                    </a:lnTo>
                    <a:lnTo>
                      <a:pt x="12" y="13"/>
                    </a:lnTo>
                    <a:lnTo>
                      <a:pt x="20" y="24"/>
                    </a:lnTo>
                    <a:lnTo>
                      <a:pt x="31" y="39"/>
                    </a:lnTo>
                    <a:lnTo>
                      <a:pt x="43" y="56"/>
                    </a:lnTo>
                    <a:lnTo>
                      <a:pt x="56" y="76"/>
                    </a:lnTo>
                    <a:lnTo>
                      <a:pt x="71" y="101"/>
                    </a:lnTo>
                    <a:lnTo>
                      <a:pt x="77" y="98"/>
                    </a:lnTo>
                    <a:lnTo>
                      <a:pt x="82" y="97"/>
                    </a:lnTo>
                    <a:lnTo>
                      <a:pt x="86" y="94"/>
                    </a:lnTo>
                    <a:lnTo>
                      <a:pt x="91"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4" name="Freeform 456"/>
              <p:cNvSpPr>
                <a:spLocks/>
              </p:cNvSpPr>
              <p:nvPr/>
            </p:nvSpPr>
            <p:spPr bwMode="auto">
              <a:xfrm>
                <a:off x="3121" y="3269"/>
                <a:ext cx="25" cy="28"/>
              </a:xfrm>
              <a:custGeom>
                <a:avLst/>
                <a:gdLst>
                  <a:gd name="T0" fmla="*/ 25 w 76"/>
                  <a:gd name="T1" fmla="*/ 25 h 84"/>
                  <a:gd name="T2" fmla="*/ 20 w 76"/>
                  <a:gd name="T3" fmla="*/ 18 h 84"/>
                  <a:gd name="T4" fmla="*/ 15 w 76"/>
                  <a:gd name="T5" fmla="*/ 14 h 84"/>
                  <a:gd name="T6" fmla="*/ 11 w 76"/>
                  <a:gd name="T7" fmla="*/ 9 h 84"/>
                  <a:gd name="T8" fmla="*/ 8 w 76"/>
                  <a:gd name="T9" fmla="*/ 6 h 84"/>
                  <a:gd name="T10" fmla="*/ 4 w 76"/>
                  <a:gd name="T11" fmla="*/ 3 h 84"/>
                  <a:gd name="T12" fmla="*/ 2 w 76"/>
                  <a:gd name="T13" fmla="*/ 1 h 84"/>
                  <a:gd name="T14" fmla="*/ 0 w 76"/>
                  <a:gd name="T15" fmla="*/ 1 h 84"/>
                  <a:gd name="T16" fmla="*/ 0 w 76"/>
                  <a:gd name="T17" fmla="*/ 0 h 84"/>
                  <a:gd name="T18" fmla="*/ 0 w 76"/>
                  <a:gd name="T19" fmla="*/ 1 h 84"/>
                  <a:gd name="T20" fmla="*/ 1 w 76"/>
                  <a:gd name="T21" fmla="*/ 2 h 84"/>
                  <a:gd name="T22" fmla="*/ 3 w 76"/>
                  <a:gd name="T23" fmla="*/ 4 h 84"/>
                  <a:gd name="T24" fmla="*/ 5 w 76"/>
                  <a:gd name="T25" fmla="*/ 7 h 84"/>
                  <a:gd name="T26" fmla="*/ 8 w 76"/>
                  <a:gd name="T27" fmla="*/ 11 h 84"/>
                  <a:gd name="T28" fmla="*/ 12 w 76"/>
                  <a:gd name="T29" fmla="*/ 16 h 84"/>
                  <a:gd name="T30" fmla="*/ 15 w 76"/>
                  <a:gd name="T31" fmla="*/ 21 h 84"/>
                  <a:gd name="T32" fmla="*/ 19 w 76"/>
                  <a:gd name="T33" fmla="*/ 28 h 84"/>
                  <a:gd name="T34" fmla="*/ 21 w 76"/>
                  <a:gd name="T35" fmla="*/ 27 h 84"/>
                  <a:gd name="T36" fmla="*/ 22 w 76"/>
                  <a:gd name="T37" fmla="*/ 27 h 84"/>
                  <a:gd name="T38" fmla="*/ 24 w 76"/>
                  <a:gd name="T39" fmla="*/ 26 h 84"/>
                  <a:gd name="T40" fmla="*/ 25 w 76"/>
                  <a:gd name="T41" fmla="*/ 25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84">
                    <a:moveTo>
                      <a:pt x="76" y="74"/>
                    </a:moveTo>
                    <a:lnTo>
                      <a:pt x="62" y="55"/>
                    </a:lnTo>
                    <a:lnTo>
                      <a:pt x="47" y="41"/>
                    </a:lnTo>
                    <a:lnTo>
                      <a:pt x="33" y="27"/>
                    </a:lnTo>
                    <a:lnTo>
                      <a:pt x="23" y="18"/>
                    </a:lnTo>
                    <a:lnTo>
                      <a:pt x="13" y="10"/>
                    </a:lnTo>
                    <a:lnTo>
                      <a:pt x="6" y="4"/>
                    </a:lnTo>
                    <a:lnTo>
                      <a:pt x="1" y="2"/>
                    </a:lnTo>
                    <a:lnTo>
                      <a:pt x="0" y="0"/>
                    </a:lnTo>
                    <a:lnTo>
                      <a:pt x="1" y="2"/>
                    </a:lnTo>
                    <a:lnTo>
                      <a:pt x="4" y="6"/>
                    </a:lnTo>
                    <a:lnTo>
                      <a:pt x="9" y="12"/>
                    </a:lnTo>
                    <a:lnTo>
                      <a:pt x="16" y="20"/>
                    </a:lnTo>
                    <a:lnTo>
                      <a:pt x="25" y="33"/>
                    </a:lnTo>
                    <a:lnTo>
                      <a:pt x="35" y="47"/>
                    </a:lnTo>
                    <a:lnTo>
                      <a:pt x="47" y="64"/>
                    </a:lnTo>
                    <a:lnTo>
                      <a:pt x="59" y="84"/>
                    </a:lnTo>
                    <a:lnTo>
                      <a:pt x="64" y="81"/>
                    </a:lnTo>
                    <a:lnTo>
                      <a:pt x="68" y="80"/>
                    </a:lnTo>
                    <a:lnTo>
                      <a:pt x="72" y="77"/>
                    </a:lnTo>
                    <a:lnTo>
                      <a:pt x="7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5" name="Freeform 457"/>
              <p:cNvSpPr>
                <a:spLocks/>
              </p:cNvSpPr>
              <p:nvPr/>
            </p:nvSpPr>
            <p:spPr bwMode="auto">
              <a:xfrm>
                <a:off x="3148" y="3265"/>
                <a:ext cx="19" cy="20"/>
              </a:xfrm>
              <a:custGeom>
                <a:avLst/>
                <a:gdLst>
                  <a:gd name="T0" fmla="*/ 14 w 58"/>
                  <a:gd name="T1" fmla="*/ 20 h 59"/>
                  <a:gd name="T2" fmla="*/ 16 w 58"/>
                  <a:gd name="T3" fmla="*/ 19 h 59"/>
                  <a:gd name="T4" fmla="*/ 17 w 58"/>
                  <a:gd name="T5" fmla="*/ 19 h 59"/>
                  <a:gd name="T6" fmla="*/ 18 w 58"/>
                  <a:gd name="T7" fmla="*/ 18 h 59"/>
                  <a:gd name="T8" fmla="*/ 19 w 58"/>
                  <a:gd name="T9" fmla="*/ 17 h 59"/>
                  <a:gd name="T10" fmla="*/ 15 w 58"/>
                  <a:gd name="T11" fmla="*/ 13 h 59"/>
                  <a:gd name="T12" fmla="*/ 11 w 58"/>
                  <a:gd name="T13" fmla="*/ 9 h 59"/>
                  <a:gd name="T14" fmla="*/ 8 w 58"/>
                  <a:gd name="T15" fmla="*/ 6 h 59"/>
                  <a:gd name="T16" fmla="*/ 6 w 58"/>
                  <a:gd name="T17" fmla="*/ 4 h 59"/>
                  <a:gd name="T18" fmla="*/ 3 w 58"/>
                  <a:gd name="T19" fmla="*/ 2 h 59"/>
                  <a:gd name="T20" fmla="*/ 1 w 58"/>
                  <a:gd name="T21" fmla="*/ 1 h 59"/>
                  <a:gd name="T22" fmla="*/ 0 w 58"/>
                  <a:gd name="T23" fmla="*/ 0 h 59"/>
                  <a:gd name="T24" fmla="*/ 0 w 58"/>
                  <a:gd name="T25" fmla="*/ 0 h 59"/>
                  <a:gd name="T26" fmla="*/ 0 w 58"/>
                  <a:gd name="T27" fmla="*/ 0 h 59"/>
                  <a:gd name="T28" fmla="*/ 1 w 58"/>
                  <a:gd name="T29" fmla="*/ 1 h 59"/>
                  <a:gd name="T30" fmla="*/ 2 w 58"/>
                  <a:gd name="T31" fmla="*/ 3 h 59"/>
                  <a:gd name="T32" fmla="*/ 4 w 58"/>
                  <a:gd name="T33" fmla="*/ 5 h 59"/>
                  <a:gd name="T34" fmla="*/ 6 w 58"/>
                  <a:gd name="T35" fmla="*/ 8 h 59"/>
                  <a:gd name="T36" fmla="*/ 8 w 58"/>
                  <a:gd name="T37" fmla="*/ 11 h 59"/>
                  <a:gd name="T38" fmla="*/ 11 w 58"/>
                  <a:gd name="T39" fmla="*/ 15 h 59"/>
                  <a:gd name="T40" fmla="*/ 14 w 58"/>
                  <a:gd name="T41" fmla="*/ 2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9">
                    <a:moveTo>
                      <a:pt x="44" y="59"/>
                    </a:moveTo>
                    <a:lnTo>
                      <a:pt x="48" y="57"/>
                    </a:lnTo>
                    <a:lnTo>
                      <a:pt x="51" y="55"/>
                    </a:lnTo>
                    <a:lnTo>
                      <a:pt x="55" y="53"/>
                    </a:lnTo>
                    <a:lnTo>
                      <a:pt x="58" y="51"/>
                    </a:lnTo>
                    <a:lnTo>
                      <a:pt x="45" y="39"/>
                    </a:lnTo>
                    <a:lnTo>
                      <a:pt x="35" y="28"/>
                    </a:lnTo>
                    <a:lnTo>
                      <a:pt x="25" y="19"/>
                    </a:lnTo>
                    <a:lnTo>
                      <a:pt x="17" y="12"/>
                    </a:lnTo>
                    <a:lnTo>
                      <a:pt x="9" y="7"/>
                    </a:lnTo>
                    <a:lnTo>
                      <a:pt x="4" y="3"/>
                    </a:lnTo>
                    <a:lnTo>
                      <a:pt x="1" y="1"/>
                    </a:lnTo>
                    <a:lnTo>
                      <a:pt x="0" y="0"/>
                    </a:lnTo>
                    <a:lnTo>
                      <a:pt x="1" y="1"/>
                    </a:lnTo>
                    <a:lnTo>
                      <a:pt x="2" y="4"/>
                    </a:lnTo>
                    <a:lnTo>
                      <a:pt x="6" y="8"/>
                    </a:lnTo>
                    <a:lnTo>
                      <a:pt x="12" y="15"/>
                    </a:lnTo>
                    <a:lnTo>
                      <a:pt x="18" y="23"/>
                    </a:lnTo>
                    <a:lnTo>
                      <a:pt x="25" y="32"/>
                    </a:lnTo>
                    <a:lnTo>
                      <a:pt x="35" y="45"/>
                    </a:lnTo>
                    <a:lnTo>
                      <a:pt x="4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6" name="Freeform 458"/>
              <p:cNvSpPr>
                <a:spLocks/>
              </p:cNvSpPr>
              <p:nvPr/>
            </p:nvSpPr>
            <p:spPr bwMode="auto">
              <a:xfrm>
                <a:off x="3174" y="3261"/>
                <a:ext cx="12" cy="11"/>
              </a:xfrm>
              <a:custGeom>
                <a:avLst/>
                <a:gdLst>
                  <a:gd name="T0" fmla="*/ 12 w 35"/>
                  <a:gd name="T1" fmla="*/ 9 h 33"/>
                  <a:gd name="T2" fmla="*/ 7 w 35"/>
                  <a:gd name="T3" fmla="*/ 5 h 33"/>
                  <a:gd name="T4" fmla="*/ 3 w 35"/>
                  <a:gd name="T5" fmla="*/ 2 h 33"/>
                  <a:gd name="T6" fmla="*/ 1 w 35"/>
                  <a:gd name="T7" fmla="*/ 0 h 33"/>
                  <a:gd name="T8" fmla="*/ 0 w 35"/>
                  <a:gd name="T9" fmla="*/ 0 h 33"/>
                  <a:gd name="T10" fmla="*/ 1 w 35"/>
                  <a:gd name="T11" fmla="*/ 1 h 33"/>
                  <a:gd name="T12" fmla="*/ 2 w 35"/>
                  <a:gd name="T13" fmla="*/ 3 h 33"/>
                  <a:gd name="T14" fmla="*/ 5 w 35"/>
                  <a:gd name="T15" fmla="*/ 6 h 33"/>
                  <a:gd name="T16" fmla="*/ 9 w 35"/>
                  <a:gd name="T17" fmla="*/ 11 h 33"/>
                  <a:gd name="T18" fmla="*/ 10 w 35"/>
                  <a:gd name="T19" fmla="*/ 11 h 33"/>
                  <a:gd name="T20" fmla="*/ 11 w 35"/>
                  <a:gd name="T21" fmla="*/ 10 h 33"/>
                  <a:gd name="T22" fmla="*/ 12 w 35"/>
                  <a:gd name="T23" fmla="*/ 10 h 33"/>
                  <a:gd name="T24" fmla="*/ 12 w 35"/>
                  <a:gd name="T25" fmla="*/ 9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3">
                    <a:moveTo>
                      <a:pt x="35" y="28"/>
                    </a:moveTo>
                    <a:lnTo>
                      <a:pt x="21" y="16"/>
                    </a:lnTo>
                    <a:lnTo>
                      <a:pt x="10" y="6"/>
                    </a:lnTo>
                    <a:lnTo>
                      <a:pt x="3" y="1"/>
                    </a:lnTo>
                    <a:lnTo>
                      <a:pt x="0" y="0"/>
                    </a:lnTo>
                    <a:lnTo>
                      <a:pt x="2" y="2"/>
                    </a:lnTo>
                    <a:lnTo>
                      <a:pt x="7" y="8"/>
                    </a:lnTo>
                    <a:lnTo>
                      <a:pt x="15" y="18"/>
                    </a:lnTo>
                    <a:lnTo>
                      <a:pt x="27" y="33"/>
                    </a:lnTo>
                    <a:lnTo>
                      <a:pt x="30" y="32"/>
                    </a:lnTo>
                    <a:lnTo>
                      <a:pt x="31" y="31"/>
                    </a:lnTo>
                    <a:lnTo>
                      <a:pt x="34" y="29"/>
                    </a:lnTo>
                    <a:lnTo>
                      <a:pt x="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3326" name="Group 479" descr="jarra de agua y vaso"/>
          <p:cNvGrpSpPr>
            <a:grpSpLocks/>
          </p:cNvGrpSpPr>
          <p:nvPr/>
        </p:nvGrpSpPr>
        <p:grpSpPr bwMode="auto">
          <a:xfrm>
            <a:off x="6715125" y="1790700"/>
            <a:ext cx="1819275" cy="1816100"/>
            <a:chOff x="4230" y="1128"/>
            <a:chExt cx="1146" cy="1144"/>
          </a:xfrm>
        </p:grpSpPr>
        <p:sp>
          <p:nvSpPr>
            <p:cNvPr id="13327" name="Freeform 480"/>
            <p:cNvSpPr>
              <a:spLocks/>
            </p:cNvSpPr>
            <p:nvPr/>
          </p:nvSpPr>
          <p:spPr bwMode="auto">
            <a:xfrm>
              <a:off x="4230" y="1144"/>
              <a:ext cx="1140" cy="1128"/>
            </a:xfrm>
            <a:custGeom>
              <a:avLst/>
              <a:gdLst>
                <a:gd name="T0" fmla="*/ 909 w 2280"/>
                <a:gd name="T1" fmla="*/ 1128 h 2257"/>
                <a:gd name="T2" fmla="*/ 1140 w 2280"/>
                <a:gd name="T3" fmla="*/ 231 h 2257"/>
                <a:gd name="T4" fmla="*/ 243 w 2280"/>
                <a:gd name="T5" fmla="*/ 0 h 2257"/>
                <a:gd name="T6" fmla="*/ 0 w 2280"/>
                <a:gd name="T7" fmla="*/ 862 h 2257"/>
                <a:gd name="T8" fmla="*/ 909 w 2280"/>
                <a:gd name="T9" fmla="*/ 1128 h 2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 h="2257">
                  <a:moveTo>
                    <a:pt x="1817" y="2257"/>
                  </a:moveTo>
                  <a:lnTo>
                    <a:pt x="2280" y="462"/>
                  </a:lnTo>
                  <a:lnTo>
                    <a:pt x="486" y="0"/>
                  </a:lnTo>
                  <a:lnTo>
                    <a:pt x="0" y="1724"/>
                  </a:lnTo>
                  <a:lnTo>
                    <a:pt x="1817" y="2257"/>
                  </a:lnTo>
                  <a:close/>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 name="Freeform 481"/>
            <p:cNvSpPr>
              <a:spLocks/>
            </p:cNvSpPr>
            <p:nvPr/>
          </p:nvSpPr>
          <p:spPr bwMode="auto">
            <a:xfrm>
              <a:off x="4230" y="1128"/>
              <a:ext cx="1146" cy="1144"/>
            </a:xfrm>
            <a:custGeom>
              <a:avLst/>
              <a:gdLst>
                <a:gd name="T0" fmla="*/ 1146 w 2292"/>
                <a:gd name="T1" fmla="*/ 950 h 2288"/>
                <a:gd name="T2" fmla="*/ 859 w 2292"/>
                <a:gd name="T3" fmla="*/ 0 h 2288"/>
                <a:gd name="T4" fmla="*/ 0 w 2292"/>
                <a:gd name="T5" fmla="*/ 314 h 2288"/>
                <a:gd name="T6" fmla="*/ 331 w 2292"/>
                <a:gd name="T7" fmla="*/ 1144 h 2288"/>
                <a:gd name="T8" fmla="*/ 1146 w 2292"/>
                <a:gd name="T9" fmla="*/ 950 h 2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2" h="2288">
                  <a:moveTo>
                    <a:pt x="2292" y="1900"/>
                  </a:moveTo>
                  <a:lnTo>
                    <a:pt x="1718" y="0"/>
                  </a:lnTo>
                  <a:lnTo>
                    <a:pt x="0" y="627"/>
                  </a:lnTo>
                  <a:lnTo>
                    <a:pt x="661" y="2288"/>
                  </a:lnTo>
                  <a:lnTo>
                    <a:pt x="2292" y="190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3329" name="Picture 482" descr="jarra de agua y va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 y="1260"/>
              <a:ext cx="70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0" name="Freeform 483"/>
            <p:cNvSpPr>
              <a:spLocks/>
            </p:cNvSpPr>
            <p:nvPr/>
          </p:nvSpPr>
          <p:spPr bwMode="auto">
            <a:xfrm>
              <a:off x="4299" y="1922"/>
              <a:ext cx="967" cy="207"/>
            </a:xfrm>
            <a:custGeom>
              <a:avLst/>
              <a:gdLst>
                <a:gd name="T0" fmla="*/ 917 w 1934"/>
                <a:gd name="T1" fmla="*/ 11 h 414"/>
                <a:gd name="T2" fmla="*/ 934 w 1934"/>
                <a:gd name="T3" fmla="*/ 30 h 414"/>
                <a:gd name="T4" fmla="*/ 940 w 1934"/>
                <a:gd name="T5" fmla="*/ 49 h 414"/>
                <a:gd name="T6" fmla="*/ 934 w 1934"/>
                <a:gd name="T7" fmla="*/ 68 h 414"/>
                <a:gd name="T8" fmla="*/ 917 w 1934"/>
                <a:gd name="T9" fmla="*/ 86 h 414"/>
                <a:gd name="T10" fmla="*/ 889 w 1934"/>
                <a:gd name="T11" fmla="*/ 104 h 414"/>
                <a:gd name="T12" fmla="*/ 852 w 1934"/>
                <a:gd name="T13" fmla="*/ 120 h 414"/>
                <a:gd name="T14" fmla="*/ 807 w 1934"/>
                <a:gd name="T15" fmla="*/ 135 h 414"/>
                <a:gd name="T16" fmla="*/ 753 w 1934"/>
                <a:gd name="T17" fmla="*/ 148 h 414"/>
                <a:gd name="T18" fmla="*/ 693 w 1934"/>
                <a:gd name="T19" fmla="*/ 160 h 414"/>
                <a:gd name="T20" fmla="*/ 626 w 1934"/>
                <a:gd name="T21" fmla="*/ 169 h 414"/>
                <a:gd name="T22" fmla="*/ 555 w 1934"/>
                <a:gd name="T23" fmla="*/ 176 h 414"/>
                <a:gd name="T24" fmla="*/ 479 w 1934"/>
                <a:gd name="T25" fmla="*/ 181 h 414"/>
                <a:gd name="T26" fmla="*/ 410 w 1934"/>
                <a:gd name="T27" fmla="*/ 183 h 414"/>
                <a:gd name="T28" fmla="*/ 361 w 1934"/>
                <a:gd name="T29" fmla="*/ 183 h 414"/>
                <a:gd name="T30" fmla="*/ 314 w 1934"/>
                <a:gd name="T31" fmla="*/ 182 h 414"/>
                <a:gd name="T32" fmla="*/ 268 w 1934"/>
                <a:gd name="T33" fmla="*/ 180 h 414"/>
                <a:gd name="T34" fmla="*/ 224 w 1934"/>
                <a:gd name="T35" fmla="*/ 177 h 414"/>
                <a:gd name="T36" fmla="*/ 182 w 1934"/>
                <a:gd name="T37" fmla="*/ 172 h 414"/>
                <a:gd name="T38" fmla="*/ 142 w 1934"/>
                <a:gd name="T39" fmla="*/ 168 h 414"/>
                <a:gd name="T40" fmla="*/ 104 w 1934"/>
                <a:gd name="T41" fmla="*/ 162 h 414"/>
                <a:gd name="T42" fmla="*/ 70 w 1934"/>
                <a:gd name="T43" fmla="*/ 155 h 414"/>
                <a:gd name="T44" fmla="*/ 38 w 1934"/>
                <a:gd name="T45" fmla="*/ 147 h 414"/>
                <a:gd name="T46" fmla="*/ 9 w 1934"/>
                <a:gd name="T47" fmla="*/ 139 h 414"/>
                <a:gd name="T48" fmla="*/ 16 w 1934"/>
                <a:gd name="T49" fmla="*/ 145 h 414"/>
                <a:gd name="T50" fmla="*/ 44 w 1934"/>
                <a:gd name="T51" fmla="*/ 156 h 414"/>
                <a:gd name="T52" fmla="*/ 76 w 1934"/>
                <a:gd name="T53" fmla="*/ 167 h 414"/>
                <a:gd name="T54" fmla="*/ 113 w 1934"/>
                <a:gd name="T55" fmla="*/ 177 h 414"/>
                <a:gd name="T56" fmla="*/ 154 w 1934"/>
                <a:gd name="T57" fmla="*/ 185 h 414"/>
                <a:gd name="T58" fmla="*/ 199 w 1934"/>
                <a:gd name="T59" fmla="*/ 192 h 414"/>
                <a:gd name="T60" fmla="*/ 246 w 1934"/>
                <a:gd name="T61" fmla="*/ 198 h 414"/>
                <a:gd name="T62" fmla="*/ 296 w 1934"/>
                <a:gd name="T63" fmla="*/ 203 h 414"/>
                <a:gd name="T64" fmla="*/ 350 w 1934"/>
                <a:gd name="T65" fmla="*/ 206 h 414"/>
                <a:gd name="T66" fmla="*/ 405 w 1934"/>
                <a:gd name="T67" fmla="*/ 207 h 414"/>
                <a:gd name="T68" fmla="*/ 462 w 1934"/>
                <a:gd name="T69" fmla="*/ 207 h 414"/>
                <a:gd name="T70" fmla="*/ 539 w 1934"/>
                <a:gd name="T71" fmla="*/ 204 h 414"/>
                <a:gd name="T72" fmla="*/ 613 w 1934"/>
                <a:gd name="T73" fmla="*/ 198 h 414"/>
                <a:gd name="T74" fmla="*/ 681 w 1934"/>
                <a:gd name="T75" fmla="*/ 189 h 414"/>
                <a:gd name="T76" fmla="*/ 744 w 1934"/>
                <a:gd name="T77" fmla="*/ 179 h 414"/>
                <a:gd name="T78" fmla="*/ 801 w 1934"/>
                <a:gd name="T79" fmla="*/ 166 h 414"/>
                <a:gd name="T80" fmla="*/ 852 w 1934"/>
                <a:gd name="T81" fmla="*/ 151 h 414"/>
                <a:gd name="T82" fmla="*/ 894 w 1934"/>
                <a:gd name="T83" fmla="*/ 135 h 414"/>
                <a:gd name="T84" fmla="*/ 928 w 1934"/>
                <a:gd name="T85" fmla="*/ 117 h 414"/>
                <a:gd name="T86" fmla="*/ 951 w 1934"/>
                <a:gd name="T87" fmla="*/ 98 h 414"/>
                <a:gd name="T88" fmla="*/ 964 w 1934"/>
                <a:gd name="T89" fmla="*/ 79 h 414"/>
                <a:gd name="T90" fmla="*/ 966 w 1934"/>
                <a:gd name="T91" fmla="*/ 56 h 414"/>
                <a:gd name="T92" fmla="*/ 949 w 1934"/>
                <a:gd name="T93" fmla="*/ 31 h 414"/>
                <a:gd name="T94" fmla="*/ 914 w 1934"/>
                <a:gd name="T95" fmla="*/ 7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34" h="414">
                  <a:moveTo>
                    <a:pt x="1797" y="0"/>
                  </a:moveTo>
                  <a:lnTo>
                    <a:pt x="1816" y="12"/>
                  </a:lnTo>
                  <a:lnTo>
                    <a:pt x="1833" y="22"/>
                  </a:lnTo>
                  <a:lnTo>
                    <a:pt x="1847" y="35"/>
                  </a:lnTo>
                  <a:lnTo>
                    <a:pt x="1858" y="47"/>
                  </a:lnTo>
                  <a:lnTo>
                    <a:pt x="1867" y="59"/>
                  </a:lnTo>
                  <a:lnTo>
                    <a:pt x="1874" y="72"/>
                  </a:lnTo>
                  <a:lnTo>
                    <a:pt x="1879" y="85"/>
                  </a:lnTo>
                  <a:lnTo>
                    <a:pt x="1880" y="97"/>
                  </a:lnTo>
                  <a:lnTo>
                    <a:pt x="1879" y="110"/>
                  </a:lnTo>
                  <a:lnTo>
                    <a:pt x="1874" y="123"/>
                  </a:lnTo>
                  <a:lnTo>
                    <a:pt x="1867" y="135"/>
                  </a:lnTo>
                  <a:lnTo>
                    <a:pt x="1859" y="148"/>
                  </a:lnTo>
                  <a:lnTo>
                    <a:pt x="1848" y="160"/>
                  </a:lnTo>
                  <a:lnTo>
                    <a:pt x="1833" y="172"/>
                  </a:lnTo>
                  <a:lnTo>
                    <a:pt x="1817" y="184"/>
                  </a:lnTo>
                  <a:lnTo>
                    <a:pt x="1798" y="195"/>
                  </a:lnTo>
                  <a:lnTo>
                    <a:pt x="1778" y="207"/>
                  </a:lnTo>
                  <a:lnTo>
                    <a:pt x="1756" y="218"/>
                  </a:lnTo>
                  <a:lnTo>
                    <a:pt x="1730" y="229"/>
                  </a:lnTo>
                  <a:lnTo>
                    <a:pt x="1704" y="239"/>
                  </a:lnTo>
                  <a:lnTo>
                    <a:pt x="1675" y="249"/>
                  </a:lnTo>
                  <a:lnTo>
                    <a:pt x="1645" y="260"/>
                  </a:lnTo>
                  <a:lnTo>
                    <a:pt x="1613" y="269"/>
                  </a:lnTo>
                  <a:lnTo>
                    <a:pt x="1578" y="278"/>
                  </a:lnTo>
                  <a:lnTo>
                    <a:pt x="1543" y="287"/>
                  </a:lnTo>
                  <a:lnTo>
                    <a:pt x="1506" y="296"/>
                  </a:lnTo>
                  <a:lnTo>
                    <a:pt x="1467" y="304"/>
                  </a:lnTo>
                  <a:lnTo>
                    <a:pt x="1426" y="312"/>
                  </a:lnTo>
                  <a:lnTo>
                    <a:pt x="1385" y="319"/>
                  </a:lnTo>
                  <a:lnTo>
                    <a:pt x="1342" y="325"/>
                  </a:lnTo>
                  <a:lnTo>
                    <a:pt x="1297" y="332"/>
                  </a:lnTo>
                  <a:lnTo>
                    <a:pt x="1252" y="338"/>
                  </a:lnTo>
                  <a:lnTo>
                    <a:pt x="1205" y="343"/>
                  </a:lnTo>
                  <a:lnTo>
                    <a:pt x="1158" y="347"/>
                  </a:lnTo>
                  <a:lnTo>
                    <a:pt x="1110" y="352"/>
                  </a:lnTo>
                  <a:lnTo>
                    <a:pt x="1060" y="355"/>
                  </a:lnTo>
                  <a:lnTo>
                    <a:pt x="1009" y="359"/>
                  </a:lnTo>
                  <a:lnTo>
                    <a:pt x="957" y="361"/>
                  </a:lnTo>
                  <a:lnTo>
                    <a:pt x="906" y="364"/>
                  </a:lnTo>
                  <a:lnTo>
                    <a:pt x="853" y="365"/>
                  </a:lnTo>
                  <a:lnTo>
                    <a:pt x="819" y="365"/>
                  </a:lnTo>
                  <a:lnTo>
                    <a:pt x="787" y="366"/>
                  </a:lnTo>
                  <a:lnTo>
                    <a:pt x="754" y="366"/>
                  </a:lnTo>
                  <a:lnTo>
                    <a:pt x="721" y="365"/>
                  </a:lnTo>
                  <a:lnTo>
                    <a:pt x="690" y="365"/>
                  </a:lnTo>
                  <a:lnTo>
                    <a:pt x="658" y="364"/>
                  </a:lnTo>
                  <a:lnTo>
                    <a:pt x="627" y="364"/>
                  </a:lnTo>
                  <a:lnTo>
                    <a:pt x="596" y="362"/>
                  </a:lnTo>
                  <a:lnTo>
                    <a:pt x="565" y="360"/>
                  </a:lnTo>
                  <a:lnTo>
                    <a:pt x="535" y="359"/>
                  </a:lnTo>
                  <a:lnTo>
                    <a:pt x="505" y="357"/>
                  </a:lnTo>
                  <a:lnTo>
                    <a:pt x="476" y="355"/>
                  </a:lnTo>
                  <a:lnTo>
                    <a:pt x="447" y="353"/>
                  </a:lnTo>
                  <a:lnTo>
                    <a:pt x="418" y="350"/>
                  </a:lnTo>
                  <a:lnTo>
                    <a:pt x="390" y="347"/>
                  </a:lnTo>
                  <a:lnTo>
                    <a:pt x="363" y="344"/>
                  </a:lnTo>
                  <a:lnTo>
                    <a:pt x="336" y="342"/>
                  </a:lnTo>
                  <a:lnTo>
                    <a:pt x="309" y="338"/>
                  </a:lnTo>
                  <a:lnTo>
                    <a:pt x="283" y="335"/>
                  </a:lnTo>
                  <a:lnTo>
                    <a:pt x="257" y="331"/>
                  </a:lnTo>
                  <a:lnTo>
                    <a:pt x="233" y="327"/>
                  </a:lnTo>
                  <a:lnTo>
                    <a:pt x="208" y="323"/>
                  </a:lnTo>
                  <a:lnTo>
                    <a:pt x="185" y="319"/>
                  </a:lnTo>
                  <a:lnTo>
                    <a:pt x="162" y="314"/>
                  </a:lnTo>
                  <a:lnTo>
                    <a:pt x="139" y="309"/>
                  </a:lnTo>
                  <a:lnTo>
                    <a:pt x="117" y="305"/>
                  </a:lnTo>
                  <a:lnTo>
                    <a:pt x="96" y="300"/>
                  </a:lnTo>
                  <a:lnTo>
                    <a:pt x="75" y="294"/>
                  </a:lnTo>
                  <a:lnTo>
                    <a:pt x="56" y="290"/>
                  </a:lnTo>
                  <a:lnTo>
                    <a:pt x="36" y="284"/>
                  </a:lnTo>
                  <a:lnTo>
                    <a:pt x="18" y="278"/>
                  </a:lnTo>
                  <a:lnTo>
                    <a:pt x="0" y="272"/>
                  </a:lnTo>
                  <a:lnTo>
                    <a:pt x="15" y="281"/>
                  </a:lnTo>
                  <a:lnTo>
                    <a:pt x="31" y="289"/>
                  </a:lnTo>
                  <a:lnTo>
                    <a:pt x="49" y="297"/>
                  </a:lnTo>
                  <a:lnTo>
                    <a:pt x="68" y="305"/>
                  </a:lnTo>
                  <a:lnTo>
                    <a:pt x="88" y="312"/>
                  </a:lnTo>
                  <a:lnTo>
                    <a:pt x="107" y="320"/>
                  </a:lnTo>
                  <a:lnTo>
                    <a:pt x="129" y="327"/>
                  </a:lnTo>
                  <a:lnTo>
                    <a:pt x="152" y="334"/>
                  </a:lnTo>
                  <a:lnTo>
                    <a:pt x="175" y="340"/>
                  </a:lnTo>
                  <a:lnTo>
                    <a:pt x="201" y="346"/>
                  </a:lnTo>
                  <a:lnTo>
                    <a:pt x="226" y="353"/>
                  </a:lnTo>
                  <a:lnTo>
                    <a:pt x="253" y="359"/>
                  </a:lnTo>
                  <a:lnTo>
                    <a:pt x="279" y="365"/>
                  </a:lnTo>
                  <a:lnTo>
                    <a:pt x="308" y="369"/>
                  </a:lnTo>
                  <a:lnTo>
                    <a:pt x="337" y="375"/>
                  </a:lnTo>
                  <a:lnTo>
                    <a:pt x="365" y="380"/>
                  </a:lnTo>
                  <a:lnTo>
                    <a:pt x="397" y="384"/>
                  </a:lnTo>
                  <a:lnTo>
                    <a:pt x="428" y="388"/>
                  </a:lnTo>
                  <a:lnTo>
                    <a:pt x="459" y="392"/>
                  </a:lnTo>
                  <a:lnTo>
                    <a:pt x="492" y="396"/>
                  </a:lnTo>
                  <a:lnTo>
                    <a:pt x="524" y="399"/>
                  </a:lnTo>
                  <a:lnTo>
                    <a:pt x="559" y="403"/>
                  </a:lnTo>
                  <a:lnTo>
                    <a:pt x="592" y="405"/>
                  </a:lnTo>
                  <a:lnTo>
                    <a:pt x="628" y="407"/>
                  </a:lnTo>
                  <a:lnTo>
                    <a:pt x="663" y="410"/>
                  </a:lnTo>
                  <a:lnTo>
                    <a:pt x="699" y="411"/>
                  </a:lnTo>
                  <a:lnTo>
                    <a:pt x="735" y="412"/>
                  </a:lnTo>
                  <a:lnTo>
                    <a:pt x="772" y="413"/>
                  </a:lnTo>
                  <a:lnTo>
                    <a:pt x="810" y="413"/>
                  </a:lnTo>
                  <a:lnTo>
                    <a:pt x="847" y="414"/>
                  </a:lnTo>
                  <a:lnTo>
                    <a:pt x="886" y="413"/>
                  </a:lnTo>
                  <a:lnTo>
                    <a:pt x="924" y="413"/>
                  </a:lnTo>
                  <a:lnTo>
                    <a:pt x="976" y="412"/>
                  </a:lnTo>
                  <a:lnTo>
                    <a:pt x="1028" y="410"/>
                  </a:lnTo>
                  <a:lnTo>
                    <a:pt x="1077" y="407"/>
                  </a:lnTo>
                  <a:lnTo>
                    <a:pt x="1128" y="404"/>
                  </a:lnTo>
                  <a:lnTo>
                    <a:pt x="1176" y="399"/>
                  </a:lnTo>
                  <a:lnTo>
                    <a:pt x="1225" y="395"/>
                  </a:lnTo>
                  <a:lnTo>
                    <a:pt x="1271" y="390"/>
                  </a:lnTo>
                  <a:lnTo>
                    <a:pt x="1317" y="384"/>
                  </a:lnTo>
                  <a:lnTo>
                    <a:pt x="1362" y="378"/>
                  </a:lnTo>
                  <a:lnTo>
                    <a:pt x="1406" y="372"/>
                  </a:lnTo>
                  <a:lnTo>
                    <a:pt x="1447" y="365"/>
                  </a:lnTo>
                  <a:lnTo>
                    <a:pt x="1488" y="357"/>
                  </a:lnTo>
                  <a:lnTo>
                    <a:pt x="1528" y="349"/>
                  </a:lnTo>
                  <a:lnTo>
                    <a:pt x="1566" y="340"/>
                  </a:lnTo>
                  <a:lnTo>
                    <a:pt x="1602" y="331"/>
                  </a:lnTo>
                  <a:lnTo>
                    <a:pt x="1638" y="322"/>
                  </a:lnTo>
                  <a:lnTo>
                    <a:pt x="1672" y="312"/>
                  </a:lnTo>
                  <a:lnTo>
                    <a:pt x="1703" y="301"/>
                  </a:lnTo>
                  <a:lnTo>
                    <a:pt x="1733" y="291"/>
                  </a:lnTo>
                  <a:lnTo>
                    <a:pt x="1761" y="281"/>
                  </a:lnTo>
                  <a:lnTo>
                    <a:pt x="1788" y="269"/>
                  </a:lnTo>
                  <a:lnTo>
                    <a:pt x="1812" y="257"/>
                  </a:lnTo>
                  <a:lnTo>
                    <a:pt x="1834" y="246"/>
                  </a:lnTo>
                  <a:lnTo>
                    <a:pt x="1855" y="234"/>
                  </a:lnTo>
                  <a:lnTo>
                    <a:pt x="1872" y="222"/>
                  </a:lnTo>
                  <a:lnTo>
                    <a:pt x="1888" y="209"/>
                  </a:lnTo>
                  <a:lnTo>
                    <a:pt x="1902" y="196"/>
                  </a:lnTo>
                  <a:lnTo>
                    <a:pt x="1913" y="184"/>
                  </a:lnTo>
                  <a:lnTo>
                    <a:pt x="1923" y="171"/>
                  </a:lnTo>
                  <a:lnTo>
                    <a:pt x="1928" y="157"/>
                  </a:lnTo>
                  <a:lnTo>
                    <a:pt x="1933" y="145"/>
                  </a:lnTo>
                  <a:lnTo>
                    <a:pt x="1934" y="131"/>
                  </a:lnTo>
                  <a:lnTo>
                    <a:pt x="1932" y="112"/>
                  </a:lnTo>
                  <a:lnTo>
                    <a:pt x="1925" y="95"/>
                  </a:lnTo>
                  <a:lnTo>
                    <a:pt x="1913" y="78"/>
                  </a:lnTo>
                  <a:lnTo>
                    <a:pt x="1898" y="62"/>
                  </a:lnTo>
                  <a:lnTo>
                    <a:pt x="1879" y="45"/>
                  </a:lnTo>
                  <a:lnTo>
                    <a:pt x="1855" y="29"/>
                  </a:lnTo>
                  <a:lnTo>
                    <a:pt x="1828" y="14"/>
                  </a:lnTo>
                  <a:lnTo>
                    <a:pt x="17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pPr>
              <a:defRPr/>
            </a:pPr>
            <a:r>
              <a:rPr lang="es-ES" altLang="en-US"/>
              <a:t>Exposición total al arsénico: Estudio de un caso</a:t>
            </a:r>
          </a:p>
        </p:txBody>
      </p:sp>
      <p:sp>
        <p:nvSpPr>
          <p:cNvPr id="12" name="Slide Number Placeholder 4"/>
          <p:cNvSpPr>
            <a:spLocks noGrp="1"/>
          </p:cNvSpPr>
          <p:nvPr>
            <p:ph type="sldNum" sz="quarter" idx="11"/>
          </p:nvPr>
        </p:nvSpPr>
        <p:spPr/>
        <p:txBody>
          <a:bodyPr/>
          <a:lstStyle/>
          <a:p>
            <a:pPr>
              <a:defRPr/>
            </a:pPr>
            <a:fld id="{0C433BBE-F665-477F-950E-BAC4BCED0758}" type="slidenum">
              <a:rPr lang="en-US" altLang="en-US"/>
              <a:pPr>
                <a:defRPr/>
              </a:pPr>
              <a:t>9</a:t>
            </a:fld>
            <a:endParaRPr lang="en-US" altLang="en-US"/>
          </a:p>
        </p:txBody>
      </p:sp>
      <p:sp>
        <p:nvSpPr>
          <p:cNvPr id="14340" name="Rectangle 2"/>
          <p:cNvSpPr>
            <a:spLocks noGrp="1" noChangeArrowheads="1"/>
          </p:cNvSpPr>
          <p:nvPr>
            <p:ph type="title"/>
          </p:nvPr>
        </p:nvSpPr>
        <p:spPr/>
        <p:txBody>
          <a:bodyPr/>
          <a:lstStyle/>
          <a:p>
            <a:pPr eaLnBrk="1" hangingPunct="1"/>
            <a:r>
              <a:rPr lang="es-ES" altLang="en-US" smtClean="0"/>
              <a:t>Arsénico en el aire</a:t>
            </a:r>
          </a:p>
        </p:txBody>
      </p:sp>
      <p:pic>
        <p:nvPicPr>
          <p:cNvPr id="14341" name="Picture 3" descr="j01045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0725" y="3813175"/>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4"/>
          <p:cNvSpPr>
            <a:spLocks noGrp="1" noChangeArrowheads="1"/>
          </p:cNvSpPr>
          <p:nvPr>
            <p:ph type="body" idx="1"/>
          </p:nvPr>
        </p:nvSpPr>
        <p:spPr>
          <a:noFill/>
        </p:spPr>
        <p:txBody>
          <a:bodyPr/>
          <a:lstStyle/>
          <a:p>
            <a:pPr eaLnBrk="1" hangingPunct="1">
              <a:lnSpc>
                <a:spcPct val="80000"/>
              </a:lnSpc>
            </a:pPr>
            <a:r>
              <a:rPr lang="es-ES" altLang="en-US" smtClean="0"/>
              <a:t>Formas presentes</a:t>
            </a:r>
          </a:p>
          <a:p>
            <a:pPr lvl="1" eaLnBrk="1" hangingPunct="1">
              <a:lnSpc>
                <a:spcPct val="80000"/>
              </a:lnSpc>
            </a:pPr>
            <a:r>
              <a:rPr lang="es-ES" altLang="en-US" sz="2200" smtClean="0"/>
              <a:t>Normalmente trióxido de arsénico (As</a:t>
            </a:r>
            <a:r>
              <a:rPr lang="es-ES" altLang="en-US" sz="2200" baseline="-25000" smtClean="0"/>
              <a:t>2</a:t>
            </a:r>
            <a:r>
              <a:rPr lang="es-ES" altLang="en-US" sz="2200" smtClean="0"/>
              <a:t>O</a:t>
            </a:r>
            <a:r>
              <a:rPr lang="es-ES" altLang="en-US" sz="2200" baseline="-25000" smtClean="0"/>
              <a:t>3</a:t>
            </a:r>
            <a:r>
              <a:rPr lang="es-ES" altLang="en-US" sz="2200" smtClean="0"/>
              <a:t>) en partículas.</a:t>
            </a:r>
          </a:p>
          <a:p>
            <a:pPr lvl="1" eaLnBrk="1" hangingPunct="1">
              <a:lnSpc>
                <a:spcPct val="80000"/>
              </a:lnSpc>
            </a:pPr>
            <a:r>
              <a:rPr lang="es-ES" altLang="en-US" sz="2200" smtClean="0"/>
              <a:t>Las formas orgánicas y el vapor son menos comunes.</a:t>
            </a:r>
          </a:p>
          <a:p>
            <a:pPr eaLnBrk="1" hangingPunct="1">
              <a:lnSpc>
                <a:spcPct val="80000"/>
              </a:lnSpc>
            </a:pPr>
            <a:r>
              <a:rPr lang="es-ES" altLang="en-US" smtClean="0"/>
              <a:t>Gama de concentraciones típicas</a:t>
            </a:r>
          </a:p>
          <a:p>
            <a:pPr eaLnBrk="1" hangingPunct="1">
              <a:lnSpc>
                <a:spcPct val="80000"/>
              </a:lnSpc>
            </a:pPr>
            <a:endParaRPr lang="es-ES" altLang="en-US" smtClean="0"/>
          </a:p>
          <a:p>
            <a:pPr eaLnBrk="1" hangingPunct="1">
              <a:lnSpc>
                <a:spcPct val="40000"/>
              </a:lnSpc>
              <a:buFont typeface="Wingdings 2" panose="05020102010507070707" pitchFamily="18" charset="2"/>
              <a:buNone/>
            </a:pPr>
            <a:endParaRPr lang="es-ES" altLang="en-US" sz="2600" smtClean="0"/>
          </a:p>
          <a:p>
            <a:pPr eaLnBrk="1" hangingPunct="1">
              <a:lnSpc>
                <a:spcPct val="80000"/>
              </a:lnSpc>
            </a:pPr>
            <a:endParaRPr lang="es-ES" altLang="en-US" sz="2600" smtClean="0"/>
          </a:p>
          <a:p>
            <a:pPr eaLnBrk="1" hangingPunct="1">
              <a:lnSpc>
                <a:spcPct val="80000"/>
              </a:lnSpc>
            </a:pPr>
            <a:endParaRPr lang="es-ES" altLang="en-US" sz="2600" baseline="30000" smtClean="0"/>
          </a:p>
          <a:p>
            <a:pPr eaLnBrk="1" hangingPunct="1">
              <a:lnSpc>
                <a:spcPct val="80000"/>
              </a:lnSpc>
            </a:pPr>
            <a:r>
              <a:rPr lang="es-ES" altLang="en-US" smtClean="0"/>
              <a:t>Otras consideraciones</a:t>
            </a:r>
          </a:p>
          <a:p>
            <a:pPr lvl="1" eaLnBrk="1" hangingPunct="1">
              <a:lnSpc>
                <a:spcPct val="80000"/>
              </a:lnSpc>
            </a:pPr>
            <a:r>
              <a:rPr lang="es-ES" altLang="en-US" sz="2200" smtClean="0"/>
              <a:t>Contribución del tabaco y de otras fuentes (p. ej., quema de carbón y de combustible).</a:t>
            </a:r>
          </a:p>
        </p:txBody>
      </p:sp>
      <p:sp>
        <p:nvSpPr>
          <p:cNvPr id="14343" name="Text Box 5"/>
          <p:cNvSpPr txBox="1">
            <a:spLocks noChangeArrowheads="1"/>
          </p:cNvSpPr>
          <p:nvPr/>
        </p:nvSpPr>
        <p:spPr bwMode="auto">
          <a:xfrm>
            <a:off x="987425" y="4098925"/>
            <a:ext cx="615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2000">
                <a:solidFill>
                  <a:schemeClr val="bg2"/>
                </a:solidFill>
                <a:latin typeface="Arial" panose="020B0604020202020204" pitchFamily="34" charset="0"/>
              </a:rPr>
              <a:t>Entorno rural (1 a 28 ng/m</a:t>
            </a:r>
            <a:r>
              <a:rPr lang="es-ES" altLang="en-US" sz="2000" baseline="30000">
                <a:solidFill>
                  <a:schemeClr val="bg2"/>
                </a:solidFill>
                <a:latin typeface="Arial" panose="020B0604020202020204" pitchFamily="34" charset="0"/>
              </a:rPr>
              <a:t>3</a:t>
            </a:r>
            <a:r>
              <a:rPr lang="es-ES" altLang="en-US" sz="2000">
                <a:solidFill>
                  <a:schemeClr val="bg2"/>
                </a:solidFill>
                <a:latin typeface="Arial" panose="020B0604020202020204" pitchFamily="34" charset="0"/>
              </a:rPr>
              <a:t>).</a:t>
            </a:r>
          </a:p>
        </p:txBody>
      </p:sp>
      <p:sp>
        <p:nvSpPr>
          <p:cNvPr id="14344" name="Rectangle 7" descr="green rectangle"/>
          <p:cNvSpPr>
            <a:spLocks noChangeArrowheads="1"/>
          </p:cNvSpPr>
          <p:nvPr/>
        </p:nvSpPr>
        <p:spPr bwMode="auto">
          <a:xfrm flipV="1">
            <a:off x="800100" y="4019550"/>
            <a:ext cx="206375" cy="479425"/>
          </a:xfrm>
          <a:prstGeom prst="rect">
            <a:avLst/>
          </a:prstGeom>
          <a:solidFill>
            <a:srgbClr val="A5E22A"/>
          </a:solidFill>
          <a:ln w="9525">
            <a:solidFill>
              <a:schemeClr val="bg1"/>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Rectangle 8" descr="Entorno Urbano (2 a 2,320 ng/m3)."/>
          <p:cNvSpPr>
            <a:spLocks noChangeArrowheads="1"/>
          </p:cNvSpPr>
          <p:nvPr/>
        </p:nvSpPr>
        <p:spPr bwMode="auto">
          <a:xfrm flipV="1">
            <a:off x="800100" y="3543300"/>
            <a:ext cx="7505700" cy="476250"/>
          </a:xfrm>
          <a:prstGeom prst="rect">
            <a:avLst/>
          </a:prstGeom>
          <a:solidFill>
            <a:schemeClr val="tx2"/>
          </a:solidFill>
          <a:ln w="9525">
            <a:solidFill>
              <a:schemeClr val="bg1"/>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9" descr="teal rectangle"/>
          <p:cNvSpPr>
            <a:spLocks noChangeArrowheads="1"/>
          </p:cNvSpPr>
          <p:nvPr/>
        </p:nvSpPr>
        <p:spPr bwMode="auto">
          <a:xfrm flipV="1">
            <a:off x="800100" y="4498975"/>
            <a:ext cx="61913" cy="479425"/>
          </a:xfrm>
          <a:prstGeom prst="rect">
            <a:avLst/>
          </a:prstGeom>
          <a:solidFill>
            <a:srgbClr val="00CC99"/>
          </a:solidFill>
          <a:ln w="9525">
            <a:solidFill>
              <a:schemeClr val="bg1"/>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7" name="Text Box 10"/>
          <p:cNvSpPr txBox="1">
            <a:spLocks noChangeArrowheads="1"/>
          </p:cNvSpPr>
          <p:nvPr/>
        </p:nvSpPr>
        <p:spPr bwMode="auto">
          <a:xfrm>
            <a:off x="987425" y="3602038"/>
            <a:ext cx="4067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n-US" sz="2000" dirty="0">
                <a:solidFill>
                  <a:schemeClr val="bg2"/>
                </a:solidFill>
                <a:latin typeface="Arial" panose="020B0604020202020204" pitchFamily="34" charset="0"/>
              </a:rPr>
              <a:t>Entorno Urbano (2 a 2,320 </a:t>
            </a:r>
            <a:r>
              <a:rPr lang="es-ES" altLang="en-US" sz="2000" dirty="0" err="1">
                <a:solidFill>
                  <a:schemeClr val="bg2"/>
                </a:solidFill>
                <a:latin typeface="Arial" panose="020B0604020202020204" pitchFamily="34" charset="0"/>
              </a:rPr>
              <a:t>ng</a:t>
            </a:r>
            <a:r>
              <a:rPr lang="es-ES" altLang="en-US" sz="2000" dirty="0">
                <a:solidFill>
                  <a:schemeClr val="bg2"/>
                </a:solidFill>
                <a:latin typeface="Arial" panose="020B0604020202020204" pitchFamily="34" charset="0"/>
              </a:rPr>
              <a:t>/m</a:t>
            </a:r>
            <a:r>
              <a:rPr lang="es-ES" altLang="en-US" sz="2000" baseline="30000" dirty="0">
                <a:solidFill>
                  <a:schemeClr val="bg2"/>
                </a:solidFill>
                <a:latin typeface="Arial" panose="020B0604020202020204" pitchFamily="34" charset="0"/>
              </a:rPr>
              <a:t>3</a:t>
            </a:r>
            <a:r>
              <a:rPr lang="es-ES" altLang="en-US" sz="2000" dirty="0">
                <a:solidFill>
                  <a:schemeClr val="bg2"/>
                </a:solidFill>
                <a:latin typeface="Arial" panose="020B0604020202020204" pitchFamily="34" charset="0"/>
              </a:rPr>
              <a:t>).</a:t>
            </a:r>
          </a:p>
        </p:txBody>
      </p:sp>
      <p:sp>
        <p:nvSpPr>
          <p:cNvPr id="14348" name="Text Box 11"/>
          <p:cNvSpPr txBox="1">
            <a:spLocks noChangeArrowheads="1"/>
          </p:cNvSpPr>
          <p:nvPr/>
        </p:nvSpPr>
        <p:spPr bwMode="auto">
          <a:xfrm>
            <a:off x="987425" y="4581525"/>
            <a:ext cx="4487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n-US" sz="2000">
                <a:solidFill>
                  <a:schemeClr val="bg2"/>
                </a:solidFill>
                <a:latin typeface="Arial" panose="020B0604020202020204" pitchFamily="34" charset="0"/>
              </a:rPr>
              <a:t>Entornos remotos (0.007 a 1.9 ng/m</a:t>
            </a:r>
            <a:r>
              <a:rPr lang="es-ES" altLang="en-US" sz="2000" baseline="30000">
                <a:solidFill>
                  <a:schemeClr val="bg2"/>
                </a:solidFill>
                <a:latin typeface="Arial" panose="020B0604020202020204" pitchFamily="34" charset="0"/>
              </a:rPr>
              <a:t>3</a:t>
            </a:r>
            <a:r>
              <a:rPr lang="es-ES" altLang="en-US" sz="2000">
                <a:solidFill>
                  <a:schemeClr val="bg2"/>
                </a:solidFill>
                <a:latin typeface="Arial" panose="020B0604020202020204" pitchFamily="34" charset="0"/>
              </a:rPr>
              <a: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untain">
  <a:themeElements>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untain">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untain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untai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untain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untain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Designs\Mountain.pot</Template>
  <TotalTime>5846</TotalTime>
  <Words>3634</Words>
  <Application>Microsoft Office PowerPoint</Application>
  <PresentationFormat>Overhead</PresentationFormat>
  <Paragraphs>528</Paragraphs>
  <Slides>54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63" baseType="lpstr">
      <vt:lpstr>Times New Roman</vt:lpstr>
      <vt:lpstr>Wingdings 2</vt:lpstr>
      <vt:lpstr>Arial</vt:lpstr>
      <vt:lpstr>Wingdings</vt:lpstr>
      <vt:lpstr>Trebuchet MS</vt:lpstr>
      <vt:lpstr>Mountain</vt:lpstr>
      <vt:lpstr>Image</vt:lpstr>
      <vt:lpstr>Ecuación</vt:lpstr>
      <vt:lpstr>Equation</vt:lpstr>
      <vt:lpstr>Exposición total al arsénico  Estudio de un caso práctico</vt:lpstr>
      <vt:lpstr>¿Por qué estudiar la exposición?</vt:lpstr>
      <vt:lpstr>Objetivos del estudio de caso</vt:lpstr>
      <vt:lpstr>Organización</vt:lpstr>
      <vt:lpstr>¿Qué es el arsénico?</vt:lpstr>
      <vt:lpstr>¿Por qué estudiar el arsénico?</vt:lpstr>
      <vt:lpstr>Arsénico en el Asia meridional</vt:lpstr>
      <vt:lpstr>Arsénico en el medio ambiente</vt:lpstr>
      <vt:lpstr>Arsénico en el aire</vt:lpstr>
      <vt:lpstr>Arsénico en aguas subterráneas</vt:lpstr>
      <vt:lpstr>Arsénico en aguas superficiales</vt:lpstr>
      <vt:lpstr>Arsénico en alimentos</vt:lpstr>
      <vt:lpstr>Arsénico en suelo</vt:lpstr>
      <vt:lpstr>Ingestas típicas de arsénico</vt:lpstr>
      <vt:lpstr>Cálculo de la exposición</vt:lpstr>
      <vt:lpstr>Factores a considerar</vt:lpstr>
      <vt:lpstr>Factor de exposición</vt:lpstr>
      <vt:lpstr>Factor de exposición: Ejemplo</vt:lpstr>
      <vt:lpstr>Exposición por inhalación</vt:lpstr>
      <vt:lpstr>Exposición por ingestión: Agua potable</vt:lpstr>
      <vt:lpstr>Exposición por ingestión: Alimentos</vt:lpstr>
      <vt:lpstr>Exposición por ingestión : Suelo</vt:lpstr>
      <vt:lpstr>Exposición por contacto cutáneo</vt:lpstr>
      <vt:lpstr>Dosis exposición (ED) vs.  dosis absorbida (AD)</vt:lpstr>
      <vt:lpstr>¿Qué hemos aprendido?</vt:lpstr>
      <vt:lpstr>Ejercicios en grupo</vt:lpstr>
      <vt:lpstr>Ejemplo: Cálculo #1</vt:lpstr>
      <vt:lpstr>Ejemplo: Cálculo #2</vt:lpstr>
      <vt:lpstr>Solución: Exposición en niños</vt:lpstr>
      <vt:lpstr>Solución: Exposición en adultos</vt:lpstr>
      <vt:lpstr>Pregunta #1</vt:lpstr>
      <vt:lpstr>Respuesta #1</vt:lpstr>
      <vt:lpstr>Pregunta #2</vt:lpstr>
      <vt:lpstr>Respuesta #2</vt:lpstr>
      <vt:lpstr>Pregunta #3</vt:lpstr>
      <vt:lpstr>Respuesta #3</vt:lpstr>
      <vt:lpstr>Pregunta #4</vt:lpstr>
      <vt:lpstr>Respuesta #4</vt:lpstr>
      <vt:lpstr>Pregunta #5</vt:lpstr>
      <vt:lpstr>Respuesta #5</vt:lpstr>
      <vt:lpstr>Pregunta #6</vt:lpstr>
      <vt:lpstr>Respuesta #6</vt:lpstr>
      <vt:lpstr>Pregunta #7</vt:lpstr>
      <vt:lpstr>Respuesta #7</vt:lpstr>
      <vt:lpstr>Pregunta #8</vt:lpstr>
      <vt:lpstr>Respuesta #8</vt:lpstr>
      <vt:lpstr>Pregunta #9</vt:lpstr>
      <vt:lpstr>Respuestas #9</vt:lpstr>
      <vt:lpstr>Estudio de caso: Perspectiva</vt:lpstr>
      <vt:lpstr>¿Qué es lo siguiente?</vt:lpstr>
      <vt:lpstr>Objetivos del curso: Revisión</vt:lpstr>
      <vt:lpstr>Ecuación de dosis de exposición estimada </vt:lpstr>
      <vt:lpstr>¿Qué hemos aprendido?</vt:lpstr>
      <vt:lpstr>¿Cómo pueden ser usados los datos de exposición? </vt:lpstr>
    </vt:vector>
  </TitlesOfParts>
  <Company>ERG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Public Health Actions Planned</dc:title>
  <dc:creator>CDC</dc:creator>
  <cp:lastModifiedBy>Owolo, Mark (ATSDR/OCOM/HCT) (CTR)</cp:lastModifiedBy>
  <cp:revision>464</cp:revision>
  <cp:lastPrinted>2001-08-09T21:31:22Z</cp:lastPrinted>
  <dcterms:created xsi:type="dcterms:W3CDTF">2000-03-27T20:33:41Z</dcterms:created>
  <dcterms:modified xsi:type="dcterms:W3CDTF">2016-02-22T20:23:34Z</dcterms:modified>
</cp:coreProperties>
</file>