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customXml/itemProps116.xml" ContentType="application/vnd.openxmlformats-officedocument.customXmlProperties+xml"/>
  <Override PartName="/customXml/itemProps117.xml" ContentType="application/vnd.openxmlformats-officedocument.customXmlProperties+xml"/>
  <Override PartName="/customXml/itemProps118.xml" ContentType="application/vnd.openxmlformats-officedocument.customXmlProperties+xml"/>
  <Override PartName="/customXml/itemProps119.xml" ContentType="application/vnd.openxmlformats-officedocument.customXmlProperties+xml"/>
  <Override PartName="/customXml/itemProps120.xml" ContentType="application/vnd.openxmlformats-officedocument.customXmlProperties+xml"/>
  <Override PartName="/customXml/itemProps121.xml" ContentType="application/vnd.openxmlformats-officedocument.customXmlProperties+xml"/>
  <Override PartName="/customXml/itemProps122.xml" ContentType="application/vnd.openxmlformats-officedocument.customXmlProperties+xml"/>
  <Override PartName="/customXml/itemProps123.xml" ContentType="application/vnd.openxmlformats-officedocument.customXmlProperties+xml"/>
  <Override PartName="/customXml/itemProps124.xml" ContentType="application/vnd.openxmlformats-officedocument.customXmlProperties+xml"/>
  <Override PartName="/customXml/itemProps125.xml" ContentType="application/vnd.openxmlformats-officedocument.customXmlProperties+xml"/>
  <Override PartName="/customXml/itemProps126.xml" ContentType="application/vnd.openxmlformats-officedocument.customXmlProperties+xml"/>
  <Override PartName="/customXml/itemProps127.xml" ContentType="application/vnd.openxmlformats-officedocument.customXmlProperties+xml"/>
  <Override PartName="/customXml/itemProps128.xml" ContentType="application/vnd.openxmlformats-officedocument.customXmlProperties+xml"/>
  <Override PartName="/customXml/itemProps129.xml" ContentType="application/vnd.openxmlformats-officedocument.customXmlProperties+xml"/>
  <Override PartName="/customXml/itemProps130.xml" ContentType="application/vnd.openxmlformats-officedocument.customXmlProperties+xml"/>
  <Override PartName="/customXml/itemProps131.xml" ContentType="application/vnd.openxmlformats-officedocument.customXmlProperties+xml"/>
  <Override PartName="/customXml/itemProps132.xml" ContentType="application/vnd.openxmlformats-officedocument.customXmlProperties+xml"/>
  <Override PartName="/customXml/itemProps133.xml" ContentType="application/vnd.openxmlformats-officedocument.customXmlProperties+xml"/>
  <Override PartName="/customXml/itemProps134.xml" ContentType="application/vnd.openxmlformats-officedocument.customXmlProperties+xml"/>
  <Override PartName="/customXml/itemProps135.xml" ContentType="application/vnd.openxmlformats-officedocument.customXmlProperties+xml"/>
  <Override PartName="/customXml/itemProps136.xml" ContentType="application/vnd.openxmlformats-officedocument.customXmlProperties+xml"/>
  <Override PartName="/customXml/itemProps137.xml" ContentType="application/vnd.openxmlformats-officedocument.customXmlProperties+xml"/>
  <Override PartName="/customXml/itemProps138.xml" ContentType="application/vnd.openxmlformats-officedocument.customXmlProperties+xml"/>
  <Override PartName="/customXml/itemProps139.xml" ContentType="application/vnd.openxmlformats-officedocument.customXmlProperties+xml"/>
  <Override PartName="/customXml/itemProps140.xml" ContentType="application/vnd.openxmlformats-officedocument.customXmlProperties+xml"/>
  <Override PartName="/customXml/itemProps141.xml" ContentType="application/vnd.openxmlformats-officedocument.customXmlProperties+xml"/>
  <Override PartName="/customXml/itemProps142.xml" ContentType="application/vnd.openxmlformats-officedocument.customXmlProperties+xml"/>
  <Override PartName="/customXml/itemProps143.xml" ContentType="application/vnd.openxmlformats-officedocument.customXmlProperties+xml"/>
  <Override PartName="/customXml/itemProps144.xml" ContentType="application/vnd.openxmlformats-officedocument.customXmlProperties+xml"/>
  <Override PartName="/customXml/itemProps145.xml" ContentType="application/vnd.openxmlformats-officedocument.customXmlProperties+xml"/>
  <Override PartName="/customXml/itemProps146.xml" ContentType="application/vnd.openxmlformats-officedocument.customXmlProperties+xml"/>
  <Override PartName="/customXml/itemProps147.xml" ContentType="application/vnd.openxmlformats-officedocument.customXmlProperties+xml"/>
  <Override PartName="/customXml/itemProps148.xml" ContentType="application/vnd.openxmlformats-officedocument.customXmlProperties+xml"/>
  <Override PartName="/customXml/itemProps149.xml" ContentType="application/vnd.openxmlformats-officedocument.customXmlProperties+xml"/>
  <Override PartName="/customXml/itemProps150.xml" ContentType="application/vnd.openxmlformats-officedocument.customXmlProperties+xml"/>
  <Override PartName="/customXml/itemProps151.xml" ContentType="application/vnd.openxmlformats-officedocument.customXmlProperties+xml"/>
  <Override PartName="/customXml/itemProps152.xml" ContentType="application/vnd.openxmlformats-officedocument.customXmlProperties+xml"/>
  <Override PartName="/customXml/itemProps153.xml" ContentType="application/vnd.openxmlformats-officedocument.customXmlProperties+xml"/>
  <Override PartName="/customXml/itemProps154.xml" ContentType="application/vnd.openxmlformats-officedocument.customXmlProperties+xml"/>
  <Override PartName="/customXml/itemProps155.xml" ContentType="application/vnd.openxmlformats-officedocument.customXmlProperties+xml"/>
  <Override PartName="/customXml/itemProps156.xml" ContentType="application/vnd.openxmlformats-officedocument.customXmlProperties+xml"/>
  <Override PartName="/customXml/itemProps157.xml" ContentType="application/vnd.openxmlformats-officedocument.customXmlProperties+xml"/>
  <Override PartName="/customXml/itemProps158.xml" ContentType="application/vnd.openxmlformats-officedocument.customXmlProperties+xml"/>
  <Override PartName="/customXml/itemProps159.xml" ContentType="application/vnd.openxmlformats-officedocument.customXmlProperties+xml"/>
  <Override PartName="/customXml/itemProps160.xml" ContentType="application/vnd.openxmlformats-officedocument.customXmlProperties+xml"/>
  <Override PartName="/customXml/itemProps161.xml" ContentType="application/vnd.openxmlformats-officedocument.customXmlProperties+xml"/>
  <Override PartName="/customXml/itemProps162.xml" ContentType="application/vnd.openxmlformats-officedocument.customXmlProperties+xml"/>
  <Override PartName="/customXml/itemProps163.xml" ContentType="application/vnd.openxmlformats-officedocument.customXmlProperties+xml"/>
  <Override PartName="/customXml/itemProps164.xml" ContentType="application/vnd.openxmlformats-officedocument.customXmlProperties+xml"/>
  <Override PartName="/customXml/itemProps165.xml" ContentType="application/vnd.openxmlformats-officedocument.customXmlProperties+xml"/>
  <Override PartName="/customXml/itemProps166.xml" ContentType="application/vnd.openxmlformats-officedocument.customXmlProperties+xml"/>
  <Override PartName="/customXml/itemProps167.xml" ContentType="application/vnd.openxmlformats-officedocument.customXmlProperties+xml"/>
  <Override PartName="/customXml/itemProps168.xml" ContentType="application/vnd.openxmlformats-officedocument.customXmlProperties+xml"/>
  <Override PartName="/customXml/itemProps169.xml" ContentType="application/vnd.openxmlformats-officedocument.customXmlProperties+xml"/>
  <Override PartName="/customXml/itemProps170.xml" ContentType="application/vnd.openxmlformats-officedocument.customXmlProperties+xml"/>
  <Override PartName="/customXml/itemProps171.xml" ContentType="application/vnd.openxmlformats-officedocument.customXmlProperties+xml"/>
  <Override PartName="/customXml/itemProps172.xml" ContentType="application/vnd.openxmlformats-officedocument.customXmlProperties+xml"/>
  <Override PartName="/customXml/itemProps173.xml" ContentType="application/vnd.openxmlformats-officedocument.customXmlProperties+xml"/>
  <Override PartName="/customXml/itemProps174.xml" ContentType="application/vnd.openxmlformats-officedocument.customXmlProperties+xml"/>
  <Override PartName="/customXml/itemProps175.xml" ContentType="application/vnd.openxmlformats-officedocument.customXmlProperties+xml"/>
  <Override PartName="/customXml/itemProps176.xml" ContentType="application/vnd.openxmlformats-officedocument.customXmlProperties+xml"/>
  <Override PartName="/customXml/itemProps177.xml" ContentType="application/vnd.openxmlformats-officedocument.customXmlProperties+xml"/>
  <Override PartName="/customXml/itemProps178.xml" ContentType="application/vnd.openxmlformats-officedocument.customXmlProperties+xml"/>
  <Override PartName="/customXml/itemProps179.xml" ContentType="application/vnd.openxmlformats-officedocument.customXmlProperties+xml"/>
  <Override PartName="/customXml/itemProps180.xml" ContentType="application/vnd.openxmlformats-officedocument.customXmlProperties+xml"/>
  <Override PartName="/customXml/itemProps181.xml" ContentType="application/vnd.openxmlformats-officedocument.customXmlProperties+xml"/>
  <Override PartName="/customXml/itemProps182.xml" ContentType="application/vnd.openxmlformats-officedocument.customXmlProperties+xml"/>
  <Override PartName="/customXml/itemProps183.xml" ContentType="application/vnd.openxmlformats-officedocument.customXmlProperties+xml"/>
  <Override PartName="/customXml/itemProps184.xml" ContentType="application/vnd.openxmlformats-officedocument.customXmlProperties+xml"/>
  <Override PartName="/customXml/itemProps185.xml" ContentType="application/vnd.openxmlformats-officedocument.customXmlProperties+xml"/>
  <Override PartName="/customXml/itemProps186.xml" ContentType="application/vnd.openxmlformats-officedocument.customXmlProperties+xml"/>
  <Override PartName="/customXml/itemProps187.xml" ContentType="application/vnd.openxmlformats-officedocument.customXmlProperties+xml"/>
  <Override PartName="/customXml/itemProps188.xml" ContentType="application/vnd.openxmlformats-officedocument.customXmlProperties+xml"/>
  <Override PartName="/customXml/itemProps189.xml" ContentType="application/vnd.openxmlformats-officedocument.customXmlProperties+xml"/>
  <Override PartName="/customXml/itemProps190.xml" ContentType="application/vnd.openxmlformats-officedocument.customXmlProperties+xml"/>
  <Override PartName="/customXml/itemProps191.xml" ContentType="application/vnd.openxmlformats-officedocument.customXmlProperties+xml"/>
  <Override PartName="/customXml/itemProps192.xml" ContentType="application/vnd.openxmlformats-officedocument.customXmlProperties+xml"/>
  <Override PartName="/customXml/itemProps193.xml" ContentType="application/vnd.openxmlformats-officedocument.customXmlProperties+xml"/>
  <Override PartName="/customXml/itemProps194.xml" ContentType="application/vnd.openxmlformats-officedocument.customXmlProperties+xml"/>
  <Override PartName="/customXml/itemProps195.xml" ContentType="application/vnd.openxmlformats-officedocument.customXmlProperties+xml"/>
  <Override PartName="/customXml/itemProps196.xml" ContentType="application/vnd.openxmlformats-officedocument.customXmlProperties+xml"/>
  <Override PartName="/customXml/itemProps197.xml" ContentType="application/vnd.openxmlformats-officedocument.customXmlProperties+xml"/>
  <Override PartName="/customXml/itemProps198.xml" ContentType="application/vnd.openxmlformats-officedocument.customXmlProperties+xml"/>
  <Override PartName="/customXml/itemProps199.xml" ContentType="application/vnd.openxmlformats-officedocument.customXmlProperties+xml"/>
  <Override PartName="/customXml/itemProps200.xml" ContentType="application/vnd.openxmlformats-officedocument.customXmlProperties+xml"/>
  <Override PartName="/customXml/itemProps201.xml" ContentType="application/vnd.openxmlformats-officedocument.customXmlProperties+xml"/>
  <Override PartName="/customXml/itemProps202.xml" ContentType="application/vnd.openxmlformats-officedocument.customXmlProperties+xml"/>
  <Override PartName="/customXml/itemProps203.xml" ContentType="application/vnd.openxmlformats-officedocument.customXmlProperties+xml"/>
  <Override PartName="/customXml/itemProps204.xml" ContentType="application/vnd.openxmlformats-officedocument.customXmlProperties+xml"/>
  <Override PartName="/customXml/itemProps205.xml" ContentType="application/vnd.openxmlformats-officedocument.customXmlProperties+xml"/>
  <Override PartName="/customXml/itemProps206.xml" ContentType="application/vnd.openxmlformats-officedocument.customXmlProperties+xml"/>
  <Override PartName="/customXml/itemProps207.xml" ContentType="application/vnd.openxmlformats-officedocument.customXmlProperties+xml"/>
  <Override PartName="/customXml/itemProps208.xml" ContentType="application/vnd.openxmlformats-officedocument.customXmlProperties+xml"/>
  <Override PartName="/customXml/itemProps209.xml" ContentType="application/vnd.openxmlformats-officedocument.customXmlProperties+xml"/>
  <Override PartName="/customXml/itemProps210.xml" ContentType="application/vnd.openxmlformats-officedocument.customXmlProperties+xml"/>
  <Override PartName="/customXml/itemProps211.xml" ContentType="application/vnd.openxmlformats-officedocument.customXmlProperties+xml"/>
  <Override PartName="/customXml/itemProps212.xml" ContentType="application/vnd.openxmlformats-officedocument.customXmlProperties+xml"/>
  <Override PartName="/customXml/itemProps213.xml" ContentType="application/vnd.openxmlformats-officedocument.customXmlProperties+xml"/>
  <Override PartName="/customXml/itemProps214.xml" ContentType="application/vnd.openxmlformats-officedocument.customXmlProperties+xml"/>
  <Override PartName="/customXml/itemProps215.xml" ContentType="application/vnd.openxmlformats-officedocument.customXmlProperties+xml"/>
  <Override PartName="/customXml/itemProps216.xml" ContentType="application/vnd.openxmlformats-officedocument.customXmlProperties+xml"/>
  <Override PartName="/customXml/itemProps217.xml" ContentType="application/vnd.openxmlformats-officedocument.customXmlProperties+xml"/>
  <Override PartName="/customXml/itemProps218.xml" ContentType="application/vnd.openxmlformats-officedocument.customXmlProperties+xml"/>
  <Override PartName="/customXml/itemProps219.xml" ContentType="application/vnd.openxmlformats-officedocument.customXmlProperties+xml"/>
  <Override PartName="/customXml/itemProps220.xml" ContentType="application/vnd.openxmlformats-officedocument.customXmlProperties+xml"/>
  <Override PartName="/customXml/itemProps221.xml" ContentType="application/vnd.openxmlformats-officedocument.customXmlProperties+xml"/>
  <Override PartName="/customXml/itemProps222.xml" ContentType="application/vnd.openxmlformats-officedocument.customXmlProperties+xml"/>
  <Override PartName="/customXml/itemProps223.xml" ContentType="application/vnd.openxmlformats-officedocument.customXmlProperties+xml"/>
  <Override PartName="/customXml/itemProps224.xml" ContentType="application/vnd.openxmlformats-officedocument.customXmlProperties+xml"/>
  <Override PartName="/customXml/itemProps225.xml" ContentType="application/vnd.openxmlformats-officedocument.customXmlProperties+xml"/>
  <Override PartName="/customXml/itemProps226.xml" ContentType="application/vnd.openxmlformats-officedocument.customXmlProperties+xml"/>
  <Override PartName="/customXml/itemProps227.xml" ContentType="application/vnd.openxmlformats-officedocument.customXmlProperties+xml"/>
  <Override PartName="/customXml/itemProps228.xml" ContentType="application/vnd.openxmlformats-officedocument.customXmlProperties+xml"/>
  <Override PartName="/customXml/itemProps229.xml" ContentType="application/vnd.openxmlformats-officedocument.customXmlProperties+xml"/>
  <Override PartName="/customXml/itemProps230.xml" ContentType="application/vnd.openxmlformats-officedocument.customXmlProperties+xml"/>
  <Override PartName="/customXml/itemProps231.xml" ContentType="application/vnd.openxmlformats-officedocument.customXmlProperties+xml"/>
  <Override PartName="/customXml/itemProps232.xml" ContentType="application/vnd.openxmlformats-officedocument.customXmlProperties+xml"/>
  <Override PartName="/customXml/itemProps233.xml" ContentType="application/vnd.openxmlformats-officedocument.customXmlProperties+xml"/>
  <Override PartName="/customXml/itemProps234.xml" ContentType="application/vnd.openxmlformats-officedocument.customXmlProperties+xml"/>
  <Override PartName="/customXml/itemProps235.xml" ContentType="application/vnd.openxmlformats-officedocument.customXmlProperties+xml"/>
  <Override PartName="/customXml/itemProps236.xml" ContentType="application/vnd.openxmlformats-officedocument.customXmlProperties+xml"/>
  <Override PartName="/customXml/itemProps237.xml" ContentType="application/vnd.openxmlformats-officedocument.customXmlProperties+xml"/>
  <Override PartName="/customXml/itemProps238.xml" ContentType="application/vnd.openxmlformats-officedocument.customXmlProperties+xml"/>
  <Override PartName="/customXml/itemProps239.xml" ContentType="application/vnd.openxmlformats-officedocument.customXmlProperties+xml"/>
  <Override PartName="/customXml/itemProps240.xml" ContentType="application/vnd.openxmlformats-officedocument.customXmlProperties+xml"/>
  <Override PartName="/customXml/itemProps241.xml" ContentType="application/vnd.openxmlformats-officedocument.customXmlProperties+xml"/>
  <Override PartName="/customXml/itemProps242.xml" ContentType="application/vnd.openxmlformats-officedocument.customXmlProperties+xml"/>
  <Override PartName="/customXml/itemProps243.xml" ContentType="application/vnd.openxmlformats-officedocument.customXmlProperties+xml"/>
  <Override PartName="/customXml/itemProps244.xml" ContentType="application/vnd.openxmlformats-officedocument.customXmlProperties+xml"/>
  <Override PartName="/customXml/itemProps245.xml" ContentType="application/vnd.openxmlformats-officedocument.customXmlProperties+xml"/>
  <Override PartName="/customXml/itemProps246.xml" ContentType="application/vnd.openxmlformats-officedocument.customXmlProperties+xml"/>
  <Override PartName="/customXml/itemProps247.xml" ContentType="application/vnd.openxmlformats-officedocument.customXmlProperties+xml"/>
  <Override PartName="/customXml/itemProps248.xml" ContentType="application/vnd.openxmlformats-officedocument.customXmlProperties+xml"/>
  <Override PartName="/customXml/itemProps249.xml" ContentType="application/vnd.openxmlformats-officedocument.customXmlProperties+xml"/>
  <Override PartName="/customXml/itemProps250.xml" ContentType="application/vnd.openxmlformats-officedocument.customXmlProperties+xml"/>
  <Override PartName="/customXml/itemProps251.xml" ContentType="application/vnd.openxmlformats-officedocument.customXmlProperties+xml"/>
  <Override PartName="/customXml/itemProps252.xml" ContentType="application/vnd.openxmlformats-officedocument.customXmlProperties+xml"/>
  <Override PartName="/customXml/itemProps253.xml" ContentType="application/vnd.openxmlformats-officedocument.customXmlProperties+xml"/>
  <Override PartName="/customXml/itemProps254.xml" ContentType="application/vnd.openxmlformats-officedocument.customXmlProperties+xml"/>
  <Override PartName="/customXml/itemProps255.xml" ContentType="application/vnd.openxmlformats-officedocument.customXmlProperties+xml"/>
  <Override PartName="/customXml/itemProps256.xml" ContentType="application/vnd.openxmlformats-officedocument.customXmlProperties+xml"/>
  <Override PartName="/customXml/itemProps257.xml" ContentType="application/vnd.openxmlformats-officedocument.customXmlProperties+xml"/>
  <Override PartName="/customXml/itemProps258.xml" ContentType="application/vnd.openxmlformats-officedocument.customXmlProperties+xml"/>
  <Override PartName="/customXml/itemProps259.xml" ContentType="application/vnd.openxmlformats-officedocument.customXmlProperties+xml"/>
  <Override PartName="/customXml/itemProps260.xml" ContentType="application/vnd.openxmlformats-officedocument.customXmlProperties+xml"/>
  <Override PartName="/customXml/itemProps261.xml" ContentType="application/vnd.openxmlformats-officedocument.customXmlProperties+xml"/>
  <Override PartName="/customXml/itemProps262.xml" ContentType="application/vnd.openxmlformats-officedocument.customXmlProperties+xml"/>
  <Override PartName="/customXml/itemProps263.xml" ContentType="application/vnd.openxmlformats-officedocument.customXmlProperties+xml"/>
  <Override PartName="/customXml/itemProps264.xml" ContentType="application/vnd.openxmlformats-officedocument.customXmlProperties+xml"/>
  <Override PartName="/customXml/itemProps265.xml" ContentType="application/vnd.openxmlformats-officedocument.customXmlProperties+xml"/>
  <Override PartName="/customXml/itemProps266.xml" ContentType="application/vnd.openxmlformats-officedocument.customXmlProperties+xml"/>
  <Override PartName="/customXml/itemProps267.xml" ContentType="application/vnd.openxmlformats-officedocument.customXmlProperties+xml"/>
  <Override PartName="/customXml/itemProps268.xml" ContentType="application/vnd.openxmlformats-officedocument.customXmlProperties+xml"/>
  <Override PartName="/customXml/itemProps269.xml" ContentType="application/vnd.openxmlformats-officedocument.customXmlProperties+xml"/>
  <Override PartName="/customXml/itemProps270.xml" ContentType="application/vnd.openxmlformats-officedocument.customXmlProperties+xml"/>
  <Override PartName="/customXml/itemProps271.xml" ContentType="application/vnd.openxmlformats-officedocument.customXmlProperties+xml"/>
  <Override PartName="/customXml/itemProps272.xml" ContentType="application/vnd.openxmlformats-officedocument.customXmlProperties+xml"/>
  <Override PartName="/customXml/itemProps273.xml" ContentType="application/vnd.openxmlformats-officedocument.customXmlProperties+xml"/>
  <Override PartName="/customXml/itemProps274.xml" ContentType="application/vnd.openxmlformats-officedocument.customXmlProperties+xml"/>
  <Override PartName="/customXml/itemProps275.xml" ContentType="application/vnd.openxmlformats-officedocument.customXmlProperties+xml"/>
  <Override PartName="/customXml/itemProps276.xml" ContentType="application/vnd.openxmlformats-officedocument.customXmlProperties+xml"/>
  <Override PartName="/customXml/itemProps277.xml" ContentType="application/vnd.openxmlformats-officedocument.customXmlProperties+xml"/>
  <Override PartName="/customXml/itemProps278.xml" ContentType="application/vnd.openxmlformats-officedocument.customXmlProperties+xml"/>
  <Override PartName="/customXml/itemProps279.xml" ContentType="application/vnd.openxmlformats-officedocument.customXmlProperties+xml"/>
  <Override PartName="/customXml/itemProps280.xml" ContentType="application/vnd.openxmlformats-officedocument.customXmlProperties+xml"/>
  <Override PartName="/customXml/itemProps281.xml" ContentType="application/vnd.openxmlformats-officedocument.customXmlProperties+xml"/>
  <Override PartName="/customXml/itemProps282.xml" ContentType="application/vnd.openxmlformats-officedocument.customXmlProperties+xml"/>
  <Override PartName="/customXml/itemProps283.xml" ContentType="application/vnd.openxmlformats-officedocument.customXmlProperties+xml"/>
  <Override PartName="/customXml/itemProps284.xml" ContentType="application/vnd.openxmlformats-officedocument.customXmlProperties+xml"/>
  <Override PartName="/customXml/itemProps285.xml" ContentType="application/vnd.openxmlformats-officedocument.customXmlProperties+xml"/>
  <Override PartName="/customXml/itemProps286.xml" ContentType="application/vnd.openxmlformats-officedocument.customXmlProperties+xml"/>
  <Override PartName="/customXml/itemProps287.xml" ContentType="application/vnd.openxmlformats-officedocument.customXmlProperties+xml"/>
  <Override PartName="/customXml/itemProps288.xml" ContentType="application/vnd.openxmlformats-officedocument.customXmlProperties+xml"/>
  <Override PartName="/customXml/itemProps289.xml" ContentType="application/vnd.openxmlformats-officedocument.customXmlProperties+xml"/>
  <Override PartName="/customXml/itemProps290.xml" ContentType="application/vnd.openxmlformats-officedocument.customXmlProperties+xml"/>
  <Override PartName="/customXml/itemProps291.xml" ContentType="application/vnd.openxmlformats-officedocument.customXmlProperties+xml"/>
  <Override PartName="/customXml/itemProps292.xml" ContentType="application/vnd.openxmlformats-officedocument.customXmlProperties+xml"/>
  <Override PartName="/customXml/itemProps293.xml" ContentType="application/vnd.openxmlformats-officedocument.customXmlProperties+xml"/>
  <Override PartName="/customXml/itemProps294.xml" ContentType="application/vnd.openxmlformats-officedocument.customXmlProperties+xml"/>
  <Override PartName="/customXml/itemProps295.xml" ContentType="application/vnd.openxmlformats-officedocument.customXmlProperties+xml"/>
  <Override PartName="/customXml/itemProps296.xml" ContentType="application/vnd.openxmlformats-officedocument.customXmlProperties+xml"/>
  <Override PartName="/customXml/itemProps297.xml" ContentType="application/vnd.openxmlformats-officedocument.customXmlProperties+xml"/>
  <Override PartName="/customXml/itemProps298.xml" ContentType="application/vnd.openxmlformats-officedocument.customXmlProperties+xml"/>
  <Override PartName="/customXml/itemProps299.xml" ContentType="application/vnd.openxmlformats-officedocument.customXmlProperties+xml"/>
  <Override PartName="/customXml/itemProps300.xml" ContentType="application/vnd.openxmlformats-officedocument.customXmlProperties+xml"/>
  <Override PartName="/customXml/itemProps301.xml" ContentType="application/vnd.openxmlformats-officedocument.customXmlProperties+xml"/>
  <Override PartName="/customXml/itemProps302.xml" ContentType="application/vnd.openxmlformats-officedocument.customXmlProperties+xml"/>
  <Override PartName="/customXml/itemProps303.xml" ContentType="application/vnd.openxmlformats-officedocument.customXmlProperties+xml"/>
  <Override PartName="/customXml/itemProps304.xml" ContentType="application/vnd.openxmlformats-officedocument.customXmlProperties+xml"/>
  <Override PartName="/customXml/itemProps305.xml" ContentType="application/vnd.openxmlformats-officedocument.customXmlProperties+xml"/>
  <Override PartName="/customXml/itemProps306.xml" ContentType="application/vnd.openxmlformats-officedocument.customXmlProperties+xml"/>
  <Override PartName="/customXml/itemProps307.xml" ContentType="application/vnd.openxmlformats-officedocument.customXmlProperties+xml"/>
  <Override PartName="/customXml/itemProps308.xml" ContentType="application/vnd.openxmlformats-officedocument.customXmlProperties+xml"/>
  <Override PartName="/customXml/itemProps309.xml" ContentType="application/vnd.openxmlformats-officedocument.customXmlProperties+xml"/>
  <Override PartName="/customXml/itemProps310.xml" ContentType="application/vnd.openxmlformats-officedocument.customXmlProperties+xml"/>
  <Override PartName="/customXml/itemProps311.xml" ContentType="application/vnd.openxmlformats-officedocument.customXmlProperties+xml"/>
  <Override PartName="/customXml/itemProps312.xml" ContentType="application/vnd.openxmlformats-officedocument.customXmlProperties+xml"/>
  <Override PartName="/customXml/itemProps313.xml" ContentType="application/vnd.openxmlformats-officedocument.customXmlProperties+xml"/>
  <Override PartName="/customXml/itemProps314.xml" ContentType="application/vnd.openxmlformats-officedocument.customXmlProperties+xml"/>
  <Override PartName="/customXml/itemProps315.xml" ContentType="application/vnd.openxmlformats-officedocument.customXmlProperties+xml"/>
  <Override PartName="/customXml/itemProps316.xml" ContentType="application/vnd.openxmlformats-officedocument.customXmlProperties+xml"/>
  <Override PartName="/customXml/itemProps317.xml" ContentType="application/vnd.openxmlformats-officedocument.customXmlProperties+xml"/>
  <Override PartName="/customXml/itemProps318.xml" ContentType="application/vnd.openxmlformats-officedocument.customXmlProperties+xml"/>
  <Override PartName="/customXml/itemProps319.xml" ContentType="application/vnd.openxmlformats-officedocument.customXmlProperties+xml"/>
  <Override PartName="/customXml/itemProps320.xml" ContentType="application/vnd.openxmlformats-officedocument.customXmlProperties+xml"/>
  <Override PartName="/customXml/itemProps321.xml" ContentType="application/vnd.openxmlformats-officedocument.customXmlProperties+xml"/>
  <Override PartName="/customXml/itemProps322.xml" ContentType="application/vnd.openxmlformats-officedocument.customXmlProperties+xml"/>
  <Override PartName="/customXml/itemProps323.xml" ContentType="application/vnd.openxmlformats-officedocument.customXmlProperties+xml"/>
  <Override PartName="/customXml/itemProps324.xml" ContentType="application/vnd.openxmlformats-officedocument.customXmlProperties+xml"/>
  <Override PartName="/customXml/itemProps325.xml" ContentType="application/vnd.openxmlformats-officedocument.customXmlProperties+xml"/>
  <Override PartName="/customXml/itemProps326.xml" ContentType="application/vnd.openxmlformats-officedocument.customXmlProperties+xml"/>
  <Override PartName="/customXml/itemProps327.xml" ContentType="application/vnd.openxmlformats-officedocument.customXmlProperties+xml"/>
  <Override PartName="/customXml/itemProps328.xml" ContentType="application/vnd.openxmlformats-officedocument.customXmlProperties+xml"/>
  <Override PartName="/customXml/itemProps329.xml" ContentType="application/vnd.openxmlformats-officedocument.customXmlProperties+xml"/>
  <Override PartName="/customXml/itemProps330.xml" ContentType="application/vnd.openxmlformats-officedocument.customXmlProperties+xml"/>
  <Override PartName="/customXml/itemProps331.xml" ContentType="application/vnd.openxmlformats-officedocument.customXmlProperties+xml"/>
  <Override PartName="/customXml/itemProps332.xml" ContentType="application/vnd.openxmlformats-officedocument.customXmlProperties+xml"/>
  <Override PartName="/customXml/itemProps333.xml" ContentType="application/vnd.openxmlformats-officedocument.customXmlProperties+xml"/>
  <Override PartName="/customXml/itemProps334.xml" ContentType="application/vnd.openxmlformats-officedocument.customXmlProperties+xml"/>
  <Override PartName="/customXml/itemProps335.xml" ContentType="application/vnd.openxmlformats-officedocument.customXmlProperties+xml"/>
  <Override PartName="/customXml/itemProps336.xml" ContentType="application/vnd.openxmlformats-officedocument.customXmlProperties+xml"/>
  <Override PartName="/customXml/itemProps337.xml" ContentType="application/vnd.openxmlformats-officedocument.customXmlProperties+xml"/>
  <Override PartName="/customXml/itemProps338.xml" ContentType="application/vnd.openxmlformats-officedocument.customXmlProperties+xml"/>
  <Override PartName="/customXml/itemProps339.xml" ContentType="application/vnd.openxmlformats-officedocument.customXmlProperties+xml"/>
  <Override PartName="/customXml/itemProps340.xml" ContentType="application/vnd.openxmlformats-officedocument.customXmlProperties+xml"/>
  <Override PartName="/customXml/itemProps341.xml" ContentType="application/vnd.openxmlformats-officedocument.customXmlProperties+xml"/>
  <Override PartName="/customXml/itemProps342.xml" ContentType="application/vnd.openxmlformats-officedocument.customXmlProperties+xml"/>
  <Override PartName="/customXml/itemProps343.xml" ContentType="application/vnd.openxmlformats-officedocument.customXmlProperties+xml"/>
  <Override PartName="/customXml/itemProps344.xml" ContentType="application/vnd.openxmlformats-officedocument.customXmlProperties+xml"/>
  <Override PartName="/customXml/itemProps345.xml" ContentType="application/vnd.openxmlformats-officedocument.customXmlProperties+xml"/>
  <Override PartName="/customXml/itemProps346.xml" ContentType="application/vnd.openxmlformats-officedocument.customXmlProperties+xml"/>
  <Override PartName="/customXml/itemProps347.xml" ContentType="application/vnd.openxmlformats-officedocument.customXmlProperties+xml"/>
  <Override PartName="/customXml/itemProps348.xml" ContentType="application/vnd.openxmlformats-officedocument.customXmlProperties+xml"/>
  <Override PartName="/customXml/itemProps349.xml" ContentType="application/vnd.openxmlformats-officedocument.customXmlProperties+xml"/>
  <Override PartName="/customXml/itemProps350.xml" ContentType="application/vnd.openxmlformats-officedocument.customXmlProperties+xml"/>
  <Override PartName="/customXml/itemProps351.xml" ContentType="application/vnd.openxmlformats-officedocument.customXmlProperties+xml"/>
  <Override PartName="/customXml/itemProps352.xml" ContentType="application/vnd.openxmlformats-officedocument.customXmlProperties+xml"/>
  <Override PartName="/customXml/itemProps353.xml" ContentType="application/vnd.openxmlformats-officedocument.customXmlProperties+xml"/>
  <Override PartName="/customXml/itemProps354.xml" ContentType="application/vnd.openxmlformats-officedocument.customXmlProperties+xml"/>
  <Override PartName="/customXml/itemProps355.xml" ContentType="application/vnd.openxmlformats-officedocument.customXmlProperties+xml"/>
  <Override PartName="/customXml/itemProps356.xml" ContentType="application/vnd.openxmlformats-officedocument.customXmlProperties+xml"/>
  <Override PartName="/customXml/itemProps357.xml" ContentType="application/vnd.openxmlformats-officedocument.customXmlProperties+xml"/>
  <Override PartName="/customXml/itemProps358.xml" ContentType="application/vnd.openxmlformats-officedocument.customXmlProperties+xml"/>
  <Override PartName="/customXml/itemProps359.xml" ContentType="application/vnd.openxmlformats-officedocument.customXmlProperties+xml"/>
  <Override PartName="/customXml/itemProps360.xml" ContentType="application/vnd.openxmlformats-officedocument.customXmlProperties+xml"/>
  <Override PartName="/customXml/itemProps361.xml" ContentType="application/vnd.openxmlformats-officedocument.customXmlProperties+xml"/>
  <Override PartName="/customXml/itemProps362.xml" ContentType="application/vnd.openxmlformats-officedocument.customXmlProperties+xml"/>
  <Override PartName="/customXml/itemProps363.xml" ContentType="application/vnd.openxmlformats-officedocument.customXmlProperties+xml"/>
  <Override PartName="/customXml/itemProps364.xml" ContentType="application/vnd.openxmlformats-officedocument.customXmlProperties+xml"/>
  <Override PartName="/customXml/itemProps365.xml" ContentType="application/vnd.openxmlformats-officedocument.customXmlProperties+xml"/>
  <Override PartName="/customXml/itemProps366.xml" ContentType="application/vnd.openxmlformats-officedocument.customXmlProperties+xml"/>
  <Override PartName="/customXml/itemProps367.xml" ContentType="application/vnd.openxmlformats-officedocument.customXmlProperties+xml"/>
  <Override PartName="/customXml/itemProps368.xml" ContentType="application/vnd.openxmlformats-officedocument.customXmlProperties+xml"/>
  <Override PartName="/customXml/itemProps369.xml" ContentType="application/vnd.openxmlformats-officedocument.customXmlProperties+xml"/>
  <Override PartName="/customXml/itemProps370.xml" ContentType="application/vnd.openxmlformats-officedocument.customXmlProperties+xml"/>
  <Override PartName="/customXml/itemProps371.xml" ContentType="application/vnd.openxmlformats-officedocument.customXmlProperties+xml"/>
  <Override PartName="/customXml/itemProps372.xml" ContentType="application/vnd.openxmlformats-officedocument.customXmlProperties+xml"/>
  <Override PartName="/customXml/itemProps373.xml" ContentType="application/vnd.openxmlformats-officedocument.customXmlProperties+xml"/>
  <Override PartName="/customXml/itemProps374.xml" ContentType="application/vnd.openxmlformats-officedocument.customXmlProperties+xml"/>
  <Override PartName="/customXml/itemProps375.xml" ContentType="application/vnd.openxmlformats-officedocument.customXmlProperties+xml"/>
  <Override PartName="/customXml/itemProps376.xml" ContentType="application/vnd.openxmlformats-officedocument.customXmlProperties+xml"/>
  <Override PartName="/customXml/itemProps377.xml" ContentType="application/vnd.openxmlformats-officedocument.customXmlProperties+xml"/>
  <Override PartName="/customXml/itemProps378.xml" ContentType="application/vnd.openxmlformats-officedocument.customXmlProperties+xml"/>
  <Override PartName="/customXml/itemProps379.xml" ContentType="application/vnd.openxmlformats-officedocument.customXmlProperties+xml"/>
  <Override PartName="/customXml/itemProps380.xml" ContentType="application/vnd.openxmlformats-officedocument.customXmlProperties+xml"/>
  <Override PartName="/customXml/itemProps381.xml" ContentType="application/vnd.openxmlformats-officedocument.customXmlProperties+xml"/>
  <Override PartName="/customXml/itemProps382.xml" ContentType="application/vnd.openxmlformats-officedocument.customXmlProperties+xml"/>
  <Override PartName="/customXml/itemProps383.xml" ContentType="application/vnd.openxmlformats-officedocument.customXmlProperties+xml"/>
  <Override PartName="/customXml/itemProps384.xml" ContentType="application/vnd.openxmlformats-officedocument.customXmlProperties+xml"/>
  <Override PartName="/customXml/itemProps385.xml" ContentType="application/vnd.openxmlformats-officedocument.customXmlProperties+xml"/>
  <Override PartName="/customXml/itemProps386.xml" ContentType="application/vnd.openxmlformats-officedocument.customXmlProperties+xml"/>
  <Override PartName="/customXml/itemProps387.xml" ContentType="application/vnd.openxmlformats-officedocument.customXmlProperties+xml"/>
  <Override PartName="/customXml/itemProps388.xml" ContentType="application/vnd.openxmlformats-officedocument.customXmlProperties+xml"/>
  <Override PartName="/customXml/itemProps389.xml" ContentType="application/vnd.openxmlformats-officedocument.customXmlProperties+xml"/>
  <Override PartName="/customXml/itemProps390.xml" ContentType="application/vnd.openxmlformats-officedocument.customXmlProperties+xml"/>
  <Override PartName="/customXml/itemProps391.xml" ContentType="application/vnd.openxmlformats-officedocument.customXmlProperties+xml"/>
  <Override PartName="/customXml/itemProps392.xml" ContentType="application/vnd.openxmlformats-officedocument.customXmlProperties+xml"/>
  <Override PartName="/customXml/itemProps393.xml" ContentType="application/vnd.openxmlformats-officedocument.customXmlProperties+xml"/>
  <Override PartName="/customXml/itemProps394.xml" ContentType="application/vnd.openxmlformats-officedocument.customXmlProperties+xml"/>
  <Override PartName="/customXml/itemProps395.xml" ContentType="application/vnd.openxmlformats-officedocument.customXmlProperties+xml"/>
  <Override PartName="/customXml/itemProps396.xml" ContentType="application/vnd.openxmlformats-officedocument.customXmlProperties+xml"/>
  <Override PartName="/customXml/itemProps397.xml" ContentType="application/vnd.openxmlformats-officedocument.customXmlProperties+xml"/>
  <Override PartName="/customXml/itemProps398.xml" ContentType="application/vnd.openxmlformats-officedocument.customXmlProperties+xml"/>
  <Override PartName="/customXml/itemProps399.xml" ContentType="application/vnd.openxmlformats-officedocument.customXmlProperties+xml"/>
  <Override PartName="/customXml/itemProps400.xml" ContentType="application/vnd.openxmlformats-officedocument.customXmlProperties+xml"/>
  <Override PartName="/customXml/itemProps401.xml" ContentType="application/vnd.openxmlformats-officedocument.customXmlProperties+xml"/>
  <Override PartName="/customXml/itemProps402.xml" ContentType="application/vnd.openxmlformats-officedocument.customXmlProperties+xml"/>
  <Override PartName="/customXml/itemProps403.xml" ContentType="application/vnd.openxmlformats-officedocument.customXmlProperties+xml"/>
  <Override PartName="/customXml/itemProps404.xml" ContentType="application/vnd.openxmlformats-officedocument.customXmlProperties+xml"/>
  <Override PartName="/customXml/itemProps405.xml" ContentType="application/vnd.openxmlformats-officedocument.customXmlProperties+xml"/>
  <Override PartName="/customXml/itemProps406.xml" ContentType="application/vnd.openxmlformats-officedocument.customXmlProperties+xml"/>
  <Override PartName="/customXml/itemProps407.xml" ContentType="application/vnd.openxmlformats-officedocument.customXmlProperties+xml"/>
  <Override PartName="/customXml/itemProps408.xml" ContentType="application/vnd.openxmlformats-officedocument.customXmlProperties+xml"/>
  <Override PartName="/customXml/itemProps409.xml" ContentType="application/vnd.openxmlformats-officedocument.customXmlProperties+xml"/>
  <Override PartName="/customXml/itemProps410.xml" ContentType="application/vnd.openxmlformats-officedocument.customXmlProperties+xml"/>
  <Override PartName="/customXml/itemProps411.xml" ContentType="application/vnd.openxmlformats-officedocument.customXmlProperties+xml"/>
  <Override PartName="/customXml/itemProps412.xml" ContentType="application/vnd.openxmlformats-officedocument.customXmlProperties+xml"/>
  <Override PartName="/customXml/itemProps413.xml" ContentType="application/vnd.openxmlformats-officedocument.customXmlProperties+xml"/>
  <Override PartName="/customXml/itemProps414.xml" ContentType="application/vnd.openxmlformats-officedocument.customXmlProperties+xml"/>
  <Override PartName="/customXml/itemProps415.xml" ContentType="application/vnd.openxmlformats-officedocument.customXmlProperties+xml"/>
  <Override PartName="/customXml/itemProps416.xml" ContentType="application/vnd.openxmlformats-officedocument.customXmlProperties+xml"/>
  <Override PartName="/customXml/itemProps417.xml" ContentType="application/vnd.openxmlformats-officedocument.customXmlProperties+xml"/>
  <Override PartName="/customXml/itemProps418.xml" ContentType="application/vnd.openxmlformats-officedocument.customXmlProperties+xml"/>
  <Override PartName="/customXml/itemProps419.xml" ContentType="application/vnd.openxmlformats-officedocument.customXmlProperties+xml"/>
  <Override PartName="/customXml/itemProps420.xml" ContentType="application/vnd.openxmlformats-officedocument.customXmlProperties+xml"/>
  <Override PartName="/customXml/itemProps421.xml" ContentType="application/vnd.openxmlformats-officedocument.customXmlProperties+xml"/>
  <Override PartName="/customXml/itemProps422.xml" ContentType="application/vnd.openxmlformats-officedocument.customXmlProperties+xml"/>
  <Override PartName="/customXml/itemProps423.xml" ContentType="application/vnd.openxmlformats-officedocument.customXmlProperties+xml"/>
  <Override PartName="/customXml/itemProps424.xml" ContentType="application/vnd.openxmlformats-officedocument.customXmlProperties+xml"/>
  <Override PartName="/customXml/itemProps425.xml" ContentType="application/vnd.openxmlformats-officedocument.customXmlProperties+xml"/>
  <Override PartName="/customXml/itemProps426.xml" ContentType="application/vnd.openxmlformats-officedocument.customXmlProperties+xml"/>
  <Override PartName="/customXml/itemProps427.xml" ContentType="application/vnd.openxmlformats-officedocument.customXmlProperties+xml"/>
  <Override PartName="/customXml/itemProps428.xml" ContentType="application/vnd.openxmlformats-officedocument.customXmlProperties+xml"/>
  <Override PartName="/customXml/itemProps429.xml" ContentType="application/vnd.openxmlformats-officedocument.customXmlProperties+xml"/>
  <Override PartName="/customXml/itemProps430.xml" ContentType="application/vnd.openxmlformats-officedocument.customXmlProperties+xml"/>
  <Override PartName="/customXml/itemProps431.xml" ContentType="application/vnd.openxmlformats-officedocument.customXmlProperties+xml"/>
  <Override PartName="/customXml/itemProps432.xml" ContentType="application/vnd.openxmlformats-officedocument.customXmlProperties+xml"/>
  <Override PartName="/customXml/itemProps433.xml" ContentType="application/vnd.openxmlformats-officedocument.customXmlProperties+xml"/>
  <Override PartName="/customXml/itemProps434.xml" ContentType="application/vnd.openxmlformats-officedocument.customXmlProperties+xml"/>
  <Override PartName="/customXml/itemProps435.xml" ContentType="application/vnd.openxmlformats-officedocument.customXmlProperties+xml"/>
  <Override PartName="/customXml/itemProps436.xml" ContentType="application/vnd.openxmlformats-officedocument.customXmlProperties+xml"/>
  <Override PartName="/customXml/itemProps437.xml" ContentType="application/vnd.openxmlformats-officedocument.customXmlProperties+xml"/>
  <Override PartName="/customXml/itemProps438.xml" ContentType="application/vnd.openxmlformats-officedocument.customXmlProperties+xml"/>
  <Override PartName="/customXml/itemProps439.xml" ContentType="application/vnd.openxmlformats-officedocument.customXmlProperties+xml"/>
  <Override PartName="/customXml/itemProps440.xml" ContentType="application/vnd.openxmlformats-officedocument.customXmlProperties+xml"/>
  <Override PartName="/customXml/itemProps441.xml" ContentType="application/vnd.openxmlformats-officedocument.customXmlProperties+xml"/>
  <Override PartName="/customXml/itemProps442.xml" ContentType="application/vnd.openxmlformats-officedocument.customXmlProperties+xml"/>
  <Override PartName="/customXml/itemProps443.xml" ContentType="application/vnd.openxmlformats-officedocument.customXmlProperties+xml"/>
  <Override PartName="/customXml/itemProps444.xml" ContentType="application/vnd.openxmlformats-officedocument.customXmlProperties+xml"/>
  <Override PartName="/customXml/itemProps445.xml" ContentType="application/vnd.openxmlformats-officedocument.customXmlProperties+xml"/>
  <Override PartName="/customXml/itemProps446.xml" ContentType="application/vnd.openxmlformats-officedocument.customXmlProperties+xml"/>
  <Override PartName="/customXml/itemProps447.xml" ContentType="application/vnd.openxmlformats-officedocument.customXmlProperties+xml"/>
  <Override PartName="/customXml/itemProps448.xml" ContentType="application/vnd.openxmlformats-officedocument.customXmlProperties+xml"/>
  <Override PartName="/customXml/itemProps449.xml" ContentType="application/vnd.openxmlformats-officedocument.customXmlProperties+xml"/>
  <Override PartName="/customXml/itemProps450.xml" ContentType="application/vnd.openxmlformats-officedocument.customXmlProperties+xml"/>
  <Override PartName="/customXml/itemProps451.xml" ContentType="application/vnd.openxmlformats-officedocument.customXmlProperties+xml"/>
  <Override PartName="/customXml/itemProps452.xml" ContentType="application/vnd.openxmlformats-officedocument.customXmlProperties+xml"/>
  <Override PartName="/customXml/itemProps453.xml" ContentType="application/vnd.openxmlformats-officedocument.customXmlProperties+xml"/>
  <Override PartName="/customXml/itemProps454.xml" ContentType="application/vnd.openxmlformats-officedocument.customXmlProperties+xml"/>
  <Override PartName="/customXml/itemProps455.xml" ContentType="application/vnd.openxmlformats-officedocument.customXmlProperties+xml"/>
  <Override PartName="/customXml/itemProps456.xml" ContentType="application/vnd.openxmlformats-officedocument.customXmlProperties+xml"/>
  <Override PartName="/customXml/itemProps457.xml" ContentType="application/vnd.openxmlformats-officedocument.customXmlProperties+xml"/>
  <Override PartName="/customXml/itemProps458.xml" ContentType="application/vnd.openxmlformats-officedocument.customXmlProperties+xml"/>
  <Override PartName="/customXml/itemProps459.xml" ContentType="application/vnd.openxmlformats-officedocument.customXmlProperties+xml"/>
  <Override PartName="/customXml/itemProps460.xml" ContentType="application/vnd.openxmlformats-officedocument.customXmlProperties+xml"/>
  <Override PartName="/customXml/itemProps461.xml" ContentType="application/vnd.openxmlformats-officedocument.customXmlProperties+xml"/>
  <Override PartName="/customXml/itemProps462.xml" ContentType="application/vnd.openxmlformats-officedocument.customXmlProperties+xml"/>
  <Override PartName="/customXml/itemProps463.xml" ContentType="application/vnd.openxmlformats-officedocument.customXmlProperties+xml"/>
  <Override PartName="/customXml/itemProps464.xml" ContentType="application/vnd.openxmlformats-officedocument.customXmlProperties+xml"/>
  <Override PartName="/customXml/itemProps465.xml" ContentType="application/vnd.openxmlformats-officedocument.customXmlProperties+xml"/>
  <Override PartName="/customXml/itemProps466.xml" ContentType="application/vnd.openxmlformats-officedocument.customXmlProperties+xml"/>
  <Override PartName="/customXml/itemProps467.xml" ContentType="application/vnd.openxmlformats-officedocument.customXmlProperties+xml"/>
  <Override PartName="/customXml/itemProps468.xml" ContentType="application/vnd.openxmlformats-officedocument.customXmlProperties+xml"/>
  <Override PartName="/customXml/itemProps469.xml" ContentType="application/vnd.openxmlformats-officedocument.customXmlProperties+xml"/>
  <Override PartName="/customXml/itemProps470.xml" ContentType="application/vnd.openxmlformats-officedocument.customXmlProperties+xml"/>
  <Override PartName="/customXml/itemProps471.xml" ContentType="application/vnd.openxmlformats-officedocument.customXmlProperties+xml"/>
  <Override PartName="/customXml/itemProps472.xml" ContentType="application/vnd.openxmlformats-officedocument.customXmlProperties+xml"/>
  <Override PartName="/customXml/itemProps473.xml" ContentType="application/vnd.openxmlformats-officedocument.customXmlProperties+xml"/>
  <Override PartName="/customXml/itemProps474.xml" ContentType="application/vnd.openxmlformats-officedocument.customXmlProperties+xml"/>
  <Override PartName="/customXml/itemProps475.xml" ContentType="application/vnd.openxmlformats-officedocument.customXmlProperties+xml"/>
  <Override PartName="/customXml/itemProps476.xml" ContentType="application/vnd.openxmlformats-officedocument.customXmlProperties+xml"/>
  <Override PartName="/customXml/itemProps477.xml" ContentType="application/vnd.openxmlformats-officedocument.customXmlProperties+xml"/>
  <Override PartName="/customXml/itemProps478.xml" ContentType="application/vnd.openxmlformats-officedocument.customXmlProperties+xml"/>
  <Override PartName="/customXml/itemProps479.xml" ContentType="application/vnd.openxmlformats-officedocument.customXmlProperties+xml"/>
  <Override PartName="/customXml/itemProps480.xml" ContentType="application/vnd.openxmlformats-officedocument.customXmlProperties+xml"/>
  <Override PartName="/customXml/itemProps481.xml" ContentType="application/vnd.openxmlformats-officedocument.customXmlProperties+xml"/>
  <Override PartName="/customXml/itemProps482.xml" ContentType="application/vnd.openxmlformats-officedocument.customXmlProperties+xml"/>
  <Override PartName="/customXml/itemProps483.xml" ContentType="application/vnd.openxmlformats-officedocument.customXmlProperties+xml"/>
  <Override PartName="/customXml/itemProps484.xml" ContentType="application/vnd.openxmlformats-officedocument.customXmlProperties+xml"/>
  <Override PartName="/customXml/itemProps485.xml" ContentType="application/vnd.openxmlformats-officedocument.customXmlProperties+xml"/>
  <Override PartName="/customXml/itemProps486.xml" ContentType="application/vnd.openxmlformats-officedocument.customXmlProperties+xml"/>
  <Override PartName="/customXml/itemProps487.xml" ContentType="application/vnd.openxmlformats-officedocument.customXmlProperties+xml"/>
  <Override PartName="/customXml/itemProps488.xml" ContentType="application/vnd.openxmlformats-officedocument.customXmlProperties+xml"/>
  <Override PartName="/customXml/itemProps489.xml" ContentType="application/vnd.openxmlformats-officedocument.customXmlProperties+xml"/>
  <Override PartName="/customXml/itemProps490.xml" ContentType="application/vnd.openxmlformats-officedocument.customXmlProperties+xml"/>
  <Override PartName="/customXml/itemProps491.xml" ContentType="application/vnd.openxmlformats-officedocument.customXmlProperties+xml"/>
  <Override PartName="/customXml/itemProps492.xml" ContentType="application/vnd.openxmlformats-officedocument.customXmlProperties+xml"/>
  <Override PartName="/customXml/itemProps493.xml" ContentType="application/vnd.openxmlformats-officedocument.customXmlProperties+xml"/>
  <Override PartName="/customXml/itemProps494.xml" ContentType="application/vnd.openxmlformats-officedocument.customXmlProperties+xml"/>
  <Override PartName="/customXml/itemProps495.xml" ContentType="application/vnd.openxmlformats-officedocument.customXmlProperties+xml"/>
  <Override PartName="/customXml/itemProps496.xml" ContentType="application/vnd.openxmlformats-officedocument.customXmlProperties+xml"/>
  <Override PartName="/customXml/itemProps497.xml" ContentType="application/vnd.openxmlformats-officedocument.customXmlProperties+xml"/>
  <Override PartName="/customXml/itemProps498.xml" ContentType="application/vnd.openxmlformats-officedocument.customXmlProperties+xml"/>
  <Override PartName="/customXml/itemProps499.xml" ContentType="application/vnd.openxmlformats-officedocument.customXmlProperties+xml"/>
  <Override PartName="/customXml/itemProps500.xml" ContentType="application/vnd.openxmlformats-officedocument.customXmlProperties+xml"/>
  <Override PartName="/customXml/itemProps501.xml" ContentType="application/vnd.openxmlformats-officedocument.customXmlProperties+xml"/>
  <Override PartName="/customXml/itemProps502.xml" ContentType="application/vnd.openxmlformats-officedocument.customXmlProperties+xml"/>
  <Override PartName="/customXml/itemProps503.xml" ContentType="application/vnd.openxmlformats-officedocument.customXmlProperties+xml"/>
  <Override PartName="/customXml/itemProps504.xml" ContentType="application/vnd.openxmlformats-officedocument.customXmlProperties+xml"/>
  <Override PartName="/customXml/itemProps505.xml" ContentType="application/vnd.openxmlformats-officedocument.customXmlProperties+xml"/>
  <Override PartName="/customXml/itemProps506.xml" ContentType="application/vnd.openxmlformats-officedocument.customXmlProperties+xml"/>
  <Override PartName="/customXml/itemProps507.xml" ContentType="application/vnd.openxmlformats-officedocument.customXmlProperties+xml"/>
  <Override PartName="/customXml/itemProps508.xml" ContentType="application/vnd.openxmlformats-officedocument.customXmlProperties+xml"/>
  <Override PartName="/customXml/itemProps509.xml" ContentType="application/vnd.openxmlformats-officedocument.customXmlProperties+xml"/>
  <Override PartName="/customXml/itemProps510.xml" ContentType="application/vnd.openxmlformats-officedocument.customXmlProperties+xml"/>
  <Override PartName="/customXml/itemProps511.xml" ContentType="application/vnd.openxmlformats-officedocument.customXmlProperties+xml"/>
  <Override PartName="/customXml/itemProps512.xml" ContentType="application/vnd.openxmlformats-officedocument.customXmlProperties+xml"/>
  <Override PartName="/customXml/itemProps513.xml" ContentType="application/vnd.openxmlformats-officedocument.customXmlProperties+xml"/>
  <Override PartName="/customXml/itemProps514.xml" ContentType="application/vnd.openxmlformats-officedocument.customXmlProperties+xml"/>
  <Override PartName="/customXml/itemProps515.xml" ContentType="application/vnd.openxmlformats-officedocument.customXmlProperties+xml"/>
  <Override PartName="/customXml/itemProps516.xml" ContentType="application/vnd.openxmlformats-officedocument.customXmlProperties+xml"/>
  <Override PartName="/customXml/itemProps517.xml" ContentType="application/vnd.openxmlformats-officedocument.customXmlProperties+xml"/>
  <Override PartName="/customXml/itemProps518.xml" ContentType="application/vnd.openxmlformats-officedocument.customXmlProperties+xml"/>
  <Override PartName="/customXml/itemProps519.xml" ContentType="application/vnd.openxmlformats-officedocument.customXmlProperties+xml"/>
  <Override PartName="/customXml/itemProps520.xml" ContentType="application/vnd.openxmlformats-officedocument.customXmlProperties+xml"/>
  <Override PartName="/customXml/itemProps521.xml" ContentType="application/vnd.openxmlformats-officedocument.customXmlProperties+xml"/>
  <Override PartName="/customXml/itemProps522.xml" ContentType="application/vnd.openxmlformats-officedocument.customXmlProperties+xml"/>
  <Override PartName="/customXml/itemProps523.xml" ContentType="application/vnd.openxmlformats-officedocument.customXmlProperties+xml"/>
  <Override PartName="/customXml/itemProps524.xml" ContentType="application/vnd.openxmlformats-officedocument.customXmlProperties+xml"/>
  <Override PartName="/customXml/itemProps525.xml" ContentType="application/vnd.openxmlformats-officedocument.customXmlProperties+xml"/>
  <Override PartName="/customXml/itemProps526.xml" ContentType="application/vnd.openxmlformats-officedocument.customXmlProperties+xml"/>
  <Override PartName="/customXml/itemProps527.xml" ContentType="application/vnd.openxmlformats-officedocument.customXmlProperties+xml"/>
  <Override PartName="/customXml/itemProps528.xml" ContentType="application/vnd.openxmlformats-officedocument.customXmlProperties+xml"/>
  <Override PartName="/customXml/itemProps529.xml" ContentType="application/vnd.openxmlformats-officedocument.customXmlProperties+xml"/>
  <Override PartName="/customXml/itemProps530.xml" ContentType="application/vnd.openxmlformats-officedocument.customXmlProperties+xml"/>
  <Override PartName="/customXml/itemProps531.xml" ContentType="application/vnd.openxmlformats-officedocument.customXmlProperties+xml"/>
  <Override PartName="/customXml/itemProps532.xml" ContentType="application/vnd.openxmlformats-officedocument.customXmlProperties+xml"/>
  <Override PartName="/customXml/itemProps533.xml" ContentType="application/vnd.openxmlformats-officedocument.customXmlProperties+xml"/>
  <Override PartName="/customXml/itemProps534.xml" ContentType="application/vnd.openxmlformats-officedocument.customXmlProperties+xml"/>
  <Override PartName="/customXml/itemProps535.xml" ContentType="application/vnd.openxmlformats-officedocument.customXmlProperties+xml"/>
  <Override PartName="/customXml/itemProps536.xml" ContentType="application/vnd.openxmlformats-officedocument.customXmlProperties+xml"/>
  <Override PartName="/customXml/itemProps537.xml" ContentType="application/vnd.openxmlformats-officedocument.customXmlProperties+xml"/>
  <Override PartName="/customXml/itemProps538.xml" ContentType="application/vnd.openxmlformats-officedocument.customXmlProperties+xml"/>
  <Override PartName="/customXml/itemProps539.xml" ContentType="application/vnd.openxmlformats-officedocument.customXmlProperties+xml"/>
  <Override PartName="/customXml/itemProps540.xml" ContentType="application/vnd.openxmlformats-officedocument.customXmlProperties+xml"/>
  <Override PartName="/customXml/itemProps541.xml" ContentType="application/vnd.openxmlformats-officedocument.customXmlProperties+xml"/>
  <Override PartName="/customXml/itemProps542.xml" ContentType="application/vnd.openxmlformats-officedocument.customXmlProperties+xml"/>
  <Override PartName="/customXml/itemProps543.xml" ContentType="application/vnd.openxmlformats-officedocument.customXmlProperties+xml"/>
  <Override PartName="/customXml/itemProps544.xml" ContentType="application/vnd.openxmlformats-officedocument.customXmlProperties+xml"/>
  <Override PartName="/customXml/itemProps545.xml" ContentType="application/vnd.openxmlformats-officedocument.customXmlProperties+xml"/>
  <Override PartName="/customXml/itemProps546.xml" ContentType="application/vnd.openxmlformats-officedocument.customXmlProperties+xml"/>
  <Override PartName="/customXml/itemProps547.xml" ContentType="application/vnd.openxmlformats-officedocument.customXmlProperties+xml"/>
  <Override PartName="/customXml/itemProps548.xml" ContentType="application/vnd.openxmlformats-officedocument.customXmlProperties+xml"/>
  <Override PartName="/customXml/itemProps549.xml" ContentType="application/vnd.openxmlformats-officedocument.customXmlProperties+xml"/>
  <Override PartName="/customXml/itemProps550.xml" ContentType="application/vnd.openxmlformats-officedocument.customXmlProperties+xml"/>
  <Override PartName="/customXml/itemProps551.xml" ContentType="application/vnd.openxmlformats-officedocument.customXmlProperties+xml"/>
  <Override PartName="/customXml/itemProps552.xml" ContentType="application/vnd.openxmlformats-officedocument.customXmlProperties+xml"/>
  <Override PartName="/customXml/itemProps553.xml" ContentType="application/vnd.openxmlformats-officedocument.customXmlProperties+xml"/>
  <Override PartName="/customXml/itemProps554.xml" ContentType="application/vnd.openxmlformats-officedocument.customXmlProperties+xml"/>
  <Override PartName="/customXml/itemProps555.xml" ContentType="application/vnd.openxmlformats-officedocument.customXmlProperties+xml"/>
  <Override PartName="/customXml/itemProps556.xml" ContentType="application/vnd.openxmlformats-officedocument.customXmlProperties+xml"/>
  <Override PartName="/customXml/itemProps557.xml" ContentType="application/vnd.openxmlformats-officedocument.customXmlProperties+xml"/>
  <Override PartName="/customXml/itemProps558.xml" ContentType="application/vnd.openxmlformats-officedocument.customXmlProperties+xml"/>
  <Override PartName="/customXml/itemProps559.xml" ContentType="application/vnd.openxmlformats-officedocument.customXmlProperties+xml"/>
  <Override PartName="/customXml/itemProps560.xml" ContentType="application/vnd.openxmlformats-officedocument.customXmlProperties+xml"/>
  <Override PartName="/customXml/itemProps561.xml" ContentType="application/vnd.openxmlformats-officedocument.customXmlProperties+xml"/>
  <Override PartName="/customXml/itemProps562.xml" ContentType="application/vnd.openxmlformats-officedocument.customXmlProperties+xml"/>
  <Override PartName="/customXml/itemProps563.xml" ContentType="application/vnd.openxmlformats-officedocument.customXmlProperties+xml"/>
  <Override PartName="/customXml/itemProps564.xml" ContentType="application/vnd.openxmlformats-officedocument.customXmlProperties+xml"/>
  <Override PartName="/customXml/itemProps565.xml" ContentType="application/vnd.openxmlformats-officedocument.customXmlProperties+xml"/>
  <Override PartName="/customXml/itemProps566.xml" ContentType="application/vnd.openxmlformats-officedocument.customXmlProperties+xml"/>
  <Override PartName="/customXml/itemProps567.xml" ContentType="application/vnd.openxmlformats-officedocument.customXmlProperties+xml"/>
  <Override PartName="/customXml/itemProps568.xml" ContentType="application/vnd.openxmlformats-officedocument.customXmlProperties+xml"/>
  <Override PartName="/customXml/itemProps569.xml" ContentType="application/vnd.openxmlformats-officedocument.customXmlProperties+xml"/>
  <Override PartName="/customXml/itemProps570.xml" ContentType="application/vnd.openxmlformats-officedocument.customXmlProperties+xml"/>
  <Override PartName="/customXml/itemProps571.xml" ContentType="application/vnd.openxmlformats-officedocument.customXmlProperties+xml"/>
  <Override PartName="/customXml/itemProps572.xml" ContentType="application/vnd.openxmlformats-officedocument.customXmlProperties+xml"/>
  <Override PartName="/customXml/itemProps573.xml" ContentType="application/vnd.openxmlformats-officedocument.customXmlProperties+xml"/>
  <Override PartName="/customXml/itemProps574.xml" ContentType="application/vnd.openxmlformats-officedocument.customXmlProperties+xml"/>
  <Override PartName="/customXml/itemProps575.xml" ContentType="application/vnd.openxmlformats-officedocument.customXmlProperties+xml"/>
  <Override PartName="/customXml/itemProps576.xml" ContentType="application/vnd.openxmlformats-officedocument.customXmlProperties+xml"/>
  <Override PartName="/customXml/itemProps577.xml" ContentType="application/vnd.openxmlformats-officedocument.customXmlProperties+xml"/>
  <Override PartName="/customXml/itemProps578.xml" ContentType="application/vnd.openxmlformats-officedocument.customXmlProperties+xml"/>
  <Override PartName="/customXml/itemProps579.xml" ContentType="application/vnd.openxmlformats-officedocument.customXmlProperties+xml"/>
  <Override PartName="/customXml/itemProps580.xml" ContentType="application/vnd.openxmlformats-officedocument.customXmlProperties+xml"/>
  <Override PartName="/customXml/itemProps581.xml" ContentType="application/vnd.openxmlformats-officedocument.customXmlProperties+xml"/>
  <Override PartName="/customXml/itemProps582.xml" ContentType="application/vnd.openxmlformats-officedocument.customXmlProperties+xml"/>
  <Override PartName="/customXml/itemProps583.xml" ContentType="application/vnd.openxmlformats-officedocument.customXmlProperties+xml"/>
  <Override PartName="/customXml/itemProps584.xml" ContentType="application/vnd.openxmlformats-officedocument.customXmlProperties+xml"/>
  <Override PartName="/customXml/itemProps585.xml" ContentType="application/vnd.openxmlformats-officedocument.customXmlProperties+xml"/>
  <Override PartName="/customXml/itemProps586.xml" ContentType="application/vnd.openxmlformats-officedocument.customXmlProperties+xml"/>
  <Override PartName="/customXml/itemProps587.xml" ContentType="application/vnd.openxmlformats-officedocument.customXmlProperties+xml"/>
  <Override PartName="/customXml/itemProps588.xml" ContentType="application/vnd.openxmlformats-officedocument.customXmlProperties+xml"/>
  <Override PartName="/customXml/itemProps589.xml" ContentType="application/vnd.openxmlformats-officedocument.customXmlProperties+xml"/>
  <Override PartName="/customXml/itemProps590.xml" ContentType="application/vnd.openxmlformats-officedocument.customXmlProperties+xml"/>
  <Override PartName="/customXml/itemProps591.xml" ContentType="application/vnd.openxmlformats-officedocument.customXmlProperties+xml"/>
  <Override PartName="/customXml/itemProps592.xml" ContentType="application/vnd.openxmlformats-officedocument.customXmlProperties+xml"/>
  <Override PartName="/customXml/itemProps593.xml" ContentType="application/vnd.openxmlformats-officedocument.customXmlProperties+xml"/>
  <Override PartName="/customXml/itemProps594.xml" ContentType="application/vnd.openxmlformats-officedocument.customXmlProperties+xml"/>
  <Override PartName="/customXml/itemProps595.xml" ContentType="application/vnd.openxmlformats-officedocument.customXmlProperties+xml"/>
  <Override PartName="/customXml/itemProps596.xml" ContentType="application/vnd.openxmlformats-officedocument.customXmlProperties+xml"/>
  <Override PartName="/customXml/itemProps597.xml" ContentType="application/vnd.openxmlformats-officedocument.customXmlProperties+xml"/>
  <Override PartName="/customXml/itemProps598.xml" ContentType="application/vnd.openxmlformats-officedocument.customXmlProperties+xml"/>
  <Override PartName="/customXml/itemProps599.xml" ContentType="application/vnd.openxmlformats-officedocument.customXmlProperties+xml"/>
  <Override PartName="/customXml/itemProps600.xml" ContentType="application/vnd.openxmlformats-officedocument.customXmlProperties+xml"/>
  <Override PartName="/customXml/itemProps601.xml" ContentType="application/vnd.openxmlformats-officedocument.customXmlProperties+xml"/>
  <Override PartName="/customXml/itemProps602.xml" ContentType="application/vnd.openxmlformats-officedocument.customXmlProperties+xml"/>
  <Override PartName="/customXml/itemProps603.xml" ContentType="application/vnd.openxmlformats-officedocument.customXmlProperties+xml"/>
  <Override PartName="/customXml/itemProps604.xml" ContentType="application/vnd.openxmlformats-officedocument.customXmlProperties+xml"/>
  <Override PartName="/customXml/itemProps605.xml" ContentType="application/vnd.openxmlformats-officedocument.customXmlProperties+xml"/>
  <Override PartName="/customXml/itemProps606.xml" ContentType="application/vnd.openxmlformats-officedocument.customXmlProperties+xml"/>
  <Override PartName="/customXml/itemProps607.xml" ContentType="application/vnd.openxmlformats-officedocument.customXmlProperties+xml"/>
  <Override PartName="/customXml/itemProps608.xml" ContentType="application/vnd.openxmlformats-officedocument.customXmlProperties+xml"/>
  <Override PartName="/customXml/itemProps609.xml" ContentType="application/vnd.openxmlformats-officedocument.customXmlProperties+xml"/>
  <Override PartName="/customXml/itemProps610.xml" ContentType="application/vnd.openxmlformats-officedocument.customXmlProperties+xml"/>
  <Override PartName="/customXml/itemProps611.xml" ContentType="application/vnd.openxmlformats-officedocument.customXmlProperties+xml"/>
  <Override PartName="/customXml/itemProps612.xml" ContentType="application/vnd.openxmlformats-officedocument.customXmlProperties+xml"/>
  <Override PartName="/customXml/itemProps613.xml" ContentType="application/vnd.openxmlformats-officedocument.customXmlProperties+xml"/>
  <Override PartName="/customXml/itemProps614.xml" ContentType="application/vnd.openxmlformats-officedocument.customXmlProperties+xml"/>
  <Override PartName="/customXml/itemProps615.xml" ContentType="application/vnd.openxmlformats-officedocument.customXmlProperties+xml"/>
  <Override PartName="/customXml/itemProps616.xml" ContentType="application/vnd.openxmlformats-officedocument.customXmlProperties+xml"/>
  <Override PartName="/customXml/itemProps617.xml" ContentType="application/vnd.openxmlformats-officedocument.customXmlProperties+xml"/>
  <Override PartName="/customXml/itemProps618.xml" ContentType="application/vnd.openxmlformats-officedocument.customXmlProperties+xml"/>
  <Override PartName="/customXml/itemProps619.xml" ContentType="application/vnd.openxmlformats-officedocument.customXmlProperties+xml"/>
  <Override PartName="/customXml/itemProps620.xml" ContentType="application/vnd.openxmlformats-officedocument.customXmlProperties+xml"/>
  <Override PartName="/customXml/itemProps621.xml" ContentType="application/vnd.openxmlformats-officedocument.customXmlProperties+xml"/>
  <Override PartName="/customXml/itemProps622.xml" ContentType="application/vnd.openxmlformats-officedocument.customXmlProperties+xml"/>
  <Override PartName="/customXml/itemProps623.xml" ContentType="application/vnd.openxmlformats-officedocument.customXmlProperties+xml"/>
  <Override PartName="/customXml/itemProps624.xml" ContentType="application/vnd.openxmlformats-officedocument.customXmlProperties+xml"/>
  <Override PartName="/customXml/itemProps625.xml" ContentType="application/vnd.openxmlformats-officedocument.customXmlProperties+xml"/>
  <Override PartName="/customXml/itemProps626.xml" ContentType="application/vnd.openxmlformats-officedocument.customXmlProperties+xml"/>
  <Override PartName="/customXml/itemProps627.xml" ContentType="application/vnd.openxmlformats-officedocument.customXmlProperties+xml"/>
  <Override PartName="/customXml/itemProps628.xml" ContentType="application/vnd.openxmlformats-officedocument.customXmlProperties+xml"/>
  <Override PartName="/customXml/itemProps629.xml" ContentType="application/vnd.openxmlformats-officedocument.customXmlProperties+xml"/>
  <Override PartName="/customXml/itemProps630.xml" ContentType="application/vnd.openxmlformats-officedocument.customXmlProperties+xml"/>
  <Override PartName="/customXml/itemProps631.xml" ContentType="application/vnd.openxmlformats-officedocument.customXmlProperties+xml"/>
  <Override PartName="/customXml/itemProps632.xml" ContentType="application/vnd.openxmlformats-officedocument.customXmlProperties+xml"/>
  <Override PartName="/customXml/itemProps633.xml" ContentType="application/vnd.openxmlformats-officedocument.customXmlProperties+xml"/>
  <Override PartName="/customXml/itemProps634.xml" ContentType="application/vnd.openxmlformats-officedocument.customXmlProperties+xml"/>
  <Override PartName="/customXml/itemProps635.xml" ContentType="application/vnd.openxmlformats-officedocument.customXmlProperties+xml"/>
  <Override PartName="/customXml/itemProps636.xml" ContentType="application/vnd.openxmlformats-officedocument.customXmlProperties+xml"/>
  <Override PartName="/customXml/itemProps637.xml" ContentType="application/vnd.openxmlformats-officedocument.customXmlProperties+xml"/>
  <Override PartName="/customXml/itemProps638.xml" ContentType="application/vnd.openxmlformats-officedocument.customXmlProperties+xml"/>
  <Override PartName="/customXml/itemProps639.xml" ContentType="application/vnd.openxmlformats-officedocument.customXmlProperties+xml"/>
  <Override PartName="/customXml/itemProps640.xml" ContentType="application/vnd.openxmlformats-officedocument.customXmlProperties+xml"/>
  <Override PartName="/customXml/itemProps641.xml" ContentType="application/vnd.openxmlformats-officedocument.customXmlProperties+xml"/>
  <Override PartName="/customXml/itemProps642.xml" ContentType="application/vnd.openxmlformats-officedocument.customXmlProperties+xml"/>
  <Override PartName="/customXml/itemProps643.xml" ContentType="application/vnd.openxmlformats-officedocument.customXmlProperties+xml"/>
  <Override PartName="/customXml/itemProps644.xml" ContentType="application/vnd.openxmlformats-officedocument.customXmlProperties+xml"/>
  <Override PartName="/customXml/itemProps645.xml" ContentType="application/vnd.openxmlformats-officedocument.customXmlProperties+xml"/>
  <Override PartName="/customXml/itemProps646.xml" ContentType="application/vnd.openxmlformats-officedocument.customXmlProperties+xml"/>
  <Override PartName="/customXml/itemProps647.xml" ContentType="application/vnd.openxmlformats-officedocument.customXmlProperties+xml"/>
  <Override PartName="/customXml/itemProps648.xml" ContentType="application/vnd.openxmlformats-officedocument.customXmlProperties+xml"/>
  <Override PartName="/customXml/itemProps649.xml" ContentType="application/vnd.openxmlformats-officedocument.customXmlProperties+xml"/>
  <Override PartName="/customXml/itemProps650.xml" ContentType="application/vnd.openxmlformats-officedocument.customXmlProperties+xml"/>
  <Override PartName="/customXml/itemProps651.xml" ContentType="application/vnd.openxmlformats-officedocument.customXmlProperties+xml"/>
  <Override PartName="/customXml/itemProps652.xml" ContentType="application/vnd.openxmlformats-officedocument.customXmlProperties+xml"/>
  <Override PartName="/customXml/itemProps653.xml" ContentType="application/vnd.openxmlformats-officedocument.customXmlProperties+xml"/>
  <Override PartName="/customXml/itemProps654.xml" ContentType="application/vnd.openxmlformats-officedocument.customXmlProperties+xml"/>
  <Override PartName="/customXml/itemProps655.xml" ContentType="application/vnd.openxmlformats-officedocument.customXmlProperties+xml"/>
  <Override PartName="/customXml/itemProps656.xml" ContentType="application/vnd.openxmlformats-officedocument.customXmlProperties+xml"/>
  <Override PartName="/customXml/itemProps657.xml" ContentType="application/vnd.openxmlformats-officedocument.customXmlProperties+xml"/>
  <Override PartName="/customXml/itemProps658.xml" ContentType="application/vnd.openxmlformats-officedocument.customXmlProperties+xml"/>
  <Override PartName="/customXml/itemProps659.xml" ContentType="application/vnd.openxmlformats-officedocument.customXmlProperties+xml"/>
  <Override PartName="/customXml/itemProps660.xml" ContentType="application/vnd.openxmlformats-officedocument.customXmlProperties+xml"/>
  <Override PartName="/customXml/itemProps661.xml" ContentType="application/vnd.openxmlformats-officedocument.customXmlProperties+xml"/>
  <Override PartName="/customXml/itemProps662.xml" ContentType="application/vnd.openxmlformats-officedocument.customXmlProperties+xml"/>
  <Override PartName="/customXml/itemProps663.xml" ContentType="application/vnd.openxmlformats-officedocument.customXmlProperties+xml"/>
  <Override PartName="/customXml/itemProps664.xml" ContentType="application/vnd.openxmlformats-officedocument.customXmlProperties+xml"/>
  <Override PartName="/customXml/itemProps665.xml" ContentType="application/vnd.openxmlformats-officedocument.customXmlProperties+xml"/>
  <Override PartName="/customXml/itemProps666.xml" ContentType="application/vnd.openxmlformats-officedocument.customXmlProperties+xml"/>
  <Override PartName="/customXml/itemProps667.xml" ContentType="application/vnd.openxmlformats-officedocument.customXmlProperties+xml"/>
  <Override PartName="/customXml/itemProps668.xml" ContentType="application/vnd.openxmlformats-officedocument.customXmlProperties+xml"/>
  <Override PartName="/customXml/itemProps669.xml" ContentType="application/vnd.openxmlformats-officedocument.customXmlProperties+xml"/>
  <Override PartName="/customXml/itemProps670.xml" ContentType="application/vnd.openxmlformats-officedocument.customXmlProperties+xml"/>
  <Override PartName="/customXml/itemProps671.xml" ContentType="application/vnd.openxmlformats-officedocument.customXmlProperties+xml"/>
  <Override PartName="/customXml/itemProps672.xml" ContentType="application/vnd.openxmlformats-officedocument.customXmlProperties+xml"/>
  <Override PartName="/customXml/itemProps673.xml" ContentType="application/vnd.openxmlformats-officedocument.customXmlProperties+xml"/>
  <Override PartName="/customXml/itemProps674.xml" ContentType="application/vnd.openxmlformats-officedocument.customXmlProperties+xml"/>
  <Override PartName="/customXml/itemProps675.xml" ContentType="application/vnd.openxmlformats-officedocument.customXmlProperties+xml"/>
  <Override PartName="/customXml/itemProps676.xml" ContentType="application/vnd.openxmlformats-officedocument.customXmlProperties+xml"/>
  <Override PartName="/customXml/itemProps677.xml" ContentType="application/vnd.openxmlformats-officedocument.customXmlProperties+xml"/>
  <Override PartName="/customXml/itemProps678.xml" ContentType="application/vnd.openxmlformats-officedocument.customXmlProperties+xml"/>
  <Override PartName="/customXml/itemProps679.xml" ContentType="application/vnd.openxmlformats-officedocument.customXmlProperties+xml"/>
  <Override PartName="/customXml/itemProps680.xml" ContentType="application/vnd.openxmlformats-officedocument.customXmlProperties+xml"/>
  <Override PartName="/customXml/itemProps681.xml" ContentType="application/vnd.openxmlformats-officedocument.customXmlProperties+xml"/>
  <Override PartName="/customXml/itemProps682.xml" ContentType="application/vnd.openxmlformats-officedocument.customXmlProperties+xml"/>
  <Override PartName="/customXml/itemProps683.xml" ContentType="application/vnd.openxmlformats-officedocument.customXmlProperties+xml"/>
  <Override PartName="/customXml/itemProps684.xml" ContentType="application/vnd.openxmlformats-officedocument.customXmlProperties+xml"/>
  <Override PartName="/customXml/itemProps685.xml" ContentType="application/vnd.openxmlformats-officedocument.customXmlProperties+xml"/>
  <Override PartName="/customXml/itemProps686.xml" ContentType="application/vnd.openxmlformats-officedocument.customXmlProperties+xml"/>
  <Override PartName="/customXml/itemProps687.xml" ContentType="application/vnd.openxmlformats-officedocument.customXmlProperties+xml"/>
  <Override PartName="/customXml/itemProps688.xml" ContentType="application/vnd.openxmlformats-officedocument.customXmlProperties+xml"/>
  <Override PartName="/customXml/itemProps689.xml" ContentType="application/vnd.openxmlformats-officedocument.customXmlProperties+xml"/>
  <Override PartName="/customXml/itemProps690.xml" ContentType="application/vnd.openxmlformats-officedocument.customXmlProperties+xml"/>
  <Override PartName="/customXml/itemProps691.xml" ContentType="application/vnd.openxmlformats-officedocument.customXmlProperties+xml"/>
  <Override PartName="/customXml/itemProps692.xml" ContentType="application/vnd.openxmlformats-officedocument.customXmlProperties+xml"/>
  <Override PartName="/customXml/itemProps693.xml" ContentType="application/vnd.openxmlformats-officedocument.customXmlProperties+xml"/>
  <Override PartName="/customXml/itemProps694.xml" ContentType="application/vnd.openxmlformats-officedocument.customXmlProperties+xml"/>
  <Override PartName="/customXml/itemProps695.xml" ContentType="application/vnd.openxmlformats-officedocument.customXmlProperties+xml"/>
  <Override PartName="/customXml/itemProps696.xml" ContentType="application/vnd.openxmlformats-officedocument.customXmlProperties+xml"/>
  <Override PartName="/customXml/itemProps697.xml" ContentType="application/vnd.openxmlformats-officedocument.customXmlProperties+xml"/>
  <Override PartName="/customXml/itemProps698.xml" ContentType="application/vnd.openxmlformats-officedocument.customXmlProperties+xml"/>
  <Override PartName="/customXml/itemProps699.xml" ContentType="application/vnd.openxmlformats-officedocument.customXmlProperties+xml"/>
  <Override PartName="/customXml/itemProps700.xml" ContentType="application/vnd.openxmlformats-officedocument.customXmlProperties+xml"/>
  <Override PartName="/customXml/itemProps701.xml" ContentType="application/vnd.openxmlformats-officedocument.customXmlProperties+xml"/>
  <Override PartName="/customXml/itemProps702.xml" ContentType="application/vnd.openxmlformats-officedocument.customXmlProperties+xml"/>
  <Override PartName="/customXml/itemProps703.xml" ContentType="application/vnd.openxmlformats-officedocument.customXmlProperties+xml"/>
  <Override PartName="/customXml/itemProps704.xml" ContentType="application/vnd.openxmlformats-officedocument.customXmlProperties+xml"/>
  <Override PartName="/customXml/itemProps705.xml" ContentType="application/vnd.openxmlformats-officedocument.customXmlProperties+xml"/>
  <Override PartName="/customXml/itemProps706.xml" ContentType="application/vnd.openxmlformats-officedocument.customXmlProperties+xml"/>
  <Override PartName="/customXml/itemProps707.xml" ContentType="application/vnd.openxmlformats-officedocument.customXmlProperties+xml"/>
  <Override PartName="/customXml/itemProps708.xml" ContentType="application/vnd.openxmlformats-officedocument.customXmlProperties+xml"/>
  <Override PartName="/customXml/itemProps709.xml" ContentType="application/vnd.openxmlformats-officedocument.customXmlProperties+xml"/>
  <Override PartName="/customXml/itemProps710.xml" ContentType="application/vnd.openxmlformats-officedocument.customXmlProperties+xml"/>
  <Override PartName="/customXml/itemProps711.xml" ContentType="application/vnd.openxmlformats-officedocument.customXmlProperties+xml"/>
  <Override PartName="/customXml/itemProps712.xml" ContentType="application/vnd.openxmlformats-officedocument.customXmlProperties+xml"/>
  <Override PartName="/customXml/itemProps713.xml" ContentType="application/vnd.openxmlformats-officedocument.customXmlProperties+xml"/>
  <Override PartName="/customXml/itemProps714.xml" ContentType="application/vnd.openxmlformats-officedocument.customXmlProperties+xml"/>
  <Override PartName="/customXml/itemProps715.xml" ContentType="application/vnd.openxmlformats-officedocument.customXmlProperties+xml"/>
  <Override PartName="/customXml/itemProps716.xml" ContentType="application/vnd.openxmlformats-officedocument.customXmlProperties+xml"/>
  <Override PartName="/customXml/itemProps717.xml" ContentType="application/vnd.openxmlformats-officedocument.customXmlProperties+xml"/>
  <Override PartName="/customXml/itemProps718.xml" ContentType="application/vnd.openxmlformats-officedocument.customXmlProperties+xml"/>
  <Override PartName="/customXml/itemProps719.xml" ContentType="application/vnd.openxmlformats-officedocument.customXmlProperties+xml"/>
  <Override PartName="/customXml/itemProps720.xml" ContentType="application/vnd.openxmlformats-officedocument.customXmlProperties+xml"/>
  <Override PartName="/customXml/itemProps721.xml" ContentType="application/vnd.openxmlformats-officedocument.customXmlProperties+xml"/>
  <Override PartName="/customXml/itemProps722.xml" ContentType="application/vnd.openxmlformats-officedocument.customXmlProperties+xml"/>
  <Override PartName="/customXml/itemProps723.xml" ContentType="application/vnd.openxmlformats-officedocument.customXmlProperties+xml"/>
  <Override PartName="/customXml/itemProps724.xml" ContentType="application/vnd.openxmlformats-officedocument.customXmlProperties+xml"/>
  <Override PartName="/customXml/itemProps725.xml" ContentType="application/vnd.openxmlformats-officedocument.customXmlProperties+xml"/>
  <Override PartName="/customXml/itemProps726.xml" ContentType="application/vnd.openxmlformats-officedocument.customXmlProperties+xml"/>
  <Override PartName="/customXml/itemProps727.xml" ContentType="application/vnd.openxmlformats-officedocument.customXmlProperties+xml"/>
  <Override PartName="/customXml/itemProps728.xml" ContentType="application/vnd.openxmlformats-officedocument.customXmlProperties+xml"/>
  <Override PartName="/customXml/itemProps729.xml" ContentType="application/vnd.openxmlformats-officedocument.customXmlProperties+xml"/>
  <Override PartName="/customXml/itemProps730.xml" ContentType="application/vnd.openxmlformats-officedocument.customXmlProperties+xml"/>
  <Override PartName="/customXml/itemProps731.xml" ContentType="application/vnd.openxmlformats-officedocument.customXmlProperties+xml"/>
  <Override PartName="/customXml/itemProps732.xml" ContentType="application/vnd.openxmlformats-officedocument.customXmlProperties+xml"/>
  <Override PartName="/customXml/itemProps733.xml" ContentType="application/vnd.openxmlformats-officedocument.customXmlProperties+xml"/>
  <Override PartName="/customXml/itemProps734.xml" ContentType="application/vnd.openxmlformats-officedocument.customXmlProperties+xml"/>
  <Override PartName="/customXml/itemProps735.xml" ContentType="application/vnd.openxmlformats-officedocument.customXmlProperties+xml"/>
  <Override PartName="/customXml/itemProps736.xml" ContentType="application/vnd.openxmlformats-officedocument.customXmlProperties+xml"/>
  <Override PartName="/customXml/itemProps737.xml" ContentType="application/vnd.openxmlformats-officedocument.customXmlProperties+xml"/>
  <Override PartName="/customXml/itemProps738.xml" ContentType="application/vnd.openxmlformats-officedocument.customXmlProperties+xml"/>
  <Override PartName="/customXml/itemProps739.xml" ContentType="application/vnd.openxmlformats-officedocument.customXmlProperties+xml"/>
  <Override PartName="/customXml/itemProps740.xml" ContentType="application/vnd.openxmlformats-officedocument.customXmlProperties+xml"/>
  <Override PartName="/customXml/itemProps741.xml" ContentType="application/vnd.openxmlformats-officedocument.customXmlProperties+xml"/>
  <Override PartName="/customXml/itemProps742.xml" ContentType="application/vnd.openxmlformats-officedocument.customXmlProperties+xml"/>
  <Override PartName="/customXml/itemProps743.xml" ContentType="application/vnd.openxmlformats-officedocument.customXmlProperties+xml"/>
  <Override PartName="/customXml/itemProps744.xml" ContentType="application/vnd.openxmlformats-officedocument.customXmlProperties+xml"/>
  <Override PartName="/customXml/itemProps745.xml" ContentType="application/vnd.openxmlformats-officedocument.customXmlProperties+xml"/>
  <Override PartName="/customXml/itemProps746.xml" ContentType="application/vnd.openxmlformats-officedocument.customXmlProperties+xml"/>
  <Override PartName="/customXml/itemProps747.xml" ContentType="application/vnd.openxmlformats-officedocument.customXmlProperties+xml"/>
  <Override PartName="/customXml/itemProps748.xml" ContentType="application/vnd.openxmlformats-officedocument.customXmlProperties+xml"/>
  <Override PartName="/customXml/itemProps749.xml" ContentType="application/vnd.openxmlformats-officedocument.customXmlProperties+xml"/>
  <Override PartName="/customXml/itemProps750.xml" ContentType="application/vnd.openxmlformats-officedocument.customXmlProperties+xml"/>
  <Override PartName="/customXml/itemProps751.xml" ContentType="application/vnd.openxmlformats-officedocument.customXmlProperties+xml"/>
  <Override PartName="/customXml/itemProps752.xml" ContentType="application/vnd.openxmlformats-officedocument.customXmlProperties+xml"/>
  <Override PartName="/customXml/itemProps753.xml" ContentType="application/vnd.openxmlformats-officedocument.customXmlProperties+xml"/>
  <Override PartName="/customXml/itemProps754.xml" ContentType="application/vnd.openxmlformats-officedocument.customXmlProperties+xml"/>
  <Override PartName="/customXml/itemProps755.xml" ContentType="application/vnd.openxmlformats-officedocument.customXmlProperties+xml"/>
  <Override PartName="/customXml/itemProps756.xml" ContentType="application/vnd.openxmlformats-officedocument.customXmlProperties+xml"/>
  <Override PartName="/customXml/itemProps757.xml" ContentType="application/vnd.openxmlformats-officedocument.customXmlProperties+xml"/>
  <Override PartName="/customXml/itemProps758.xml" ContentType="application/vnd.openxmlformats-officedocument.customXmlProperties+xml"/>
  <Override PartName="/customXml/itemProps759.xml" ContentType="application/vnd.openxmlformats-officedocument.customXmlProperties+xml"/>
  <Override PartName="/customXml/itemProps760.xml" ContentType="application/vnd.openxmlformats-officedocument.customXmlProperties+xml"/>
  <Override PartName="/customXml/itemProps761.xml" ContentType="application/vnd.openxmlformats-officedocument.customXmlProperties+xml"/>
  <Override PartName="/customXml/itemProps762.xml" ContentType="application/vnd.openxmlformats-officedocument.customXmlProperties+xml"/>
  <Override PartName="/customXml/itemProps763.xml" ContentType="application/vnd.openxmlformats-officedocument.customXmlProperties+xml"/>
  <Override PartName="/customXml/itemProps764.xml" ContentType="application/vnd.openxmlformats-officedocument.customXmlProperties+xml"/>
  <Override PartName="/customXml/itemProps765.xml" ContentType="application/vnd.openxmlformats-officedocument.customXmlProperties+xml"/>
  <Override PartName="/customXml/itemProps766.xml" ContentType="application/vnd.openxmlformats-officedocument.customXmlProperties+xml"/>
  <Override PartName="/customXml/itemProps767.xml" ContentType="application/vnd.openxmlformats-officedocument.customXmlProperties+xml"/>
  <Override PartName="/customXml/itemProps768.xml" ContentType="application/vnd.openxmlformats-officedocument.customXmlProperties+xml"/>
  <Override PartName="/customXml/itemProps769.xml" ContentType="application/vnd.openxmlformats-officedocument.customXmlProperties+xml"/>
  <Override PartName="/customXml/itemProps770.xml" ContentType="application/vnd.openxmlformats-officedocument.customXmlProperties+xml"/>
  <Override PartName="/customXml/itemProps771.xml" ContentType="application/vnd.openxmlformats-officedocument.customXmlProperties+xml"/>
  <Override PartName="/customXml/itemProps772.xml" ContentType="application/vnd.openxmlformats-officedocument.customXmlProperties+xml"/>
  <Override PartName="/customXml/itemProps773.xml" ContentType="application/vnd.openxmlformats-officedocument.customXmlProperties+xml"/>
  <Override PartName="/customXml/itemProps774.xml" ContentType="application/vnd.openxmlformats-officedocument.customXmlProperties+xml"/>
  <Override PartName="/customXml/itemProps775.xml" ContentType="application/vnd.openxmlformats-officedocument.customXmlProperties+xml"/>
  <Override PartName="/customXml/itemProps776.xml" ContentType="application/vnd.openxmlformats-officedocument.customXmlProperties+xml"/>
  <Override PartName="/customXml/itemProps777.xml" ContentType="application/vnd.openxmlformats-officedocument.customXmlProperties+xml"/>
  <Override PartName="/customXml/itemProps778.xml" ContentType="application/vnd.openxmlformats-officedocument.customXmlProperties+xml"/>
  <Override PartName="/customXml/itemProps779.xml" ContentType="application/vnd.openxmlformats-officedocument.customXmlProperties+xml"/>
  <Override PartName="/customXml/itemProps780.xml" ContentType="application/vnd.openxmlformats-officedocument.customXmlProperties+xml"/>
  <Override PartName="/customXml/itemProps781.xml" ContentType="application/vnd.openxmlformats-officedocument.customXmlProperties+xml"/>
  <Override PartName="/customXml/itemProps782.xml" ContentType="application/vnd.openxmlformats-officedocument.customXmlProperties+xml"/>
  <Override PartName="/customXml/itemProps783.xml" ContentType="application/vnd.openxmlformats-officedocument.customXmlProperties+xml"/>
  <Override PartName="/customXml/itemProps784.xml" ContentType="application/vnd.openxmlformats-officedocument.customXmlProperties+xml"/>
  <Override PartName="/customXml/itemProps785.xml" ContentType="application/vnd.openxmlformats-officedocument.customXmlProperties+xml"/>
  <Override PartName="/customXml/itemProps786.xml" ContentType="application/vnd.openxmlformats-officedocument.customXmlProperties+xml"/>
  <Override PartName="/customXml/itemProps787.xml" ContentType="application/vnd.openxmlformats-officedocument.customXmlProperties+xml"/>
  <Override PartName="/customXml/itemProps788.xml" ContentType="application/vnd.openxmlformats-officedocument.customXmlProperties+xml"/>
  <Override PartName="/customXml/itemProps789.xml" ContentType="application/vnd.openxmlformats-officedocument.customXmlProperties+xml"/>
  <Override PartName="/customXml/itemProps790.xml" ContentType="application/vnd.openxmlformats-officedocument.customXmlProperties+xml"/>
  <Override PartName="/customXml/itemProps791.xml" ContentType="application/vnd.openxmlformats-officedocument.customXmlProperties+xml"/>
  <Override PartName="/customXml/itemProps792.xml" ContentType="application/vnd.openxmlformats-officedocument.customXmlProperties+xml"/>
  <Override PartName="/customXml/itemProps793.xml" ContentType="application/vnd.openxmlformats-officedocument.customXmlProperties+xml"/>
  <Override PartName="/customXml/itemProps794.xml" ContentType="application/vnd.openxmlformats-officedocument.customXmlProperties+xml"/>
  <Override PartName="/customXml/itemProps795.xml" ContentType="application/vnd.openxmlformats-officedocument.customXmlProperties+xml"/>
  <Override PartName="/customXml/itemProps796.xml" ContentType="application/vnd.openxmlformats-officedocument.customXmlProperties+xml"/>
  <Override PartName="/customXml/itemProps797.xml" ContentType="application/vnd.openxmlformats-officedocument.customXmlProperties+xml"/>
  <Override PartName="/customXml/itemProps798.xml" ContentType="application/vnd.openxmlformats-officedocument.customXmlProperties+xml"/>
  <Override PartName="/customXml/itemProps799.xml" ContentType="application/vnd.openxmlformats-officedocument.customXmlProperties+xml"/>
  <Override PartName="/customXml/itemProps800.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52" r:id="rId801"/>
  </p:sldMasterIdLst>
  <p:notesMasterIdLst>
    <p:notesMasterId r:id="rId858"/>
  </p:notesMasterIdLst>
  <p:handoutMasterIdLst>
    <p:handoutMasterId r:id="rId859"/>
  </p:handoutMasterIdLst>
  <p:sldIdLst>
    <p:sldId id="267" r:id="rId802"/>
    <p:sldId id="357" r:id="rId803"/>
    <p:sldId id="393" r:id="rId804"/>
    <p:sldId id="394" r:id="rId805"/>
    <p:sldId id="420" r:id="rId806"/>
    <p:sldId id="455" r:id="rId807"/>
    <p:sldId id="450" r:id="rId808"/>
    <p:sldId id="456" r:id="rId809"/>
    <p:sldId id="457" r:id="rId810"/>
    <p:sldId id="458" r:id="rId811"/>
    <p:sldId id="459" r:id="rId812"/>
    <p:sldId id="460" r:id="rId813"/>
    <p:sldId id="462" r:id="rId814"/>
    <p:sldId id="423" r:id="rId815"/>
    <p:sldId id="463" r:id="rId816"/>
    <p:sldId id="424" r:id="rId817"/>
    <p:sldId id="464" r:id="rId818"/>
    <p:sldId id="467" r:id="rId819"/>
    <p:sldId id="466" r:id="rId820"/>
    <p:sldId id="468" r:id="rId821"/>
    <p:sldId id="506" r:id="rId822"/>
    <p:sldId id="497" r:id="rId823"/>
    <p:sldId id="498" r:id="rId824"/>
    <p:sldId id="499" r:id="rId825"/>
    <p:sldId id="500" r:id="rId826"/>
    <p:sldId id="501" r:id="rId827"/>
    <p:sldId id="502" r:id="rId828"/>
    <p:sldId id="503" r:id="rId829"/>
    <p:sldId id="477" r:id="rId830"/>
    <p:sldId id="478" r:id="rId831"/>
    <p:sldId id="479" r:id="rId832"/>
    <p:sldId id="510" r:id="rId833"/>
    <p:sldId id="480" r:id="rId834"/>
    <p:sldId id="481" r:id="rId835"/>
    <p:sldId id="482" r:id="rId836"/>
    <p:sldId id="483" r:id="rId837"/>
    <p:sldId id="508" r:id="rId838"/>
    <p:sldId id="509" r:id="rId839"/>
    <p:sldId id="486" r:id="rId840"/>
    <p:sldId id="484" r:id="rId841"/>
    <p:sldId id="512" r:id="rId842"/>
    <p:sldId id="496" r:id="rId843"/>
    <p:sldId id="487" r:id="rId844"/>
    <p:sldId id="485" r:id="rId845"/>
    <p:sldId id="488" r:id="rId846"/>
    <p:sldId id="489" r:id="rId847"/>
    <p:sldId id="490" r:id="rId848"/>
    <p:sldId id="505" r:id="rId849"/>
    <p:sldId id="507" r:id="rId850"/>
    <p:sldId id="491" r:id="rId851"/>
    <p:sldId id="511" r:id="rId852"/>
    <p:sldId id="504" r:id="rId853"/>
    <p:sldId id="494" r:id="rId854"/>
    <p:sldId id="495" r:id="rId855"/>
    <p:sldId id="359" r:id="rId856"/>
    <p:sldId id="360" r:id="rId857"/>
  </p:sldIdLst>
  <p:sldSz cx="9144000" cy="6858000" type="screen4x3"/>
  <p:notesSz cx="7010400" cy="9296400"/>
  <p:embeddedFontLst>
    <p:embeddedFont>
      <p:font typeface="Calibri" panose="020F0502020204030204" pitchFamily="34" charset="0"/>
      <p:regular r:id="rId860"/>
      <p:bold r:id="rId861"/>
      <p:italic r:id="rId862"/>
      <p:boldItalic r:id="rId863"/>
    </p:embeddedFont>
    <p:embeddedFont>
      <p:font typeface="Myriad Web Pro" panose="020B0604020202020204" charset="0"/>
      <p:regular r:id="rId864"/>
      <p:bold r:id="rId865"/>
      <p:italic r:id="rId86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 Leann Bing" initials="KLB" lastIdx="5" clrIdx="6">
    <p:extLst>
      <p:ext uri="{19B8F6BF-5375-455C-9EA6-DF929625EA0E}">
        <p15:presenceInfo xmlns:p15="http://schemas.microsoft.com/office/powerpoint/2012/main" userId="K Leann Bing" providerId="None"/>
      </p:ext>
    </p:extLst>
  </p:cmAuthor>
  <p:cmAuthor id="1" name="Berman, Laurel" initials="BL" lastIdx="1" clrIdx="0">
    <p:extLst>
      <p:ext uri="{19B8F6BF-5375-455C-9EA6-DF929625EA0E}">
        <p15:presenceInfo xmlns:p15="http://schemas.microsoft.com/office/powerpoint/2012/main" userId="S-1-5-21-1339303556-449845944-1601390327-92534" providerId="AD"/>
      </p:ext>
    </p:extLst>
  </p:cmAuthor>
  <p:cmAuthor id="8" name="Bing, Leann" initials="BL" lastIdx="4" clrIdx="7">
    <p:extLst>
      <p:ext uri="{19B8F6BF-5375-455C-9EA6-DF929625EA0E}">
        <p15:presenceInfo xmlns:p15="http://schemas.microsoft.com/office/powerpoint/2012/main" userId="S-1-5-21-1339303556-449845944-1601390327-250587" providerId="AD"/>
      </p:ext>
    </p:extLst>
  </p:cmAuthor>
  <p:cmAuthor id="2" name="Forrester, Tina (ATSDR/DCHI/OD)" initials="FT(" lastIdx="4" clrIdx="1">
    <p:extLst>
      <p:ext uri="{19B8F6BF-5375-455C-9EA6-DF929625EA0E}">
        <p15:presenceInfo xmlns:p15="http://schemas.microsoft.com/office/powerpoint/2012/main" userId="S-1-5-21-1207783550-2075000910-922709458-169133" providerId="AD"/>
      </p:ext>
    </p:extLst>
  </p:cmAuthor>
  <p:cmAuthor id="9" name="Bing, Kathryn L. (Leann) (ATSDR/DCHI/CB)" initials="BKL((" lastIdx="1" clrIdx="8">
    <p:extLst>
      <p:ext uri="{19B8F6BF-5375-455C-9EA6-DF929625EA0E}">
        <p15:presenceInfo xmlns:p15="http://schemas.microsoft.com/office/powerpoint/2012/main" userId="S-1-5-21-1207783550-2075000910-922709458-169309" providerId="AD"/>
      </p:ext>
    </p:extLst>
  </p:cmAuthor>
  <p:cmAuthor id="3" name="fjq0" initials="fjq0" lastIdx="5" clrIdx="2">
    <p:extLst>
      <p:ext uri="{19B8F6BF-5375-455C-9EA6-DF929625EA0E}">
        <p15:presenceInfo xmlns:p15="http://schemas.microsoft.com/office/powerpoint/2012/main" userId="fjq0" providerId="None"/>
      </p:ext>
    </p:extLst>
  </p:cmAuthor>
  <p:cmAuthor id="10" name="Moore, Susan (ATSDR/DCHI/SSB)" initials="MS(" lastIdx="3" clrIdx="9">
    <p:extLst>
      <p:ext uri="{19B8F6BF-5375-455C-9EA6-DF929625EA0E}">
        <p15:presenceInfo xmlns:p15="http://schemas.microsoft.com/office/powerpoint/2012/main" userId="S-1-5-21-1207783550-2075000910-922709458-169119" providerId="AD"/>
      </p:ext>
    </p:extLst>
  </p:cmAuthor>
  <p:cmAuthor id="4" name="LeCoultre, Trent D. (ATSDR/DCHI/OD)" initials="LTD(" lastIdx="2" clrIdx="3">
    <p:extLst>
      <p:ext uri="{19B8F6BF-5375-455C-9EA6-DF929625EA0E}">
        <p15:presenceInfo xmlns:p15="http://schemas.microsoft.com/office/powerpoint/2012/main" userId="S-1-5-21-1207783550-2075000910-922709458-169129" providerId="AD"/>
      </p:ext>
    </p:extLst>
  </p:cmAuthor>
  <p:cmAuthor id="11" name="Zimmerman, Sarah (Sally) (ATSDR/OCOM/WE)" initials="ZS((" lastIdx="33" clrIdx="10">
    <p:extLst>
      <p:ext uri="{19B8F6BF-5375-455C-9EA6-DF929625EA0E}">
        <p15:presenceInfo xmlns:p15="http://schemas.microsoft.com/office/powerpoint/2012/main" userId="S::gvn6@cdc.gov::516e6e4c-6ae4-48d2-9e31-d2b9cb1fed97" providerId="AD"/>
      </p:ext>
    </p:extLst>
  </p:cmAuthor>
  <p:cmAuthor id="5" name="Gillig, Richard (Rick) (ATSDR/DCHI/CB)" initials="GR((" lastIdx="1" clrIdx="4">
    <p:extLst>
      <p:ext uri="{19B8F6BF-5375-455C-9EA6-DF929625EA0E}">
        <p15:presenceInfo xmlns:p15="http://schemas.microsoft.com/office/powerpoint/2012/main" userId="S-1-5-21-1207783550-2075000910-922709458-169247" providerId="AD"/>
      </p:ext>
    </p:extLst>
  </p:cmAuthor>
  <p:cmAuthor id="12" name="NCEH/ATSDR OFFICEofSCIENCE" initials="oxh0" lastIdx="8" clrIdx="11">
    <p:extLst>
      <p:ext uri="{19B8F6BF-5375-455C-9EA6-DF929625EA0E}">
        <p15:presenceInfo xmlns:p15="http://schemas.microsoft.com/office/powerpoint/2012/main" userId="NCEH/ATSDR OFFICEofSCIENCE" providerId="None"/>
      </p:ext>
    </p:extLst>
  </p:cmAuthor>
  <p:cmAuthor id="6" name="Casteel, Sue A. (ATSDR/DCHI/CB)" initials="CSA(" lastIdx="11" clrIdx="5">
    <p:extLst>
      <p:ext uri="{19B8F6BF-5375-455C-9EA6-DF929625EA0E}">
        <p15:presenceInfo xmlns:p15="http://schemas.microsoft.com/office/powerpoint/2012/main" userId="S-1-5-21-1207783550-2075000910-922709458-16742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FD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73" autoAdjust="0"/>
    <p:restoredTop sz="69489" autoAdjust="0"/>
  </p:normalViewPr>
  <p:slideViewPr>
    <p:cSldViewPr>
      <p:cViewPr varScale="1">
        <p:scale>
          <a:sx n="79" d="100"/>
          <a:sy n="79" d="100"/>
        </p:scale>
        <p:origin x="2412" y="84"/>
      </p:cViewPr>
      <p:guideLst>
        <p:guide orient="horz" pos="2160"/>
        <p:guide pos="2880"/>
      </p:guideLst>
    </p:cSldViewPr>
  </p:slideViewPr>
  <p:outlineViewPr>
    <p:cViewPr>
      <p:scale>
        <a:sx n="33" d="100"/>
        <a:sy n="33" d="100"/>
      </p:scale>
      <p:origin x="0" y="-2688"/>
    </p:cViewPr>
  </p:outlineViewPr>
  <p:notesTextViewPr>
    <p:cViewPr>
      <p:scale>
        <a:sx n="100" d="100"/>
        <a:sy n="100" d="100"/>
      </p:scale>
      <p:origin x="0" y="0"/>
    </p:cViewPr>
  </p:notesTextViewPr>
  <p:sorterViewPr>
    <p:cViewPr>
      <p:scale>
        <a:sx n="100" d="100"/>
        <a:sy n="100" d="100"/>
      </p:scale>
      <p:origin x="0" y="-3564"/>
    </p:cViewPr>
  </p:sorterViewPr>
  <p:notesViewPr>
    <p:cSldViewPr>
      <p:cViewPr>
        <p:scale>
          <a:sx n="120" d="100"/>
          <a:sy n="120" d="100"/>
        </p:scale>
        <p:origin x="1290" y="-193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customXml" Target="../customXml/item117.xml"/><Relationship Id="rId671" Type="http://schemas.openxmlformats.org/officeDocument/2006/relationships/customXml" Target="../customXml/item671.xml"/><Relationship Id="rId769" Type="http://schemas.openxmlformats.org/officeDocument/2006/relationships/customXml" Target="../customXml/item769.xml"/><Relationship Id="rId21" Type="http://schemas.openxmlformats.org/officeDocument/2006/relationships/customXml" Target="../customXml/item21.xml"/><Relationship Id="rId324" Type="http://schemas.openxmlformats.org/officeDocument/2006/relationships/customXml" Target="../customXml/item324.xml"/><Relationship Id="rId531" Type="http://schemas.openxmlformats.org/officeDocument/2006/relationships/customXml" Target="../customXml/item531.xml"/><Relationship Id="rId629" Type="http://schemas.openxmlformats.org/officeDocument/2006/relationships/customXml" Target="../customXml/item629.xml"/><Relationship Id="rId170" Type="http://schemas.openxmlformats.org/officeDocument/2006/relationships/customXml" Target="../customXml/item170.xml"/><Relationship Id="rId836" Type="http://schemas.openxmlformats.org/officeDocument/2006/relationships/slide" Target="slides/slide35.xml"/><Relationship Id="rId268" Type="http://schemas.openxmlformats.org/officeDocument/2006/relationships/customXml" Target="../customXml/item268.xml"/><Relationship Id="rId475" Type="http://schemas.openxmlformats.org/officeDocument/2006/relationships/customXml" Target="../customXml/item475.xml"/><Relationship Id="rId682" Type="http://schemas.openxmlformats.org/officeDocument/2006/relationships/customXml" Target="../customXml/item682.xml"/><Relationship Id="rId32" Type="http://schemas.openxmlformats.org/officeDocument/2006/relationships/customXml" Target="../customXml/item32.xml"/><Relationship Id="rId128" Type="http://schemas.openxmlformats.org/officeDocument/2006/relationships/customXml" Target="../customXml/item128.xml"/><Relationship Id="rId335" Type="http://schemas.openxmlformats.org/officeDocument/2006/relationships/customXml" Target="../customXml/item335.xml"/><Relationship Id="rId542" Type="http://schemas.openxmlformats.org/officeDocument/2006/relationships/customXml" Target="../customXml/item542.xml"/><Relationship Id="rId181" Type="http://schemas.openxmlformats.org/officeDocument/2006/relationships/customXml" Target="../customXml/item181.xml"/><Relationship Id="rId402" Type="http://schemas.openxmlformats.org/officeDocument/2006/relationships/customXml" Target="../customXml/item402.xml"/><Relationship Id="rId847" Type="http://schemas.openxmlformats.org/officeDocument/2006/relationships/slide" Target="slides/slide46.xml"/><Relationship Id="rId279" Type="http://schemas.openxmlformats.org/officeDocument/2006/relationships/customXml" Target="../customXml/item279.xml"/><Relationship Id="rId486" Type="http://schemas.openxmlformats.org/officeDocument/2006/relationships/customXml" Target="../customXml/item486.xml"/><Relationship Id="rId693" Type="http://schemas.openxmlformats.org/officeDocument/2006/relationships/customXml" Target="../customXml/item693.xml"/><Relationship Id="rId707" Type="http://schemas.openxmlformats.org/officeDocument/2006/relationships/customXml" Target="../customXml/item707.xml"/><Relationship Id="rId43" Type="http://schemas.openxmlformats.org/officeDocument/2006/relationships/customXml" Target="../customXml/item43.xml"/><Relationship Id="rId139" Type="http://schemas.openxmlformats.org/officeDocument/2006/relationships/customXml" Target="../customXml/item139.xml"/><Relationship Id="rId346" Type="http://schemas.openxmlformats.org/officeDocument/2006/relationships/customXml" Target="../customXml/item346.xml"/><Relationship Id="rId553" Type="http://schemas.openxmlformats.org/officeDocument/2006/relationships/customXml" Target="../customXml/item553.xml"/><Relationship Id="rId760" Type="http://schemas.openxmlformats.org/officeDocument/2006/relationships/customXml" Target="../customXml/item760.xml"/><Relationship Id="rId192" Type="http://schemas.openxmlformats.org/officeDocument/2006/relationships/customXml" Target="../customXml/item192.xml"/><Relationship Id="rId206" Type="http://schemas.openxmlformats.org/officeDocument/2006/relationships/customXml" Target="../customXml/item206.xml"/><Relationship Id="rId413" Type="http://schemas.openxmlformats.org/officeDocument/2006/relationships/customXml" Target="../customXml/item413.xml"/><Relationship Id="rId858" Type="http://schemas.openxmlformats.org/officeDocument/2006/relationships/notesMaster" Target="notesMasters/notesMaster1.xml"/><Relationship Id="rId497" Type="http://schemas.openxmlformats.org/officeDocument/2006/relationships/customXml" Target="../customXml/item497.xml"/><Relationship Id="rId620" Type="http://schemas.openxmlformats.org/officeDocument/2006/relationships/customXml" Target="../customXml/item620.xml"/><Relationship Id="rId718" Type="http://schemas.openxmlformats.org/officeDocument/2006/relationships/customXml" Target="../customXml/item718.xml"/><Relationship Id="rId357" Type="http://schemas.openxmlformats.org/officeDocument/2006/relationships/customXml" Target="../customXml/item357.xml"/><Relationship Id="rId54" Type="http://schemas.openxmlformats.org/officeDocument/2006/relationships/customXml" Target="../customXml/item54.xml"/><Relationship Id="rId217" Type="http://schemas.openxmlformats.org/officeDocument/2006/relationships/customXml" Target="../customXml/item217.xml"/><Relationship Id="rId564" Type="http://schemas.openxmlformats.org/officeDocument/2006/relationships/customXml" Target="../customXml/item564.xml"/><Relationship Id="rId771" Type="http://schemas.openxmlformats.org/officeDocument/2006/relationships/customXml" Target="../customXml/item771.xml"/><Relationship Id="rId869" Type="http://schemas.openxmlformats.org/officeDocument/2006/relationships/viewProps" Target="viewProps.xml"/><Relationship Id="rId424" Type="http://schemas.openxmlformats.org/officeDocument/2006/relationships/customXml" Target="../customXml/item424.xml"/><Relationship Id="rId631" Type="http://schemas.openxmlformats.org/officeDocument/2006/relationships/customXml" Target="../customXml/item631.xml"/><Relationship Id="rId729" Type="http://schemas.openxmlformats.org/officeDocument/2006/relationships/customXml" Target="../customXml/item729.xml"/><Relationship Id="rId270" Type="http://schemas.openxmlformats.org/officeDocument/2006/relationships/customXml" Target="../customXml/item270.xml"/><Relationship Id="rId65" Type="http://schemas.openxmlformats.org/officeDocument/2006/relationships/customXml" Target="../customXml/item65.xml"/><Relationship Id="rId130" Type="http://schemas.openxmlformats.org/officeDocument/2006/relationships/customXml" Target="../customXml/item130.xml"/><Relationship Id="rId368" Type="http://schemas.openxmlformats.org/officeDocument/2006/relationships/customXml" Target="../customXml/item368.xml"/><Relationship Id="rId575" Type="http://schemas.openxmlformats.org/officeDocument/2006/relationships/customXml" Target="../customXml/item575.xml"/><Relationship Id="rId782" Type="http://schemas.openxmlformats.org/officeDocument/2006/relationships/customXml" Target="../customXml/item782.xml"/><Relationship Id="rId228" Type="http://schemas.openxmlformats.org/officeDocument/2006/relationships/customXml" Target="../customXml/item228.xml"/><Relationship Id="rId435" Type="http://schemas.openxmlformats.org/officeDocument/2006/relationships/customXml" Target="../customXml/item435.xml"/><Relationship Id="rId642" Type="http://schemas.openxmlformats.org/officeDocument/2006/relationships/customXml" Target="../customXml/item642.xml"/><Relationship Id="rId281" Type="http://schemas.openxmlformats.org/officeDocument/2006/relationships/customXml" Target="../customXml/item281.xml"/><Relationship Id="rId502" Type="http://schemas.openxmlformats.org/officeDocument/2006/relationships/customXml" Target="../customXml/item502.xml"/><Relationship Id="rId76" Type="http://schemas.openxmlformats.org/officeDocument/2006/relationships/customXml" Target="../customXml/item76.xml"/><Relationship Id="rId141" Type="http://schemas.openxmlformats.org/officeDocument/2006/relationships/customXml" Target="../customXml/item141.xml"/><Relationship Id="rId379" Type="http://schemas.openxmlformats.org/officeDocument/2006/relationships/customXml" Target="../customXml/item379.xml"/><Relationship Id="rId586" Type="http://schemas.openxmlformats.org/officeDocument/2006/relationships/customXml" Target="../customXml/item586.xml"/><Relationship Id="rId793" Type="http://schemas.openxmlformats.org/officeDocument/2006/relationships/customXml" Target="../customXml/item793.xml"/><Relationship Id="rId807" Type="http://schemas.openxmlformats.org/officeDocument/2006/relationships/slide" Target="slides/slide6.xml"/><Relationship Id="rId7" Type="http://schemas.openxmlformats.org/officeDocument/2006/relationships/customXml" Target="../customXml/item7.xml"/><Relationship Id="rId239" Type="http://schemas.openxmlformats.org/officeDocument/2006/relationships/customXml" Target="../customXml/item239.xml"/><Relationship Id="rId446" Type="http://schemas.openxmlformats.org/officeDocument/2006/relationships/customXml" Target="../customXml/item446.xml"/><Relationship Id="rId653" Type="http://schemas.openxmlformats.org/officeDocument/2006/relationships/customXml" Target="../customXml/item653.xml"/><Relationship Id="rId292" Type="http://schemas.openxmlformats.org/officeDocument/2006/relationships/customXml" Target="../customXml/item292.xml"/><Relationship Id="rId306" Type="http://schemas.openxmlformats.org/officeDocument/2006/relationships/customXml" Target="../customXml/item306.xml"/><Relationship Id="rId860" Type="http://schemas.openxmlformats.org/officeDocument/2006/relationships/font" Target="fonts/font1.fntdata"/><Relationship Id="rId87" Type="http://schemas.openxmlformats.org/officeDocument/2006/relationships/customXml" Target="../customXml/item87.xml"/><Relationship Id="rId513" Type="http://schemas.openxmlformats.org/officeDocument/2006/relationships/customXml" Target="../customXml/item513.xml"/><Relationship Id="rId597" Type="http://schemas.openxmlformats.org/officeDocument/2006/relationships/customXml" Target="../customXml/item597.xml"/><Relationship Id="rId720" Type="http://schemas.openxmlformats.org/officeDocument/2006/relationships/customXml" Target="../customXml/item720.xml"/><Relationship Id="rId818" Type="http://schemas.openxmlformats.org/officeDocument/2006/relationships/slide" Target="slides/slide17.xml"/><Relationship Id="rId152" Type="http://schemas.openxmlformats.org/officeDocument/2006/relationships/customXml" Target="../customXml/item152.xml"/><Relationship Id="rId457" Type="http://schemas.openxmlformats.org/officeDocument/2006/relationships/customXml" Target="../customXml/item457.xml"/><Relationship Id="rId664" Type="http://schemas.openxmlformats.org/officeDocument/2006/relationships/customXml" Target="../customXml/item664.xml"/><Relationship Id="rId871" Type="http://schemas.openxmlformats.org/officeDocument/2006/relationships/tableStyles" Target="tableStyles.xml"/><Relationship Id="rId14" Type="http://schemas.openxmlformats.org/officeDocument/2006/relationships/customXml" Target="../customXml/item14.xml"/><Relationship Id="rId317" Type="http://schemas.openxmlformats.org/officeDocument/2006/relationships/customXml" Target="../customXml/item317.xml"/><Relationship Id="rId524" Type="http://schemas.openxmlformats.org/officeDocument/2006/relationships/customXml" Target="../customXml/item524.xml"/><Relationship Id="rId731" Type="http://schemas.openxmlformats.org/officeDocument/2006/relationships/customXml" Target="../customXml/item731.xml"/><Relationship Id="rId98" Type="http://schemas.openxmlformats.org/officeDocument/2006/relationships/customXml" Target="../customXml/item98.xml"/><Relationship Id="rId163" Type="http://schemas.openxmlformats.org/officeDocument/2006/relationships/customXml" Target="../customXml/item163.xml"/><Relationship Id="rId370" Type="http://schemas.openxmlformats.org/officeDocument/2006/relationships/customXml" Target="../customXml/item370.xml"/><Relationship Id="rId829" Type="http://schemas.openxmlformats.org/officeDocument/2006/relationships/slide" Target="slides/slide28.xml"/><Relationship Id="rId230" Type="http://schemas.openxmlformats.org/officeDocument/2006/relationships/customXml" Target="../customXml/item230.xml"/><Relationship Id="rId468" Type="http://schemas.openxmlformats.org/officeDocument/2006/relationships/customXml" Target="../customXml/item468.xml"/><Relationship Id="rId675" Type="http://schemas.openxmlformats.org/officeDocument/2006/relationships/customXml" Target="../customXml/item675.xml"/><Relationship Id="rId25" Type="http://schemas.openxmlformats.org/officeDocument/2006/relationships/customXml" Target="../customXml/item25.xml"/><Relationship Id="rId328" Type="http://schemas.openxmlformats.org/officeDocument/2006/relationships/customXml" Target="../customXml/item328.xml"/><Relationship Id="rId535" Type="http://schemas.openxmlformats.org/officeDocument/2006/relationships/customXml" Target="../customXml/item535.xml"/><Relationship Id="rId742" Type="http://schemas.openxmlformats.org/officeDocument/2006/relationships/customXml" Target="../customXml/item742.xml"/><Relationship Id="rId174" Type="http://schemas.openxmlformats.org/officeDocument/2006/relationships/customXml" Target="../customXml/item174.xml"/><Relationship Id="rId381" Type="http://schemas.openxmlformats.org/officeDocument/2006/relationships/customXml" Target="../customXml/item381.xml"/><Relationship Id="rId602" Type="http://schemas.openxmlformats.org/officeDocument/2006/relationships/customXml" Target="../customXml/item602.xml"/><Relationship Id="rId241" Type="http://schemas.openxmlformats.org/officeDocument/2006/relationships/customXml" Target="../customXml/item241.xml"/><Relationship Id="rId479" Type="http://schemas.openxmlformats.org/officeDocument/2006/relationships/customXml" Target="../customXml/item479.xml"/><Relationship Id="rId686" Type="http://schemas.openxmlformats.org/officeDocument/2006/relationships/customXml" Target="../customXml/item686.xml"/><Relationship Id="rId36" Type="http://schemas.openxmlformats.org/officeDocument/2006/relationships/customXml" Target="../customXml/item36.xml"/><Relationship Id="rId339" Type="http://schemas.openxmlformats.org/officeDocument/2006/relationships/customXml" Target="../customXml/item339.xml"/><Relationship Id="rId546" Type="http://schemas.openxmlformats.org/officeDocument/2006/relationships/customXml" Target="../customXml/item546.xml"/><Relationship Id="rId753" Type="http://schemas.openxmlformats.org/officeDocument/2006/relationships/customXml" Target="../customXml/item753.xml"/><Relationship Id="rId101" Type="http://schemas.openxmlformats.org/officeDocument/2006/relationships/customXml" Target="../customXml/item101.xml"/><Relationship Id="rId185" Type="http://schemas.openxmlformats.org/officeDocument/2006/relationships/customXml" Target="../customXml/item185.xml"/><Relationship Id="rId406" Type="http://schemas.openxmlformats.org/officeDocument/2006/relationships/customXml" Target="../customXml/item406.xml"/><Relationship Id="rId392" Type="http://schemas.openxmlformats.org/officeDocument/2006/relationships/customXml" Target="../customXml/item392.xml"/><Relationship Id="rId613" Type="http://schemas.openxmlformats.org/officeDocument/2006/relationships/customXml" Target="../customXml/item613.xml"/><Relationship Id="rId697" Type="http://schemas.openxmlformats.org/officeDocument/2006/relationships/customXml" Target="../customXml/item697.xml"/><Relationship Id="rId820" Type="http://schemas.openxmlformats.org/officeDocument/2006/relationships/slide" Target="slides/slide19.xml"/><Relationship Id="rId252" Type="http://schemas.openxmlformats.org/officeDocument/2006/relationships/customXml" Target="../customXml/item252.xml"/><Relationship Id="rId47" Type="http://schemas.openxmlformats.org/officeDocument/2006/relationships/customXml" Target="../customXml/item47.xml"/><Relationship Id="rId112" Type="http://schemas.openxmlformats.org/officeDocument/2006/relationships/customXml" Target="../customXml/item112.xml"/><Relationship Id="rId557" Type="http://schemas.openxmlformats.org/officeDocument/2006/relationships/customXml" Target="../customXml/item557.xml"/><Relationship Id="rId764" Type="http://schemas.openxmlformats.org/officeDocument/2006/relationships/customXml" Target="../customXml/item764.xml"/><Relationship Id="rId196" Type="http://schemas.openxmlformats.org/officeDocument/2006/relationships/customXml" Target="../customXml/item196.xml"/><Relationship Id="rId417" Type="http://schemas.openxmlformats.org/officeDocument/2006/relationships/customXml" Target="../customXml/item417.xml"/><Relationship Id="rId624" Type="http://schemas.openxmlformats.org/officeDocument/2006/relationships/customXml" Target="../customXml/item624.xml"/><Relationship Id="rId831" Type="http://schemas.openxmlformats.org/officeDocument/2006/relationships/slide" Target="slides/slide30.xml"/><Relationship Id="rId263" Type="http://schemas.openxmlformats.org/officeDocument/2006/relationships/customXml" Target="../customXml/item263.xml"/><Relationship Id="rId470" Type="http://schemas.openxmlformats.org/officeDocument/2006/relationships/customXml" Target="../customXml/item470.xml"/><Relationship Id="rId58" Type="http://schemas.openxmlformats.org/officeDocument/2006/relationships/customXml" Target="../customXml/item58.xml"/><Relationship Id="rId123" Type="http://schemas.openxmlformats.org/officeDocument/2006/relationships/customXml" Target="../customXml/item123.xml"/><Relationship Id="rId330" Type="http://schemas.openxmlformats.org/officeDocument/2006/relationships/customXml" Target="../customXml/item330.xml"/><Relationship Id="rId568" Type="http://schemas.openxmlformats.org/officeDocument/2006/relationships/customXml" Target="../customXml/item568.xml"/><Relationship Id="rId775" Type="http://schemas.openxmlformats.org/officeDocument/2006/relationships/customXml" Target="../customXml/item775.xml"/><Relationship Id="rId428" Type="http://schemas.openxmlformats.org/officeDocument/2006/relationships/customXml" Target="../customXml/item428.xml"/><Relationship Id="rId635" Type="http://schemas.openxmlformats.org/officeDocument/2006/relationships/customXml" Target="../customXml/item635.xml"/><Relationship Id="rId842" Type="http://schemas.openxmlformats.org/officeDocument/2006/relationships/slide" Target="slides/slide41.xml"/><Relationship Id="rId274" Type="http://schemas.openxmlformats.org/officeDocument/2006/relationships/customXml" Target="../customXml/item274.xml"/><Relationship Id="rId481" Type="http://schemas.openxmlformats.org/officeDocument/2006/relationships/customXml" Target="../customXml/item481.xml"/><Relationship Id="rId702" Type="http://schemas.openxmlformats.org/officeDocument/2006/relationships/customXml" Target="../customXml/item702.xml"/><Relationship Id="rId69" Type="http://schemas.openxmlformats.org/officeDocument/2006/relationships/customXml" Target="../customXml/item69.xml"/><Relationship Id="rId134" Type="http://schemas.openxmlformats.org/officeDocument/2006/relationships/customXml" Target="../customXml/item134.xml"/><Relationship Id="rId579" Type="http://schemas.openxmlformats.org/officeDocument/2006/relationships/customXml" Target="../customXml/item579.xml"/><Relationship Id="rId786" Type="http://schemas.openxmlformats.org/officeDocument/2006/relationships/customXml" Target="../customXml/item786.xml"/><Relationship Id="rId341" Type="http://schemas.openxmlformats.org/officeDocument/2006/relationships/customXml" Target="../customXml/item341.xml"/><Relationship Id="rId439" Type="http://schemas.openxmlformats.org/officeDocument/2006/relationships/customXml" Target="../customXml/item439.xml"/><Relationship Id="rId646" Type="http://schemas.openxmlformats.org/officeDocument/2006/relationships/customXml" Target="../customXml/item646.xml"/><Relationship Id="rId201" Type="http://schemas.openxmlformats.org/officeDocument/2006/relationships/customXml" Target="../customXml/item201.xml"/><Relationship Id="rId285" Type="http://schemas.openxmlformats.org/officeDocument/2006/relationships/customXml" Target="../customXml/item285.xml"/><Relationship Id="rId506" Type="http://schemas.openxmlformats.org/officeDocument/2006/relationships/customXml" Target="../customXml/item506.xml"/><Relationship Id="rId853" Type="http://schemas.openxmlformats.org/officeDocument/2006/relationships/slide" Target="slides/slide52.xml"/><Relationship Id="rId492" Type="http://schemas.openxmlformats.org/officeDocument/2006/relationships/customXml" Target="../customXml/item492.xml"/><Relationship Id="rId713" Type="http://schemas.openxmlformats.org/officeDocument/2006/relationships/customXml" Target="../customXml/item713.xml"/><Relationship Id="rId797" Type="http://schemas.openxmlformats.org/officeDocument/2006/relationships/customXml" Target="../customXml/item797.xml"/><Relationship Id="rId145" Type="http://schemas.openxmlformats.org/officeDocument/2006/relationships/customXml" Target="../customXml/item145.xml"/><Relationship Id="rId352" Type="http://schemas.openxmlformats.org/officeDocument/2006/relationships/customXml" Target="../customXml/item352.xml"/><Relationship Id="rId212" Type="http://schemas.openxmlformats.org/officeDocument/2006/relationships/customXml" Target="../customXml/item212.xml"/><Relationship Id="rId657" Type="http://schemas.openxmlformats.org/officeDocument/2006/relationships/customXml" Target="../customXml/item657.xml"/><Relationship Id="rId864" Type="http://schemas.openxmlformats.org/officeDocument/2006/relationships/font" Target="fonts/font5.fntdata"/><Relationship Id="rId296" Type="http://schemas.openxmlformats.org/officeDocument/2006/relationships/customXml" Target="../customXml/item296.xml"/><Relationship Id="rId517" Type="http://schemas.openxmlformats.org/officeDocument/2006/relationships/customXml" Target="../customXml/item517.xml"/><Relationship Id="rId724" Type="http://schemas.openxmlformats.org/officeDocument/2006/relationships/customXml" Target="../customXml/item724.xml"/><Relationship Id="rId60" Type="http://schemas.openxmlformats.org/officeDocument/2006/relationships/customXml" Target="../customXml/item60.xml"/><Relationship Id="rId156" Type="http://schemas.openxmlformats.org/officeDocument/2006/relationships/customXml" Target="../customXml/item156.xml"/><Relationship Id="rId363" Type="http://schemas.openxmlformats.org/officeDocument/2006/relationships/customXml" Target="../customXml/item363.xml"/><Relationship Id="rId570" Type="http://schemas.openxmlformats.org/officeDocument/2006/relationships/customXml" Target="../customXml/item570.xml"/><Relationship Id="rId223" Type="http://schemas.openxmlformats.org/officeDocument/2006/relationships/customXml" Target="../customXml/item223.xml"/><Relationship Id="rId430" Type="http://schemas.openxmlformats.org/officeDocument/2006/relationships/customXml" Target="../customXml/item430.xml"/><Relationship Id="rId668" Type="http://schemas.openxmlformats.org/officeDocument/2006/relationships/customXml" Target="../customXml/item668.xml"/><Relationship Id="rId18" Type="http://schemas.openxmlformats.org/officeDocument/2006/relationships/customXml" Target="../customXml/item18.xml"/><Relationship Id="rId528" Type="http://schemas.openxmlformats.org/officeDocument/2006/relationships/customXml" Target="../customXml/item528.xml"/><Relationship Id="rId735" Type="http://schemas.openxmlformats.org/officeDocument/2006/relationships/customXml" Target="../customXml/item735.xml"/><Relationship Id="rId167" Type="http://schemas.openxmlformats.org/officeDocument/2006/relationships/customXml" Target="../customXml/item167.xml"/><Relationship Id="rId374" Type="http://schemas.openxmlformats.org/officeDocument/2006/relationships/customXml" Target="../customXml/item374.xml"/><Relationship Id="rId581" Type="http://schemas.openxmlformats.org/officeDocument/2006/relationships/customXml" Target="../customXml/item581.xml"/><Relationship Id="rId71" Type="http://schemas.openxmlformats.org/officeDocument/2006/relationships/customXml" Target="../customXml/item71.xml"/><Relationship Id="rId234" Type="http://schemas.openxmlformats.org/officeDocument/2006/relationships/customXml" Target="../customXml/item234.xml"/><Relationship Id="rId679" Type="http://schemas.openxmlformats.org/officeDocument/2006/relationships/customXml" Target="../customXml/item679.xml"/><Relationship Id="rId802" Type="http://schemas.openxmlformats.org/officeDocument/2006/relationships/slide" Target="slides/slide1.xml"/><Relationship Id="rId2" Type="http://schemas.openxmlformats.org/officeDocument/2006/relationships/customXml" Target="../customXml/item2.xml"/><Relationship Id="rId29" Type="http://schemas.openxmlformats.org/officeDocument/2006/relationships/customXml" Target="../customXml/item29.xml"/><Relationship Id="rId441" Type="http://schemas.openxmlformats.org/officeDocument/2006/relationships/customXml" Target="../customXml/item441.xml"/><Relationship Id="rId539" Type="http://schemas.openxmlformats.org/officeDocument/2006/relationships/customXml" Target="../customXml/item539.xml"/><Relationship Id="rId746" Type="http://schemas.openxmlformats.org/officeDocument/2006/relationships/customXml" Target="../customXml/item746.xml"/><Relationship Id="rId178" Type="http://schemas.openxmlformats.org/officeDocument/2006/relationships/customXml" Target="../customXml/item178.xml"/><Relationship Id="rId301" Type="http://schemas.openxmlformats.org/officeDocument/2006/relationships/customXml" Target="../customXml/item301.xml"/><Relationship Id="rId82" Type="http://schemas.openxmlformats.org/officeDocument/2006/relationships/customXml" Target="../customXml/item82.xml"/><Relationship Id="rId385" Type="http://schemas.openxmlformats.org/officeDocument/2006/relationships/customXml" Target="../customXml/item385.xml"/><Relationship Id="rId592" Type="http://schemas.openxmlformats.org/officeDocument/2006/relationships/customXml" Target="../customXml/item592.xml"/><Relationship Id="rId606" Type="http://schemas.openxmlformats.org/officeDocument/2006/relationships/customXml" Target="../customXml/item606.xml"/><Relationship Id="rId813" Type="http://schemas.openxmlformats.org/officeDocument/2006/relationships/slide" Target="slides/slide12.xml"/><Relationship Id="rId245" Type="http://schemas.openxmlformats.org/officeDocument/2006/relationships/customXml" Target="../customXml/item245.xml"/><Relationship Id="rId452" Type="http://schemas.openxmlformats.org/officeDocument/2006/relationships/customXml" Target="../customXml/item452.xml"/><Relationship Id="rId105" Type="http://schemas.openxmlformats.org/officeDocument/2006/relationships/customXml" Target="../customXml/item105.xml"/><Relationship Id="rId312" Type="http://schemas.openxmlformats.org/officeDocument/2006/relationships/customXml" Target="../customXml/item312.xml"/><Relationship Id="rId757" Type="http://schemas.openxmlformats.org/officeDocument/2006/relationships/customXml" Target="../customXml/item757.xml"/><Relationship Id="rId93" Type="http://schemas.openxmlformats.org/officeDocument/2006/relationships/customXml" Target="../customXml/item93.xml"/><Relationship Id="rId189" Type="http://schemas.openxmlformats.org/officeDocument/2006/relationships/customXml" Target="../customXml/item189.xml"/><Relationship Id="rId396" Type="http://schemas.openxmlformats.org/officeDocument/2006/relationships/customXml" Target="../customXml/item396.xml"/><Relationship Id="rId617" Type="http://schemas.openxmlformats.org/officeDocument/2006/relationships/customXml" Target="../customXml/item617.xml"/><Relationship Id="rId824" Type="http://schemas.openxmlformats.org/officeDocument/2006/relationships/slide" Target="slides/slide23.xml"/><Relationship Id="rId256" Type="http://schemas.openxmlformats.org/officeDocument/2006/relationships/customXml" Target="../customXml/item256.xml"/><Relationship Id="rId463" Type="http://schemas.openxmlformats.org/officeDocument/2006/relationships/customXml" Target="../customXml/item463.xml"/><Relationship Id="rId670" Type="http://schemas.openxmlformats.org/officeDocument/2006/relationships/customXml" Target="../customXml/item670.xml"/><Relationship Id="rId116" Type="http://schemas.openxmlformats.org/officeDocument/2006/relationships/customXml" Target="../customXml/item116.xml"/><Relationship Id="rId323" Type="http://schemas.openxmlformats.org/officeDocument/2006/relationships/customXml" Target="../customXml/item323.xml"/><Relationship Id="rId530" Type="http://schemas.openxmlformats.org/officeDocument/2006/relationships/customXml" Target="../customXml/item530.xml"/><Relationship Id="rId768" Type="http://schemas.openxmlformats.org/officeDocument/2006/relationships/customXml" Target="../customXml/item768.xml"/><Relationship Id="rId20" Type="http://schemas.openxmlformats.org/officeDocument/2006/relationships/customXml" Target="../customXml/item20.xml"/><Relationship Id="rId628" Type="http://schemas.openxmlformats.org/officeDocument/2006/relationships/customXml" Target="../customXml/item628.xml"/><Relationship Id="rId835" Type="http://schemas.openxmlformats.org/officeDocument/2006/relationships/slide" Target="slides/slide34.xml"/><Relationship Id="rId267" Type="http://schemas.openxmlformats.org/officeDocument/2006/relationships/customXml" Target="../customXml/item267.xml"/><Relationship Id="rId474" Type="http://schemas.openxmlformats.org/officeDocument/2006/relationships/customXml" Target="../customXml/item474.xml"/><Relationship Id="rId127" Type="http://schemas.openxmlformats.org/officeDocument/2006/relationships/customXml" Target="../customXml/item127.xml"/><Relationship Id="rId681" Type="http://schemas.openxmlformats.org/officeDocument/2006/relationships/customXml" Target="../customXml/item681.xml"/><Relationship Id="rId779" Type="http://schemas.openxmlformats.org/officeDocument/2006/relationships/customXml" Target="../customXml/item779.xml"/><Relationship Id="rId31" Type="http://schemas.openxmlformats.org/officeDocument/2006/relationships/customXml" Target="../customXml/item31.xml"/><Relationship Id="rId334" Type="http://schemas.openxmlformats.org/officeDocument/2006/relationships/customXml" Target="../customXml/item334.xml"/><Relationship Id="rId541" Type="http://schemas.openxmlformats.org/officeDocument/2006/relationships/customXml" Target="../customXml/item541.xml"/><Relationship Id="rId639" Type="http://schemas.openxmlformats.org/officeDocument/2006/relationships/customXml" Target="../customXml/item639.xml"/><Relationship Id="rId180" Type="http://schemas.openxmlformats.org/officeDocument/2006/relationships/customXml" Target="../customXml/item180.xml"/><Relationship Id="rId278" Type="http://schemas.openxmlformats.org/officeDocument/2006/relationships/customXml" Target="../customXml/item278.xml"/><Relationship Id="rId401" Type="http://schemas.openxmlformats.org/officeDocument/2006/relationships/customXml" Target="../customXml/item401.xml"/><Relationship Id="rId846" Type="http://schemas.openxmlformats.org/officeDocument/2006/relationships/slide" Target="slides/slide45.xml"/><Relationship Id="rId485" Type="http://schemas.openxmlformats.org/officeDocument/2006/relationships/customXml" Target="../customXml/item485.xml"/><Relationship Id="rId692" Type="http://schemas.openxmlformats.org/officeDocument/2006/relationships/customXml" Target="../customXml/item692.xml"/><Relationship Id="rId706" Type="http://schemas.openxmlformats.org/officeDocument/2006/relationships/customXml" Target="../customXml/item706.xml"/><Relationship Id="rId42" Type="http://schemas.openxmlformats.org/officeDocument/2006/relationships/customXml" Target="../customXml/item42.xml"/><Relationship Id="rId138" Type="http://schemas.openxmlformats.org/officeDocument/2006/relationships/customXml" Target="../customXml/item138.xml"/><Relationship Id="rId345" Type="http://schemas.openxmlformats.org/officeDocument/2006/relationships/customXml" Target="../customXml/item345.xml"/><Relationship Id="rId552" Type="http://schemas.openxmlformats.org/officeDocument/2006/relationships/customXml" Target="../customXml/item552.xml"/><Relationship Id="rId191" Type="http://schemas.openxmlformats.org/officeDocument/2006/relationships/customXml" Target="../customXml/item191.xml"/><Relationship Id="rId205" Type="http://schemas.openxmlformats.org/officeDocument/2006/relationships/customXml" Target="../customXml/item205.xml"/><Relationship Id="rId412" Type="http://schemas.openxmlformats.org/officeDocument/2006/relationships/customXml" Target="../customXml/item412.xml"/><Relationship Id="rId857" Type="http://schemas.openxmlformats.org/officeDocument/2006/relationships/slide" Target="slides/slide56.xml"/><Relationship Id="rId289" Type="http://schemas.openxmlformats.org/officeDocument/2006/relationships/customXml" Target="../customXml/item289.xml"/><Relationship Id="rId496" Type="http://schemas.openxmlformats.org/officeDocument/2006/relationships/customXml" Target="../customXml/item496.xml"/><Relationship Id="rId717" Type="http://schemas.openxmlformats.org/officeDocument/2006/relationships/customXml" Target="../customXml/item717.xml"/><Relationship Id="rId53" Type="http://schemas.openxmlformats.org/officeDocument/2006/relationships/customXml" Target="../customXml/item53.xml"/><Relationship Id="rId149" Type="http://schemas.openxmlformats.org/officeDocument/2006/relationships/customXml" Target="../customXml/item149.xml"/><Relationship Id="rId356" Type="http://schemas.openxmlformats.org/officeDocument/2006/relationships/customXml" Target="../customXml/item356.xml"/><Relationship Id="rId563" Type="http://schemas.openxmlformats.org/officeDocument/2006/relationships/customXml" Target="../customXml/item563.xml"/><Relationship Id="rId770" Type="http://schemas.openxmlformats.org/officeDocument/2006/relationships/customXml" Target="../customXml/item770.xml"/><Relationship Id="rId216" Type="http://schemas.openxmlformats.org/officeDocument/2006/relationships/customXml" Target="../customXml/item216.xml"/><Relationship Id="rId423" Type="http://schemas.openxmlformats.org/officeDocument/2006/relationships/customXml" Target="../customXml/item423.xml"/><Relationship Id="rId868" Type="http://schemas.openxmlformats.org/officeDocument/2006/relationships/presProps" Target="presProps.xml"/><Relationship Id="rId630" Type="http://schemas.openxmlformats.org/officeDocument/2006/relationships/customXml" Target="../customXml/item630.xml"/><Relationship Id="rId728" Type="http://schemas.openxmlformats.org/officeDocument/2006/relationships/customXml" Target="../customXml/item728.xml"/><Relationship Id="rId64" Type="http://schemas.openxmlformats.org/officeDocument/2006/relationships/customXml" Target="../customXml/item64.xml"/><Relationship Id="rId367" Type="http://schemas.openxmlformats.org/officeDocument/2006/relationships/customXml" Target="../customXml/item367.xml"/><Relationship Id="rId574" Type="http://schemas.openxmlformats.org/officeDocument/2006/relationships/customXml" Target="../customXml/item574.xml"/><Relationship Id="rId227" Type="http://schemas.openxmlformats.org/officeDocument/2006/relationships/customXml" Target="../customXml/item227.xml"/><Relationship Id="rId781" Type="http://schemas.openxmlformats.org/officeDocument/2006/relationships/customXml" Target="../customXml/item781.xml"/><Relationship Id="rId434" Type="http://schemas.openxmlformats.org/officeDocument/2006/relationships/customXml" Target="../customXml/item434.xml"/><Relationship Id="rId641" Type="http://schemas.openxmlformats.org/officeDocument/2006/relationships/customXml" Target="../customXml/item641.xml"/><Relationship Id="rId739" Type="http://schemas.openxmlformats.org/officeDocument/2006/relationships/customXml" Target="../customXml/item739.xml"/><Relationship Id="rId280" Type="http://schemas.openxmlformats.org/officeDocument/2006/relationships/customXml" Target="../customXml/item280.xml"/><Relationship Id="rId501" Type="http://schemas.openxmlformats.org/officeDocument/2006/relationships/customXml" Target="../customXml/item501.xml"/><Relationship Id="rId75" Type="http://schemas.openxmlformats.org/officeDocument/2006/relationships/customXml" Target="../customXml/item75.xml"/><Relationship Id="rId140" Type="http://schemas.openxmlformats.org/officeDocument/2006/relationships/customXml" Target="../customXml/item140.xml"/><Relationship Id="rId378" Type="http://schemas.openxmlformats.org/officeDocument/2006/relationships/customXml" Target="../customXml/item378.xml"/><Relationship Id="rId585" Type="http://schemas.openxmlformats.org/officeDocument/2006/relationships/customXml" Target="../customXml/item585.xml"/><Relationship Id="rId792" Type="http://schemas.openxmlformats.org/officeDocument/2006/relationships/customXml" Target="../customXml/item792.xml"/><Relationship Id="rId806" Type="http://schemas.openxmlformats.org/officeDocument/2006/relationships/slide" Target="slides/slide5.xml"/><Relationship Id="rId6" Type="http://schemas.openxmlformats.org/officeDocument/2006/relationships/customXml" Target="../customXml/item6.xml"/><Relationship Id="rId238" Type="http://schemas.openxmlformats.org/officeDocument/2006/relationships/customXml" Target="../customXml/item238.xml"/><Relationship Id="rId445" Type="http://schemas.openxmlformats.org/officeDocument/2006/relationships/customXml" Target="../customXml/item445.xml"/><Relationship Id="rId652" Type="http://schemas.openxmlformats.org/officeDocument/2006/relationships/customXml" Target="../customXml/item652.xml"/><Relationship Id="rId291" Type="http://schemas.openxmlformats.org/officeDocument/2006/relationships/customXml" Target="../customXml/item291.xml"/><Relationship Id="rId305" Type="http://schemas.openxmlformats.org/officeDocument/2006/relationships/customXml" Target="../customXml/item305.xml"/><Relationship Id="rId512" Type="http://schemas.openxmlformats.org/officeDocument/2006/relationships/customXml" Target="../customXml/item512.xml"/><Relationship Id="rId86" Type="http://schemas.openxmlformats.org/officeDocument/2006/relationships/customXml" Target="../customXml/item86.xml"/><Relationship Id="rId151" Type="http://schemas.openxmlformats.org/officeDocument/2006/relationships/customXml" Target="../customXml/item151.xml"/><Relationship Id="rId389" Type="http://schemas.openxmlformats.org/officeDocument/2006/relationships/customXml" Target="../customXml/item389.xml"/><Relationship Id="rId596" Type="http://schemas.openxmlformats.org/officeDocument/2006/relationships/customXml" Target="../customXml/item596.xml"/><Relationship Id="rId817" Type="http://schemas.openxmlformats.org/officeDocument/2006/relationships/slide" Target="slides/slide16.xml"/><Relationship Id="rId249" Type="http://schemas.openxmlformats.org/officeDocument/2006/relationships/customXml" Target="../customXml/item249.xml"/><Relationship Id="rId456" Type="http://schemas.openxmlformats.org/officeDocument/2006/relationships/customXml" Target="../customXml/item456.xml"/><Relationship Id="rId663" Type="http://schemas.openxmlformats.org/officeDocument/2006/relationships/customXml" Target="../customXml/item663.xml"/><Relationship Id="rId870" Type="http://schemas.openxmlformats.org/officeDocument/2006/relationships/theme" Target="theme/theme1.xml"/><Relationship Id="rId13" Type="http://schemas.openxmlformats.org/officeDocument/2006/relationships/customXml" Target="../customXml/item13.xml"/><Relationship Id="rId109" Type="http://schemas.openxmlformats.org/officeDocument/2006/relationships/customXml" Target="../customXml/item109.xml"/><Relationship Id="rId316" Type="http://schemas.openxmlformats.org/officeDocument/2006/relationships/customXml" Target="../customXml/item316.xml"/><Relationship Id="rId523" Type="http://schemas.openxmlformats.org/officeDocument/2006/relationships/customXml" Target="../customXml/item523.xml"/><Relationship Id="rId97" Type="http://schemas.openxmlformats.org/officeDocument/2006/relationships/customXml" Target="../customXml/item97.xml"/><Relationship Id="rId730" Type="http://schemas.openxmlformats.org/officeDocument/2006/relationships/customXml" Target="../customXml/item730.xml"/><Relationship Id="rId828" Type="http://schemas.openxmlformats.org/officeDocument/2006/relationships/slide" Target="slides/slide27.xml"/><Relationship Id="rId162" Type="http://schemas.openxmlformats.org/officeDocument/2006/relationships/customXml" Target="../customXml/item162.xml"/><Relationship Id="rId467" Type="http://schemas.openxmlformats.org/officeDocument/2006/relationships/customXml" Target="../customXml/item467.xml"/><Relationship Id="rId674" Type="http://schemas.openxmlformats.org/officeDocument/2006/relationships/customXml" Target="../customXml/item674.xml"/><Relationship Id="rId24" Type="http://schemas.openxmlformats.org/officeDocument/2006/relationships/customXml" Target="../customXml/item24.xml"/><Relationship Id="rId327" Type="http://schemas.openxmlformats.org/officeDocument/2006/relationships/customXml" Target="../customXml/item327.xml"/><Relationship Id="rId534" Type="http://schemas.openxmlformats.org/officeDocument/2006/relationships/customXml" Target="../customXml/item534.xml"/><Relationship Id="rId741" Type="http://schemas.openxmlformats.org/officeDocument/2006/relationships/customXml" Target="../customXml/item741.xml"/><Relationship Id="rId839" Type="http://schemas.openxmlformats.org/officeDocument/2006/relationships/slide" Target="slides/slide38.xml"/><Relationship Id="rId173" Type="http://schemas.openxmlformats.org/officeDocument/2006/relationships/customXml" Target="../customXml/item173.xml"/><Relationship Id="rId380" Type="http://schemas.openxmlformats.org/officeDocument/2006/relationships/customXml" Target="../customXml/item380.xml"/><Relationship Id="rId601" Type="http://schemas.openxmlformats.org/officeDocument/2006/relationships/customXml" Target="../customXml/item601.xml"/><Relationship Id="rId240" Type="http://schemas.openxmlformats.org/officeDocument/2006/relationships/customXml" Target="../customXml/item240.xml"/><Relationship Id="rId478" Type="http://schemas.openxmlformats.org/officeDocument/2006/relationships/customXml" Target="../customXml/item478.xml"/><Relationship Id="rId685" Type="http://schemas.openxmlformats.org/officeDocument/2006/relationships/customXml" Target="../customXml/item685.xml"/><Relationship Id="rId35" Type="http://schemas.openxmlformats.org/officeDocument/2006/relationships/customXml" Target="../customXml/item35.xml"/><Relationship Id="rId100" Type="http://schemas.openxmlformats.org/officeDocument/2006/relationships/customXml" Target="../customXml/item100.xml"/><Relationship Id="rId338" Type="http://schemas.openxmlformats.org/officeDocument/2006/relationships/customXml" Target="../customXml/item338.xml"/><Relationship Id="rId545" Type="http://schemas.openxmlformats.org/officeDocument/2006/relationships/customXml" Target="../customXml/item545.xml"/><Relationship Id="rId752" Type="http://schemas.openxmlformats.org/officeDocument/2006/relationships/customXml" Target="../customXml/item752.xml"/><Relationship Id="rId184" Type="http://schemas.openxmlformats.org/officeDocument/2006/relationships/customXml" Target="../customXml/item184.xml"/><Relationship Id="rId391" Type="http://schemas.openxmlformats.org/officeDocument/2006/relationships/customXml" Target="../customXml/item391.xml"/><Relationship Id="rId405" Type="http://schemas.openxmlformats.org/officeDocument/2006/relationships/customXml" Target="../customXml/item405.xml"/><Relationship Id="rId612" Type="http://schemas.openxmlformats.org/officeDocument/2006/relationships/customXml" Target="../customXml/item612.xml"/><Relationship Id="rId251" Type="http://schemas.openxmlformats.org/officeDocument/2006/relationships/customXml" Target="../customXml/item251.xml"/><Relationship Id="rId489" Type="http://schemas.openxmlformats.org/officeDocument/2006/relationships/customXml" Target="../customXml/item489.xml"/><Relationship Id="rId696" Type="http://schemas.openxmlformats.org/officeDocument/2006/relationships/customXml" Target="../customXml/item696.xml"/><Relationship Id="rId46" Type="http://schemas.openxmlformats.org/officeDocument/2006/relationships/customXml" Target="../customXml/item46.xml"/><Relationship Id="rId293" Type="http://schemas.openxmlformats.org/officeDocument/2006/relationships/customXml" Target="../customXml/item293.xml"/><Relationship Id="rId307" Type="http://schemas.openxmlformats.org/officeDocument/2006/relationships/customXml" Target="../customXml/item307.xml"/><Relationship Id="rId349" Type="http://schemas.openxmlformats.org/officeDocument/2006/relationships/customXml" Target="../customXml/item349.xml"/><Relationship Id="rId514" Type="http://schemas.openxmlformats.org/officeDocument/2006/relationships/customXml" Target="../customXml/item514.xml"/><Relationship Id="rId556" Type="http://schemas.openxmlformats.org/officeDocument/2006/relationships/customXml" Target="../customXml/item556.xml"/><Relationship Id="rId721" Type="http://schemas.openxmlformats.org/officeDocument/2006/relationships/customXml" Target="../customXml/item721.xml"/><Relationship Id="rId763" Type="http://schemas.openxmlformats.org/officeDocument/2006/relationships/customXml" Target="../customXml/item763.xml"/><Relationship Id="rId88" Type="http://schemas.openxmlformats.org/officeDocument/2006/relationships/customXml" Target="../customXml/item88.xml"/><Relationship Id="rId111" Type="http://schemas.openxmlformats.org/officeDocument/2006/relationships/customXml" Target="../customXml/item111.xml"/><Relationship Id="rId153" Type="http://schemas.openxmlformats.org/officeDocument/2006/relationships/customXml" Target="../customXml/item153.xml"/><Relationship Id="rId195" Type="http://schemas.openxmlformats.org/officeDocument/2006/relationships/customXml" Target="../customXml/item195.xml"/><Relationship Id="rId209" Type="http://schemas.openxmlformats.org/officeDocument/2006/relationships/customXml" Target="../customXml/item209.xml"/><Relationship Id="rId360" Type="http://schemas.openxmlformats.org/officeDocument/2006/relationships/customXml" Target="../customXml/item360.xml"/><Relationship Id="rId416" Type="http://schemas.openxmlformats.org/officeDocument/2006/relationships/customXml" Target="../customXml/item416.xml"/><Relationship Id="rId598" Type="http://schemas.openxmlformats.org/officeDocument/2006/relationships/customXml" Target="../customXml/item598.xml"/><Relationship Id="rId819" Type="http://schemas.openxmlformats.org/officeDocument/2006/relationships/slide" Target="slides/slide18.xml"/><Relationship Id="rId220" Type="http://schemas.openxmlformats.org/officeDocument/2006/relationships/customXml" Target="../customXml/item220.xml"/><Relationship Id="rId458" Type="http://schemas.openxmlformats.org/officeDocument/2006/relationships/customXml" Target="../customXml/item458.xml"/><Relationship Id="rId623" Type="http://schemas.openxmlformats.org/officeDocument/2006/relationships/customXml" Target="../customXml/item623.xml"/><Relationship Id="rId665" Type="http://schemas.openxmlformats.org/officeDocument/2006/relationships/customXml" Target="../customXml/item665.xml"/><Relationship Id="rId830" Type="http://schemas.openxmlformats.org/officeDocument/2006/relationships/slide" Target="slides/slide29.xml"/><Relationship Id="rId15" Type="http://schemas.openxmlformats.org/officeDocument/2006/relationships/customXml" Target="../customXml/item15.xml"/><Relationship Id="rId57" Type="http://schemas.openxmlformats.org/officeDocument/2006/relationships/customXml" Target="../customXml/item57.xml"/><Relationship Id="rId262" Type="http://schemas.openxmlformats.org/officeDocument/2006/relationships/customXml" Target="../customXml/item262.xml"/><Relationship Id="rId318" Type="http://schemas.openxmlformats.org/officeDocument/2006/relationships/customXml" Target="../customXml/item318.xml"/><Relationship Id="rId525" Type="http://schemas.openxmlformats.org/officeDocument/2006/relationships/customXml" Target="../customXml/item525.xml"/><Relationship Id="rId567" Type="http://schemas.openxmlformats.org/officeDocument/2006/relationships/customXml" Target="../customXml/item567.xml"/><Relationship Id="rId732" Type="http://schemas.openxmlformats.org/officeDocument/2006/relationships/customXml" Target="../customXml/item732.xml"/><Relationship Id="rId99" Type="http://schemas.openxmlformats.org/officeDocument/2006/relationships/customXml" Target="../customXml/item99.xml"/><Relationship Id="rId122" Type="http://schemas.openxmlformats.org/officeDocument/2006/relationships/customXml" Target="../customXml/item122.xml"/><Relationship Id="rId164" Type="http://schemas.openxmlformats.org/officeDocument/2006/relationships/customXml" Target="../customXml/item164.xml"/><Relationship Id="rId371" Type="http://schemas.openxmlformats.org/officeDocument/2006/relationships/customXml" Target="../customXml/item371.xml"/><Relationship Id="rId774" Type="http://schemas.openxmlformats.org/officeDocument/2006/relationships/customXml" Target="../customXml/item774.xml"/><Relationship Id="rId427" Type="http://schemas.openxmlformats.org/officeDocument/2006/relationships/customXml" Target="../customXml/item427.xml"/><Relationship Id="rId469" Type="http://schemas.openxmlformats.org/officeDocument/2006/relationships/customXml" Target="../customXml/item469.xml"/><Relationship Id="rId634" Type="http://schemas.openxmlformats.org/officeDocument/2006/relationships/customXml" Target="../customXml/item634.xml"/><Relationship Id="rId676" Type="http://schemas.openxmlformats.org/officeDocument/2006/relationships/customXml" Target="../customXml/item676.xml"/><Relationship Id="rId841" Type="http://schemas.openxmlformats.org/officeDocument/2006/relationships/slide" Target="slides/slide40.xml"/><Relationship Id="rId26" Type="http://schemas.openxmlformats.org/officeDocument/2006/relationships/customXml" Target="../customXml/item26.xml"/><Relationship Id="rId231" Type="http://schemas.openxmlformats.org/officeDocument/2006/relationships/customXml" Target="../customXml/item231.xml"/><Relationship Id="rId273" Type="http://schemas.openxmlformats.org/officeDocument/2006/relationships/customXml" Target="../customXml/item273.xml"/><Relationship Id="rId329" Type="http://schemas.openxmlformats.org/officeDocument/2006/relationships/customXml" Target="../customXml/item329.xml"/><Relationship Id="rId480" Type="http://schemas.openxmlformats.org/officeDocument/2006/relationships/customXml" Target="../customXml/item480.xml"/><Relationship Id="rId536" Type="http://schemas.openxmlformats.org/officeDocument/2006/relationships/customXml" Target="../customXml/item536.xml"/><Relationship Id="rId701" Type="http://schemas.openxmlformats.org/officeDocument/2006/relationships/customXml" Target="../customXml/item701.xml"/><Relationship Id="rId68" Type="http://schemas.openxmlformats.org/officeDocument/2006/relationships/customXml" Target="../customXml/item68.xml"/><Relationship Id="rId133" Type="http://schemas.openxmlformats.org/officeDocument/2006/relationships/customXml" Target="../customXml/item133.xml"/><Relationship Id="rId175" Type="http://schemas.openxmlformats.org/officeDocument/2006/relationships/customXml" Target="../customXml/item175.xml"/><Relationship Id="rId340" Type="http://schemas.openxmlformats.org/officeDocument/2006/relationships/customXml" Target="../customXml/item340.xml"/><Relationship Id="rId578" Type="http://schemas.openxmlformats.org/officeDocument/2006/relationships/customXml" Target="../customXml/item578.xml"/><Relationship Id="rId743" Type="http://schemas.openxmlformats.org/officeDocument/2006/relationships/customXml" Target="../customXml/item743.xml"/><Relationship Id="rId785" Type="http://schemas.openxmlformats.org/officeDocument/2006/relationships/customXml" Target="../customXml/item785.xml"/><Relationship Id="rId200" Type="http://schemas.openxmlformats.org/officeDocument/2006/relationships/customXml" Target="../customXml/item200.xml"/><Relationship Id="rId382" Type="http://schemas.openxmlformats.org/officeDocument/2006/relationships/customXml" Target="../customXml/item382.xml"/><Relationship Id="rId438" Type="http://schemas.openxmlformats.org/officeDocument/2006/relationships/customXml" Target="../customXml/item438.xml"/><Relationship Id="rId603" Type="http://schemas.openxmlformats.org/officeDocument/2006/relationships/customXml" Target="../customXml/item603.xml"/><Relationship Id="rId645" Type="http://schemas.openxmlformats.org/officeDocument/2006/relationships/customXml" Target="../customXml/item645.xml"/><Relationship Id="rId687" Type="http://schemas.openxmlformats.org/officeDocument/2006/relationships/customXml" Target="../customXml/item687.xml"/><Relationship Id="rId810" Type="http://schemas.openxmlformats.org/officeDocument/2006/relationships/slide" Target="slides/slide9.xml"/><Relationship Id="rId852" Type="http://schemas.openxmlformats.org/officeDocument/2006/relationships/slide" Target="slides/slide51.xml"/><Relationship Id="rId242" Type="http://schemas.openxmlformats.org/officeDocument/2006/relationships/customXml" Target="../customXml/item242.xml"/><Relationship Id="rId284" Type="http://schemas.openxmlformats.org/officeDocument/2006/relationships/customXml" Target="../customXml/item284.xml"/><Relationship Id="rId491" Type="http://schemas.openxmlformats.org/officeDocument/2006/relationships/customXml" Target="../customXml/item491.xml"/><Relationship Id="rId505" Type="http://schemas.openxmlformats.org/officeDocument/2006/relationships/customXml" Target="../customXml/item505.xml"/><Relationship Id="rId712" Type="http://schemas.openxmlformats.org/officeDocument/2006/relationships/customXml" Target="../customXml/item712.xml"/><Relationship Id="rId37" Type="http://schemas.openxmlformats.org/officeDocument/2006/relationships/customXml" Target="../customXml/item37.xml"/><Relationship Id="rId79" Type="http://schemas.openxmlformats.org/officeDocument/2006/relationships/customXml" Target="../customXml/item79.xml"/><Relationship Id="rId102" Type="http://schemas.openxmlformats.org/officeDocument/2006/relationships/customXml" Target="../customXml/item102.xml"/><Relationship Id="rId144" Type="http://schemas.openxmlformats.org/officeDocument/2006/relationships/customXml" Target="../customXml/item144.xml"/><Relationship Id="rId547" Type="http://schemas.openxmlformats.org/officeDocument/2006/relationships/customXml" Target="../customXml/item547.xml"/><Relationship Id="rId589" Type="http://schemas.openxmlformats.org/officeDocument/2006/relationships/customXml" Target="../customXml/item589.xml"/><Relationship Id="rId754" Type="http://schemas.openxmlformats.org/officeDocument/2006/relationships/customXml" Target="../customXml/item754.xml"/><Relationship Id="rId796" Type="http://schemas.openxmlformats.org/officeDocument/2006/relationships/customXml" Target="../customXml/item796.xml"/><Relationship Id="rId90" Type="http://schemas.openxmlformats.org/officeDocument/2006/relationships/customXml" Target="../customXml/item90.xml"/><Relationship Id="rId186" Type="http://schemas.openxmlformats.org/officeDocument/2006/relationships/customXml" Target="../customXml/item186.xml"/><Relationship Id="rId351" Type="http://schemas.openxmlformats.org/officeDocument/2006/relationships/customXml" Target="../customXml/item351.xml"/><Relationship Id="rId393" Type="http://schemas.openxmlformats.org/officeDocument/2006/relationships/customXml" Target="../customXml/item393.xml"/><Relationship Id="rId407" Type="http://schemas.openxmlformats.org/officeDocument/2006/relationships/customXml" Target="../customXml/item407.xml"/><Relationship Id="rId449" Type="http://schemas.openxmlformats.org/officeDocument/2006/relationships/customXml" Target="../customXml/item449.xml"/><Relationship Id="rId614" Type="http://schemas.openxmlformats.org/officeDocument/2006/relationships/customXml" Target="../customXml/item614.xml"/><Relationship Id="rId656" Type="http://schemas.openxmlformats.org/officeDocument/2006/relationships/customXml" Target="../customXml/item656.xml"/><Relationship Id="rId821" Type="http://schemas.openxmlformats.org/officeDocument/2006/relationships/slide" Target="slides/slide20.xml"/><Relationship Id="rId863" Type="http://schemas.openxmlformats.org/officeDocument/2006/relationships/font" Target="fonts/font4.fntdata"/><Relationship Id="rId211" Type="http://schemas.openxmlformats.org/officeDocument/2006/relationships/customXml" Target="../customXml/item211.xml"/><Relationship Id="rId253" Type="http://schemas.openxmlformats.org/officeDocument/2006/relationships/customXml" Target="../customXml/item253.xml"/><Relationship Id="rId295" Type="http://schemas.openxmlformats.org/officeDocument/2006/relationships/customXml" Target="../customXml/item295.xml"/><Relationship Id="rId309" Type="http://schemas.openxmlformats.org/officeDocument/2006/relationships/customXml" Target="../customXml/item309.xml"/><Relationship Id="rId460" Type="http://schemas.openxmlformats.org/officeDocument/2006/relationships/customXml" Target="../customXml/item460.xml"/><Relationship Id="rId516" Type="http://schemas.openxmlformats.org/officeDocument/2006/relationships/customXml" Target="../customXml/item516.xml"/><Relationship Id="rId698" Type="http://schemas.openxmlformats.org/officeDocument/2006/relationships/customXml" Target="../customXml/item698.xml"/><Relationship Id="rId48" Type="http://schemas.openxmlformats.org/officeDocument/2006/relationships/customXml" Target="../customXml/item48.xml"/><Relationship Id="rId113" Type="http://schemas.openxmlformats.org/officeDocument/2006/relationships/customXml" Target="../customXml/item113.xml"/><Relationship Id="rId320" Type="http://schemas.openxmlformats.org/officeDocument/2006/relationships/customXml" Target="../customXml/item320.xml"/><Relationship Id="rId558" Type="http://schemas.openxmlformats.org/officeDocument/2006/relationships/customXml" Target="../customXml/item558.xml"/><Relationship Id="rId723" Type="http://schemas.openxmlformats.org/officeDocument/2006/relationships/customXml" Target="../customXml/item723.xml"/><Relationship Id="rId765" Type="http://schemas.openxmlformats.org/officeDocument/2006/relationships/customXml" Target="../customXml/item765.xml"/><Relationship Id="rId155" Type="http://schemas.openxmlformats.org/officeDocument/2006/relationships/customXml" Target="../customXml/item155.xml"/><Relationship Id="rId197" Type="http://schemas.openxmlformats.org/officeDocument/2006/relationships/customXml" Target="../customXml/item197.xml"/><Relationship Id="rId362" Type="http://schemas.openxmlformats.org/officeDocument/2006/relationships/customXml" Target="../customXml/item362.xml"/><Relationship Id="rId418" Type="http://schemas.openxmlformats.org/officeDocument/2006/relationships/customXml" Target="../customXml/item418.xml"/><Relationship Id="rId625" Type="http://schemas.openxmlformats.org/officeDocument/2006/relationships/customXml" Target="../customXml/item625.xml"/><Relationship Id="rId832" Type="http://schemas.openxmlformats.org/officeDocument/2006/relationships/slide" Target="slides/slide31.xml"/><Relationship Id="rId222" Type="http://schemas.openxmlformats.org/officeDocument/2006/relationships/customXml" Target="../customXml/item222.xml"/><Relationship Id="rId264" Type="http://schemas.openxmlformats.org/officeDocument/2006/relationships/customXml" Target="../customXml/item264.xml"/><Relationship Id="rId471" Type="http://schemas.openxmlformats.org/officeDocument/2006/relationships/customXml" Target="../customXml/item471.xml"/><Relationship Id="rId667" Type="http://schemas.openxmlformats.org/officeDocument/2006/relationships/customXml" Target="../customXml/item667.xml"/><Relationship Id="rId17" Type="http://schemas.openxmlformats.org/officeDocument/2006/relationships/customXml" Target="../customXml/item17.xml"/><Relationship Id="rId59" Type="http://schemas.openxmlformats.org/officeDocument/2006/relationships/customXml" Target="../customXml/item59.xml"/><Relationship Id="rId124" Type="http://schemas.openxmlformats.org/officeDocument/2006/relationships/customXml" Target="../customXml/item124.xml"/><Relationship Id="rId527" Type="http://schemas.openxmlformats.org/officeDocument/2006/relationships/customXml" Target="../customXml/item527.xml"/><Relationship Id="rId569" Type="http://schemas.openxmlformats.org/officeDocument/2006/relationships/customXml" Target="../customXml/item569.xml"/><Relationship Id="rId734" Type="http://schemas.openxmlformats.org/officeDocument/2006/relationships/customXml" Target="../customXml/item734.xml"/><Relationship Id="rId776" Type="http://schemas.openxmlformats.org/officeDocument/2006/relationships/customXml" Target="../customXml/item776.xml"/><Relationship Id="rId70" Type="http://schemas.openxmlformats.org/officeDocument/2006/relationships/customXml" Target="../customXml/item70.xml"/><Relationship Id="rId166" Type="http://schemas.openxmlformats.org/officeDocument/2006/relationships/customXml" Target="../customXml/item166.xml"/><Relationship Id="rId331" Type="http://schemas.openxmlformats.org/officeDocument/2006/relationships/customXml" Target="../customXml/item331.xml"/><Relationship Id="rId373" Type="http://schemas.openxmlformats.org/officeDocument/2006/relationships/customXml" Target="../customXml/item373.xml"/><Relationship Id="rId429" Type="http://schemas.openxmlformats.org/officeDocument/2006/relationships/customXml" Target="../customXml/item429.xml"/><Relationship Id="rId580" Type="http://schemas.openxmlformats.org/officeDocument/2006/relationships/customXml" Target="../customXml/item580.xml"/><Relationship Id="rId636" Type="http://schemas.openxmlformats.org/officeDocument/2006/relationships/customXml" Target="../customXml/item636.xml"/><Relationship Id="rId801" Type="http://schemas.openxmlformats.org/officeDocument/2006/relationships/slideMaster" Target="slideMasters/slideMaster1.xml"/><Relationship Id="rId1" Type="http://schemas.openxmlformats.org/officeDocument/2006/relationships/customXml" Target="../customXml/item1.xml"/><Relationship Id="rId233" Type="http://schemas.openxmlformats.org/officeDocument/2006/relationships/customXml" Target="../customXml/item233.xml"/><Relationship Id="rId440" Type="http://schemas.openxmlformats.org/officeDocument/2006/relationships/customXml" Target="../customXml/item440.xml"/><Relationship Id="rId678" Type="http://schemas.openxmlformats.org/officeDocument/2006/relationships/customXml" Target="../customXml/item678.xml"/><Relationship Id="rId843" Type="http://schemas.openxmlformats.org/officeDocument/2006/relationships/slide" Target="slides/slide42.xml"/><Relationship Id="rId28" Type="http://schemas.openxmlformats.org/officeDocument/2006/relationships/customXml" Target="../customXml/item28.xml"/><Relationship Id="rId275" Type="http://schemas.openxmlformats.org/officeDocument/2006/relationships/customXml" Target="../customXml/item275.xml"/><Relationship Id="rId300" Type="http://schemas.openxmlformats.org/officeDocument/2006/relationships/customXml" Target="../customXml/item300.xml"/><Relationship Id="rId482" Type="http://schemas.openxmlformats.org/officeDocument/2006/relationships/customXml" Target="../customXml/item482.xml"/><Relationship Id="rId538" Type="http://schemas.openxmlformats.org/officeDocument/2006/relationships/customXml" Target="../customXml/item538.xml"/><Relationship Id="rId703" Type="http://schemas.openxmlformats.org/officeDocument/2006/relationships/customXml" Target="../customXml/item703.xml"/><Relationship Id="rId745" Type="http://schemas.openxmlformats.org/officeDocument/2006/relationships/customXml" Target="../customXml/item745.xml"/><Relationship Id="rId81" Type="http://schemas.openxmlformats.org/officeDocument/2006/relationships/customXml" Target="../customXml/item81.xml"/><Relationship Id="rId135" Type="http://schemas.openxmlformats.org/officeDocument/2006/relationships/customXml" Target="../customXml/item135.xml"/><Relationship Id="rId177" Type="http://schemas.openxmlformats.org/officeDocument/2006/relationships/customXml" Target="../customXml/item177.xml"/><Relationship Id="rId342" Type="http://schemas.openxmlformats.org/officeDocument/2006/relationships/customXml" Target="../customXml/item342.xml"/><Relationship Id="rId384" Type="http://schemas.openxmlformats.org/officeDocument/2006/relationships/customXml" Target="../customXml/item384.xml"/><Relationship Id="rId591" Type="http://schemas.openxmlformats.org/officeDocument/2006/relationships/customXml" Target="../customXml/item591.xml"/><Relationship Id="rId605" Type="http://schemas.openxmlformats.org/officeDocument/2006/relationships/customXml" Target="../customXml/item605.xml"/><Relationship Id="rId787" Type="http://schemas.openxmlformats.org/officeDocument/2006/relationships/customXml" Target="../customXml/item787.xml"/><Relationship Id="rId812" Type="http://schemas.openxmlformats.org/officeDocument/2006/relationships/slide" Target="slides/slide11.xml"/><Relationship Id="rId202" Type="http://schemas.openxmlformats.org/officeDocument/2006/relationships/customXml" Target="../customXml/item202.xml"/><Relationship Id="rId244" Type="http://schemas.openxmlformats.org/officeDocument/2006/relationships/customXml" Target="../customXml/item244.xml"/><Relationship Id="rId647" Type="http://schemas.openxmlformats.org/officeDocument/2006/relationships/customXml" Target="../customXml/item647.xml"/><Relationship Id="rId689" Type="http://schemas.openxmlformats.org/officeDocument/2006/relationships/customXml" Target="../customXml/item689.xml"/><Relationship Id="rId854" Type="http://schemas.openxmlformats.org/officeDocument/2006/relationships/slide" Target="slides/slide53.xml"/><Relationship Id="rId39" Type="http://schemas.openxmlformats.org/officeDocument/2006/relationships/customXml" Target="../customXml/item39.xml"/><Relationship Id="rId286" Type="http://schemas.openxmlformats.org/officeDocument/2006/relationships/customXml" Target="../customXml/item286.xml"/><Relationship Id="rId451" Type="http://schemas.openxmlformats.org/officeDocument/2006/relationships/customXml" Target="../customXml/item451.xml"/><Relationship Id="rId493" Type="http://schemas.openxmlformats.org/officeDocument/2006/relationships/customXml" Target="../customXml/item493.xml"/><Relationship Id="rId507" Type="http://schemas.openxmlformats.org/officeDocument/2006/relationships/customXml" Target="../customXml/item507.xml"/><Relationship Id="rId549" Type="http://schemas.openxmlformats.org/officeDocument/2006/relationships/customXml" Target="../customXml/item549.xml"/><Relationship Id="rId714" Type="http://schemas.openxmlformats.org/officeDocument/2006/relationships/customXml" Target="../customXml/item714.xml"/><Relationship Id="rId756" Type="http://schemas.openxmlformats.org/officeDocument/2006/relationships/customXml" Target="../customXml/item756.xml"/><Relationship Id="rId50" Type="http://schemas.openxmlformats.org/officeDocument/2006/relationships/customXml" Target="../customXml/item50.xml"/><Relationship Id="rId104" Type="http://schemas.openxmlformats.org/officeDocument/2006/relationships/customXml" Target="../customXml/item104.xml"/><Relationship Id="rId146" Type="http://schemas.openxmlformats.org/officeDocument/2006/relationships/customXml" Target="../customXml/item146.xml"/><Relationship Id="rId188" Type="http://schemas.openxmlformats.org/officeDocument/2006/relationships/customXml" Target="../customXml/item188.xml"/><Relationship Id="rId311" Type="http://schemas.openxmlformats.org/officeDocument/2006/relationships/customXml" Target="../customXml/item311.xml"/><Relationship Id="rId353" Type="http://schemas.openxmlformats.org/officeDocument/2006/relationships/customXml" Target="../customXml/item353.xml"/><Relationship Id="rId395" Type="http://schemas.openxmlformats.org/officeDocument/2006/relationships/customXml" Target="../customXml/item395.xml"/><Relationship Id="rId409" Type="http://schemas.openxmlformats.org/officeDocument/2006/relationships/customXml" Target="../customXml/item409.xml"/><Relationship Id="rId560" Type="http://schemas.openxmlformats.org/officeDocument/2006/relationships/customXml" Target="../customXml/item560.xml"/><Relationship Id="rId798" Type="http://schemas.openxmlformats.org/officeDocument/2006/relationships/customXml" Target="../customXml/item798.xml"/><Relationship Id="rId92" Type="http://schemas.openxmlformats.org/officeDocument/2006/relationships/customXml" Target="../customXml/item92.xml"/><Relationship Id="rId213" Type="http://schemas.openxmlformats.org/officeDocument/2006/relationships/customXml" Target="../customXml/item213.xml"/><Relationship Id="rId420" Type="http://schemas.openxmlformats.org/officeDocument/2006/relationships/customXml" Target="../customXml/item420.xml"/><Relationship Id="rId616" Type="http://schemas.openxmlformats.org/officeDocument/2006/relationships/customXml" Target="../customXml/item616.xml"/><Relationship Id="rId658" Type="http://schemas.openxmlformats.org/officeDocument/2006/relationships/customXml" Target="../customXml/item658.xml"/><Relationship Id="rId823" Type="http://schemas.openxmlformats.org/officeDocument/2006/relationships/slide" Target="slides/slide22.xml"/><Relationship Id="rId865" Type="http://schemas.openxmlformats.org/officeDocument/2006/relationships/font" Target="fonts/font6.fntdata"/><Relationship Id="rId255" Type="http://schemas.openxmlformats.org/officeDocument/2006/relationships/customXml" Target="../customXml/item255.xml"/><Relationship Id="rId297" Type="http://schemas.openxmlformats.org/officeDocument/2006/relationships/customXml" Target="../customXml/item297.xml"/><Relationship Id="rId462" Type="http://schemas.openxmlformats.org/officeDocument/2006/relationships/customXml" Target="../customXml/item462.xml"/><Relationship Id="rId518" Type="http://schemas.openxmlformats.org/officeDocument/2006/relationships/customXml" Target="../customXml/item518.xml"/><Relationship Id="rId725" Type="http://schemas.openxmlformats.org/officeDocument/2006/relationships/customXml" Target="../customXml/item725.xml"/><Relationship Id="rId115" Type="http://schemas.openxmlformats.org/officeDocument/2006/relationships/customXml" Target="../customXml/item115.xml"/><Relationship Id="rId157" Type="http://schemas.openxmlformats.org/officeDocument/2006/relationships/customXml" Target="../customXml/item157.xml"/><Relationship Id="rId322" Type="http://schemas.openxmlformats.org/officeDocument/2006/relationships/customXml" Target="../customXml/item322.xml"/><Relationship Id="rId364" Type="http://schemas.openxmlformats.org/officeDocument/2006/relationships/customXml" Target="../customXml/item364.xml"/><Relationship Id="rId767" Type="http://schemas.openxmlformats.org/officeDocument/2006/relationships/customXml" Target="../customXml/item767.xml"/><Relationship Id="rId61" Type="http://schemas.openxmlformats.org/officeDocument/2006/relationships/customXml" Target="../customXml/item61.xml"/><Relationship Id="rId199" Type="http://schemas.openxmlformats.org/officeDocument/2006/relationships/customXml" Target="../customXml/item199.xml"/><Relationship Id="rId571" Type="http://schemas.openxmlformats.org/officeDocument/2006/relationships/customXml" Target="../customXml/item571.xml"/><Relationship Id="rId627" Type="http://schemas.openxmlformats.org/officeDocument/2006/relationships/customXml" Target="../customXml/item627.xml"/><Relationship Id="rId669" Type="http://schemas.openxmlformats.org/officeDocument/2006/relationships/customXml" Target="../customXml/item669.xml"/><Relationship Id="rId834" Type="http://schemas.openxmlformats.org/officeDocument/2006/relationships/slide" Target="slides/slide33.xml"/><Relationship Id="rId19" Type="http://schemas.openxmlformats.org/officeDocument/2006/relationships/customXml" Target="../customXml/item19.xml"/><Relationship Id="rId224" Type="http://schemas.openxmlformats.org/officeDocument/2006/relationships/customXml" Target="../customXml/item224.xml"/><Relationship Id="rId266" Type="http://schemas.openxmlformats.org/officeDocument/2006/relationships/customXml" Target="../customXml/item266.xml"/><Relationship Id="rId431" Type="http://schemas.openxmlformats.org/officeDocument/2006/relationships/customXml" Target="../customXml/item431.xml"/><Relationship Id="rId473" Type="http://schemas.openxmlformats.org/officeDocument/2006/relationships/customXml" Target="../customXml/item473.xml"/><Relationship Id="rId529" Type="http://schemas.openxmlformats.org/officeDocument/2006/relationships/customXml" Target="../customXml/item529.xml"/><Relationship Id="rId680" Type="http://schemas.openxmlformats.org/officeDocument/2006/relationships/customXml" Target="../customXml/item680.xml"/><Relationship Id="rId736" Type="http://schemas.openxmlformats.org/officeDocument/2006/relationships/customXml" Target="../customXml/item736.xml"/><Relationship Id="rId30" Type="http://schemas.openxmlformats.org/officeDocument/2006/relationships/customXml" Target="../customXml/item30.xml"/><Relationship Id="rId126" Type="http://schemas.openxmlformats.org/officeDocument/2006/relationships/customXml" Target="../customXml/item126.xml"/><Relationship Id="rId168" Type="http://schemas.openxmlformats.org/officeDocument/2006/relationships/customXml" Target="../customXml/item168.xml"/><Relationship Id="rId333" Type="http://schemas.openxmlformats.org/officeDocument/2006/relationships/customXml" Target="../customXml/item333.xml"/><Relationship Id="rId540" Type="http://schemas.openxmlformats.org/officeDocument/2006/relationships/customXml" Target="../customXml/item540.xml"/><Relationship Id="rId778" Type="http://schemas.openxmlformats.org/officeDocument/2006/relationships/customXml" Target="../customXml/item778.xml"/><Relationship Id="rId72" Type="http://schemas.openxmlformats.org/officeDocument/2006/relationships/customXml" Target="../customXml/item72.xml"/><Relationship Id="rId375" Type="http://schemas.openxmlformats.org/officeDocument/2006/relationships/customXml" Target="../customXml/item375.xml"/><Relationship Id="rId582" Type="http://schemas.openxmlformats.org/officeDocument/2006/relationships/customXml" Target="../customXml/item582.xml"/><Relationship Id="rId638" Type="http://schemas.openxmlformats.org/officeDocument/2006/relationships/customXml" Target="../customXml/item638.xml"/><Relationship Id="rId803" Type="http://schemas.openxmlformats.org/officeDocument/2006/relationships/slide" Target="slides/slide2.xml"/><Relationship Id="rId845" Type="http://schemas.openxmlformats.org/officeDocument/2006/relationships/slide" Target="slides/slide44.xml"/><Relationship Id="rId3" Type="http://schemas.openxmlformats.org/officeDocument/2006/relationships/customXml" Target="../customXml/item3.xml"/><Relationship Id="rId235" Type="http://schemas.openxmlformats.org/officeDocument/2006/relationships/customXml" Target="../customXml/item235.xml"/><Relationship Id="rId277" Type="http://schemas.openxmlformats.org/officeDocument/2006/relationships/customXml" Target="../customXml/item277.xml"/><Relationship Id="rId400" Type="http://schemas.openxmlformats.org/officeDocument/2006/relationships/customXml" Target="../customXml/item400.xml"/><Relationship Id="rId442" Type="http://schemas.openxmlformats.org/officeDocument/2006/relationships/customXml" Target="../customXml/item442.xml"/><Relationship Id="rId484" Type="http://schemas.openxmlformats.org/officeDocument/2006/relationships/customXml" Target="../customXml/item484.xml"/><Relationship Id="rId705" Type="http://schemas.openxmlformats.org/officeDocument/2006/relationships/customXml" Target="../customXml/item705.xml"/><Relationship Id="rId137" Type="http://schemas.openxmlformats.org/officeDocument/2006/relationships/customXml" Target="../customXml/item137.xml"/><Relationship Id="rId302" Type="http://schemas.openxmlformats.org/officeDocument/2006/relationships/customXml" Target="../customXml/item302.xml"/><Relationship Id="rId344" Type="http://schemas.openxmlformats.org/officeDocument/2006/relationships/customXml" Target="../customXml/item344.xml"/><Relationship Id="rId691" Type="http://schemas.openxmlformats.org/officeDocument/2006/relationships/customXml" Target="../customXml/item691.xml"/><Relationship Id="rId747" Type="http://schemas.openxmlformats.org/officeDocument/2006/relationships/customXml" Target="../customXml/item747.xml"/><Relationship Id="rId789" Type="http://schemas.openxmlformats.org/officeDocument/2006/relationships/customXml" Target="../customXml/item789.xml"/><Relationship Id="rId41" Type="http://schemas.openxmlformats.org/officeDocument/2006/relationships/customXml" Target="../customXml/item41.xml"/><Relationship Id="rId83" Type="http://schemas.openxmlformats.org/officeDocument/2006/relationships/customXml" Target="../customXml/item83.xml"/><Relationship Id="rId179" Type="http://schemas.openxmlformats.org/officeDocument/2006/relationships/customXml" Target="../customXml/item179.xml"/><Relationship Id="rId386" Type="http://schemas.openxmlformats.org/officeDocument/2006/relationships/customXml" Target="../customXml/item386.xml"/><Relationship Id="rId551" Type="http://schemas.openxmlformats.org/officeDocument/2006/relationships/customXml" Target="../customXml/item551.xml"/><Relationship Id="rId593" Type="http://schemas.openxmlformats.org/officeDocument/2006/relationships/customXml" Target="../customXml/item593.xml"/><Relationship Id="rId607" Type="http://schemas.openxmlformats.org/officeDocument/2006/relationships/customXml" Target="../customXml/item607.xml"/><Relationship Id="rId649" Type="http://schemas.openxmlformats.org/officeDocument/2006/relationships/customXml" Target="../customXml/item649.xml"/><Relationship Id="rId814" Type="http://schemas.openxmlformats.org/officeDocument/2006/relationships/slide" Target="slides/slide13.xml"/><Relationship Id="rId856" Type="http://schemas.openxmlformats.org/officeDocument/2006/relationships/slide" Target="slides/slide55.xml"/><Relationship Id="rId190" Type="http://schemas.openxmlformats.org/officeDocument/2006/relationships/customXml" Target="../customXml/item190.xml"/><Relationship Id="rId204" Type="http://schemas.openxmlformats.org/officeDocument/2006/relationships/customXml" Target="../customXml/item204.xml"/><Relationship Id="rId246" Type="http://schemas.openxmlformats.org/officeDocument/2006/relationships/customXml" Target="../customXml/item246.xml"/><Relationship Id="rId288" Type="http://schemas.openxmlformats.org/officeDocument/2006/relationships/customXml" Target="../customXml/item288.xml"/><Relationship Id="rId411" Type="http://schemas.openxmlformats.org/officeDocument/2006/relationships/customXml" Target="../customXml/item411.xml"/><Relationship Id="rId453" Type="http://schemas.openxmlformats.org/officeDocument/2006/relationships/customXml" Target="../customXml/item453.xml"/><Relationship Id="rId509" Type="http://schemas.openxmlformats.org/officeDocument/2006/relationships/customXml" Target="../customXml/item509.xml"/><Relationship Id="rId660" Type="http://schemas.openxmlformats.org/officeDocument/2006/relationships/customXml" Target="../customXml/item660.xml"/><Relationship Id="rId106" Type="http://schemas.openxmlformats.org/officeDocument/2006/relationships/customXml" Target="../customXml/item106.xml"/><Relationship Id="rId313" Type="http://schemas.openxmlformats.org/officeDocument/2006/relationships/customXml" Target="../customXml/item313.xml"/><Relationship Id="rId495" Type="http://schemas.openxmlformats.org/officeDocument/2006/relationships/customXml" Target="../customXml/item495.xml"/><Relationship Id="rId716" Type="http://schemas.openxmlformats.org/officeDocument/2006/relationships/customXml" Target="../customXml/item716.xml"/><Relationship Id="rId758" Type="http://schemas.openxmlformats.org/officeDocument/2006/relationships/customXml" Target="../customXml/item758.xml"/><Relationship Id="rId10" Type="http://schemas.openxmlformats.org/officeDocument/2006/relationships/customXml" Target="../customXml/item10.xml"/><Relationship Id="rId52" Type="http://schemas.openxmlformats.org/officeDocument/2006/relationships/customXml" Target="../customXml/item52.xml"/><Relationship Id="rId94" Type="http://schemas.openxmlformats.org/officeDocument/2006/relationships/customXml" Target="../customXml/item94.xml"/><Relationship Id="rId148" Type="http://schemas.openxmlformats.org/officeDocument/2006/relationships/customXml" Target="../customXml/item148.xml"/><Relationship Id="rId355" Type="http://schemas.openxmlformats.org/officeDocument/2006/relationships/customXml" Target="../customXml/item355.xml"/><Relationship Id="rId397" Type="http://schemas.openxmlformats.org/officeDocument/2006/relationships/customXml" Target="../customXml/item397.xml"/><Relationship Id="rId520" Type="http://schemas.openxmlformats.org/officeDocument/2006/relationships/customXml" Target="../customXml/item520.xml"/><Relationship Id="rId562" Type="http://schemas.openxmlformats.org/officeDocument/2006/relationships/customXml" Target="../customXml/item562.xml"/><Relationship Id="rId618" Type="http://schemas.openxmlformats.org/officeDocument/2006/relationships/customXml" Target="../customXml/item618.xml"/><Relationship Id="rId825" Type="http://schemas.openxmlformats.org/officeDocument/2006/relationships/slide" Target="slides/slide24.xml"/><Relationship Id="rId215" Type="http://schemas.openxmlformats.org/officeDocument/2006/relationships/customXml" Target="../customXml/item215.xml"/><Relationship Id="rId257" Type="http://schemas.openxmlformats.org/officeDocument/2006/relationships/customXml" Target="../customXml/item257.xml"/><Relationship Id="rId422" Type="http://schemas.openxmlformats.org/officeDocument/2006/relationships/customXml" Target="../customXml/item422.xml"/><Relationship Id="rId464" Type="http://schemas.openxmlformats.org/officeDocument/2006/relationships/customXml" Target="../customXml/item464.xml"/><Relationship Id="rId867" Type="http://schemas.openxmlformats.org/officeDocument/2006/relationships/commentAuthors" Target="commentAuthors.xml"/><Relationship Id="rId299" Type="http://schemas.openxmlformats.org/officeDocument/2006/relationships/customXml" Target="../customXml/item299.xml"/><Relationship Id="rId727" Type="http://schemas.openxmlformats.org/officeDocument/2006/relationships/customXml" Target="../customXml/item727.xml"/><Relationship Id="rId63" Type="http://schemas.openxmlformats.org/officeDocument/2006/relationships/customXml" Target="../customXml/item63.xml"/><Relationship Id="rId159" Type="http://schemas.openxmlformats.org/officeDocument/2006/relationships/customXml" Target="../customXml/item159.xml"/><Relationship Id="rId366" Type="http://schemas.openxmlformats.org/officeDocument/2006/relationships/customXml" Target="../customXml/item366.xml"/><Relationship Id="rId573" Type="http://schemas.openxmlformats.org/officeDocument/2006/relationships/customXml" Target="../customXml/item573.xml"/><Relationship Id="rId780" Type="http://schemas.openxmlformats.org/officeDocument/2006/relationships/customXml" Target="../customXml/item780.xml"/><Relationship Id="rId226" Type="http://schemas.openxmlformats.org/officeDocument/2006/relationships/customXml" Target="../customXml/item226.xml"/><Relationship Id="rId433" Type="http://schemas.openxmlformats.org/officeDocument/2006/relationships/customXml" Target="../customXml/item433.xml"/><Relationship Id="rId640" Type="http://schemas.openxmlformats.org/officeDocument/2006/relationships/customXml" Target="../customXml/item640.xml"/><Relationship Id="rId738" Type="http://schemas.openxmlformats.org/officeDocument/2006/relationships/customXml" Target="../customXml/item738.xml"/><Relationship Id="rId74" Type="http://schemas.openxmlformats.org/officeDocument/2006/relationships/customXml" Target="../customXml/item74.xml"/><Relationship Id="rId377" Type="http://schemas.openxmlformats.org/officeDocument/2006/relationships/customXml" Target="../customXml/item377.xml"/><Relationship Id="rId500" Type="http://schemas.openxmlformats.org/officeDocument/2006/relationships/customXml" Target="../customXml/item500.xml"/><Relationship Id="rId584" Type="http://schemas.openxmlformats.org/officeDocument/2006/relationships/customXml" Target="../customXml/item584.xml"/><Relationship Id="rId805" Type="http://schemas.openxmlformats.org/officeDocument/2006/relationships/slide" Target="slides/slide4.xml"/><Relationship Id="rId5" Type="http://schemas.openxmlformats.org/officeDocument/2006/relationships/customXml" Target="../customXml/item5.xml"/><Relationship Id="rId237" Type="http://schemas.openxmlformats.org/officeDocument/2006/relationships/customXml" Target="../customXml/item237.xml"/><Relationship Id="rId791" Type="http://schemas.openxmlformats.org/officeDocument/2006/relationships/customXml" Target="../customXml/item791.xml"/><Relationship Id="rId444" Type="http://schemas.openxmlformats.org/officeDocument/2006/relationships/customXml" Target="../customXml/item444.xml"/><Relationship Id="rId651" Type="http://schemas.openxmlformats.org/officeDocument/2006/relationships/customXml" Target="../customXml/item651.xml"/><Relationship Id="rId749" Type="http://schemas.openxmlformats.org/officeDocument/2006/relationships/customXml" Target="../customXml/item749.xml"/><Relationship Id="rId290" Type="http://schemas.openxmlformats.org/officeDocument/2006/relationships/customXml" Target="../customXml/item290.xml"/><Relationship Id="rId304" Type="http://schemas.openxmlformats.org/officeDocument/2006/relationships/customXml" Target="../customXml/item304.xml"/><Relationship Id="rId388" Type="http://schemas.openxmlformats.org/officeDocument/2006/relationships/customXml" Target="../customXml/item388.xml"/><Relationship Id="rId511" Type="http://schemas.openxmlformats.org/officeDocument/2006/relationships/customXml" Target="../customXml/item511.xml"/><Relationship Id="rId609" Type="http://schemas.openxmlformats.org/officeDocument/2006/relationships/customXml" Target="../customXml/item609.xml"/><Relationship Id="rId85" Type="http://schemas.openxmlformats.org/officeDocument/2006/relationships/customXml" Target="../customXml/item85.xml"/><Relationship Id="rId150" Type="http://schemas.openxmlformats.org/officeDocument/2006/relationships/customXml" Target="../customXml/item150.xml"/><Relationship Id="rId595" Type="http://schemas.openxmlformats.org/officeDocument/2006/relationships/customXml" Target="../customXml/item595.xml"/><Relationship Id="rId816" Type="http://schemas.openxmlformats.org/officeDocument/2006/relationships/slide" Target="slides/slide15.xml"/><Relationship Id="rId248" Type="http://schemas.openxmlformats.org/officeDocument/2006/relationships/customXml" Target="../customXml/item248.xml"/><Relationship Id="rId455" Type="http://schemas.openxmlformats.org/officeDocument/2006/relationships/customXml" Target="../customXml/item455.xml"/><Relationship Id="rId662" Type="http://schemas.openxmlformats.org/officeDocument/2006/relationships/customXml" Target="../customXml/item662.xml"/><Relationship Id="rId12" Type="http://schemas.openxmlformats.org/officeDocument/2006/relationships/customXml" Target="../customXml/item12.xml"/><Relationship Id="rId108" Type="http://schemas.openxmlformats.org/officeDocument/2006/relationships/customXml" Target="../customXml/item108.xml"/><Relationship Id="rId315" Type="http://schemas.openxmlformats.org/officeDocument/2006/relationships/customXml" Target="../customXml/item315.xml"/><Relationship Id="rId522" Type="http://schemas.openxmlformats.org/officeDocument/2006/relationships/customXml" Target="../customXml/item522.xml"/><Relationship Id="rId96" Type="http://schemas.openxmlformats.org/officeDocument/2006/relationships/customXml" Target="../customXml/item96.xml"/><Relationship Id="rId161" Type="http://schemas.openxmlformats.org/officeDocument/2006/relationships/customXml" Target="../customXml/item161.xml"/><Relationship Id="rId399" Type="http://schemas.openxmlformats.org/officeDocument/2006/relationships/customXml" Target="../customXml/item399.xml"/><Relationship Id="rId827" Type="http://schemas.openxmlformats.org/officeDocument/2006/relationships/slide" Target="slides/slide26.xml"/><Relationship Id="rId259" Type="http://schemas.openxmlformats.org/officeDocument/2006/relationships/customXml" Target="../customXml/item259.xml"/><Relationship Id="rId466" Type="http://schemas.openxmlformats.org/officeDocument/2006/relationships/customXml" Target="../customXml/item466.xml"/><Relationship Id="rId673" Type="http://schemas.openxmlformats.org/officeDocument/2006/relationships/customXml" Target="../customXml/item673.xml"/><Relationship Id="rId23" Type="http://schemas.openxmlformats.org/officeDocument/2006/relationships/customXml" Target="../customXml/item23.xml"/><Relationship Id="rId119" Type="http://schemas.openxmlformats.org/officeDocument/2006/relationships/customXml" Target="../customXml/item119.xml"/><Relationship Id="rId326" Type="http://schemas.openxmlformats.org/officeDocument/2006/relationships/customXml" Target="../customXml/item326.xml"/><Relationship Id="rId533" Type="http://schemas.openxmlformats.org/officeDocument/2006/relationships/customXml" Target="../customXml/item533.xml"/><Relationship Id="rId740" Type="http://schemas.openxmlformats.org/officeDocument/2006/relationships/customXml" Target="../customXml/item740.xml"/><Relationship Id="rId838" Type="http://schemas.openxmlformats.org/officeDocument/2006/relationships/slide" Target="slides/slide37.xml"/><Relationship Id="rId172" Type="http://schemas.openxmlformats.org/officeDocument/2006/relationships/customXml" Target="../customXml/item172.xml"/><Relationship Id="rId477" Type="http://schemas.openxmlformats.org/officeDocument/2006/relationships/customXml" Target="../customXml/item477.xml"/><Relationship Id="rId600" Type="http://schemas.openxmlformats.org/officeDocument/2006/relationships/customXml" Target="../customXml/item600.xml"/><Relationship Id="rId684" Type="http://schemas.openxmlformats.org/officeDocument/2006/relationships/customXml" Target="../customXml/item684.xml"/><Relationship Id="rId337" Type="http://schemas.openxmlformats.org/officeDocument/2006/relationships/customXml" Target="../customXml/item337.xml"/><Relationship Id="rId34" Type="http://schemas.openxmlformats.org/officeDocument/2006/relationships/customXml" Target="../customXml/item34.xml"/><Relationship Id="rId544" Type="http://schemas.openxmlformats.org/officeDocument/2006/relationships/customXml" Target="../customXml/item544.xml"/><Relationship Id="rId751" Type="http://schemas.openxmlformats.org/officeDocument/2006/relationships/customXml" Target="../customXml/item751.xml"/><Relationship Id="rId849" Type="http://schemas.openxmlformats.org/officeDocument/2006/relationships/slide" Target="slides/slide48.xml"/><Relationship Id="rId183" Type="http://schemas.openxmlformats.org/officeDocument/2006/relationships/customXml" Target="../customXml/item183.xml"/><Relationship Id="rId390" Type="http://schemas.openxmlformats.org/officeDocument/2006/relationships/customXml" Target="../customXml/item390.xml"/><Relationship Id="rId404" Type="http://schemas.openxmlformats.org/officeDocument/2006/relationships/customXml" Target="../customXml/item404.xml"/><Relationship Id="rId611" Type="http://schemas.openxmlformats.org/officeDocument/2006/relationships/customXml" Target="../customXml/item611.xml"/><Relationship Id="rId250" Type="http://schemas.openxmlformats.org/officeDocument/2006/relationships/customXml" Target="../customXml/item250.xml"/><Relationship Id="rId488" Type="http://schemas.openxmlformats.org/officeDocument/2006/relationships/customXml" Target="../customXml/item488.xml"/><Relationship Id="rId695" Type="http://schemas.openxmlformats.org/officeDocument/2006/relationships/customXml" Target="../customXml/item695.xml"/><Relationship Id="rId709" Type="http://schemas.openxmlformats.org/officeDocument/2006/relationships/customXml" Target="../customXml/item709.xml"/><Relationship Id="rId45" Type="http://schemas.openxmlformats.org/officeDocument/2006/relationships/customXml" Target="../customXml/item45.xml"/><Relationship Id="rId110" Type="http://schemas.openxmlformats.org/officeDocument/2006/relationships/customXml" Target="../customXml/item110.xml"/><Relationship Id="rId348" Type="http://schemas.openxmlformats.org/officeDocument/2006/relationships/customXml" Target="../customXml/item348.xml"/><Relationship Id="rId555" Type="http://schemas.openxmlformats.org/officeDocument/2006/relationships/customXml" Target="../customXml/item555.xml"/><Relationship Id="rId762" Type="http://schemas.openxmlformats.org/officeDocument/2006/relationships/customXml" Target="../customXml/item762.xml"/><Relationship Id="rId194" Type="http://schemas.openxmlformats.org/officeDocument/2006/relationships/customXml" Target="../customXml/item194.xml"/><Relationship Id="rId208" Type="http://schemas.openxmlformats.org/officeDocument/2006/relationships/customXml" Target="../customXml/item208.xml"/><Relationship Id="rId415" Type="http://schemas.openxmlformats.org/officeDocument/2006/relationships/customXml" Target="../customXml/item415.xml"/><Relationship Id="rId622" Type="http://schemas.openxmlformats.org/officeDocument/2006/relationships/customXml" Target="../customXml/item622.xml"/><Relationship Id="rId261" Type="http://schemas.openxmlformats.org/officeDocument/2006/relationships/customXml" Target="../customXml/item261.xml"/><Relationship Id="rId499" Type="http://schemas.openxmlformats.org/officeDocument/2006/relationships/customXml" Target="../customXml/item499.xml"/><Relationship Id="rId56" Type="http://schemas.openxmlformats.org/officeDocument/2006/relationships/customXml" Target="../customXml/item56.xml"/><Relationship Id="rId359" Type="http://schemas.openxmlformats.org/officeDocument/2006/relationships/customXml" Target="../customXml/item359.xml"/><Relationship Id="rId566" Type="http://schemas.openxmlformats.org/officeDocument/2006/relationships/customXml" Target="../customXml/item566.xml"/><Relationship Id="rId773" Type="http://schemas.openxmlformats.org/officeDocument/2006/relationships/customXml" Target="../customXml/item773.xml"/><Relationship Id="rId121" Type="http://schemas.openxmlformats.org/officeDocument/2006/relationships/customXml" Target="../customXml/item121.xml"/><Relationship Id="rId219" Type="http://schemas.openxmlformats.org/officeDocument/2006/relationships/customXml" Target="../customXml/item219.xml"/><Relationship Id="rId426" Type="http://schemas.openxmlformats.org/officeDocument/2006/relationships/customXml" Target="../customXml/item426.xml"/><Relationship Id="rId633" Type="http://schemas.openxmlformats.org/officeDocument/2006/relationships/customXml" Target="../customXml/item633.xml"/><Relationship Id="rId840" Type="http://schemas.openxmlformats.org/officeDocument/2006/relationships/slide" Target="slides/slide39.xml"/><Relationship Id="rId67" Type="http://schemas.openxmlformats.org/officeDocument/2006/relationships/customXml" Target="../customXml/item67.xml"/><Relationship Id="rId272" Type="http://schemas.openxmlformats.org/officeDocument/2006/relationships/customXml" Target="../customXml/item272.xml"/><Relationship Id="rId577" Type="http://schemas.openxmlformats.org/officeDocument/2006/relationships/customXml" Target="../customXml/item577.xml"/><Relationship Id="rId700" Type="http://schemas.openxmlformats.org/officeDocument/2006/relationships/customXml" Target="../customXml/item700.xml"/><Relationship Id="rId132" Type="http://schemas.openxmlformats.org/officeDocument/2006/relationships/customXml" Target="../customXml/item132.xml"/><Relationship Id="rId784" Type="http://schemas.openxmlformats.org/officeDocument/2006/relationships/customXml" Target="../customXml/item784.xml"/><Relationship Id="rId437" Type="http://schemas.openxmlformats.org/officeDocument/2006/relationships/customXml" Target="../customXml/item437.xml"/><Relationship Id="rId644" Type="http://schemas.openxmlformats.org/officeDocument/2006/relationships/customXml" Target="../customXml/item644.xml"/><Relationship Id="rId851" Type="http://schemas.openxmlformats.org/officeDocument/2006/relationships/slide" Target="slides/slide50.xml"/><Relationship Id="rId283" Type="http://schemas.openxmlformats.org/officeDocument/2006/relationships/customXml" Target="../customXml/item283.xml"/><Relationship Id="rId490" Type="http://schemas.openxmlformats.org/officeDocument/2006/relationships/customXml" Target="../customXml/item490.xml"/><Relationship Id="rId504" Type="http://schemas.openxmlformats.org/officeDocument/2006/relationships/customXml" Target="../customXml/item504.xml"/><Relationship Id="rId711" Type="http://schemas.openxmlformats.org/officeDocument/2006/relationships/customXml" Target="../customXml/item711.xml"/><Relationship Id="rId78" Type="http://schemas.openxmlformats.org/officeDocument/2006/relationships/customXml" Target="../customXml/item78.xml"/><Relationship Id="rId143" Type="http://schemas.openxmlformats.org/officeDocument/2006/relationships/customXml" Target="../customXml/item143.xml"/><Relationship Id="rId350" Type="http://schemas.openxmlformats.org/officeDocument/2006/relationships/customXml" Target="../customXml/item350.xml"/><Relationship Id="rId588" Type="http://schemas.openxmlformats.org/officeDocument/2006/relationships/customXml" Target="../customXml/item588.xml"/><Relationship Id="rId795" Type="http://schemas.openxmlformats.org/officeDocument/2006/relationships/customXml" Target="../customXml/item795.xml"/><Relationship Id="rId809" Type="http://schemas.openxmlformats.org/officeDocument/2006/relationships/slide" Target="slides/slide8.xml"/><Relationship Id="rId9" Type="http://schemas.openxmlformats.org/officeDocument/2006/relationships/customXml" Target="../customXml/item9.xml"/><Relationship Id="rId210" Type="http://schemas.openxmlformats.org/officeDocument/2006/relationships/customXml" Target="../customXml/item210.xml"/><Relationship Id="rId448" Type="http://schemas.openxmlformats.org/officeDocument/2006/relationships/customXml" Target="../customXml/item448.xml"/><Relationship Id="rId655" Type="http://schemas.openxmlformats.org/officeDocument/2006/relationships/customXml" Target="../customXml/item655.xml"/><Relationship Id="rId862" Type="http://schemas.openxmlformats.org/officeDocument/2006/relationships/font" Target="fonts/font3.fntdata"/><Relationship Id="rId294" Type="http://schemas.openxmlformats.org/officeDocument/2006/relationships/customXml" Target="../customXml/item294.xml"/><Relationship Id="rId308" Type="http://schemas.openxmlformats.org/officeDocument/2006/relationships/customXml" Target="../customXml/item308.xml"/><Relationship Id="rId515" Type="http://schemas.openxmlformats.org/officeDocument/2006/relationships/customXml" Target="../customXml/item515.xml"/><Relationship Id="rId722" Type="http://schemas.openxmlformats.org/officeDocument/2006/relationships/customXml" Target="../customXml/item722.xml"/><Relationship Id="rId89" Type="http://schemas.openxmlformats.org/officeDocument/2006/relationships/customXml" Target="../customXml/item89.xml"/><Relationship Id="rId154" Type="http://schemas.openxmlformats.org/officeDocument/2006/relationships/customXml" Target="../customXml/item154.xml"/><Relationship Id="rId361" Type="http://schemas.openxmlformats.org/officeDocument/2006/relationships/customXml" Target="../customXml/item361.xml"/><Relationship Id="rId599" Type="http://schemas.openxmlformats.org/officeDocument/2006/relationships/customXml" Target="../customXml/item599.xml"/><Relationship Id="rId459" Type="http://schemas.openxmlformats.org/officeDocument/2006/relationships/customXml" Target="../customXml/item459.xml"/><Relationship Id="rId666" Type="http://schemas.openxmlformats.org/officeDocument/2006/relationships/customXml" Target="../customXml/item666.xml"/><Relationship Id="rId16" Type="http://schemas.openxmlformats.org/officeDocument/2006/relationships/customXml" Target="../customXml/item16.xml"/><Relationship Id="rId221" Type="http://schemas.openxmlformats.org/officeDocument/2006/relationships/customXml" Target="../customXml/item221.xml"/><Relationship Id="rId319" Type="http://schemas.openxmlformats.org/officeDocument/2006/relationships/customXml" Target="../customXml/item319.xml"/><Relationship Id="rId526" Type="http://schemas.openxmlformats.org/officeDocument/2006/relationships/customXml" Target="../customXml/item526.xml"/><Relationship Id="rId733" Type="http://schemas.openxmlformats.org/officeDocument/2006/relationships/customXml" Target="../customXml/item733.xml"/><Relationship Id="rId165" Type="http://schemas.openxmlformats.org/officeDocument/2006/relationships/customXml" Target="../customXml/item165.xml"/><Relationship Id="rId372" Type="http://schemas.openxmlformats.org/officeDocument/2006/relationships/customXml" Target="../customXml/item372.xml"/><Relationship Id="rId677" Type="http://schemas.openxmlformats.org/officeDocument/2006/relationships/customXml" Target="../customXml/item677.xml"/><Relationship Id="rId800" Type="http://schemas.openxmlformats.org/officeDocument/2006/relationships/customXml" Target="../customXml/item800.xml"/><Relationship Id="rId232" Type="http://schemas.openxmlformats.org/officeDocument/2006/relationships/customXml" Target="../customXml/item232.xml"/><Relationship Id="rId27" Type="http://schemas.openxmlformats.org/officeDocument/2006/relationships/customXml" Target="../customXml/item27.xml"/><Relationship Id="rId537" Type="http://schemas.openxmlformats.org/officeDocument/2006/relationships/customXml" Target="../customXml/item537.xml"/><Relationship Id="rId744" Type="http://schemas.openxmlformats.org/officeDocument/2006/relationships/customXml" Target="../customXml/item744.xml"/><Relationship Id="rId80" Type="http://schemas.openxmlformats.org/officeDocument/2006/relationships/customXml" Target="../customXml/item80.xml"/><Relationship Id="rId176" Type="http://schemas.openxmlformats.org/officeDocument/2006/relationships/customXml" Target="../customXml/item176.xml"/><Relationship Id="rId383" Type="http://schemas.openxmlformats.org/officeDocument/2006/relationships/customXml" Target="../customXml/item383.xml"/><Relationship Id="rId590" Type="http://schemas.openxmlformats.org/officeDocument/2006/relationships/customXml" Target="../customXml/item590.xml"/><Relationship Id="rId604" Type="http://schemas.openxmlformats.org/officeDocument/2006/relationships/customXml" Target="../customXml/item604.xml"/><Relationship Id="rId811" Type="http://schemas.openxmlformats.org/officeDocument/2006/relationships/slide" Target="slides/slide10.xml"/><Relationship Id="rId243" Type="http://schemas.openxmlformats.org/officeDocument/2006/relationships/customXml" Target="../customXml/item243.xml"/><Relationship Id="rId450" Type="http://schemas.openxmlformats.org/officeDocument/2006/relationships/customXml" Target="../customXml/item450.xml"/><Relationship Id="rId688" Type="http://schemas.openxmlformats.org/officeDocument/2006/relationships/customXml" Target="../customXml/item688.xml"/><Relationship Id="rId38" Type="http://schemas.openxmlformats.org/officeDocument/2006/relationships/customXml" Target="../customXml/item38.xml"/><Relationship Id="rId103" Type="http://schemas.openxmlformats.org/officeDocument/2006/relationships/customXml" Target="../customXml/item103.xml"/><Relationship Id="rId310" Type="http://schemas.openxmlformats.org/officeDocument/2006/relationships/customXml" Target="../customXml/item310.xml"/><Relationship Id="rId548" Type="http://schemas.openxmlformats.org/officeDocument/2006/relationships/customXml" Target="../customXml/item548.xml"/><Relationship Id="rId755" Type="http://schemas.openxmlformats.org/officeDocument/2006/relationships/customXml" Target="../customXml/item755.xml"/><Relationship Id="rId91" Type="http://schemas.openxmlformats.org/officeDocument/2006/relationships/customXml" Target="../customXml/item91.xml"/><Relationship Id="rId187" Type="http://schemas.openxmlformats.org/officeDocument/2006/relationships/customXml" Target="../customXml/item187.xml"/><Relationship Id="rId394" Type="http://schemas.openxmlformats.org/officeDocument/2006/relationships/customXml" Target="../customXml/item394.xml"/><Relationship Id="rId408" Type="http://schemas.openxmlformats.org/officeDocument/2006/relationships/customXml" Target="../customXml/item408.xml"/><Relationship Id="rId615" Type="http://schemas.openxmlformats.org/officeDocument/2006/relationships/customXml" Target="../customXml/item615.xml"/><Relationship Id="rId822" Type="http://schemas.openxmlformats.org/officeDocument/2006/relationships/slide" Target="slides/slide21.xml"/><Relationship Id="rId254" Type="http://schemas.openxmlformats.org/officeDocument/2006/relationships/customXml" Target="../customXml/item254.xml"/><Relationship Id="rId699" Type="http://schemas.openxmlformats.org/officeDocument/2006/relationships/customXml" Target="../customXml/item699.xml"/><Relationship Id="rId49" Type="http://schemas.openxmlformats.org/officeDocument/2006/relationships/customXml" Target="../customXml/item49.xml"/><Relationship Id="rId114" Type="http://schemas.openxmlformats.org/officeDocument/2006/relationships/customXml" Target="../customXml/item114.xml"/><Relationship Id="rId461" Type="http://schemas.openxmlformats.org/officeDocument/2006/relationships/customXml" Target="../customXml/item461.xml"/><Relationship Id="rId559" Type="http://schemas.openxmlformats.org/officeDocument/2006/relationships/customXml" Target="../customXml/item559.xml"/><Relationship Id="rId766" Type="http://schemas.openxmlformats.org/officeDocument/2006/relationships/customXml" Target="../customXml/item766.xml"/><Relationship Id="rId198" Type="http://schemas.openxmlformats.org/officeDocument/2006/relationships/customXml" Target="../customXml/item198.xml"/><Relationship Id="rId321" Type="http://schemas.openxmlformats.org/officeDocument/2006/relationships/customXml" Target="../customXml/item321.xml"/><Relationship Id="rId419" Type="http://schemas.openxmlformats.org/officeDocument/2006/relationships/customXml" Target="../customXml/item419.xml"/><Relationship Id="rId626" Type="http://schemas.openxmlformats.org/officeDocument/2006/relationships/customXml" Target="../customXml/item626.xml"/><Relationship Id="rId833" Type="http://schemas.openxmlformats.org/officeDocument/2006/relationships/slide" Target="slides/slide32.xml"/><Relationship Id="rId265" Type="http://schemas.openxmlformats.org/officeDocument/2006/relationships/customXml" Target="../customXml/item265.xml"/><Relationship Id="rId472" Type="http://schemas.openxmlformats.org/officeDocument/2006/relationships/customXml" Target="../customXml/item472.xml"/><Relationship Id="rId125" Type="http://schemas.openxmlformats.org/officeDocument/2006/relationships/customXml" Target="../customXml/item125.xml"/><Relationship Id="rId332" Type="http://schemas.openxmlformats.org/officeDocument/2006/relationships/customXml" Target="../customXml/item332.xml"/><Relationship Id="rId777" Type="http://schemas.openxmlformats.org/officeDocument/2006/relationships/customXml" Target="../customXml/item777.xml"/><Relationship Id="rId637" Type="http://schemas.openxmlformats.org/officeDocument/2006/relationships/customXml" Target="../customXml/item637.xml"/><Relationship Id="rId844" Type="http://schemas.openxmlformats.org/officeDocument/2006/relationships/slide" Target="slides/slide43.xml"/><Relationship Id="rId276" Type="http://schemas.openxmlformats.org/officeDocument/2006/relationships/customXml" Target="../customXml/item276.xml"/><Relationship Id="rId483" Type="http://schemas.openxmlformats.org/officeDocument/2006/relationships/customXml" Target="../customXml/item483.xml"/><Relationship Id="rId690" Type="http://schemas.openxmlformats.org/officeDocument/2006/relationships/customXml" Target="../customXml/item690.xml"/><Relationship Id="rId704" Type="http://schemas.openxmlformats.org/officeDocument/2006/relationships/customXml" Target="../customXml/item704.xml"/><Relationship Id="rId40" Type="http://schemas.openxmlformats.org/officeDocument/2006/relationships/customXml" Target="../customXml/item40.xml"/><Relationship Id="rId136" Type="http://schemas.openxmlformats.org/officeDocument/2006/relationships/customXml" Target="../customXml/item136.xml"/><Relationship Id="rId343" Type="http://schemas.openxmlformats.org/officeDocument/2006/relationships/customXml" Target="../customXml/item343.xml"/><Relationship Id="rId550" Type="http://schemas.openxmlformats.org/officeDocument/2006/relationships/customXml" Target="../customXml/item550.xml"/><Relationship Id="rId788" Type="http://schemas.openxmlformats.org/officeDocument/2006/relationships/customXml" Target="../customXml/item788.xml"/><Relationship Id="rId203" Type="http://schemas.openxmlformats.org/officeDocument/2006/relationships/customXml" Target="../customXml/item203.xml"/><Relationship Id="rId648" Type="http://schemas.openxmlformats.org/officeDocument/2006/relationships/customXml" Target="../customXml/item648.xml"/><Relationship Id="rId855" Type="http://schemas.openxmlformats.org/officeDocument/2006/relationships/slide" Target="slides/slide54.xml"/><Relationship Id="rId287" Type="http://schemas.openxmlformats.org/officeDocument/2006/relationships/customXml" Target="../customXml/item287.xml"/><Relationship Id="rId410" Type="http://schemas.openxmlformats.org/officeDocument/2006/relationships/customXml" Target="../customXml/item410.xml"/><Relationship Id="rId494" Type="http://schemas.openxmlformats.org/officeDocument/2006/relationships/customXml" Target="../customXml/item494.xml"/><Relationship Id="rId508" Type="http://schemas.openxmlformats.org/officeDocument/2006/relationships/customXml" Target="../customXml/item508.xml"/><Relationship Id="rId715" Type="http://schemas.openxmlformats.org/officeDocument/2006/relationships/customXml" Target="../customXml/item715.xml"/><Relationship Id="rId147" Type="http://schemas.openxmlformats.org/officeDocument/2006/relationships/customXml" Target="../customXml/item147.xml"/><Relationship Id="rId354" Type="http://schemas.openxmlformats.org/officeDocument/2006/relationships/customXml" Target="../customXml/item354.xml"/><Relationship Id="rId799" Type="http://schemas.openxmlformats.org/officeDocument/2006/relationships/customXml" Target="../customXml/item799.xml"/><Relationship Id="rId51" Type="http://schemas.openxmlformats.org/officeDocument/2006/relationships/customXml" Target="../customXml/item51.xml"/><Relationship Id="rId561" Type="http://schemas.openxmlformats.org/officeDocument/2006/relationships/customXml" Target="../customXml/item561.xml"/><Relationship Id="rId659" Type="http://schemas.openxmlformats.org/officeDocument/2006/relationships/customXml" Target="../customXml/item659.xml"/><Relationship Id="rId866" Type="http://schemas.openxmlformats.org/officeDocument/2006/relationships/font" Target="fonts/font7.fntdata"/><Relationship Id="rId214" Type="http://schemas.openxmlformats.org/officeDocument/2006/relationships/customXml" Target="../customXml/item214.xml"/><Relationship Id="rId298" Type="http://schemas.openxmlformats.org/officeDocument/2006/relationships/customXml" Target="../customXml/item298.xml"/><Relationship Id="rId421" Type="http://schemas.openxmlformats.org/officeDocument/2006/relationships/customXml" Target="../customXml/item421.xml"/><Relationship Id="rId519" Type="http://schemas.openxmlformats.org/officeDocument/2006/relationships/customXml" Target="../customXml/item519.xml"/><Relationship Id="rId158" Type="http://schemas.openxmlformats.org/officeDocument/2006/relationships/customXml" Target="../customXml/item158.xml"/><Relationship Id="rId726" Type="http://schemas.openxmlformats.org/officeDocument/2006/relationships/customXml" Target="../customXml/item726.xml"/><Relationship Id="rId62" Type="http://schemas.openxmlformats.org/officeDocument/2006/relationships/customXml" Target="../customXml/item62.xml"/><Relationship Id="rId365" Type="http://schemas.openxmlformats.org/officeDocument/2006/relationships/customXml" Target="../customXml/item365.xml"/><Relationship Id="rId572" Type="http://schemas.openxmlformats.org/officeDocument/2006/relationships/customXml" Target="../customXml/item572.xml"/><Relationship Id="rId225" Type="http://schemas.openxmlformats.org/officeDocument/2006/relationships/customXml" Target="../customXml/item225.xml"/><Relationship Id="rId432" Type="http://schemas.openxmlformats.org/officeDocument/2006/relationships/customXml" Target="../customXml/item432.xml"/><Relationship Id="rId737" Type="http://schemas.openxmlformats.org/officeDocument/2006/relationships/customXml" Target="../customXml/item737.xml"/><Relationship Id="rId73" Type="http://schemas.openxmlformats.org/officeDocument/2006/relationships/customXml" Target="../customXml/item73.xml"/><Relationship Id="rId169" Type="http://schemas.openxmlformats.org/officeDocument/2006/relationships/customXml" Target="../customXml/item169.xml"/><Relationship Id="rId376" Type="http://schemas.openxmlformats.org/officeDocument/2006/relationships/customXml" Target="../customXml/item376.xml"/><Relationship Id="rId583" Type="http://schemas.openxmlformats.org/officeDocument/2006/relationships/customXml" Target="../customXml/item583.xml"/><Relationship Id="rId790" Type="http://schemas.openxmlformats.org/officeDocument/2006/relationships/customXml" Target="../customXml/item790.xml"/><Relationship Id="rId804" Type="http://schemas.openxmlformats.org/officeDocument/2006/relationships/slide" Target="slides/slide3.xml"/><Relationship Id="rId4" Type="http://schemas.openxmlformats.org/officeDocument/2006/relationships/customXml" Target="../customXml/item4.xml"/><Relationship Id="rId236" Type="http://schemas.openxmlformats.org/officeDocument/2006/relationships/customXml" Target="../customXml/item236.xml"/><Relationship Id="rId443" Type="http://schemas.openxmlformats.org/officeDocument/2006/relationships/customXml" Target="../customXml/item443.xml"/><Relationship Id="rId650" Type="http://schemas.openxmlformats.org/officeDocument/2006/relationships/customXml" Target="../customXml/item650.xml"/><Relationship Id="rId303" Type="http://schemas.openxmlformats.org/officeDocument/2006/relationships/customXml" Target="../customXml/item303.xml"/><Relationship Id="rId748" Type="http://schemas.openxmlformats.org/officeDocument/2006/relationships/customXml" Target="../customXml/item748.xml"/><Relationship Id="rId84" Type="http://schemas.openxmlformats.org/officeDocument/2006/relationships/customXml" Target="../customXml/item84.xml"/><Relationship Id="rId387" Type="http://schemas.openxmlformats.org/officeDocument/2006/relationships/customXml" Target="../customXml/item387.xml"/><Relationship Id="rId510" Type="http://schemas.openxmlformats.org/officeDocument/2006/relationships/customXml" Target="../customXml/item510.xml"/><Relationship Id="rId594" Type="http://schemas.openxmlformats.org/officeDocument/2006/relationships/customXml" Target="../customXml/item594.xml"/><Relationship Id="rId608" Type="http://schemas.openxmlformats.org/officeDocument/2006/relationships/customXml" Target="../customXml/item608.xml"/><Relationship Id="rId815" Type="http://schemas.openxmlformats.org/officeDocument/2006/relationships/slide" Target="slides/slide14.xml"/><Relationship Id="rId247" Type="http://schemas.openxmlformats.org/officeDocument/2006/relationships/customXml" Target="../customXml/item247.xml"/><Relationship Id="rId107" Type="http://schemas.openxmlformats.org/officeDocument/2006/relationships/customXml" Target="../customXml/item107.xml"/><Relationship Id="rId454" Type="http://schemas.openxmlformats.org/officeDocument/2006/relationships/customXml" Target="../customXml/item454.xml"/><Relationship Id="rId661" Type="http://schemas.openxmlformats.org/officeDocument/2006/relationships/customXml" Target="../customXml/item661.xml"/><Relationship Id="rId759" Type="http://schemas.openxmlformats.org/officeDocument/2006/relationships/customXml" Target="../customXml/item759.xml"/><Relationship Id="rId11" Type="http://schemas.openxmlformats.org/officeDocument/2006/relationships/customXml" Target="../customXml/item11.xml"/><Relationship Id="rId314" Type="http://schemas.openxmlformats.org/officeDocument/2006/relationships/customXml" Target="../customXml/item314.xml"/><Relationship Id="rId398" Type="http://schemas.openxmlformats.org/officeDocument/2006/relationships/customXml" Target="../customXml/item398.xml"/><Relationship Id="rId521" Type="http://schemas.openxmlformats.org/officeDocument/2006/relationships/customXml" Target="../customXml/item521.xml"/><Relationship Id="rId619" Type="http://schemas.openxmlformats.org/officeDocument/2006/relationships/customXml" Target="../customXml/item619.xml"/><Relationship Id="rId95" Type="http://schemas.openxmlformats.org/officeDocument/2006/relationships/customXml" Target="../customXml/item95.xml"/><Relationship Id="rId160" Type="http://schemas.openxmlformats.org/officeDocument/2006/relationships/customXml" Target="../customXml/item160.xml"/><Relationship Id="rId826" Type="http://schemas.openxmlformats.org/officeDocument/2006/relationships/slide" Target="slides/slide25.xml"/><Relationship Id="rId258" Type="http://schemas.openxmlformats.org/officeDocument/2006/relationships/customXml" Target="../customXml/item258.xml"/><Relationship Id="rId465" Type="http://schemas.openxmlformats.org/officeDocument/2006/relationships/customXml" Target="../customXml/item465.xml"/><Relationship Id="rId672" Type="http://schemas.openxmlformats.org/officeDocument/2006/relationships/customXml" Target="../customXml/item672.xml"/><Relationship Id="rId22" Type="http://schemas.openxmlformats.org/officeDocument/2006/relationships/customXml" Target="../customXml/item22.xml"/><Relationship Id="rId118" Type="http://schemas.openxmlformats.org/officeDocument/2006/relationships/customXml" Target="../customXml/item118.xml"/><Relationship Id="rId325" Type="http://schemas.openxmlformats.org/officeDocument/2006/relationships/customXml" Target="../customXml/item325.xml"/><Relationship Id="rId532" Type="http://schemas.openxmlformats.org/officeDocument/2006/relationships/customXml" Target="../customXml/item532.xml"/><Relationship Id="rId171" Type="http://schemas.openxmlformats.org/officeDocument/2006/relationships/customXml" Target="../customXml/item171.xml"/><Relationship Id="rId837" Type="http://schemas.openxmlformats.org/officeDocument/2006/relationships/slide" Target="slides/slide36.xml"/><Relationship Id="rId269" Type="http://schemas.openxmlformats.org/officeDocument/2006/relationships/customXml" Target="../customXml/item269.xml"/><Relationship Id="rId476" Type="http://schemas.openxmlformats.org/officeDocument/2006/relationships/customXml" Target="../customXml/item476.xml"/><Relationship Id="rId683" Type="http://schemas.openxmlformats.org/officeDocument/2006/relationships/customXml" Target="../customXml/item683.xml"/><Relationship Id="rId33" Type="http://schemas.openxmlformats.org/officeDocument/2006/relationships/customXml" Target="../customXml/item33.xml"/><Relationship Id="rId129" Type="http://schemas.openxmlformats.org/officeDocument/2006/relationships/customXml" Target="../customXml/item129.xml"/><Relationship Id="rId336" Type="http://schemas.openxmlformats.org/officeDocument/2006/relationships/customXml" Target="../customXml/item336.xml"/><Relationship Id="rId543" Type="http://schemas.openxmlformats.org/officeDocument/2006/relationships/customXml" Target="../customXml/item543.xml"/><Relationship Id="rId182" Type="http://schemas.openxmlformats.org/officeDocument/2006/relationships/customXml" Target="../customXml/item182.xml"/><Relationship Id="rId403" Type="http://schemas.openxmlformats.org/officeDocument/2006/relationships/customXml" Target="../customXml/item403.xml"/><Relationship Id="rId750" Type="http://schemas.openxmlformats.org/officeDocument/2006/relationships/customXml" Target="../customXml/item750.xml"/><Relationship Id="rId848" Type="http://schemas.openxmlformats.org/officeDocument/2006/relationships/slide" Target="slides/slide47.xml"/><Relationship Id="rId487" Type="http://schemas.openxmlformats.org/officeDocument/2006/relationships/customXml" Target="../customXml/item487.xml"/><Relationship Id="rId610" Type="http://schemas.openxmlformats.org/officeDocument/2006/relationships/customXml" Target="../customXml/item610.xml"/><Relationship Id="rId694" Type="http://schemas.openxmlformats.org/officeDocument/2006/relationships/customXml" Target="../customXml/item694.xml"/><Relationship Id="rId708" Type="http://schemas.openxmlformats.org/officeDocument/2006/relationships/customXml" Target="../customXml/item708.xml"/><Relationship Id="rId347" Type="http://schemas.openxmlformats.org/officeDocument/2006/relationships/customXml" Target="../customXml/item347.xml"/><Relationship Id="rId44" Type="http://schemas.openxmlformats.org/officeDocument/2006/relationships/customXml" Target="../customXml/item44.xml"/><Relationship Id="rId554" Type="http://schemas.openxmlformats.org/officeDocument/2006/relationships/customXml" Target="../customXml/item554.xml"/><Relationship Id="rId761" Type="http://schemas.openxmlformats.org/officeDocument/2006/relationships/customXml" Target="../customXml/item761.xml"/><Relationship Id="rId859" Type="http://schemas.openxmlformats.org/officeDocument/2006/relationships/handoutMaster" Target="handoutMasters/handoutMaster1.xml"/><Relationship Id="rId193" Type="http://schemas.openxmlformats.org/officeDocument/2006/relationships/customXml" Target="../customXml/item193.xml"/><Relationship Id="rId207" Type="http://schemas.openxmlformats.org/officeDocument/2006/relationships/customXml" Target="../customXml/item207.xml"/><Relationship Id="rId414" Type="http://schemas.openxmlformats.org/officeDocument/2006/relationships/customXml" Target="../customXml/item414.xml"/><Relationship Id="rId498" Type="http://schemas.openxmlformats.org/officeDocument/2006/relationships/customXml" Target="../customXml/item498.xml"/><Relationship Id="rId621" Type="http://schemas.openxmlformats.org/officeDocument/2006/relationships/customXml" Target="../customXml/item621.xml"/><Relationship Id="rId260" Type="http://schemas.openxmlformats.org/officeDocument/2006/relationships/customXml" Target="../customXml/item260.xml"/><Relationship Id="rId719" Type="http://schemas.openxmlformats.org/officeDocument/2006/relationships/customXml" Target="../customXml/item719.xml"/><Relationship Id="rId55" Type="http://schemas.openxmlformats.org/officeDocument/2006/relationships/customXml" Target="../customXml/item55.xml"/><Relationship Id="rId120" Type="http://schemas.openxmlformats.org/officeDocument/2006/relationships/customXml" Target="../customXml/item120.xml"/><Relationship Id="rId358" Type="http://schemas.openxmlformats.org/officeDocument/2006/relationships/customXml" Target="../customXml/item358.xml"/><Relationship Id="rId565" Type="http://schemas.openxmlformats.org/officeDocument/2006/relationships/customXml" Target="../customXml/item565.xml"/><Relationship Id="rId772" Type="http://schemas.openxmlformats.org/officeDocument/2006/relationships/customXml" Target="../customXml/item772.xml"/><Relationship Id="rId218" Type="http://schemas.openxmlformats.org/officeDocument/2006/relationships/customXml" Target="../customXml/item218.xml"/><Relationship Id="rId425" Type="http://schemas.openxmlformats.org/officeDocument/2006/relationships/customXml" Target="../customXml/item425.xml"/><Relationship Id="rId632" Type="http://schemas.openxmlformats.org/officeDocument/2006/relationships/customXml" Target="../customXml/item632.xml"/><Relationship Id="rId271" Type="http://schemas.openxmlformats.org/officeDocument/2006/relationships/customXml" Target="../customXml/item271.xml"/><Relationship Id="rId66" Type="http://schemas.openxmlformats.org/officeDocument/2006/relationships/customXml" Target="../customXml/item66.xml"/><Relationship Id="rId131" Type="http://schemas.openxmlformats.org/officeDocument/2006/relationships/customXml" Target="../customXml/item131.xml"/><Relationship Id="rId369" Type="http://schemas.openxmlformats.org/officeDocument/2006/relationships/customXml" Target="../customXml/item369.xml"/><Relationship Id="rId576" Type="http://schemas.openxmlformats.org/officeDocument/2006/relationships/customXml" Target="../customXml/item576.xml"/><Relationship Id="rId783" Type="http://schemas.openxmlformats.org/officeDocument/2006/relationships/customXml" Target="../customXml/item783.xml"/><Relationship Id="rId229" Type="http://schemas.openxmlformats.org/officeDocument/2006/relationships/customXml" Target="../customXml/item229.xml"/><Relationship Id="rId436" Type="http://schemas.openxmlformats.org/officeDocument/2006/relationships/customXml" Target="../customXml/item436.xml"/><Relationship Id="rId643" Type="http://schemas.openxmlformats.org/officeDocument/2006/relationships/customXml" Target="../customXml/item643.xml"/><Relationship Id="rId850" Type="http://schemas.openxmlformats.org/officeDocument/2006/relationships/slide" Target="slides/slide49.xml"/><Relationship Id="rId77" Type="http://schemas.openxmlformats.org/officeDocument/2006/relationships/customXml" Target="../customXml/item77.xml"/><Relationship Id="rId282" Type="http://schemas.openxmlformats.org/officeDocument/2006/relationships/customXml" Target="../customXml/item282.xml"/><Relationship Id="rId503" Type="http://schemas.openxmlformats.org/officeDocument/2006/relationships/customXml" Target="../customXml/item503.xml"/><Relationship Id="rId587" Type="http://schemas.openxmlformats.org/officeDocument/2006/relationships/customXml" Target="../customXml/item587.xml"/><Relationship Id="rId710" Type="http://schemas.openxmlformats.org/officeDocument/2006/relationships/customXml" Target="../customXml/item710.xml"/><Relationship Id="rId808" Type="http://schemas.openxmlformats.org/officeDocument/2006/relationships/slide" Target="slides/slide7.xml"/><Relationship Id="rId8" Type="http://schemas.openxmlformats.org/officeDocument/2006/relationships/customXml" Target="../customXml/item8.xml"/><Relationship Id="rId142" Type="http://schemas.openxmlformats.org/officeDocument/2006/relationships/customXml" Target="../customXml/item142.xml"/><Relationship Id="rId447" Type="http://schemas.openxmlformats.org/officeDocument/2006/relationships/customXml" Target="../customXml/item447.xml"/><Relationship Id="rId794" Type="http://schemas.openxmlformats.org/officeDocument/2006/relationships/customXml" Target="../customXml/item794.xml"/><Relationship Id="rId654" Type="http://schemas.openxmlformats.org/officeDocument/2006/relationships/customXml" Target="../customXml/item654.xml"/><Relationship Id="rId861" Type="http://schemas.openxmlformats.org/officeDocument/2006/relationships/font" Target="fonts/font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45" cy="465743"/>
          </a:xfrm>
          <a:prstGeom prst="rect">
            <a:avLst/>
          </a:prstGeom>
        </p:spPr>
        <p:txBody>
          <a:bodyPr vert="horz" lIns="88139" tIns="44070" rIns="88139" bIns="44070" rtlCol="0"/>
          <a:lstStyle>
            <a:lvl1pPr algn="l">
              <a:defRPr sz="1200"/>
            </a:lvl1pPr>
          </a:lstStyle>
          <a:p>
            <a:endParaRPr lang="en-US" dirty="0"/>
          </a:p>
        </p:txBody>
      </p:sp>
      <p:sp>
        <p:nvSpPr>
          <p:cNvPr id="3" name="Date Placeholder 2"/>
          <p:cNvSpPr>
            <a:spLocks noGrp="1"/>
          </p:cNvSpPr>
          <p:nvPr>
            <p:ph type="dt" sz="quarter" idx="1"/>
          </p:nvPr>
        </p:nvSpPr>
        <p:spPr>
          <a:xfrm>
            <a:off x="3970734" y="0"/>
            <a:ext cx="3038145" cy="465743"/>
          </a:xfrm>
          <a:prstGeom prst="rect">
            <a:avLst/>
          </a:prstGeom>
        </p:spPr>
        <p:txBody>
          <a:bodyPr vert="horz" lIns="88139" tIns="44070" rIns="88139" bIns="44070" rtlCol="0"/>
          <a:lstStyle>
            <a:lvl1pPr algn="r">
              <a:defRPr sz="1200"/>
            </a:lvl1pPr>
          </a:lstStyle>
          <a:p>
            <a:fld id="{2C0DF319-CAE4-42FD-9C35-6D4449728983}" type="datetimeFigureOut">
              <a:rPr lang="en-US" smtClean="0"/>
              <a:t>9/29/2020</a:t>
            </a:fld>
            <a:endParaRPr lang="en-US" dirty="0"/>
          </a:p>
        </p:txBody>
      </p:sp>
      <p:sp>
        <p:nvSpPr>
          <p:cNvPr id="4" name="Footer Placeholder 3"/>
          <p:cNvSpPr>
            <a:spLocks noGrp="1"/>
          </p:cNvSpPr>
          <p:nvPr>
            <p:ph type="ftr" sz="quarter" idx="2"/>
          </p:nvPr>
        </p:nvSpPr>
        <p:spPr>
          <a:xfrm>
            <a:off x="0" y="8830658"/>
            <a:ext cx="3038145" cy="465742"/>
          </a:xfrm>
          <a:prstGeom prst="rect">
            <a:avLst/>
          </a:prstGeom>
        </p:spPr>
        <p:txBody>
          <a:bodyPr vert="horz" lIns="88139" tIns="44070" rIns="88139" bIns="4407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734" y="8830658"/>
            <a:ext cx="3038145" cy="465742"/>
          </a:xfrm>
          <a:prstGeom prst="rect">
            <a:avLst/>
          </a:prstGeom>
        </p:spPr>
        <p:txBody>
          <a:bodyPr vert="horz" lIns="88139" tIns="44070" rIns="88139" bIns="44070" rtlCol="0" anchor="b"/>
          <a:lstStyle>
            <a:lvl1pPr algn="r">
              <a:defRPr sz="1200"/>
            </a:lvl1pPr>
          </a:lstStyle>
          <a:p>
            <a:fld id="{06F15351-B9AE-4970-A216-202FE70DE244}" type="slidenum">
              <a:rPr lang="en-US" smtClean="0"/>
              <a:t>‹#›</a:t>
            </a:fld>
            <a:endParaRPr lang="en-US" dirty="0"/>
          </a:p>
        </p:txBody>
      </p:sp>
    </p:spTree>
    <p:extLst>
      <p:ext uri="{BB962C8B-B14F-4D97-AF65-F5344CB8AC3E}">
        <p14:creationId xmlns:p14="http://schemas.microsoft.com/office/powerpoint/2010/main" val="22878715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145" cy="465743"/>
          </a:xfrm>
          <a:prstGeom prst="rect">
            <a:avLst/>
          </a:prstGeom>
        </p:spPr>
        <p:txBody>
          <a:bodyPr vert="horz" lIns="88139" tIns="44070" rIns="88139" bIns="44070" rtlCol="0"/>
          <a:lstStyle>
            <a:lvl1pPr algn="l">
              <a:defRPr sz="1200"/>
            </a:lvl1pPr>
          </a:lstStyle>
          <a:p>
            <a:endParaRPr lang="en-US" dirty="0"/>
          </a:p>
        </p:txBody>
      </p:sp>
      <p:sp>
        <p:nvSpPr>
          <p:cNvPr id="3" name="Date Placeholder 2"/>
          <p:cNvSpPr>
            <a:spLocks noGrp="1"/>
          </p:cNvSpPr>
          <p:nvPr>
            <p:ph type="dt" idx="1"/>
          </p:nvPr>
        </p:nvSpPr>
        <p:spPr>
          <a:xfrm>
            <a:off x="3970734" y="0"/>
            <a:ext cx="3038145" cy="465743"/>
          </a:xfrm>
          <a:prstGeom prst="rect">
            <a:avLst/>
          </a:prstGeom>
        </p:spPr>
        <p:txBody>
          <a:bodyPr vert="horz" lIns="88139" tIns="44070" rIns="88139" bIns="44070" rtlCol="0"/>
          <a:lstStyle>
            <a:lvl1pPr algn="r">
              <a:defRPr sz="1200"/>
            </a:lvl1pPr>
          </a:lstStyle>
          <a:p>
            <a:fld id="{5F86A26A-BBF3-4627-85EE-E30E5D110B3D}" type="datetimeFigureOut">
              <a:rPr lang="en-US" smtClean="0"/>
              <a:t>9/29/2020</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88139" tIns="44070" rIns="88139" bIns="44070" rtlCol="0" anchor="ctr"/>
          <a:lstStyle/>
          <a:p>
            <a:endParaRPr lang="en-US" dirty="0"/>
          </a:p>
        </p:txBody>
      </p:sp>
      <p:sp>
        <p:nvSpPr>
          <p:cNvPr id="5" name="Notes Placeholder 4"/>
          <p:cNvSpPr>
            <a:spLocks noGrp="1"/>
          </p:cNvSpPr>
          <p:nvPr>
            <p:ph type="body" sz="quarter" idx="3"/>
          </p:nvPr>
        </p:nvSpPr>
        <p:spPr>
          <a:xfrm>
            <a:off x="701345" y="4474508"/>
            <a:ext cx="5607711" cy="3659842"/>
          </a:xfrm>
          <a:prstGeom prst="rect">
            <a:avLst/>
          </a:prstGeom>
        </p:spPr>
        <p:txBody>
          <a:bodyPr vert="horz" lIns="88139" tIns="44070" rIns="88139" bIns="4407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0658"/>
            <a:ext cx="3038145" cy="465742"/>
          </a:xfrm>
          <a:prstGeom prst="rect">
            <a:avLst/>
          </a:prstGeom>
        </p:spPr>
        <p:txBody>
          <a:bodyPr vert="horz" lIns="88139" tIns="44070" rIns="88139" bIns="4407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734" y="8830658"/>
            <a:ext cx="3038145" cy="465742"/>
          </a:xfrm>
          <a:prstGeom prst="rect">
            <a:avLst/>
          </a:prstGeom>
        </p:spPr>
        <p:txBody>
          <a:bodyPr vert="horz" lIns="88139" tIns="44070" rIns="88139" bIns="44070" rtlCol="0" anchor="b"/>
          <a:lstStyle>
            <a:lvl1pPr algn="r">
              <a:defRPr sz="1200"/>
            </a:lvl1pPr>
          </a:lstStyle>
          <a:p>
            <a:fld id="{E0144662-A094-4B77-83F4-BEF0A4E8409B}" type="slidenum">
              <a:rPr lang="en-US" smtClean="0"/>
              <a:t>‹#›</a:t>
            </a:fld>
            <a:endParaRPr lang="en-US" dirty="0"/>
          </a:p>
        </p:txBody>
      </p:sp>
    </p:spTree>
    <p:extLst>
      <p:ext uri="{BB962C8B-B14F-4D97-AF65-F5344CB8AC3E}">
        <p14:creationId xmlns:p14="http://schemas.microsoft.com/office/powerpoint/2010/main" val="2929301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atsdr.cdc.gov/sites/brownfields/pdfs/toxicology-508.pdf"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toxtutor.nlm.nih.gov/" TargetMode="External"/><Relationship Id="rId4" Type="http://schemas.openxmlformats.org/officeDocument/2006/relationships/hyperlink" Target="https://toxlearn.nlm.nih.gov/Module1.htm"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atsdr.cdc.gov/sites/brownfields/pdfs/risk_assessment-508.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epa.gov/risk"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rais.ornl.gov/index.html" TargetMode="External"/><Relationship Id="rId4" Type="http://schemas.openxmlformats.org/officeDocument/2006/relationships/hyperlink" Target="https://www.epa.gov/iris"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bit.ly/2qFpKnA"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bit.ly/2fpIEOo"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epa.gov/superfund/superfund-national-priorities-list-npl"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atsdr.cdc.gov/training/public-health-assessment-overview/html/"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bit.ly/2serlSn"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bit.ly/2vlX74l" TargetMode="Externa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bit.ly/2qBDOlV" TargetMode="External"/><Relationship Id="rId2" Type="http://schemas.openxmlformats.org/officeDocument/2006/relationships/slide" Target="../slides/slide54.xml"/><Relationship Id="rId1" Type="http://schemas.openxmlformats.org/officeDocument/2006/relationships/notesMaster" Target="../notesMasters/notesMaster1.xml"/><Relationship Id="rId5" Type="http://schemas.openxmlformats.org/officeDocument/2006/relationships/hyperlink" Target="http://bit.ly/2rptyMO" TargetMode="External"/><Relationship Id="rId4" Type="http://schemas.openxmlformats.org/officeDocument/2006/relationships/hyperlink" Target="http://bit.ly/2rF71wt" TargetMode="Externa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0144662-A094-4B77-83F4-BEF0A4E8409B}" type="slidenum">
              <a:rPr lang="en-US" smtClean="0"/>
              <a:t>1</a:t>
            </a:fld>
            <a:endParaRPr lang="en-US" dirty="0"/>
          </a:p>
        </p:txBody>
      </p:sp>
    </p:spTree>
    <p:extLst>
      <p:ext uri="{BB962C8B-B14F-4D97-AF65-F5344CB8AC3E}">
        <p14:creationId xmlns:p14="http://schemas.microsoft.com/office/powerpoint/2010/main" val="2576583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no observed adverse effect level</a:t>
            </a:r>
            <a:r>
              <a:rPr lang="en-US" sz="1200" kern="1200" dirty="0">
                <a:solidFill>
                  <a:schemeClr val="tx1"/>
                </a:solidFill>
                <a:effectLst/>
                <a:latin typeface="+mn-lt"/>
                <a:ea typeface="+mn-ea"/>
                <a:cs typeface="+mn-cs"/>
              </a:rPr>
              <a:t> (NOAEL) is the dose below which the harmful (adverse) effects of a substance are not seen in a population. The </a:t>
            </a:r>
            <a:r>
              <a:rPr lang="en-US" sz="1200" b="1" kern="1200" dirty="0">
                <a:solidFill>
                  <a:schemeClr val="tx1"/>
                </a:solidFill>
                <a:effectLst/>
                <a:latin typeface="+mn-lt"/>
                <a:ea typeface="+mn-ea"/>
                <a:cs typeface="+mn-cs"/>
              </a:rPr>
              <a:t>lowest observed adverse effect level</a:t>
            </a:r>
            <a:r>
              <a:rPr lang="en-US" sz="1200" kern="1200" dirty="0">
                <a:solidFill>
                  <a:schemeClr val="tx1"/>
                </a:solidFill>
                <a:effectLst/>
                <a:latin typeface="+mn-lt"/>
                <a:ea typeface="+mn-ea"/>
                <a:cs typeface="+mn-cs"/>
              </a:rPr>
              <a:t> (LOAEL) is the lowest tested dose of a substance that has been reported to cause adverse health effects. However, substances that can cause </a:t>
            </a:r>
            <a:r>
              <a:rPr lang="en-US" sz="1200" b="1" kern="1200" dirty="0">
                <a:solidFill>
                  <a:schemeClr val="tx1"/>
                </a:solidFill>
                <a:effectLst/>
                <a:latin typeface="+mn-lt"/>
                <a:ea typeface="+mn-ea"/>
                <a:cs typeface="+mn-cs"/>
              </a:rPr>
              <a:t>cancer (carcinogens), </a:t>
            </a:r>
            <a:r>
              <a:rPr lang="en-US" sz="1200" b="0" kern="1200" dirty="0">
                <a:solidFill>
                  <a:schemeClr val="tx1"/>
                </a:solidFill>
                <a:effectLst/>
                <a:latin typeface="+mn-lt"/>
                <a:ea typeface="+mn-ea"/>
                <a:cs typeface="+mn-cs"/>
              </a:rPr>
              <a:t>are assessed differently than non-carcinogens. Carcinogens have </a:t>
            </a:r>
            <a:r>
              <a:rPr lang="en-US" sz="1200" kern="1200" dirty="0">
                <a:solidFill>
                  <a:schemeClr val="tx1"/>
                </a:solidFill>
                <a:effectLst/>
                <a:latin typeface="+mn-lt"/>
                <a:ea typeface="+mn-ea"/>
                <a:cs typeface="+mn-cs"/>
              </a:rPr>
              <a:t>no safe level of exposure because any exposure could result in cancer. That said, some carcinogenic contaminants can be removed from sites and thus pose minimal risk.</a:t>
            </a:r>
            <a:endParaRPr lang="en-US" i="1" dirty="0"/>
          </a:p>
          <a:p>
            <a:endParaRPr lang="en-US" i="1" dirty="0"/>
          </a:p>
          <a:p>
            <a:endParaRPr lang="en-US" dirty="0"/>
          </a:p>
        </p:txBody>
      </p:sp>
      <p:sp>
        <p:nvSpPr>
          <p:cNvPr id="4" name="Slide Number Placeholder 3"/>
          <p:cNvSpPr>
            <a:spLocks noGrp="1"/>
          </p:cNvSpPr>
          <p:nvPr>
            <p:ph type="sldNum" sz="quarter" idx="5"/>
          </p:nvPr>
        </p:nvSpPr>
        <p:spPr/>
        <p:txBody>
          <a:bodyPr/>
          <a:lstStyle/>
          <a:p>
            <a:fld id="{E0144662-A094-4B77-83F4-BEF0A4E8409B}" type="slidenum">
              <a:rPr lang="en-US" smtClean="0"/>
              <a:t>10</a:t>
            </a:fld>
            <a:endParaRPr lang="en-US" dirty="0"/>
          </a:p>
        </p:txBody>
      </p:sp>
    </p:spTree>
    <p:extLst>
      <p:ext uri="{BB962C8B-B14F-4D97-AF65-F5344CB8AC3E}">
        <p14:creationId xmlns:p14="http://schemas.microsoft.com/office/powerpoint/2010/main" val="2790270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This is an example of a dose-response relationship for non-cancer health effects.  The NOAEL is… the </a:t>
            </a:r>
            <a:r>
              <a:rPr lang="en-US" sz="1200" b="1" kern="1200" dirty="0">
                <a:solidFill>
                  <a:schemeClr val="tx1"/>
                </a:solidFill>
                <a:effectLst/>
                <a:latin typeface="+mn-lt"/>
                <a:ea typeface="+mn-ea"/>
                <a:cs typeface="+mn-cs"/>
              </a:rPr>
              <a:t>no observed adverse effect level</a:t>
            </a:r>
            <a:r>
              <a:rPr lang="en-US" sz="1200" kern="1200" dirty="0">
                <a:solidFill>
                  <a:schemeClr val="tx1"/>
                </a:solidFill>
                <a:effectLst/>
                <a:latin typeface="+mn-lt"/>
                <a:ea typeface="+mn-ea"/>
                <a:cs typeface="+mn-cs"/>
              </a:rPr>
              <a:t> (NOAEL) - is the dose below which the harmful (adverse) effects of a substance are not seen in a population. The LOAEL is… the </a:t>
            </a:r>
            <a:r>
              <a:rPr lang="en-US" sz="1200" b="1" kern="1200" dirty="0">
                <a:solidFill>
                  <a:schemeClr val="tx1"/>
                </a:solidFill>
                <a:effectLst/>
                <a:latin typeface="+mn-lt"/>
                <a:ea typeface="+mn-ea"/>
                <a:cs typeface="+mn-cs"/>
              </a:rPr>
              <a:t>lowest observed adverse effect level</a:t>
            </a:r>
            <a:r>
              <a:rPr lang="en-US" sz="1200" kern="1200" dirty="0">
                <a:solidFill>
                  <a:schemeClr val="tx1"/>
                </a:solidFill>
                <a:effectLst/>
                <a:latin typeface="+mn-lt"/>
                <a:ea typeface="+mn-ea"/>
                <a:cs typeface="+mn-cs"/>
              </a:rPr>
              <a:t> (LOAEL) - is the lowest tested dose of a substance that has been reported to cause adverse health effects.   The grey squiggle line shows the dose-response relationship.</a:t>
            </a:r>
          </a:p>
          <a:p>
            <a:endParaRPr lang="en-US" dirty="0"/>
          </a:p>
        </p:txBody>
      </p:sp>
      <p:sp>
        <p:nvSpPr>
          <p:cNvPr id="4" name="Slide Number Placeholder 3"/>
          <p:cNvSpPr>
            <a:spLocks noGrp="1"/>
          </p:cNvSpPr>
          <p:nvPr>
            <p:ph type="sldNum" sz="quarter" idx="5"/>
          </p:nvPr>
        </p:nvSpPr>
        <p:spPr/>
        <p:txBody>
          <a:bodyPr/>
          <a:lstStyle/>
          <a:p>
            <a:fld id="{E0144662-A094-4B77-83F4-BEF0A4E8409B}" type="slidenum">
              <a:rPr lang="en-US" smtClean="0"/>
              <a:t>11</a:t>
            </a:fld>
            <a:endParaRPr lang="en-US" dirty="0"/>
          </a:p>
        </p:txBody>
      </p:sp>
    </p:spTree>
    <p:extLst>
      <p:ext uri="{BB962C8B-B14F-4D97-AF65-F5344CB8AC3E}">
        <p14:creationId xmlns:p14="http://schemas.microsoft.com/office/powerpoint/2010/main" val="1355700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kern="1200" dirty="0">
                <a:solidFill>
                  <a:schemeClr val="tx1"/>
                </a:solidFill>
                <a:effectLst/>
                <a:latin typeface="+mn-lt"/>
                <a:ea typeface="+mn-ea"/>
                <a:cs typeface="+mn-cs"/>
              </a:rPr>
              <a:t>Environmental exposures</a:t>
            </a:r>
            <a:r>
              <a:rPr lang="en-US" sz="1200" kern="1200" dirty="0">
                <a:solidFill>
                  <a:schemeClr val="tx1"/>
                </a:solidFill>
                <a:effectLst/>
                <a:latin typeface="+mn-lt"/>
                <a:ea typeface="+mn-ea"/>
                <a:cs typeface="+mn-cs"/>
              </a:rPr>
              <a:t> are often divided into two categories based on the amount of time exposed:  </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Acute exposure is short-term (e.g., 24 hours) </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Chronic exposure is long-term (e.g., weeks, months, or years)  </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Routes of Exposure to substances occurs through three major routes:  </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Ingestion (eating) </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Inhalation (breathing) </a:t>
            </a:r>
          </a:p>
          <a:p>
            <a:pPr marL="171450" lvl="0" indent="-171450" fontAlgn="base">
              <a:buFont typeface="Arial" panose="020B0604020202020204" pitchFamily="34" charset="0"/>
              <a:buChar char="•"/>
            </a:pPr>
            <a:r>
              <a:rPr lang="en-US" sz="1200" kern="1200" dirty="0">
                <a:solidFill>
                  <a:schemeClr val="tx1"/>
                </a:solidFill>
                <a:effectLst/>
                <a:latin typeface="+mn-lt"/>
                <a:ea typeface="+mn-ea"/>
                <a:cs typeface="+mn-cs"/>
              </a:rPr>
              <a:t>Dermal (skin) contact </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For example, when a person gardens, they have dermal contact with the dirt and substances in the dirt. If the substances stick to their skin, they will be exposed for the entire time they are gardening until they wash their hands and remove anything they have touched. They also may inadvertently inhale or ingest substances on their hands or under their fingernails. They should be careful to not eat until they have washed their hands. A person can lower their chance of dermal exposure by wearing gloves.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0144662-A094-4B77-83F4-BEF0A4E8409B}" type="slidenum">
              <a:rPr lang="en-US" smtClean="0"/>
              <a:t>12</a:t>
            </a:fld>
            <a:endParaRPr lang="en-US" dirty="0"/>
          </a:p>
        </p:txBody>
      </p:sp>
    </p:spTree>
    <p:extLst>
      <p:ext uri="{BB962C8B-B14F-4D97-AF65-F5344CB8AC3E}">
        <p14:creationId xmlns:p14="http://schemas.microsoft.com/office/powerpoint/2010/main" val="32313473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Wingdings" panose="05000000000000000000" pitchFamily="2" charset="2"/>
              <a:buChar char="q"/>
            </a:pPr>
            <a:r>
              <a:rPr lang="en-US" sz="1600" dirty="0">
                <a:solidFill>
                  <a:schemeClr val="tx1"/>
                </a:solidFill>
              </a:rPr>
              <a:t>ATSDR Environmental Health Module – Toxicology						</a:t>
            </a:r>
            <a:r>
              <a:rPr lang="en-US" dirty="0">
                <a:solidFill>
                  <a:schemeClr val="tx1"/>
                </a:solidFill>
                <a:hlinkClick r:id="rId3"/>
              </a:rPr>
              <a:t>(www.atsdr.cdc.gov/sites/brownfields/pdfs/toxicology-508.pdf</a:t>
            </a:r>
            <a:r>
              <a:rPr lang="en-US" dirty="0">
                <a:solidFill>
                  <a:schemeClr val="tx1"/>
                </a:solidFill>
              </a:rPr>
              <a:t>)</a:t>
            </a:r>
          </a:p>
          <a:p>
            <a:pPr marL="342900" indent="-342900">
              <a:buFont typeface="Wingdings" panose="05000000000000000000" pitchFamily="2" charset="2"/>
              <a:buChar char="q"/>
            </a:pPr>
            <a:r>
              <a:rPr lang="en-US" sz="1600" dirty="0">
                <a:solidFill>
                  <a:schemeClr val="tx1"/>
                </a:solidFill>
              </a:rPr>
              <a:t>ToxLearn: A Gateway to Toxicology </a:t>
            </a:r>
            <a:r>
              <a:rPr lang="en-US" dirty="0">
                <a:solidFill>
                  <a:schemeClr val="tx1"/>
                </a:solidFill>
              </a:rPr>
              <a:t>(</a:t>
            </a:r>
            <a:r>
              <a:rPr lang="en-US" dirty="0">
                <a:solidFill>
                  <a:schemeClr val="tx1"/>
                </a:solidFill>
                <a:hlinkClick r:id="rId4"/>
              </a:rPr>
              <a:t>https://toxlearn.nlm.nih.gov/Module1.htm</a:t>
            </a:r>
            <a:r>
              <a:rPr lang="en-US" dirty="0">
                <a:solidFill>
                  <a:schemeClr val="tx1"/>
                </a:solidFill>
              </a:rPr>
              <a:t>)</a:t>
            </a:r>
          </a:p>
          <a:p>
            <a:pPr marL="342900" indent="-342900">
              <a:buFont typeface="Wingdings" panose="05000000000000000000" pitchFamily="2" charset="2"/>
              <a:buChar char="q"/>
            </a:pPr>
            <a:r>
              <a:rPr lang="en-US" sz="1600" dirty="0">
                <a:solidFill>
                  <a:schemeClr val="tx1"/>
                </a:solidFill>
              </a:rPr>
              <a:t>Tox Tutor </a:t>
            </a:r>
            <a:r>
              <a:rPr lang="en-US" dirty="0">
                <a:solidFill>
                  <a:schemeClr val="tx1"/>
                </a:solidFill>
              </a:rPr>
              <a:t>(</a:t>
            </a:r>
            <a:r>
              <a:rPr lang="en-US" u="sng" dirty="0">
                <a:hlinkClick r:id="rId5"/>
              </a:rPr>
              <a:t>https://toxtutor.nlm.nih.gov/</a:t>
            </a:r>
            <a:r>
              <a:rPr lang="en-US" dirty="0"/>
              <a:t>)</a:t>
            </a: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endParaRPr lang="en-US" dirty="0"/>
          </a:p>
        </p:txBody>
      </p:sp>
      <p:sp>
        <p:nvSpPr>
          <p:cNvPr id="4" name="Slide Number Placeholder 3"/>
          <p:cNvSpPr>
            <a:spLocks noGrp="1"/>
          </p:cNvSpPr>
          <p:nvPr>
            <p:ph type="sldNum" sz="quarter" idx="5"/>
          </p:nvPr>
        </p:nvSpPr>
        <p:spPr/>
        <p:txBody>
          <a:bodyPr/>
          <a:lstStyle/>
          <a:p>
            <a:fld id="{E0144662-A094-4B77-83F4-BEF0A4E8409B}" type="slidenum">
              <a:rPr lang="en-US" smtClean="0"/>
              <a:t>13</a:t>
            </a:fld>
            <a:endParaRPr lang="en-US" dirty="0"/>
          </a:p>
        </p:txBody>
      </p:sp>
    </p:spTree>
    <p:extLst>
      <p:ext uri="{BB962C8B-B14F-4D97-AF65-F5344CB8AC3E}">
        <p14:creationId xmlns:p14="http://schemas.microsoft.com/office/powerpoint/2010/main" val="17096802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KC #1 Answer: a) The level of exposure to certain substances could determine whether a site is safe for reuse or not.</a:t>
            </a: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144662-A094-4B77-83F4-BEF0A4E84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460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Look at epidemiology</a:t>
            </a:r>
            <a:r>
              <a:rPr lang="en-US" i="0" baseline="0" dirty="0"/>
              <a:t> and how it is related to land reuse,</a:t>
            </a:r>
            <a:endParaRPr lang="en-US" i="0" dirty="0"/>
          </a:p>
          <a:p>
            <a:endParaRPr lang="en-US" dirty="0"/>
          </a:p>
        </p:txBody>
      </p:sp>
      <p:sp>
        <p:nvSpPr>
          <p:cNvPr id="4" name="Slide Number Placeholder 3"/>
          <p:cNvSpPr>
            <a:spLocks noGrp="1"/>
          </p:cNvSpPr>
          <p:nvPr>
            <p:ph type="sldNum" sz="quarter" idx="5"/>
          </p:nvPr>
        </p:nvSpPr>
        <p:spPr/>
        <p:txBody>
          <a:bodyPr/>
          <a:lstStyle/>
          <a:p>
            <a:fld id="{E0144662-A094-4B77-83F4-BEF0A4E8409B}" type="slidenum">
              <a:rPr lang="en-US" smtClean="0"/>
              <a:t>15</a:t>
            </a:fld>
            <a:endParaRPr lang="en-US" dirty="0"/>
          </a:p>
        </p:txBody>
      </p:sp>
    </p:spTree>
    <p:extLst>
      <p:ext uri="{BB962C8B-B14F-4D97-AF65-F5344CB8AC3E}">
        <p14:creationId xmlns:p14="http://schemas.microsoft.com/office/powerpoint/2010/main" val="4248245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Epidemiology</a:t>
            </a:r>
            <a:r>
              <a:rPr lang="en-US" sz="1200" kern="1200" dirty="0">
                <a:solidFill>
                  <a:schemeClr val="tx1"/>
                </a:solidFill>
                <a:effectLst/>
                <a:latin typeface="+mn-lt"/>
                <a:ea typeface="+mn-ea"/>
                <a:cs typeface="+mn-cs"/>
              </a:rPr>
              <a:t> is the study of the distribution and determinants of disease or health status in a population. Also, it is the study of the occurrence and causes of health effects in humans.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Stated simply, epidemiology tries to determine two things:</a:t>
            </a:r>
          </a:p>
          <a:p>
            <a:r>
              <a:rPr lang="en-US" sz="1200" kern="1200" dirty="0">
                <a:solidFill>
                  <a:schemeClr val="tx1"/>
                </a:solidFill>
                <a:effectLst/>
                <a:latin typeface="+mn-lt"/>
                <a:ea typeface="+mn-ea"/>
                <a:cs typeface="+mn-cs"/>
              </a:rPr>
              <a:t>a) Causes of illness in a population</a:t>
            </a:r>
          </a:p>
          <a:p>
            <a:r>
              <a:rPr lang="en-US" sz="1200" kern="1200" dirty="0">
                <a:solidFill>
                  <a:schemeClr val="tx1"/>
                </a:solidFill>
                <a:effectLst/>
                <a:latin typeface="+mn-lt"/>
                <a:ea typeface="+mn-ea"/>
                <a:cs typeface="+mn-cs"/>
              </a:rPr>
              <a:t>b) Causes of wellness in a population</a:t>
            </a:r>
          </a:p>
          <a:p>
            <a:pPr marL="0" indent="0" rtl="0" fontAlgn="base">
              <a:buFont typeface="Arial" panose="020B0604020202020204" pitchFamily="34" charset="0"/>
              <a:buNone/>
            </a:pPr>
            <a:r>
              <a:rPr lang="en-US" sz="1200" b="0" i="0" u="none" strike="noStrike" kern="1200" dirty="0">
                <a:solidFill>
                  <a:schemeClr val="tx1"/>
                </a:solidFill>
                <a:effectLst/>
                <a:latin typeface="+mn-lt"/>
                <a:ea typeface="+mn-ea"/>
                <a:cs typeface="+mn-cs"/>
              </a:rPr>
              <a:t> </a:t>
            </a:r>
          </a:p>
          <a:p>
            <a:pPr marL="17145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144662-A094-4B77-83F4-BEF0A4E84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931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Environmental epidemiology</a:t>
            </a:r>
            <a:r>
              <a:rPr lang="en-US" sz="1200" kern="1200" dirty="0">
                <a:solidFill>
                  <a:schemeClr val="tx1"/>
                </a:solidFill>
                <a:effectLst/>
                <a:latin typeface="+mn-lt"/>
                <a:ea typeface="+mn-ea"/>
                <a:cs typeface="+mn-cs"/>
              </a:rPr>
              <a:t> is concerned with environmental conditions or hazards that may pose a health risk to populations. For example, epidemiologists may investigate a cancer cluster in a particular community, or question whether people with a particular disease have higher levels of exposure than people without the disease.</a:t>
            </a:r>
          </a:p>
          <a:p>
            <a:endParaRPr lang="en-US" sz="1200" kern="1200" dirty="0">
              <a:solidFill>
                <a:schemeClr val="tx1"/>
              </a:solidFill>
              <a:effectLst/>
              <a:latin typeface="+mn-lt"/>
              <a:ea typeface="+mn-ea"/>
              <a:cs typeface="+mn-cs"/>
            </a:endParaRPr>
          </a:p>
          <a:p>
            <a:pPr marL="0" indent="0">
              <a:buNone/>
            </a:pPr>
            <a:r>
              <a:rPr lang="en-US" b="0" dirty="0"/>
              <a:t>Environmental Epidemiology:</a:t>
            </a:r>
          </a:p>
          <a:p>
            <a:pPr marL="171450" indent="-171450">
              <a:buFont typeface="Arial" panose="020B0604020202020204" pitchFamily="34" charset="0"/>
              <a:buChar char="•"/>
            </a:pPr>
            <a:r>
              <a:rPr lang="en-US" b="0" dirty="0"/>
              <a:t>Determines detailed disease information related to specific toxicant exposure.</a:t>
            </a:r>
          </a:p>
          <a:p>
            <a:pPr marL="171450" indent="-171450">
              <a:buFont typeface="Arial" panose="020B0604020202020204" pitchFamily="34" charset="0"/>
              <a:buChar char="•"/>
            </a:pPr>
            <a:r>
              <a:rPr lang="en-US" b="0" dirty="0"/>
              <a:t>Evaluates of environmental and health risks associated with contaminated sites.</a:t>
            </a:r>
          </a:p>
          <a:p>
            <a:pPr marL="171450" indent="-171450">
              <a:buFont typeface="Arial" panose="020B0604020202020204" pitchFamily="34" charset="0"/>
              <a:buChar char="•"/>
            </a:pPr>
            <a:r>
              <a:rPr lang="en-US" b="0" dirty="0"/>
              <a:t>Determine if a local disease cluster is related to toxicant exposure.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Local health departments may receive calls from concerned residents when brownfields or land reuse sites lay idle or when redevelopment begins. People are often concerned about exposures to suspected contamination at these sites. In particular, people worry about increased cancers and lead poisoning. A basic understanding of epidemiology and available resources may be useful to address community concerns and alleviate fears.</a:t>
            </a:r>
          </a:p>
          <a:p>
            <a:pPr marL="17145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144662-A094-4B77-83F4-BEF0A4E84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4317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Incidence and prevalence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are important in understanding disease.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incidence rate</a:t>
            </a:r>
            <a:r>
              <a:rPr lang="en-US" sz="1200" u="sng"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quantifies how many people have been </a:t>
            </a:r>
            <a:r>
              <a:rPr lang="en-US" sz="1200" b="1" kern="1200" dirty="0">
                <a:solidFill>
                  <a:schemeClr val="tx1"/>
                </a:solidFill>
                <a:effectLst/>
                <a:latin typeface="+mn-lt"/>
                <a:ea typeface="+mn-ea"/>
                <a:cs typeface="+mn-cs"/>
              </a:rPr>
              <a:t>newly</a:t>
            </a:r>
            <a:r>
              <a:rPr lang="en-US" sz="1200" kern="1200" dirty="0">
                <a:solidFill>
                  <a:schemeClr val="tx1"/>
                </a:solidFill>
                <a:effectLst/>
                <a:latin typeface="+mn-lt"/>
                <a:ea typeface="+mn-ea"/>
                <a:cs typeface="+mn-cs"/>
              </a:rPr>
              <a:t> diagnosed during a specific time period.  Incidence reflects the number of new cases in a certain period of time (e.g., the number of new HIV cases in 2015).</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prevalence rate </a:t>
            </a:r>
            <a:r>
              <a:rPr lang="en-US" sz="1200" kern="1200" dirty="0">
                <a:solidFill>
                  <a:schemeClr val="tx1"/>
                </a:solidFill>
                <a:effectLst/>
                <a:latin typeface="+mn-lt"/>
                <a:ea typeface="+mn-ea"/>
                <a:cs typeface="+mn-cs"/>
              </a:rPr>
              <a:t>quantifies the number of people who have a particular disease at a </a:t>
            </a:r>
            <a:r>
              <a:rPr lang="en-US" sz="1200" b="1" kern="1200" dirty="0">
                <a:solidFill>
                  <a:schemeClr val="tx1"/>
                </a:solidFill>
                <a:effectLst/>
                <a:latin typeface="+mn-lt"/>
                <a:ea typeface="+mn-ea"/>
                <a:cs typeface="+mn-cs"/>
              </a:rPr>
              <a:t>defined point in time</a:t>
            </a:r>
            <a:r>
              <a:rPr lang="en-US" sz="1200" kern="1200" dirty="0">
                <a:solidFill>
                  <a:schemeClr val="tx1"/>
                </a:solidFill>
                <a:effectLst/>
                <a:latin typeface="+mn-lt"/>
                <a:ea typeface="+mn-ea"/>
                <a:cs typeface="+mn-cs"/>
              </a:rPr>
              <a:t> (Gordis, 2009).  Prevalence rate is the number of people who have the disease at a specified time (e.g., the number of people currently living with HIV/AIDS out of the total population).</a:t>
            </a:r>
          </a:p>
          <a:p>
            <a:endParaRPr lang="en-US" sz="12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144662-A094-4B77-83F4-BEF0A4E84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284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KC #2 Answer: Bullets a), b), and c)</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(Choose all that apply)</a:t>
            </a: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Detailed disease information related to specific toxicants exposure.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Evaluation of environmental and health risks associated with contaminated sites.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b="1" kern="1200" dirty="0">
                <a:solidFill>
                  <a:schemeClr val="tx1"/>
                </a:solidFill>
                <a:effectLst/>
                <a:latin typeface="+mn-lt"/>
                <a:ea typeface="+mn-ea"/>
                <a:cs typeface="+mn-cs"/>
              </a:rPr>
              <a:t>Studies related to local disease clusters.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Information on their neighbor’s health status.</a:t>
            </a:r>
          </a:p>
          <a:p>
            <a:endParaRPr lang="en-US" sz="12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144662-A094-4B77-83F4-BEF0A4E84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934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Definitions</a:t>
            </a:r>
            <a:r>
              <a:rPr lang="en-US" sz="1200" kern="1200" baseline="0" dirty="0">
                <a:solidFill>
                  <a:schemeClr val="tx1"/>
                </a:solidFill>
                <a:effectLst/>
                <a:latin typeface="+mn-lt"/>
                <a:ea typeface="+mn-ea"/>
                <a:cs typeface="+mn-cs"/>
              </a:rPr>
              <a:t> helpful in connecting how Environmental Health is related to Land Reuse</a:t>
            </a:r>
          </a:p>
          <a:p>
            <a:pPr marL="628650" lvl="1" indent="-171450">
              <a:buFont typeface="Arial" panose="020B0604020202020204" pitchFamily="34" charset="0"/>
              <a:buChar char="•"/>
            </a:pPr>
            <a:r>
              <a:rPr lang="en-US" sz="1200" kern="1200" baseline="0" dirty="0">
                <a:solidFill>
                  <a:schemeClr val="tx1"/>
                </a:solidFill>
                <a:effectLst/>
                <a:latin typeface="+mn-lt"/>
                <a:ea typeface="+mn-ea"/>
                <a:cs typeface="+mn-cs"/>
              </a:rPr>
              <a:t>Toxicology</a:t>
            </a:r>
          </a:p>
          <a:p>
            <a:pPr marL="628650" lvl="1" indent="-171450">
              <a:buFont typeface="Arial" panose="020B0604020202020204" pitchFamily="34" charset="0"/>
              <a:buChar char="•"/>
            </a:pPr>
            <a:r>
              <a:rPr lang="en-US" sz="1200" kern="1200" baseline="0" dirty="0">
                <a:solidFill>
                  <a:schemeClr val="tx1"/>
                </a:solidFill>
                <a:effectLst/>
                <a:latin typeface="+mn-lt"/>
                <a:ea typeface="+mn-ea"/>
                <a:cs typeface="+mn-cs"/>
              </a:rPr>
              <a:t>Epidemiology</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Best practices for environmental site assessments and cleanup</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Describe   Phase I and Phase II environmental site assessments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Describe the tiered approach to cleanup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Evaluate</a:t>
            </a:r>
            <a:r>
              <a:rPr lang="en-US" sz="1200" kern="1200" baseline="0" dirty="0">
                <a:solidFill>
                  <a:schemeClr val="tx1"/>
                </a:solidFill>
                <a:effectLst/>
                <a:latin typeface="+mn-lt"/>
                <a:ea typeface="+mn-ea"/>
                <a:cs typeface="+mn-cs"/>
              </a:rPr>
              <a:t> the risk</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Describe the 4 key steps in Risk Assessment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Describe the ATSDR Public Health Assessment Process and how it is different from Risk Assessment</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E0144662-A094-4B77-83F4-BEF0A4E8409B}" type="slidenum">
              <a:rPr lang="en-US" smtClean="0"/>
              <a:t>2</a:t>
            </a:fld>
            <a:endParaRPr lang="en-US" dirty="0"/>
          </a:p>
        </p:txBody>
      </p:sp>
    </p:spTree>
    <p:extLst>
      <p:ext uri="{BB962C8B-B14F-4D97-AF65-F5344CB8AC3E}">
        <p14:creationId xmlns:p14="http://schemas.microsoft.com/office/powerpoint/2010/main" val="2188342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endParaRPr lang="en-US" dirty="0"/>
          </a:p>
        </p:txBody>
      </p:sp>
      <p:sp>
        <p:nvSpPr>
          <p:cNvPr id="4" name="Slide Number Placeholder 3"/>
          <p:cNvSpPr>
            <a:spLocks noGrp="1"/>
          </p:cNvSpPr>
          <p:nvPr>
            <p:ph type="sldNum" sz="quarter" idx="5"/>
          </p:nvPr>
        </p:nvSpPr>
        <p:spPr/>
        <p:txBody>
          <a:bodyPr/>
          <a:lstStyle/>
          <a:p>
            <a:fld id="{E0144662-A094-4B77-83F4-BEF0A4E8409B}" type="slidenum">
              <a:rPr lang="en-US" smtClean="0"/>
              <a:t>20</a:t>
            </a:fld>
            <a:endParaRPr lang="en-US" dirty="0"/>
          </a:p>
        </p:txBody>
      </p:sp>
    </p:spTree>
    <p:extLst>
      <p:ext uri="{BB962C8B-B14F-4D97-AF65-F5344CB8AC3E}">
        <p14:creationId xmlns:p14="http://schemas.microsoft.com/office/powerpoint/2010/main" val="7166368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Assessing risks of exposure to contamination is a big part of how we determine how dangerous a land reuse site may be.</a:t>
            </a:r>
          </a:p>
          <a:p>
            <a:endParaRPr lang="en-US" dirty="0"/>
          </a:p>
        </p:txBody>
      </p:sp>
      <p:sp>
        <p:nvSpPr>
          <p:cNvPr id="4" name="Slide Number Placeholder 3"/>
          <p:cNvSpPr>
            <a:spLocks noGrp="1"/>
          </p:cNvSpPr>
          <p:nvPr>
            <p:ph type="sldNum" sz="quarter" idx="5"/>
          </p:nvPr>
        </p:nvSpPr>
        <p:spPr/>
        <p:txBody>
          <a:bodyPr/>
          <a:lstStyle/>
          <a:p>
            <a:fld id="{E0144662-A094-4B77-83F4-BEF0A4E8409B}" type="slidenum">
              <a:rPr lang="en-US" smtClean="0"/>
              <a:t>21</a:t>
            </a:fld>
            <a:endParaRPr lang="en-US" dirty="0"/>
          </a:p>
        </p:txBody>
      </p:sp>
    </p:spTree>
    <p:extLst>
      <p:ext uri="{BB962C8B-B14F-4D97-AF65-F5344CB8AC3E}">
        <p14:creationId xmlns:p14="http://schemas.microsoft.com/office/powerpoint/2010/main" val="34252165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Risk</a:t>
            </a:r>
            <a:r>
              <a:rPr lang="en-US" sz="1200" kern="1200" dirty="0">
                <a:solidFill>
                  <a:schemeClr val="tx1"/>
                </a:solidFill>
                <a:effectLst/>
                <a:latin typeface="+mn-lt"/>
                <a:ea typeface="+mn-ea"/>
                <a:cs typeface="+mn-cs"/>
              </a:rPr>
              <a:t> is defined as the possibility that something will cause harm. </a:t>
            </a:r>
            <a:r>
              <a:rPr lang="en-US" sz="1200" b="1" kern="1200" dirty="0">
                <a:solidFill>
                  <a:schemeClr val="tx1"/>
                </a:solidFill>
                <a:effectLst/>
                <a:latin typeface="+mn-lt"/>
                <a:ea typeface="+mn-ea"/>
                <a:cs typeface="+mn-cs"/>
              </a:rPr>
              <a:t>Risk assessment</a:t>
            </a:r>
            <a:r>
              <a:rPr lang="en-US" sz="1200" kern="1200" dirty="0">
                <a:solidFill>
                  <a:schemeClr val="tx1"/>
                </a:solidFill>
                <a:effectLst/>
                <a:latin typeface="+mn-lt"/>
                <a:ea typeface="+mn-ea"/>
                <a:cs typeface="+mn-cs"/>
              </a:rPr>
              <a:t> (baseline) is an analysis of the potential adverse health effects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(current or future) caused by hazardous substance releases from a site in the absence of any actions to control or mitigate these releases (i.e., under an assumption of no action).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basic elements of risk assessment are: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Hazard identification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Dose-response assessment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Exposure assessment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Risk characterization</a:t>
            </a:r>
          </a:p>
          <a:p>
            <a:endParaRPr lang="en-US" dirty="0"/>
          </a:p>
          <a:p>
            <a:endParaRPr lang="en-US" dirty="0"/>
          </a:p>
        </p:txBody>
      </p:sp>
      <p:sp>
        <p:nvSpPr>
          <p:cNvPr id="4" name="Slide Number Placeholder 3"/>
          <p:cNvSpPr>
            <a:spLocks noGrp="1"/>
          </p:cNvSpPr>
          <p:nvPr>
            <p:ph type="sldNum" sz="quarter" idx="5"/>
          </p:nvPr>
        </p:nvSpPr>
        <p:spPr/>
        <p:txBody>
          <a:bodyPr/>
          <a:lstStyle/>
          <a:p>
            <a:fld id="{E0144662-A094-4B77-83F4-BEF0A4E8409B}" type="slidenum">
              <a:rPr lang="en-US" smtClean="0"/>
              <a:t>22</a:t>
            </a:fld>
            <a:endParaRPr lang="en-US" dirty="0"/>
          </a:p>
        </p:txBody>
      </p:sp>
    </p:spTree>
    <p:extLst>
      <p:ext uri="{BB962C8B-B14F-4D97-AF65-F5344CB8AC3E}">
        <p14:creationId xmlns:p14="http://schemas.microsoft.com/office/powerpoint/2010/main" val="7933799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kern="1200" dirty="0">
                <a:solidFill>
                  <a:schemeClr val="tx1"/>
                </a:solidFill>
                <a:effectLst/>
                <a:latin typeface="+mn-lt"/>
                <a:ea typeface="+mn-ea"/>
                <a:cs typeface="+mn-cs"/>
              </a:rPr>
              <a:t>Hazard Identification</a:t>
            </a:r>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 </a:t>
            </a:r>
          </a:p>
          <a:p>
            <a:pPr marL="171450" indent="-171450" fontAlgn="base">
              <a:buFont typeface="Arial" panose="020B0604020202020204" pitchFamily="34" charset="0"/>
              <a:buChar char="•"/>
            </a:pPr>
            <a:r>
              <a:rPr lang="en-US" sz="1200" kern="1200" dirty="0">
                <a:solidFill>
                  <a:schemeClr val="tx1"/>
                </a:solidFill>
                <a:effectLst/>
                <a:latin typeface="+mn-lt"/>
                <a:ea typeface="+mn-ea"/>
                <a:cs typeface="+mn-cs"/>
              </a:rPr>
              <a:t>What is the hazard?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What health problems are caused by the pollutant?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Are any adverse health outcomes associated with the contaminant</a:t>
            </a:r>
            <a:endParaRPr lang="en-US" dirty="0"/>
          </a:p>
          <a:p>
            <a:endParaRPr lang="en-US" dirty="0"/>
          </a:p>
        </p:txBody>
      </p:sp>
      <p:sp>
        <p:nvSpPr>
          <p:cNvPr id="4" name="Slide Number Placeholder 3"/>
          <p:cNvSpPr>
            <a:spLocks noGrp="1"/>
          </p:cNvSpPr>
          <p:nvPr>
            <p:ph type="sldNum" sz="quarter" idx="5"/>
          </p:nvPr>
        </p:nvSpPr>
        <p:spPr/>
        <p:txBody>
          <a:bodyPr/>
          <a:lstStyle/>
          <a:p>
            <a:fld id="{E0144662-A094-4B77-83F4-BEF0A4E8409B}" type="slidenum">
              <a:rPr lang="en-US" smtClean="0"/>
              <a:t>23</a:t>
            </a:fld>
            <a:endParaRPr lang="en-US" dirty="0"/>
          </a:p>
        </p:txBody>
      </p:sp>
    </p:spTree>
    <p:extLst>
      <p:ext uri="{BB962C8B-B14F-4D97-AF65-F5344CB8AC3E}">
        <p14:creationId xmlns:p14="http://schemas.microsoft.com/office/powerpoint/2010/main" val="5447718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kern="1200" dirty="0">
                <a:solidFill>
                  <a:schemeClr val="tx1"/>
                </a:solidFill>
                <a:effectLst/>
                <a:latin typeface="+mn-lt"/>
                <a:ea typeface="+mn-ea"/>
                <a:cs typeface="+mn-cs"/>
              </a:rPr>
              <a:t>Dose-response Assessment</a:t>
            </a:r>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What are the health problems at different exposures? Remember: increasing dose may be more harmful</a:t>
            </a:r>
          </a:p>
          <a:p>
            <a:pPr marL="0" indent="0" fontAlgn="base">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0144662-A094-4B77-83F4-BEF0A4E8409B}" type="slidenum">
              <a:rPr lang="en-US" smtClean="0"/>
              <a:t>24</a:t>
            </a:fld>
            <a:endParaRPr lang="en-US" dirty="0"/>
          </a:p>
        </p:txBody>
      </p:sp>
    </p:spTree>
    <p:extLst>
      <p:ext uri="{BB962C8B-B14F-4D97-AF65-F5344CB8AC3E}">
        <p14:creationId xmlns:p14="http://schemas.microsoft.com/office/powerpoint/2010/main" val="16057776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kern="1200" dirty="0">
                <a:solidFill>
                  <a:schemeClr val="tx1"/>
                </a:solidFill>
                <a:effectLst/>
                <a:latin typeface="+mn-lt"/>
                <a:ea typeface="+mn-ea"/>
                <a:cs typeface="+mn-cs"/>
              </a:rPr>
              <a:t>Exposure Assessment</a:t>
            </a:r>
            <a:endParaRPr lang="en-US" sz="1200" kern="1200" dirty="0">
              <a:solidFill>
                <a:schemeClr val="tx1"/>
              </a:solidFill>
              <a:effectLst/>
              <a:latin typeface="+mn-lt"/>
              <a:ea typeface="+mn-ea"/>
              <a:cs typeface="+mn-cs"/>
            </a:endParaRP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How much of the pollutant are people exposed to during a specific time period?</a:t>
            </a:r>
          </a:p>
          <a:p>
            <a:pPr fontAlgn="base"/>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E0144662-A094-4B77-83F4-BEF0A4E8409B}" type="slidenum">
              <a:rPr lang="en-US" smtClean="0"/>
              <a:t>25</a:t>
            </a:fld>
            <a:endParaRPr lang="en-US" dirty="0"/>
          </a:p>
        </p:txBody>
      </p:sp>
    </p:spTree>
    <p:extLst>
      <p:ext uri="{BB962C8B-B14F-4D97-AF65-F5344CB8AC3E}">
        <p14:creationId xmlns:p14="http://schemas.microsoft.com/office/powerpoint/2010/main" val="3536505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Risk characterization</a:t>
            </a:r>
            <a:r>
              <a:rPr lang="en-US" sz="1200" b="0" kern="1200" dirty="0">
                <a:solidFill>
                  <a:schemeClr val="tx1"/>
                </a:solidFill>
                <a:effectLst/>
                <a:latin typeface="+mn-lt"/>
                <a:ea typeface="+mn-ea"/>
                <a:cs typeface="+mn-cs"/>
              </a:rPr>
              <a:t>:</a:t>
            </a:r>
            <a:r>
              <a:rPr lang="en-US" sz="1200" b="0" kern="1200" baseline="0" dirty="0">
                <a:solidFill>
                  <a:schemeClr val="tx1"/>
                </a:solidFill>
                <a:effectLst/>
                <a:latin typeface="+mn-lt"/>
                <a:ea typeface="+mn-ea"/>
                <a:cs typeface="+mn-cs"/>
              </a:rPr>
              <a:t> What is the extra risk of health problems in the exposed population?  It </a:t>
            </a:r>
            <a:r>
              <a:rPr lang="en-US" sz="1200" kern="1200" dirty="0">
                <a:solidFill>
                  <a:schemeClr val="tx1"/>
                </a:solidFill>
                <a:effectLst/>
                <a:latin typeface="+mn-lt"/>
                <a:ea typeface="+mn-ea"/>
                <a:cs typeface="+mn-cs"/>
              </a:rPr>
              <a:t>involves reviewing outputs from dose-response assessment and exposure assessments.  What are the health problems from exposure? What is the impact?  Quantifying the overall risks from individual and multiple chemicals. Consider the toxicity of each chemical and as a group.  What are the cancerous and noncancerous health risks?</a:t>
            </a:r>
          </a:p>
          <a:p>
            <a:pPr fontAlgn="base"/>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(Source: Risk Assessment Module (RA Mod), </a:t>
            </a:r>
            <a:r>
              <a:rPr lang="en-US" sz="1200" u="sng" kern="1200" dirty="0">
                <a:solidFill>
                  <a:schemeClr val="tx1"/>
                </a:solidFill>
                <a:effectLst/>
                <a:latin typeface="+mn-lt"/>
                <a:ea typeface="+mn-ea"/>
                <a:cs typeface="+mn-cs"/>
                <a:hlinkClick r:id="rId3"/>
              </a:rPr>
              <a:t>https://www.atsdr.cdc.gov/sites/brownfields/pdfs/risk_assessment-508.pdf</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Slides 6, 7)</a:t>
            </a:r>
          </a:p>
          <a:p>
            <a:endParaRPr lang="en-US" dirty="0"/>
          </a:p>
        </p:txBody>
      </p:sp>
      <p:sp>
        <p:nvSpPr>
          <p:cNvPr id="4" name="Slide Number Placeholder 3"/>
          <p:cNvSpPr>
            <a:spLocks noGrp="1"/>
          </p:cNvSpPr>
          <p:nvPr>
            <p:ph type="sldNum" sz="quarter" idx="5"/>
          </p:nvPr>
        </p:nvSpPr>
        <p:spPr/>
        <p:txBody>
          <a:bodyPr/>
          <a:lstStyle/>
          <a:p>
            <a:fld id="{E0144662-A094-4B77-83F4-BEF0A4E8409B}" type="slidenum">
              <a:rPr lang="en-US" smtClean="0"/>
              <a:t>26</a:t>
            </a:fld>
            <a:endParaRPr lang="en-US" dirty="0"/>
          </a:p>
        </p:txBody>
      </p:sp>
    </p:spTree>
    <p:extLst>
      <p:ext uri="{BB962C8B-B14F-4D97-AF65-F5344CB8AC3E}">
        <p14:creationId xmlns:p14="http://schemas.microsoft.com/office/powerpoint/2010/main" val="19422102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health risks associated with cancer causing chemicals are evaluated differently than the health risks of non-cancer-causing chemicals. For </a:t>
            </a:r>
            <a:r>
              <a:rPr lang="en-US" sz="1200" b="1" kern="1200" dirty="0">
                <a:solidFill>
                  <a:schemeClr val="tx1"/>
                </a:solidFill>
                <a:effectLst/>
                <a:latin typeface="+mn-lt"/>
                <a:ea typeface="+mn-ea"/>
                <a:cs typeface="+mn-cs"/>
              </a:rPr>
              <a:t>cancer</a:t>
            </a:r>
            <a:r>
              <a:rPr lang="en-US" sz="1200" kern="1200" dirty="0">
                <a:solidFill>
                  <a:schemeClr val="tx1"/>
                </a:solidFill>
                <a:effectLst/>
                <a:latin typeface="+mn-lt"/>
                <a:ea typeface="+mn-ea"/>
                <a:cs typeface="+mn-cs"/>
              </a:rPr>
              <a:t> causing chemicals, the EPA assumes there is no dose of exposure that is considered safe, or without risk. Even a very low exposure to the chemical can increase the risk of cancer. The straight dose-response line assumes that for each unit increase in exposure (dose), there in an increase in cancer risk.</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For </a:t>
            </a:r>
            <a:r>
              <a:rPr lang="en-US" sz="1200" b="1" kern="1200" dirty="0">
                <a:solidFill>
                  <a:schemeClr val="tx1"/>
                </a:solidFill>
                <a:effectLst/>
                <a:latin typeface="+mn-lt"/>
                <a:ea typeface="+mn-ea"/>
                <a:cs typeface="+mn-cs"/>
              </a:rPr>
              <a:t>non-cancer-</a:t>
            </a:r>
            <a:r>
              <a:rPr lang="en-US" sz="1200" kern="1200" dirty="0">
                <a:solidFill>
                  <a:schemeClr val="tx1"/>
                </a:solidFill>
                <a:effectLst/>
                <a:latin typeface="+mn-lt"/>
                <a:ea typeface="+mn-ea"/>
                <a:cs typeface="+mn-cs"/>
              </a:rPr>
              <a:t>causing chemicals, or the non-cancer effects of chemicals, there is a “no observable adverse effect level” (NOAEL) at which a person can be exposed to the chemical and experience no effects. At very low doses, the body can repair damage caused by the chemical. However, the dose at which there is an effect varies depending on the chemical, the individual, and the type of health effect.</a:t>
            </a:r>
          </a:p>
          <a:p>
            <a:pPr fontAlgn="base"/>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E0144662-A094-4B77-83F4-BEF0A4E8409B}" type="slidenum">
              <a:rPr lang="en-US" smtClean="0"/>
              <a:t>27</a:t>
            </a:fld>
            <a:endParaRPr lang="en-US" dirty="0"/>
          </a:p>
        </p:txBody>
      </p:sp>
    </p:spTree>
    <p:extLst>
      <p:ext uri="{BB962C8B-B14F-4D97-AF65-F5344CB8AC3E}">
        <p14:creationId xmlns:p14="http://schemas.microsoft.com/office/powerpoint/2010/main" val="27311263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mn-lt"/>
                <a:ea typeface="+mn-ea"/>
                <a:cs typeface="+mn-cs"/>
              </a:rPr>
              <a:t>ATSDR Environmental Health Self Learning Module – Risk Assessment</a:t>
            </a:r>
          </a:p>
          <a:p>
            <a:endParaRPr lang="en-US" sz="1200" u="sng"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rPr>
              <a:t>EPA’s Risk Assessment Website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EPA’s </a:t>
            </a:r>
            <a:r>
              <a:rPr lang="en-US" sz="1200" u="sng" kern="1200" dirty="0">
                <a:solidFill>
                  <a:schemeClr val="tx1"/>
                </a:solidFill>
                <a:effectLst/>
                <a:latin typeface="+mn-lt"/>
                <a:ea typeface="+mn-ea"/>
                <a:cs typeface="+mn-cs"/>
                <a:hlinkClick r:id="rId3"/>
              </a:rPr>
              <a:t>risk assessment website</a:t>
            </a:r>
            <a:r>
              <a:rPr lang="en-US" sz="1200" kern="1200" dirty="0">
                <a:solidFill>
                  <a:schemeClr val="tx1"/>
                </a:solidFill>
                <a:effectLst/>
                <a:latin typeface="+mn-lt"/>
                <a:ea typeface="+mn-ea"/>
                <a:cs typeface="+mn-cs"/>
              </a:rPr>
              <a:t> you can learn the basics about environmental risk assessments for the public. Additionally, this website also provides links to current EPA tools, as well as EPA guidance and guidelines.</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rPr>
              <a:t>Integrated Risk Information System (IRIS)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EPA’s </a:t>
            </a:r>
            <a:r>
              <a:rPr lang="en-US" sz="1200" u="sng" kern="1200" dirty="0">
                <a:solidFill>
                  <a:schemeClr val="tx1"/>
                </a:solidFill>
                <a:effectLst/>
                <a:latin typeface="+mn-lt"/>
                <a:ea typeface="+mn-ea"/>
                <a:cs typeface="+mn-cs"/>
                <a:hlinkClick r:id="rId4"/>
              </a:rPr>
              <a:t>IRIS</a:t>
            </a:r>
            <a:r>
              <a:rPr lang="en-US" sz="1200" kern="1200" dirty="0">
                <a:solidFill>
                  <a:schemeClr val="tx1"/>
                </a:solidFill>
                <a:effectLst/>
                <a:latin typeface="+mn-lt"/>
                <a:ea typeface="+mn-ea"/>
                <a:cs typeface="+mn-cs"/>
              </a:rPr>
              <a:t> is a human health assessment program which explores the potential health effects of exposures to environmental contaminants, to support regulatory activities. Currently, the IRIS database contains information on over 550 chemicals.</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rPr>
              <a:t>Risk Assessment Information System (RAIS)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u="sng" kern="1200" dirty="0">
                <a:solidFill>
                  <a:schemeClr val="tx1"/>
                </a:solidFill>
                <a:effectLst/>
                <a:latin typeface="+mn-lt"/>
                <a:ea typeface="+mn-ea"/>
                <a:cs typeface="+mn-cs"/>
                <a:hlinkClick r:id="rId5"/>
              </a:rPr>
              <a:t>RAIS</a:t>
            </a:r>
            <a:r>
              <a:rPr lang="en-US" sz="1200" kern="1200" dirty="0">
                <a:solidFill>
                  <a:schemeClr val="tx1"/>
                </a:solidFill>
                <a:effectLst/>
                <a:latin typeface="+mn-lt"/>
                <a:ea typeface="+mn-ea"/>
                <a:cs typeface="+mn-cs"/>
              </a:rPr>
              <a:t> is a website that provides risk tools and information to conduct human health and ecological risk assessments. Included on this website are also several trainings including “What is Risk Assessment?,” and the RAIS Main Tutorial. Additionally, there is a Powerpoint presentation available under “Training Coursework Powerpoint Presentation” which details how the RAIS website can be used effectively to conduct a risk assessment.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endParaRPr lang="en-US" dirty="0"/>
          </a:p>
        </p:txBody>
      </p:sp>
      <p:sp>
        <p:nvSpPr>
          <p:cNvPr id="4" name="Slide Number Placeholder 3"/>
          <p:cNvSpPr>
            <a:spLocks noGrp="1"/>
          </p:cNvSpPr>
          <p:nvPr>
            <p:ph type="sldNum" sz="quarter" idx="5"/>
          </p:nvPr>
        </p:nvSpPr>
        <p:spPr/>
        <p:txBody>
          <a:bodyPr/>
          <a:lstStyle/>
          <a:p>
            <a:fld id="{E0144662-A094-4B77-83F4-BEF0A4E8409B}" type="slidenum">
              <a:rPr lang="en-US" smtClean="0"/>
              <a:t>28</a:t>
            </a:fld>
            <a:endParaRPr lang="en-US" dirty="0"/>
          </a:p>
        </p:txBody>
      </p:sp>
    </p:spTree>
    <p:extLst>
      <p:ext uri="{BB962C8B-B14F-4D97-AF65-F5344CB8AC3E}">
        <p14:creationId xmlns:p14="http://schemas.microsoft.com/office/powerpoint/2010/main" val="4179803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Before the redevelopment of land reuse sites, an </a:t>
            </a:r>
            <a:r>
              <a:rPr lang="en-US" sz="1200" b="1" kern="1200" dirty="0">
                <a:solidFill>
                  <a:schemeClr val="tx1"/>
                </a:solidFill>
                <a:effectLst/>
                <a:latin typeface="+mn-lt"/>
                <a:ea typeface="+mn-ea"/>
                <a:cs typeface="+mn-cs"/>
              </a:rPr>
              <a:t>environmental site assessment</a:t>
            </a:r>
            <a:r>
              <a:rPr lang="en-US" sz="1200" kern="1200" dirty="0">
                <a:solidFill>
                  <a:schemeClr val="tx1"/>
                </a:solidFill>
                <a:effectLst/>
                <a:latin typeface="+mn-lt"/>
                <a:ea typeface="+mn-ea"/>
                <a:cs typeface="+mn-cs"/>
              </a:rPr>
              <a:t> (ESA) is conducted to understand the potential for contamination. An environmental or health professional may already have experience with conducting an ESA. In addition, an environmental or health professional may need to determine the health risks associated with exposure to potential contamination to protect the health of people who live near to or who access the site. This could include identifying a release or threatened release of hazardous materials into structures on the property, into air, or into soil and groundwater or surface water on or near the property.</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0144662-A094-4B77-83F4-BEF0A4E8409B}" type="slidenum">
              <a:rPr lang="en-US" smtClean="0"/>
              <a:t>29</a:t>
            </a:fld>
            <a:endParaRPr lang="en-US" dirty="0"/>
          </a:p>
        </p:txBody>
      </p:sp>
    </p:spTree>
    <p:extLst>
      <p:ext uri="{BB962C8B-B14F-4D97-AF65-F5344CB8AC3E}">
        <p14:creationId xmlns:p14="http://schemas.microsoft.com/office/powerpoint/2010/main" val="1577671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housekeeping.  Everyone write down a 4-digit number that you can remember.  You will use this number as your identifier on the pre- and post-test.</a:t>
            </a:r>
          </a:p>
          <a:p>
            <a:endParaRPr lang="en-US" sz="1200" i="1" u="sng"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0144662-A094-4B77-83F4-BEF0A4E8409B}" type="slidenum">
              <a:rPr lang="en-US" smtClean="0"/>
              <a:t>3</a:t>
            </a:fld>
            <a:endParaRPr lang="en-US" dirty="0"/>
          </a:p>
        </p:txBody>
      </p:sp>
    </p:spTree>
    <p:extLst>
      <p:ext uri="{BB962C8B-B14F-4D97-AF65-F5344CB8AC3E}">
        <p14:creationId xmlns:p14="http://schemas.microsoft.com/office/powerpoint/2010/main" val="32272222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two primary phases of the ESA process are designed to increase the level of understanding of the site condition.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ESA Phase I is sometimes referred to as “due diligence” or “all appropriate inquiry.” It identifies potential environmental concerns.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ESA Phase II identifies actual contaminants through laboratory testing of soil, water, and air samples.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Environmental Protection Agency (EPA) has established standards for conducting “all appropriate inquiry” – the requirements for assessing the environmental conditions of a property prior to its acquisition. An EPA fact sheet entitled, “All Appropriate Inquiry” is included in the Additional Resources section of this module. For properties purchased after May 31, 1997, the law requires the use of procedures developed by the ASTM, as they meet the “all appropriate inquiry” requirement for site characterizations and assessments.</a:t>
            </a:r>
          </a:p>
        </p:txBody>
      </p:sp>
      <p:sp>
        <p:nvSpPr>
          <p:cNvPr id="4" name="Slide Number Placeholder 3"/>
          <p:cNvSpPr>
            <a:spLocks noGrp="1"/>
          </p:cNvSpPr>
          <p:nvPr>
            <p:ph type="sldNum" sz="quarter" idx="5"/>
          </p:nvPr>
        </p:nvSpPr>
        <p:spPr/>
        <p:txBody>
          <a:bodyPr/>
          <a:lstStyle/>
          <a:p>
            <a:fld id="{E0144662-A094-4B77-83F4-BEF0A4E8409B}" type="slidenum">
              <a:rPr lang="en-US" smtClean="0"/>
              <a:t>30</a:t>
            </a:fld>
            <a:endParaRPr lang="en-US" dirty="0"/>
          </a:p>
        </p:txBody>
      </p:sp>
    </p:spTree>
    <p:extLst>
      <p:ext uri="{BB962C8B-B14F-4D97-AF65-F5344CB8AC3E}">
        <p14:creationId xmlns:p14="http://schemas.microsoft.com/office/powerpoint/2010/main" val="17742713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EPA guidelines and standards for acquiring and assessing brownfields properties also provide property owners with a liability defense against the Comprehensive Environmental Response, Compensation, and Liability Act (CERCLA), commonly known as “Superfund.”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EPA requires that only </a:t>
            </a:r>
            <a:r>
              <a:rPr lang="en-US" sz="1200" b="1" kern="1200" dirty="0">
                <a:solidFill>
                  <a:schemeClr val="tx1"/>
                </a:solidFill>
                <a:effectLst/>
                <a:latin typeface="+mn-lt"/>
                <a:ea typeface="+mn-ea"/>
                <a:cs typeface="+mn-cs"/>
              </a:rPr>
              <a:t>licensed environmental professionals </a:t>
            </a:r>
            <a:r>
              <a:rPr lang="en-US" sz="1200" kern="1200" dirty="0">
                <a:solidFill>
                  <a:schemeClr val="tx1"/>
                </a:solidFill>
                <a:effectLst/>
                <a:latin typeface="+mn-lt"/>
                <a:ea typeface="+mn-ea"/>
                <a:cs typeface="+mn-cs"/>
              </a:rPr>
              <a:t>conduct Phase I and Phase II ESAs following ASTM International Standards ASTM E1527-13 and ASTM 1903-11, respectively. Because ASTM E1527-13 does not address asbestos, lead paint, or controlled substances, assessment of these additional contaminants needs to be identified in the initial scope of work.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During the due diligence process, the property is evaluated to identify potential environmental contamination. The property is also assessed for potential liability for any contamination present at the property. As part of due diligence, a Phase I ESA identifies potential environmental concerns. It establishes historical and current uses of the site, as well as activities at the site and surrounding area.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Phase I ESA typically includes the following: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Records searches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Interviews with property owners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Site visit </a:t>
            </a:r>
          </a:p>
          <a:p>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 Historical and Environmental Records and Documentation Review:</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Geology &amp; hydrogeology review, such as photographs, building permits, Sanborn Fire Insurance Maps, and USGS topographical maps</a:t>
            </a:r>
          </a:p>
          <a:p>
            <a:pPr lvl="0"/>
            <a:r>
              <a:rPr lang="en-US" sz="1200" kern="1200" dirty="0">
                <a:solidFill>
                  <a:schemeClr val="tx1"/>
                </a:solidFill>
                <a:effectLst/>
                <a:latin typeface="+mn-lt"/>
                <a:ea typeface="+mn-ea"/>
                <a:cs typeface="+mn-cs"/>
              </a:rPr>
              <a:t>2. Historical Research: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Historical aerial photographs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Street directories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Building permits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Planning Department records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USGS topographical maps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Sanborn Fire Insurance maps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Department of Oil and Gas maps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Title information</a:t>
            </a:r>
          </a:p>
          <a:p>
            <a:pPr lvl="0"/>
            <a:r>
              <a:rPr lang="en-US" sz="1200" kern="1200" dirty="0">
                <a:solidFill>
                  <a:schemeClr val="tx1"/>
                </a:solidFill>
                <a:effectLst/>
                <a:latin typeface="+mn-lt"/>
                <a:ea typeface="+mn-ea"/>
                <a:cs typeface="+mn-cs"/>
              </a:rPr>
              <a:t>3. Regulatory Records Review:</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Review federal, state, local, and tribal records regarding the subject property and/or neighboring sites</a:t>
            </a:r>
          </a:p>
          <a:p>
            <a:pPr lvl="0"/>
            <a:r>
              <a:rPr lang="en-US" sz="1200" kern="1200" dirty="0">
                <a:solidFill>
                  <a:schemeClr val="tx1"/>
                </a:solidFill>
                <a:effectLst/>
                <a:latin typeface="+mn-lt"/>
                <a:ea typeface="+mn-ea"/>
                <a:cs typeface="+mn-cs"/>
              </a:rPr>
              <a:t>4. Site Visit: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View present conditions and assess potential environmentally hazardous site history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Inspect site along with experienced and knowledgeable inspector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Document presence of hazardous materials or petroleum products15</a:t>
            </a:r>
          </a:p>
          <a:p>
            <a:pPr lvl="0"/>
            <a:r>
              <a:rPr lang="en-US" sz="1200" kern="1200" dirty="0">
                <a:solidFill>
                  <a:schemeClr val="tx1"/>
                </a:solidFill>
                <a:effectLst/>
                <a:latin typeface="+mn-lt"/>
                <a:ea typeface="+mn-ea"/>
                <a:cs typeface="+mn-cs"/>
              </a:rPr>
              <a:t>5. Interviews: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Past owners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Current tenants and owners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State and local regulators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Site managers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Neighbors</a:t>
            </a:r>
          </a:p>
          <a:p>
            <a:r>
              <a:rPr lang="en-US" sz="1200" kern="1200" dirty="0">
                <a:solidFill>
                  <a:schemeClr val="tx1"/>
                </a:solidFill>
                <a:effectLst/>
                <a:latin typeface="+mn-lt"/>
                <a:ea typeface="+mn-ea"/>
                <a:cs typeface="+mn-cs"/>
              </a:rPr>
              <a:t>6.  Reporting: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Review any reports you are provided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Complete professional report, which offers conclusions and recommendations regarding the property based on judgment and findings of the environmental professional.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required, a Phase II ESA</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may be conducted to sample or test for specific hazards that may have been identified in the Phase I ESA. The Phase II ESA evaluates recognized environmental concerns identified during the Phase I ESA and evaluates whether there has been a release of a hazardous substance at the site.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American Society for Testing and Materials</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(ASTM) International is a worldwide standards organization, which has strict guidelines for both ESA I and II. Phase II of the ESA can be very technical, but there are plenty of environmental and health resources available. Besides the aforementioned ATSDR and EPA, there are </a:t>
            </a:r>
            <a:r>
              <a:rPr lang="en-US" sz="1200" u="sng" kern="1200" dirty="0">
                <a:solidFill>
                  <a:schemeClr val="tx1"/>
                </a:solidFill>
                <a:effectLst/>
                <a:latin typeface="+mn-lt"/>
                <a:ea typeface="+mn-ea"/>
                <a:cs typeface="+mn-cs"/>
                <a:hlinkClick r:id="rId3"/>
              </a:rPr>
              <a:t>state, tribal, and even local environmental and health</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agencies </a:t>
            </a:r>
            <a:r>
              <a:rPr lang="en-US" sz="1200" kern="1200" dirty="0">
                <a:solidFill>
                  <a:schemeClr val="tx1"/>
                </a:solidFill>
                <a:effectLst/>
                <a:latin typeface="+mn-lt"/>
                <a:ea typeface="+mn-ea"/>
                <a:cs typeface="+mn-cs"/>
              </a:rPr>
              <a:t>that can also provide support.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E0144662-A094-4B77-83F4-BEF0A4E8409B}" type="slidenum">
              <a:rPr lang="en-US" smtClean="0"/>
              <a:t>31</a:t>
            </a:fld>
            <a:endParaRPr lang="en-US" dirty="0"/>
          </a:p>
        </p:txBody>
      </p:sp>
    </p:spTree>
    <p:extLst>
      <p:ext uri="{BB962C8B-B14F-4D97-AF65-F5344CB8AC3E}">
        <p14:creationId xmlns:p14="http://schemas.microsoft.com/office/powerpoint/2010/main" val="16193462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the first phase of an ESA indicates possible contamination from hazardous materials, a second phase may be necessary. Phase II is not required to satisfy the AAI. However, Phase I provides an introductory framework for evaluating a site’s potential environmental contaminants, while Phase II provides a more complete understanding of the contamination that may be present on the site. </a:t>
            </a:r>
          </a:p>
          <a:p>
            <a:endParaRPr lang="en-US" sz="1200" kern="1200" dirty="0">
              <a:solidFill>
                <a:schemeClr val="tx1"/>
              </a:solidFill>
              <a:effectLst/>
              <a:latin typeface="+mn-lt"/>
              <a:ea typeface="+mn-ea"/>
              <a:cs typeface="+mn-cs"/>
            </a:endParaRPr>
          </a:p>
          <a:p>
            <a:pPr marL="342900" indent="-342900">
              <a:buFont typeface="Wingdings" panose="05000000000000000000" pitchFamily="2" charset="2"/>
              <a:buChar char="q"/>
            </a:pPr>
            <a:r>
              <a:rPr lang="en-US" sz="2200" dirty="0">
                <a:solidFill>
                  <a:schemeClr val="tx1"/>
                </a:solidFill>
              </a:rPr>
              <a:t>Phase II ESA</a:t>
            </a:r>
          </a:p>
          <a:p>
            <a:pPr marL="800100" lvl="1" indent="-342900">
              <a:buFont typeface="Wingdings" panose="05000000000000000000" pitchFamily="2" charset="2"/>
              <a:buChar char="§"/>
            </a:pPr>
            <a:r>
              <a:rPr lang="en-US" sz="2000" dirty="0">
                <a:solidFill>
                  <a:schemeClr val="tx1"/>
                </a:solidFill>
              </a:rPr>
              <a:t>Sample/test for specific hazards identified in Phase I ESA </a:t>
            </a:r>
          </a:p>
          <a:p>
            <a:pPr marL="800100" lvl="1" indent="-342900">
              <a:buFont typeface="Wingdings" panose="05000000000000000000" pitchFamily="2" charset="2"/>
              <a:buChar char="§"/>
            </a:pPr>
            <a:r>
              <a:rPr lang="en-US" sz="2000" dirty="0">
                <a:solidFill>
                  <a:schemeClr val="tx1"/>
                </a:solidFill>
              </a:rPr>
              <a:t>Evaluate environmental concerns</a:t>
            </a:r>
          </a:p>
          <a:p>
            <a:pPr marL="800100" lvl="1" indent="-342900">
              <a:buFont typeface="Wingdings" panose="05000000000000000000" pitchFamily="2" charset="2"/>
              <a:buChar char="§"/>
            </a:pPr>
            <a:r>
              <a:rPr lang="en-US" sz="2000" dirty="0">
                <a:solidFill>
                  <a:schemeClr val="tx1"/>
                </a:solidFill>
              </a:rPr>
              <a:t>Evaluates if there was a hazardous substance release </a:t>
            </a:r>
            <a:endParaRPr lang="en-US" dirty="0"/>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a Phase II is necessary, the following requirements must be met before taking action:</a:t>
            </a:r>
          </a:p>
          <a:p>
            <a:pPr lvl="0"/>
            <a:r>
              <a:rPr lang="en-US" sz="1200" u="sng" kern="1200" dirty="0">
                <a:solidFill>
                  <a:schemeClr val="tx1"/>
                </a:solidFill>
                <a:effectLst/>
                <a:latin typeface="+mn-lt"/>
                <a:ea typeface="+mn-ea"/>
                <a:cs typeface="+mn-cs"/>
              </a:rPr>
              <a:t>Statement of Objectives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order to minimize confusion of the scope of an ESA II, the goals of the assessment must be agreed upon by both the owner of a subject property and the certified environmental or health professional.</a:t>
            </a:r>
          </a:p>
          <a:p>
            <a:pPr lvl="0"/>
            <a:r>
              <a:rPr lang="en-US" sz="1200" u="sng" kern="1200" dirty="0">
                <a:solidFill>
                  <a:schemeClr val="tx1"/>
                </a:solidFill>
                <a:effectLst/>
                <a:latin typeface="+mn-lt"/>
                <a:ea typeface="+mn-ea"/>
                <a:cs typeface="+mn-cs"/>
              </a:rPr>
              <a:t>Conceptual Model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conceptual model is a key component of a site assessment performed using the scientific method. It requires the certified environmental or health professional to </a:t>
            </a:r>
            <a:r>
              <a:rPr lang="en-US" sz="1200" b="1" kern="1200" dirty="0">
                <a:solidFill>
                  <a:schemeClr val="tx1"/>
                </a:solidFill>
                <a:effectLst/>
                <a:latin typeface="+mn-lt"/>
                <a:ea typeface="+mn-ea"/>
                <a:cs typeface="+mn-cs"/>
              </a:rPr>
              <a:t>hypothesize how “target analytes (a substance whose chemical constituents are being identified and measured) would have been released and migrated to the soil or groundwater.” </a:t>
            </a:r>
            <a:r>
              <a:rPr lang="en-US" sz="1200" kern="1200" dirty="0">
                <a:solidFill>
                  <a:schemeClr val="tx1"/>
                </a:solidFill>
                <a:effectLst/>
                <a:latin typeface="+mn-lt"/>
                <a:ea typeface="+mn-ea"/>
                <a:cs typeface="+mn-cs"/>
              </a:rPr>
              <a:t>This process guarantees that the evaluation activities are appropriately performed. It also provides assurance that, if a substance is not detected, then it can be concluded that it is most likely not present.</a:t>
            </a:r>
          </a:p>
          <a:p>
            <a:pPr lvl="0"/>
            <a:r>
              <a:rPr lang="en-US" sz="1200" u="sng" kern="1200" dirty="0">
                <a:solidFill>
                  <a:schemeClr val="tx1"/>
                </a:solidFill>
                <a:effectLst/>
                <a:latin typeface="+mn-lt"/>
                <a:ea typeface="+mn-ea"/>
                <a:cs typeface="+mn-cs"/>
              </a:rPr>
              <a:t>Written Report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Since the new Phase II standards are restructured to more closely reflect the scientific method, ASTM now requires a written report to detail the findings of the assessment in relation to the Statement of Objectives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ultimate goal of a Phase II ESA is to determine if environmental cleanup of the property will be necessary.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cleanup is not necessary or already completed, many states will issue a “No Further Remediation Letter”</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remediation applicants who have demonstrated, through proper investigation (e.g., Phase I and Phase II ESAs) and any necessary remedial action, that all environmental conditions at their site no longer present a significant risk to human health and the environment.</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0144662-A094-4B77-83F4-BEF0A4E8409B}" type="slidenum">
              <a:rPr lang="en-US" smtClean="0"/>
              <a:t>33</a:t>
            </a:fld>
            <a:endParaRPr lang="en-US" dirty="0"/>
          </a:p>
        </p:txBody>
      </p:sp>
    </p:spTree>
    <p:extLst>
      <p:ext uri="{BB962C8B-B14F-4D97-AF65-F5344CB8AC3E}">
        <p14:creationId xmlns:p14="http://schemas.microsoft.com/office/powerpoint/2010/main" val="35696002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KC #3 Answer: b) False. </a:t>
            </a:r>
            <a:r>
              <a:rPr lang="en-US" sz="1200" b="0" kern="1200" dirty="0">
                <a:solidFill>
                  <a:schemeClr val="tx1"/>
                </a:solidFill>
                <a:effectLst/>
                <a:latin typeface="+mn-lt"/>
                <a:ea typeface="+mn-ea"/>
                <a:cs typeface="+mn-cs"/>
              </a:rPr>
              <a:t>Sampling is not conducted during a Phase 1 ESA.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sz="1200" b="0" i="0" u="none" strike="noStrike" kern="1200" dirty="0">
              <a:solidFill>
                <a:schemeClr val="tx1"/>
              </a:solidFill>
              <a:effectLst/>
              <a:latin typeface="+mn-lt"/>
              <a:ea typeface="+mn-ea"/>
              <a:cs typeface="+mn-cs"/>
            </a:endParaRPr>
          </a:p>
          <a:p>
            <a:pPr marL="0" indent="0" rtl="0" fontAlgn="base">
              <a:buFont typeface="Arial" panose="020B0604020202020204" pitchFamily="34" charset="0"/>
              <a:buNone/>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144662-A094-4B77-83F4-BEF0A4E84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91410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KC #4 Answer: b), c), and f)</a:t>
            </a:r>
            <a:r>
              <a:rPr lang="en-US" sz="1200" kern="1200" dirty="0">
                <a:solidFill>
                  <a:schemeClr val="tx1"/>
                </a:solidFill>
                <a:effectLst/>
                <a:latin typeface="+mn-lt"/>
                <a:ea typeface="+mn-ea"/>
                <a:cs typeface="+mn-cs"/>
              </a:rPr>
              <a:t> are correct.</a:t>
            </a:r>
          </a:p>
          <a:p>
            <a:r>
              <a:rPr lang="en-US" sz="1200" kern="1200" dirty="0">
                <a:solidFill>
                  <a:schemeClr val="tx1"/>
                </a:solidFill>
                <a:effectLst/>
                <a:latin typeface="+mn-lt"/>
                <a:ea typeface="+mn-ea"/>
                <a:cs typeface="+mn-cs"/>
              </a:rPr>
              <a:t> </a:t>
            </a:r>
          </a:p>
          <a:p>
            <a:endParaRPr lang="en-US" sz="1200" b="0" i="0" u="none" strike="noStrike" kern="1200" dirty="0">
              <a:solidFill>
                <a:schemeClr val="tx1"/>
              </a:solidFill>
              <a:effectLst/>
              <a:latin typeface="+mn-lt"/>
              <a:ea typeface="+mn-ea"/>
              <a:cs typeface="+mn-cs"/>
            </a:endParaRPr>
          </a:p>
          <a:p>
            <a:pPr marL="0" indent="0" rtl="0" fontAlgn="base">
              <a:buFont typeface="Arial" panose="020B0604020202020204" pitchFamily="34" charset="0"/>
              <a:buNone/>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144662-A094-4B77-83F4-BEF0A4E84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998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KC #5 Answer: c) The Conceptual Model is the hypothesis…</a:t>
            </a:r>
            <a:endParaRPr lang="en-US" sz="1200" b="0" i="0" u="none" strike="noStrike" kern="1200" dirty="0">
              <a:solidFill>
                <a:schemeClr val="tx1"/>
              </a:solidFill>
              <a:effectLst/>
              <a:latin typeface="+mn-lt"/>
              <a:ea typeface="+mn-ea"/>
              <a:cs typeface="+mn-cs"/>
            </a:endParaRPr>
          </a:p>
          <a:p>
            <a:endParaRPr lang="en-US" sz="1200" i="1" kern="1200" dirty="0">
              <a:solidFill>
                <a:schemeClr val="tx1"/>
              </a:solidFill>
              <a:effectLst/>
              <a:latin typeface="+mn-lt"/>
              <a:ea typeface="+mn-ea"/>
              <a:cs typeface="+mn-cs"/>
            </a:endParaRPr>
          </a:p>
          <a:p>
            <a:pPr marL="17145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144662-A094-4B77-83F4-BEF0A4E84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58770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include some photographs of recognized environmental conditions (RECs). There will be some RECs placed throughout the room. Please make notes of these and be prepared to report out.</a:t>
            </a:r>
          </a:p>
          <a:p>
            <a:endParaRPr lang="en-US" dirty="0"/>
          </a:p>
        </p:txBody>
      </p:sp>
      <p:sp>
        <p:nvSpPr>
          <p:cNvPr id="4" name="Slide Number Placeholder 3"/>
          <p:cNvSpPr>
            <a:spLocks noGrp="1"/>
          </p:cNvSpPr>
          <p:nvPr>
            <p:ph type="sldNum" sz="quarter" idx="5"/>
          </p:nvPr>
        </p:nvSpPr>
        <p:spPr/>
        <p:txBody>
          <a:bodyPr/>
          <a:lstStyle/>
          <a:p>
            <a:fld id="{E0144662-A094-4B77-83F4-BEF0A4E8409B}" type="slidenum">
              <a:rPr lang="en-US" smtClean="0"/>
              <a:t>37</a:t>
            </a:fld>
            <a:endParaRPr lang="en-US" dirty="0"/>
          </a:p>
        </p:txBody>
      </p:sp>
    </p:spTree>
    <p:extLst>
      <p:ext uri="{BB962C8B-B14F-4D97-AF65-F5344CB8AC3E}">
        <p14:creationId xmlns:p14="http://schemas.microsoft.com/office/powerpoint/2010/main" val="19173701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play an interactive game. Squares of paper represent either Phase 1 ESA or Phase 2 ESA activities. Participants will sort the squares into the appropriate category of Phase 1 or Phase 2 ESA.</a:t>
            </a:r>
          </a:p>
          <a:p>
            <a:endParaRPr lang="en-US" dirty="0"/>
          </a:p>
        </p:txBody>
      </p:sp>
      <p:sp>
        <p:nvSpPr>
          <p:cNvPr id="4" name="Slide Number Placeholder 3"/>
          <p:cNvSpPr>
            <a:spLocks noGrp="1"/>
          </p:cNvSpPr>
          <p:nvPr>
            <p:ph type="sldNum" sz="quarter" idx="5"/>
          </p:nvPr>
        </p:nvSpPr>
        <p:spPr/>
        <p:txBody>
          <a:bodyPr/>
          <a:lstStyle/>
          <a:p>
            <a:fld id="{E0144662-A094-4B77-83F4-BEF0A4E8409B}" type="slidenum">
              <a:rPr lang="en-US" smtClean="0"/>
              <a:t>38</a:t>
            </a:fld>
            <a:endParaRPr lang="en-US" dirty="0"/>
          </a:p>
        </p:txBody>
      </p:sp>
    </p:spTree>
    <p:extLst>
      <p:ext uri="{BB962C8B-B14F-4D97-AF65-F5344CB8AC3E}">
        <p14:creationId xmlns:p14="http://schemas.microsoft.com/office/powerpoint/2010/main" val="30150050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With support from the Comprehensive Environmental Response, Compensation, and Liability Act (CERCLA), also known as Superfund, CERCLA 128 (a) funding (i.e., funding to states, tribes, and territories from US EPA), state brownfields programs oversee assessment and cleanup activities at the majority of funded brownfields properties across the country. The Michigan Department of Environmental Quality provides a useful example of the tiered approach to clean up in Risk</a:t>
            </a:r>
            <a:r>
              <a:rPr lang="en-US" sz="1200" kern="1200" baseline="0" dirty="0">
                <a:solidFill>
                  <a:schemeClr val="tx1"/>
                </a:solidFill>
                <a:effectLst/>
                <a:latin typeface="+mn-lt"/>
                <a:ea typeface="+mn-ea"/>
                <a:cs typeface="+mn-cs"/>
              </a:rPr>
              <a:t> Based Corrective Action (RCBA)</a:t>
            </a:r>
            <a:r>
              <a:rPr lang="en-US" sz="1200" kern="1200" dirty="0">
                <a:solidFill>
                  <a:schemeClr val="tx1"/>
                </a:solidFill>
                <a:effectLst/>
                <a:latin typeface="+mn-lt"/>
                <a:ea typeface="+mn-ea"/>
                <a:cs typeface="+mn-cs"/>
              </a:rPr>
              <a: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Risk Based Corrective Action  helps you to: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Categorize sites according to risk</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Allocate resources for maximum protection of human health and the environment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Provide appropriate level of oversight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Move all sites forward quickly</a:t>
            </a:r>
          </a:p>
          <a:p>
            <a:r>
              <a:rPr lang="en-US" sz="1200" b="1" kern="1200" dirty="0">
                <a:solidFill>
                  <a:schemeClr val="tx1"/>
                </a:solidFill>
                <a:effectLst/>
                <a:latin typeface="+mn-lt"/>
                <a:ea typeface="+mn-ea"/>
                <a:cs typeface="+mn-cs"/>
              </a:rPr>
              <a:t>You can use RBCA to: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Identify exposure pathways and receptors at a site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Determine the level and urgency of response required at a site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Determine the level of oversight appropriate for a site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Incorporate risk analysis into all phases of the corrective action process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Select appropriate and cost-effective corrective action measures</a:t>
            </a:r>
          </a:p>
          <a:p>
            <a:endParaRPr lang="en-US" dirty="0"/>
          </a:p>
          <a:p>
            <a:endParaRPr lang="en-US" dirty="0"/>
          </a:p>
        </p:txBody>
      </p:sp>
      <p:sp>
        <p:nvSpPr>
          <p:cNvPr id="4" name="Slide Number Placeholder 3"/>
          <p:cNvSpPr>
            <a:spLocks noGrp="1"/>
          </p:cNvSpPr>
          <p:nvPr>
            <p:ph type="sldNum" sz="quarter" idx="5"/>
          </p:nvPr>
        </p:nvSpPr>
        <p:spPr/>
        <p:txBody>
          <a:bodyPr/>
          <a:lstStyle/>
          <a:p>
            <a:fld id="{E0144662-A094-4B77-83F4-BEF0A4E8409B}" type="slidenum">
              <a:rPr lang="en-US" smtClean="0"/>
              <a:t>39</a:t>
            </a:fld>
            <a:endParaRPr lang="en-US" dirty="0"/>
          </a:p>
        </p:txBody>
      </p:sp>
    </p:spTree>
    <p:extLst>
      <p:ext uri="{BB962C8B-B14F-4D97-AF65-F5344CB8AC3E}">
        <p14:creationId xmlns:p14="http://schemas.microsoft.com/office/powerpoint/2010/main" val="19776285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Tier 1 </a:t>
            </a:r>
            <a:r>
              <a:rPr lang="en-US" sz="1200" kern="1200" dirty="0">
                <a:solidFill>
                  <a:schemeClr val="tx1"/>
                </a:solidFill>
                <a:effectLst/>
                <a:latin typeface="+mn-lt"/>
                <a:ea typeface="+mn-ea"/>
                <a:cs typeface="+mn-cs"/>
              </a:rPr>
              <a:t>consists of a qualitative risk-assessment based on general site assessment information. At this stage, data identifies obvious environmental impacts: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Sensitive receptors (e.g., schools, homes, water bodies)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Significant exposure pathways (e.g., drinking water wells, vapor transport, other)</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Tier 2</a:t>
            </a:r>
            <a:r>
              <a:rPr lang="en-US" sz="1200" kern="1200" dirty="0">
                <a:solidFill>
                  <a:schemeClr val="tx1"/>
                </a:solidFill>
                <a:effectLst/>
                <a:latin typeface="+mn-lt"/>
                <a:ea typeface="+mn-ea"/>
                <a:cs typeface="+mn-cs"/>
              </a:rPr>
              <a:t> uses more site-specific data to determine the appropriate risk-based actions, including: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Characterization and monitoring</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Projections of expected levels of contamination after treatment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Potential plume migration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Reasonable maximum exposure scenarios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Tier 3 </a:t>
            </a:r>
            <a:r>
              <a:rPr lang="en-US" sz="1200" kern="1200" dirty="0">
                <a:solidFill>
                  <a:schemeClr val="tx1"/>
                </a:solidFill>
                <a:effectLst/>
                <a:latin typeface="+mn-lt"/>
                <a:ea typeface="+mn-ea"/>
                <a:cs typeface="+mn-cs"/>
              </a:rPr>
              <a:t>focuses completely on the site-specific conditions, such as fate and transport phenomena as well as descriptions of the range of possible exposures and risks. Site-specific risk assessment models may also be developed. Due to the costs involved, this analysis is suited to only large sites.</a:t>
            </a: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The goal of all tiers in the tiered approach to cleanup is to achieve similar levels of protection.  The difference is that, in moving to higher tiers, more efficient and cost-effective corrective action results because the conservative assumptions of earlier tiers are replaced with more realistic site-specific assumptions.</a:t>
            </a:r>
          </a:p>
          <a:p>
            <a:endParaRPr lang="en-US" sz="1200"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pPr marL="0" indent="0" rtl="0" fontAlgn="base">
              <a:buFont typeface="Arial" panose="020B0604020202020204" pitchFamily="34" charset="0"/>
              <a:buNone/>
            </a:pPr>
            <a:endParaRPr lang="en-US" sz="1200" b="1"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144662-A094-4B77-83F4-BEF0A4E84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197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Distribute pre-test.  Collect all pre-tests when finished.</a:t>
            </a:r>
          </a:p>
          <a:p>
            <a:endParaRPr lang="en-US" dirty="0"/>
          </a:p>
        </p:txBody>
      </p:sp>
      <p:sp>
        <p:nvSpPr>
          <p:cNvPr id="4" name="Slide Number Placeholder 3"/>
          <p:cNvSpPr>
            <a:spLocks noGrp="1"/>
          </p:cNvSpPr>
          <p:nvPr>
            <p:ph type="sldNum" sz="quarter" idx="5"/>
          </p:nvPr>
        </p:nvSpPr>
        <p:spPr/>
        <p:txBody>
          <a:bodyPr/>
          <a:lstStyle/>
          <a:p>
            <a:fld id="{E0144662-A094-4B77-83F4-BEF0A4E8409B}" type="slidenum">
              <a:rPr lang="en-US" smtClean="0"/>
              <a:t>4</a:t>
            </a:fld>
            <a:endParaRPr lang="en-US" dirty="0"/>
          </a:p>
        </p:txBody>
      </p:sp>
    </p:spTree>
    <p:extLst>
      <p:ext uri="{BB962C8B-B14F-4D97-AF65-F5344CB8AC3E}">
        <p14:creationId xmlns:p14="http://schemas.microsoft.com/office/powerpoint/2010/main" val="2502475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a:solidFill>
                  <a:schemeClr val="tx1"/>
                </a:solidFill>
                <a:effectLst/>
                <a:latin typeface="+mn-lt"/>
                <a:ea typeface="+mn-ea"/>
                <a:cs typeface="+mn-cs"/>
              </a:rPr>
              <a:t>KC Answer: a) True</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0144662-A094-4B77-83F4-BEF0A4E8409B}" type="slidenum">
              <a:rPr lang="en-US" smtClean="0"/>
              <a:t>41</a:t>
            </a:fld>
            <a:endParaRPr lang="en-US" dirty="0"/>
          </a:p>
        </p:txBody>
      </p:sp>
    </p:spTree>
    <p:extLst>
      <p:ext uri="{BB962C8B-B14F-4D97-AF65-F5344CB8AC3E}">
        <p14:creationId xmlns:p14="http://schemas.microsoft.com/office/powerpoint/2010/main" val="29171472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endParaRPr lang="en-US" dirty="0"/>
          </a:p>
        </p:txBody>
      </p:sp>
      <p:sp>
        <p:nvSpPr>
          <p:cNvPr id="4" name="Slide Number Placeholder 3"/>
          <p:cNvSpPr>
            <a:spLocks noGrp="1"/>
          </p:cNvSpPr>
          <p:nvPr>
            <p:ph type="sldNum" sz="quarter" idx="5"/>
          </p:nvPr>
        </p:nvSpPr>
        <p:spPr/>
        <p:txBody>
          <a:bodyPr/>
          <a:lstStyle/>
          <a:p>
            <a:fld id="{E0144662-A094-4B77-83F4-BEF0A4E8409B}" type="slidenum">
              <a:rPr lang="en-US" smtClean="0"/>
              <a:t>42</a:t>
            </a:fld>
            <a:endParaRPr lang="en-US" dirty="0"/>
          </a:p>
        </p:txBody>
      </p:sp>
    </p:spTree>
    <p:extLst>
      <p:ext uri="{BB962C8B-B14F-4D97-AF65-F5344CB8AC3E}">
        <p14:creationId xmlns:p14="http://schemas.microsoft.com/office/powerpoint/2010/main" val="3997678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a land reuse site has been evaluated for contamination, either through an ESA II or by a state or federal regulatory agency, the community members may have concerns about exposure to contamination. Through the </a:t>
            </a:r>
            <a:r>
              <a:rPr lang="en-US" sz="1200" u="sng" kern="1200" dirty="0">
                <a:solidFill>
                  <a:schemeClr val="tx1"/>
                </a:solidFill>
                <a:effectLst/>
                <a:latin typeface="+mn-lt"/>
                <a:ea typeface="+mn-ea"/>
                <a:cs typeface="+mn-cs"/>
                <a:hlinkClick r:id="rId3"/>
              </a:rPr>
              <a:t>ATSDR Partnership to Promote</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Local Efforts to Reduce Environmental Exposure </a:t>
            </a:r>
            <a:r>
              <a:rPr lang="en-US" sz="1200" kern="1200" dirty="0">
                <a:solidFill>
                  <a:schemeClr val="tx1"/>
                </a:solidFill>
                <a:effectLst/>
                <a:latin typeface="+mn-lt"/>
                <a:ea typeface="+mn-ea"/>
                <a:cs typeface="+mn-cs"/>
              </a:rPr>
              <a:t>(APPLETREE), </a:t>
            </a:r>
            <a:r>
              <a:rPr lang="en-US" sz="1200" u="sng" kern="1200" dirty="0">
                <a:solidFill>
                  <a:schemeClr val="tx1"/>
                </a:solidFill>
                <a:effectLst/>
                <a:latin typeface="+mn-lt"/>
                <a:ea typeface="+mn-ea"/>
                <a:cs typeface="+mn-cs"/>
              </a:rPr>
              <a:t>ATSDR can fund state and tribal governments or organizations to conduct these activities at land reuse sites. </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part of the public health</a:t>
            </a:r>
            <a:r>
              <a:rPr lang="en-US" sz="1200" kern="1200" baseline="0" dirty="0">
                <a:solidFill>
                  <a:schemeClr val="tx1"/>
                </a:solidFill>
                <a:effectLst/>
                <a:latin typeface="+mn-lt"/>
                <a:ea typeface="+mn-ea"/>
                <a:cs typeface="+mn-cs"/>
              </a:rPr>
              <a:t> assessment process, </a:t>
            </a:r>
            <a:r>
              <a:rPr lang="en-US" sz="1200" kern="1200" dirty="0">
                <a:solidFill>
                  <a:schemeClr val="tx1"/>
                </a:solidFill>
                <a:effectLst/>
                <a:latin typeface="+mn-lt"/>
                <a:ea typeface="+mn-ea"/>
                <a:cs typeface="+mn-cs"/>
              </a:rPr>
              <a:t>ATSDR and APPLETREE partners investigate and respond to harmful exposures in communities and educate the public on exposure protection. In 2017, for example, ATSDR funded 25 state health agencies. Since 1988, ATSDR and their partners have completed over 2,700 health assessments at land reuse sites across the country, of which 274 were brownfields. ATSDR discovered health hazards at 42% of these brownfield sites.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E0144662-A094-4B77-83F4-BEF0A4E8409B}" type="slidenum">
              <a:rPr lang="en-US" smtClean="0"/>
              <a:t>43</a:t>
            </a:fld>
            <a:endParaRPr lang="en-US" dirty="0"/>
          </a:p>
        </p:txBody>
      </p:sp>
    </p:spTree>
    <p:extLst>
      <p:ext uri="{BB962C8B-B14F-4D97-AF65-F5344CB8AC3E}">
        <p14:creationId xmlns:p14="http://schemas.microsoft.com/office/powerpoint/2010/main" val="140993138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During the health assessment</a:t>
            </a:r>
            <a:r>
              <a:rPr lang="en-US" sz="1200" u="sng"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process, either ATSDR or an APPLETREE partner may review environmental data to determine potential adverse health effects on people who may live near or access a land reuse site. Watch the following video (https://www.atsdr.cdc.gov/videos/health_assessment_process.htm) to understand how the health assessment process might work in a community.</a:t>
            </a:r>
          </a:p>
          <a:p>
            <a:endParaRPr lang="en-US" sz="1200" b="0" i="0" u="none" strike="noStrike" kern="1200" dirty="0">
              <a:solidFill>
                <a:schemeClr val="tx1"/>
              </a:solidFill>
              <a:effectLst/>
              <a:latin typeface="+mn-lt"/>
              <a:ea typeface="+mn-ea"/>
              <a:cs typeface="+mn-cs"/>
            </a:endParaRPr>
          </a:p>
          <a:p>
            <a:endParaRPr lang="en-US" sz="1200" i="1" kern="1200" dirty="0">
              <a:solidFill>
                <a:schemeClr val="tx1"/>
              </a:solidFill>
              <a:effectLst/>
              <a:latin typeface="+mn-lt"/>
              <a:ea typeface="+mn-ea"/>
              <a:cs typeface="+mn-cs"/>
            </a:endParaRPr>
          </a:p>
          <a:p>
            <a:pPr marL="17145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144662-A094-4B77-83F4-BEF0A4E84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8121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ATSDR assesses and responds to site-specific issues involving exposure to hazardous substances in the environment. Through the cooperative agreement program, </a:t>
            </a:r>
            <a:r>
              <a:rPr lang="en-US" sz="1200" i="1" kern="1200" dirty="0">
                <a:solidFill>
                  <a:schemeClr val="tx1"/>
                </a:solidFill>
                <a:effectLst/>
                <a:latin typeface="+mn-lt"/>
                <a:ea typeface="+mn-ea"/>
                <a:cs typeface="+mn-cs"/>
              </a:rPr>
              <a:t>ATSDR’s Partnership to Promote Local Efforts to Reduce Environmental Exposure (APPLETREE)</a:t>
            </a:r>
            <a:r>
              <a:rPr lang="en-US" sz="1200" kern="1200" dirty="0">
                <a:solidFill>
                  <a:schemeClr val="tx1"/>
                </a:solidFill>
                <a:effectLst/>
                <a:latin typeface="+mn-lt"/>
                <a:ea typeface="+mn-ea"/>
                <a:cs typeface="+mn-cs"/>
              </a:rPr>
              <a:t>, ATSDR gives states resources and guidance to do this work as well.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ATSDR and our APPLETREE partners:</a:t>
            </a:r>
          </a:p>
          <a:p>
            <a:pPr marL="171450" indent="-171450">
              <a:buFont typeface="Arial" panose="020B0604020202020204" pitchFamily="34" charset="0"/>
              <a:buChar char="•"/>
            </a:pPr>
            <a:r>
              <a:rPr lang="en-US" dirty="0"/>
              <a:t>Identify</a:t>
            </a:r>
            <a:r>
              <a:rPr lang="en-US" b="0" dirty="0"/>
              <a:t> exposure pathways at specific sites</a:t>
            </a:r>
          </a:p>
          <a:p>
            <a:pPr marL="171450" indent="-171450">
              <a:buFont typeface="Arial" panose="020B0604020202020204" pitchFamily="34" charset="0"/>
              <a:buChar char="•"/>
            </a:pPr>
            <a:r>
              <a:rPr lang="en-US" dirty="0"/>
              <a:t>Evaluate</a:t>
            </a:r>
            <a:r>
              <a:rPr lang="en-US" b="0" dirty="0"/>
              <a:t> environmental and health data to identify potential health risks</a:t>
            </a:r>
          </a:p>
          <a:p>
            <a:pPr marL="171450" indent="-171450">
              <a:buFont typeface="Arial" panose="020B0604020202020204" pitchFamily="34" charset="0"/>
              <a:buChar char="•"/>
            </a:pPr>
            <a:r>
              <a:rPr lang="en-US" dirty="0"/>
              <a:t>Recommend</a:t>
            </a:r>
            <a:r>
              <a:rPr lang="en-US" b="0" dirty="0"/>
              <a:t> ways to prevent exposures</a:t>
            </a:r>
          </a:p>
          <a:p>
            <a:pPr marL="171450" indent="-171450">
              <a:buFont typeface="Arial" panose="020B0604020202020204" pitchFamily="34" charset="0"/>
              <a:buChar char="•"/>
            </a:pPr>
            <a:r>
              <a:rPr lang="en-US" dirty="0"/>
              <a:t>Educate</a:t>
            </a:r>
            <a:r>
              <a:rPr lang="en-US" b="0" dirty="0"/>
              <a:t> affected communities and local health professionals about site contamination and potential health effects</a:t>
            </a:r>
          </a:p>
          <a:p>
            <a:r>
              <a:rPr lang="en-US" sz="1200" i="0" kern="1200" dirty="0">
                <a:solidFill>
                  <a:schemeClr val="tx1"/>
                </a:solidFill>
                <a:effectLst/>
                <a:latin typeface="+mn-lt"/>
                <a:ea typeface="+mn-ea"/>
                <a:cs typeface="+mn-cs"/>
              </a:rPr>
              <a:t> </a:t>
            </a: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144662-A094-4B77-83F4-BEF0A4E84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62345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ATSDR incorporates elements of risk assessment into its public health assessment (PHA) process. Since 1986, ATSDR has been required by law to conduct a PHA at each of the sites on the </a:t>
            </a:r>
            <a:r>
              <a:rPr lang="en-US" sz="1200" u="sng" kern="1200" dirty="0">
                <a:solidFill>
                  <a:schemeClr val="tx1"/>
                </a:solidFill>
                <a:effectLst/>
                <a:latin typeface="+mn-lt"/>
                <a:ea typeface="+mn-ea"/>
                <a:cs typeface="+mn-cs"/>
                <a:hlinkClick r:id="rId3"/>
              </a:rPr>
              <a:t>EPA National Priorities List</a:t>
            </a:r>
            <a:r>
              <a:rPr lang="en-US" sz="1200" kern="1200" dirty="0">
                <a:solidFill>
                  <a:schemeClr val="tx1"/>
                </a:solidFill>
                <a:effectLst/>
                <a:latin typeface="+mn-lt"/>
                <a:ea typeface="+mn-ea"/>
                <a:cs typeface="+mn-cs"/>
              </a:rPr>
              <a:t>. The aim of these evaluations is to find out if people are being exposed to hazardous substances and, if so, whether that exposure is harmful and should be stopped or reduced.  ATSDR Public Health</a:t>
            </a:r>
            <a:r>
              <a:rPr lang="en-US" sz="1200" kern="1200" baseline="0" dirty="0">
                <a:solidFill>
                  <a:schemeClr val="tx1"/>
                </a:solidFill>
                <a:effectLst/>
                <a:latin typeface="+mn-lt"/>
                <a:ea typeface="+mn-ea"/>
                <a:cs typeface="+mn-cs"/>
              </a:rPr>
              <a:t> Assessments/Consultations are available online on our website (link on slide).</a:t>
            </a:r>
          </a:p>
          <a:p>
            <a:endParaRPr lang="en-US" sz="1200" kern="1200" baseline="0" dirty="0">
              <a:solidFill>
                <a:schemeClr val="tx1"/>
              </a:solidFill>
              <a:effectLst/>
              <a:latin typeface="+mn-lt"/>
              <a:ea typeface="+mn-ea"/>
              <a:cs typeface="+mn-cs"/>
            </a:endParaRPr>
          </a:p>
          <a:p>
            <a:pPr marL="0" indent="0">
              <a:buNone/>
            </a:pPr>
            <a:r>
              <a:rPr lang="en-US" b="0" dirty="0"/>
              <a:t>ATSDR PHA evaluates:</a:t>
            </a:r>
          </a:p>
          <a:p>
            <a:pPr marL="171450" indent="-171450">
              <a:buFont typeface="Arial" panose="020B0604020202020204" pitchFamily="34" charset="0"/>
              <a:buChar char="•"/>
            </a:pPr>
            <a:r>
              <a:rPr lang="en-US" b="0" dirty="0"/>
              <a:t>Hazardous waste site</a:t>
            </a:r>
          </a:p>
          <a:p>
            <a:pPr marL="171450" indent="-171450">
              <a:buFont typeface="Arial" panose="020B0604020202020204" pitchFamily="34" charset="0"/>
              <a:buChar char="•"/>
            </a:pPr>
            <a:r>
              <a:rPr lang="en-US" b="0" dirty="0"/>
              <a:t>Hazardous substances</a:t>
            </a:r>
          </a:p>
          <a:p>
            <a:pPr marL="171450" indent="-171450">
              <a:buFont typeface="Arial" panose="020B0604020202020204" pitchFamily="34" charset="0"/>
              <a:buChar char="•"/>
            </a:pPr>
            <a:r>
              <a:rPr lang="en-US" b="0" dirty="0"/>
              <a:t>Health outcomes</a:t>
            </a:r>
          </a:p>
          <a:p>
            <a:pPr marL="171450" indent="-171450">
              <a:buFont typeface="Arial" panose="020B0604020202020204" pitchFamily="34" charset="0"/>
              <a:buChar char="•"/>
            </a:pPr>
            <a:r>
              <a:rPr lang="en-US" b="0" dirty="0"/>
              <a:t>Community concerns</a:t>
            </a:r>
          </a:p>
          <a:p>
            <a:r>
              <a:rPr lang="en-US" sz="1200" kern="1200" baseline="0" dirty="0">
                <a:solidFill>
                  <a:schemeClr val="tx1"/>
                </a:solidFill>
                <a:effectLst/>
                <a:latin typeface="+mn-lt"/>
                <a:ea typeface="+mn-ea"/>
                <a:cs typeface="+mn-cs"/>
              </a:rPr>
              <a:t> </a:t>
            </a:r>
          </a:p>
          <a:p>
            <a:endParaRPr lang="en-US" sz="1200" kern="1200" baseline="0" dirty="0">
              <a:solidFill>
                <a:schemeClr val="tx1"/>
              </a:solidFill>
              <a:effectLst/>
              <a:latin typeface="+mn-lt"/>
              <a:ea typeface="+mn-ea"/>
              <a:cs typeface="+mn-cs"/>
            </a:endParaRPr>
          </a:p>
          <a:p>
            <a:pPr marL="17145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144662-A094-4B77-83F4-BEF0A4E84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4556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ea typeface="+mn-ea"/>
                <a:cs typeface="+mn-cs"/>
              </a:rPr>
              <a:t> </a:t>
            </a:r>
          </a:p>
          <a:p>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Residents, agencies, and others can petition ATSDR for a Public Health Assessment/Consultation to investigate</a:t>
            </a:r>
            <a:r>
              <a:rPr lang="en-US" dirty="0"/>
              <a:t> </a:t>
            </a:r>
          </a:p>
          <a:p>
            <a:pPr marL="228600" indent="-228600">
              <a:buAutoNum type="arabicParenR"/>
            </a:pPr>
            <a:r>
              <a:rPr lang="en-US" dirty="0"/>
              <a:t>whether there are chemicals in your community, </a:t>
            </a:r>
          </a:p>
          <a:p>
            <a:pPr marL="228600" indent="-228600">
              <a:buAutoNum type="arabicParenR"/>
            </a:pPr>
            <a:r>
              <a:rPr lang="en-US" dirty="0"/>
              <a:t>if those chemicals could get into your body, and </a:t>
            </a:r>
          </a:p>
          <a:p>
            <a:pPr marL="228600" indent="-228600">
              <a:buAutoNum type="arabicParenR"/>
            </a:pPr>
            <a:r>
              <a:rPr lang="en-US" dirty="0"/>
              <a:t>if they could affect your health.</a:t>
            </a:r>
            <a:r>
              <a:rPr lang="en-US" sz="1200" kern="1200" baseline="0" dirty="0">
                <a:solidFill>
                  <a:schemeClr val="tx1"/>
                </a:solidFill>
                <a:effectLst/>
                <a:latin typeface="+mn-lt"/>
                <a:ea typeface="+mn-ea"/>
                <a:cs typeface="+mn-cs"/>
              </a:rPr>
              <a:t> </a:t>
            </a:r>
          </a:p>
          <a:p>
            <a:pPr marL="228600" indent="-228600">
              <a:buAutoNum type="arabicParenR"/>
            </a:pPr>
            <a:endParaRPr lang="en-US" sz="1200" kern="1200" baseline="0" dirty="0">
              <a:solidFill>
                <a:schemeClr val="tx1"/>
              </a:solidFill>
              <a:effectLst/>
              <a:latin typeface="+mn-lt"/>
              <a:ea typeface="+mn-ea"/>
              <a:cs typeface="+mn-cs"/>
            </a:endParaRPr>
          </a:p>
          <a:p>
            <a:pPr marL="0" indent="0">
              <a:buNone/>
            </a:pPr>
            <a:r>
              <a:rPr lang="en-US" dirty="0"/>
              <a:t>ATSDR can’t </a:t>
            </a:r>
          </a:p>
          <a:p>
            <a:pPr marL="171450" indent="-171450">
              <a:buFont typeface="Arial" panose="020B0604020202020204" pitchFamily="34" charset="0"/>
              <a:buChar char="•"/>
            </a:pPr>
            <a:r>
              <a:rPr lang="en-US" dirty="0"/>
              <a:t>change how a facility operates, </a:t>
            </a:r>
          </a:p>
          <a:p>
            <a:pPr marL="171450" indent="-171450">
              <a:buFont typeface="Arial" panose="020B0604020202020204" pitchFamily="34" charset="0"/>
              <a:buChar char="•"/>
            </a:pPr>
            <a:r>
              <a:rPr lang="en-US" dirty="0"/>
              <a:t>clean up chemicals in your community, </a:t>
            </a:r>
          </a:p>
          <a:p>
            <a:pPr marL="171450" indent="-171450">
              <a:buFont typeface="Arial" panose="020B0604020202020204" pitchFamily="34" charset="0"/>
              <a:buChar char="•"/>
            </a:pPr>
            <a:r>
              <a:rPr lang="en-US" dirty="0"/>
              <a:t>make medical diagnoses, </a:t>
            </a:r>
          </a:p>
          <a:p>
            <a:pPr marL="171450" indent="-171450">
              <a:buFont typeface="Arial" panose="020B0604020202020204" pitchFamily="34" charset="0"/>
              <a:buChar char="•"/>
            </a:pPr>
            <a:r>
              <a:rPr lang="en-US" dirty="0"/>
              <a:t>tell you why there is a lot of illness in your community, </a:t>
            </a:r>
          </a:p>
          <a:p>
            <a:pPr marL="171450" indent="-171450">
              <a:buFont typeface="Arial" panose="020B0604020202020204" pitchFamily="34" charset="0"/>
              <a:buChar char="•"/>
            </a:pPr>
            <a:r>
              <a:rPr lang="en-US" dirty="0"/>
              <a:t>make health conclusions without environmental data, </a:t>
            </a:r>
          </a:p>
          <a:p>
            <a:pPr marL="171450" indent="-171450">
              <a:buFont typeface="Arial" panose="020B0604020202020204" pitchFamily="34" charset="0"/>
              <a:buChar char="•"/>
            </a:pPr>
            <a:r>
              <a:rPr lang="en-US" dirty="0"/>
              <a:t>change zoning codes, or </a:t>
            </a:r>
          </a:p>
          <a:p>
            <a:pPr marL="171450" indent="-171450">
              <a:buFont typeface="Arial" panose="020B0604020202020204" pitchFamily="34" charset="0"/>
              <a:buChar char="•"/>
            </a:pPr>
            <a:r>
              <a:rPr lang="en-US" dirty="0"/>
              <a:t>make another organization treat you with fairness and respect.</a:t>
            </a:r>
            <a:endParaRPr lang="en-US" sz="1200" b="0" i="0" u="none" strike="noStrike" kern="1200" dirty="0">
              <a:solidFill>
                <a:schemeClr val="tx1"/>
              </a:solidFill>
              <a:effectLst/>
              <a:latin typeface="+mn-lt"/>
              <a:ea typeface="+mn-ea"/>
              <a:cs typeface="+mn-cs"/>
            </a:endParaRPr>
          </a:p>
          <a:p>
            <a:pPr marL="171450" indent="-171450" rtl="0" fontAlgn="base">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144662-A094-4B77-83F4-BEF0A4E84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5016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Environmental and health professionals in state or local health agencies may participate in the ATSDR’s Public Health Assessment (PHA) program. ATSDR has created training for health assessors that may be useful for environmental or health professionals in routine site assessment.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u="sng" kern="1200" dirty="0">
                <a:solidFill>
                  <a:schemeClr val="tx1"/>
                </a:solidFill>
                <a:effectLst/>
                <a:latin typeface="+mn-lt"/>
                <a:ea typeface="+mn-ea"/>
                <a:cs typeface="+mn-cs"/>
                <a:hlinkClick r:id="rId3"/>
              </a:rPr>
              <a:t>Health Assessors Training</a:t>
            </a:r>
            <a:r>
              <a:rPr lang="en-US" sz="1200" kern="1200" dirty="0">
                <a:solidFill>
                  <a:schemeClr val="tx1"/>
                </a:solidFill>
                <a:effectLst/>
                <a:latin typeface="+mn-lt"/>
                <a:ea typeface="+mn-ea"/>
                <a:cs typeface="+mn-cs"/>
              </a:rPr>
              <a:t> is divided into three modules: </a:t>
            </a:r>
          </a:p>
          <a:p>
            <a:pPr lvl="0"/>
            <a:r>
              <a:rPr lang="en-US" sz="1200" kern="1200" dirty="0">
                <a:solidFill>
                  <a:schemeClr val="tx1"/>
                </a:solidFill>
                <a:effectLst/>
                <a:latin typeface="+mn-lt"/>
                <a:ea typeface="+mn-ea"/>
                <a:cs typeface="+mn-cs"/>
              </a:rPr>
              <a:t>Mission and Community </a:t>
            </a:r>
          </a:p>
          <a:p>
            <a:pPr lvl="0"/>
            <a:r>
              <a:rPr lang="en-US" sz="1200" kern="1200" dirty="0">
                <a:solidFill>
                  <a:schemeClr val="tx1"/>
                </a:solidFill>
                <a:effectLst/>
                <a:latin typeface="+mn-lt"/>
                <a:ea typeface="+mn-ea"/>
                <a:cs typeface="+mn-cs"/>
              </a:rPr>
              <a:t>Exposure Pathways and Toxicological Evaluation </a:t>
            </a:r>
          </a:p>
          <a:p>
            <a:pPr lvl="0"/>
            <a:r>
              <a:rPr lang="en-US" sz="1200" kern="1200" dirty="0">
                <a:solidFill>
                  <a:schemeClr val="tx1"/>
                </a:solidFill>
                <a:effectLst/>
                <a:latin typeface="+mn-lt"/>
                <a:ea typeface="+mn-ea"/>
                <a:cs typeface="+mn-cs"/>
              </a:rPr>
              <a:t>Evaluating Health Effects Data and Determining Conclusions and Recommendations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Each section provides detailed step by step guidance through the topic area.</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Learning about the Community and Their (Your) Mission</a:t>
            </a:r>
          </a:p>
          <a:p>
            <a:r>
              <a:rPr lang="en-US" sz="1200" i="1" kern="1200" dirty="0">
                <a:solidFill>
                  <a:schemeClr val="tx1"/>
                </a:solidFill>
                <a:effectLst/>
                <a:latin typeface="+mn-lt"/>
                <a:ea typeface="+mn-ea"/>
                <a:cs typeface="+mn-cs"/>
              </a:rPr>
              <a:t>Determining exposure pathways and evaluating toxicology</a:t>
            </a:r>
          </a:p>
          <a:p>
            <a:r>
              <a:rPr lang="en-US" sz="1200" i="1" kern="1200" dirty="0">
                <a:solidFill>
                  <a:schemeClr val="tx1"/>
                </a:solidFill>
                <a:effectLst/>
                <a:latin typeface="+mn-lt"/>
                <a:ea typeface="+mn-ea"/>
                <a:cs typeface="+mn-cs"/>
              </a:rPr>
              <a:t>Evaluating health effects data and Developing Conclusions and Recommendations.</a:t>
            </a:r>
          </a:p>
          <a:p>
            <a:endParaRPr lang="en-US"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144662-A094-4B77-83F4-BEF0A4E84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4431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i="1" dirty="0"/>
              <a:t>The quantitative risk assessment</a:t>
            </a:r>
            <a:r>
              <a:rPr lang="en-US" dirty="0"/>
              <a:t> is used by regulators as part of site remedial investigations to determine the extent to which site remedial action (e.g., cleanup) is needed. The risk assessment provides a numeric estimate of theoretical risk or hazard, assuming no cleanup takes place. It focuses on current and potential future exposures and considers all contaminated media regardless if exposures are occurring or are likely to occur. By design, it generally uses standard (default) protective exposure assumptions when evaluating site risk.</a:t>
            </a:r>
            <a:endParaRPr lang="en-US" b="0" dirty="0"/>
          </a:p>
          <a:p>
            <a:pPr marL="0" indent="0">
              <a:buNone/>
            </a:pPr>
            <a:endParaRPr lang="en-US" b="0" dirty="0"/>
          </a:p>
          <a:p>
            <a:pPr marL="0" indent="0">
              <a:buNone/>
            </a:pPr>
            <a:r>
              <a:rPr lang="en-US" b="0" dirty="0"/>
              <a:t>Risk Assessment:</a:t>
            </a:r>
          </a:p>
          <a:p>
            <a:pPr marL="171450" indent="-171450">
              <a:buFont typeface="Arial" panose="020B0604020202020204" pitchFamily="34" charset="0"/>
              <a:buChar char="•"/>
            </a:pPr>
            <a:r>
              <a:rPr lang="en-US" b="0" dirty="0"/>
              <a:t>Extent of contamination</a:t>
            </a:r>
          </a:p>
          <a:p>
            <a:pPr marL="171450" indent="-171450">
              <a:buFont typeface="Arial" panose="020B0604020202020204" pitchFamily="34" charset="0"/>
              <a:buChar char="•"/>
            </a:pPr>
            <a:r>
              <a:rPr lang="en-US" b="0" dirty="0"/>
              <a:t>Numeric estimate of risk without cleanup</a:t>
            </a:r>
          </a:p>
          <a:p>
            <a:pPr marL="171450" indent="-171450">
              <a:buFont typeface="Arial" panose="020B0604020202020204" pitchFamily="34" charset="0"/>
              <a:buChar char="•"/>
            </a:pPr>
            <a:r>
              <a:rPr lang="en-US" dirty="0"/>
              <a:t>Current</a:t>
            </a:r>
            <a:r>
              <a:rPr lang="en-US" b="0" dirty="0"/>
              <a:t> and potential </a:t>
            </a:r>
            <a:r>
              <a:rPr lang="en-US" dirty="0"/>
              <a:t>future</a:t>
            </a:r>
            <a:r>
              <a:rPr lang="en-US" b="0" dirty="0"/>
              <a:t> exposures</a:t>
            </a:r>
          </a:p>
          <a:p>
            <a:pPr marL="171450" indent="-171450">
              <a:buFont typeface="Arial" panose="020B0604020202020204" pitchFamily="34" charset="0"/>
              <a:buChar char="•"/>
            </a:pPr>
            <a:r>
              <a:rPr lang="en-US" dirty="0"/>
              <a:t>All</a:t>
            </a:r>
            <a:r>
              <a:rPr lang="en-US" b="0" dirty="0"/>
              <a:t> contaminated media regardless of exposure</a:t>
            </a:r>
          </a:p>
          <a:p>
            <a:pPr marL="171450" indent="-171450">
              <a:buFont typeface="Arial" panose="020B0604020202020204" pitchFamily="34" charset="0"/>
              <a:buChar char="•"/>
            </a:pPr>
            <a:r>
              <a:rPr lang="en-US" dirty="0"/>
              <a:t>Standard</a:t>
            </a:r>
            <a:r>
              <a:rPr lang="en-US" b="0" dirty="0"/>
              <a:t> protective exposure assumptions</a:t>
            </a:r>
          </a:p>
          <a:p>
            <a:endParaRPr lang="en-US" sz="1200" i="1" kern="1200" dirty="0">
              <a:solidFill>
                <a:schemeClr val="tx1"/>
              </a:solidFill>
              <a:effectLst/>
              <a:latin typeface="+mn-lt"/>
              <a:ea typeface="+mn-ea"/>
              <a:cs typeface="+mn-cs"/>
            </a:endParaRPr>
          </a:p>
          <a:p>
            <a:endParaRPr lang="en-US" dirty="0"/>
          </a:p>
          <a:p>
            <a:r>
              <a:rPr lang="en-US" i="1" dirty="0"/>
              <a:t>The public health assessment</a:t>
            </a:r>
            <a:r>
              <a:rPr lang="en-US" dirty="0"/>
              <a:t> is used by ATSDR to identify possible harmful exposures and to recommend actions needed to protect public health. ATSDR considers the same environmental data as EPA, but focuses more closely on site-specific exposure conditions, specific community health concerns, and any available health outcome data to provide a more qualitative, less theoretical evaluation of possible public health hazards. It considers past exposures in addition to current and potential future exposures.</a:t>
            </a:r>
          </a:p>
          <a:p>
            <a:endParaRPr lang="en-US" dirty="0"/>
          </a:p>
          <a:p>
            <a:pPr marL="0" indent="0">
              <a:buNone/>
            </a:pPr>
            <a:r>
              <a:rPr lang="en-US" b="0" dirty="0"/>
              <a:t>Public Health Assessment:</a:t>
            </a:r>
          </a:p>
          <a:p>
            <a:pPr marL="171450" indent="-171450">
              <a:buFont typeface="Arial" panose="020B0604020202020204" pitchFamily="34" charset="0"/>
              <a:buChar char="•"/>
            </a:pPr>
            <a:r>
              <a:rPr lang="en-US" b="0" dirty="0"/>
              <a:t>Identify possible harmful exposures</a:t>
            </a:r>
          </a:p>
          <a:p>
            <a:pPr marL="171450" indent="-171450">
              <a:buFont typeface="Arial" panose="020B0604020202020204" pitchFamily="34" charset="0"/>
              <a:buChar char="•"/>
            </a:pPr>
            <a:r>
              <a:rPr lang="en-US" b="0" dirty="0"/>
              <a:t>Numeric estimate of risk</a:t>
            </a:r>
          </a:p>
          <a:p>
            <a:pPr marL="171450" indent="-171450">
              <a:buFont typeface="Arial" panose="020B0604020202020204" pitchFamily="34" charset="0"/>
              <a:buChar char="•"/>
            </a:pPr>
            <a:r>
              <a:rPr lang="en-US" b="0" dirty="0"/>
              <a:t>Past, current,  and potential future exposure assessment</a:t>
            </a:r>
          </a:p>
          <a:p>
            <a:pPr marL="171450" indent="-171450">
              <a:buFont typeface="Arial" panose="020B0604020202020204" pitchFamily="34" charset="0"/>
              <a:buChar char="•"/>
            </a:pPr>
            <a:r>
              <a:rPr lang="en-US" b="0" dirty="0"/>
              <a:t>Toxicologic assessment specific to community</a:t>
            </a:r>
          </a:p>
          <a:p>
            <a:pPr marL="171450" indent="-171450">
              <a:buFont typeface="Arial" panose="020B0604020202020204" pitchFamily="34" charset="0"/>
              <a:buChar char="•"/>
            </a:pPr>
            <a:r>
              <a:rPr lang="en-US" b="0" dirty="0"/>
              <a:t>Review community health concerns</a:t>
            </a:r>
          </a:p>
          <a:p>
            <a:pPr marL="171450" indent="-171450">
              <a:buFont typeface="Arial" panose="020B0604020202020204" pitchFamily="34" charset="0"/>
              <a:buChar char="•"/>
            </a:pPr>
            <a:r>
              <a:rPr lang="en-US" b="0" dirty="0"/>
              <a:t>Review of health outcome data</a:t>
            </a:r>
          </a:p>
          <a:p>
            <a:pPr marL="171450" indent="-171450">
              <a:buFont typeface="Arial" panose="020B0604020202020204" pitchFamily="34" charset="0"/>
              <a:buChar char="•"/>
            </a:pPr>
            <a:r>
              <a:rPr lang="en-US" b="0" dirty="0"/>
              <a:t>Recommendations to reduce or prevent exposures</a:t>
            </a:r>
          </a:p>
          <a:p>
            <a:endParaRPr lang="en-US" dirty="0"/>
          </a:p>
          <a:p>
            <a:endParaRPr lang="en-US" dirty="0"/>
          </a:p>
          <a:p>
            <a:r>
              <a:rPr lang="en-US" dirty="0"/>
              <a:t>The general steps in the two processes are similar (e.g., data gathering, exposure assessment, toxicologic evaluation), but the public health assessment provides additional public health perspective by integrating site-specific exposure conditions with health effects data and specific community health concerns. ATSDR’s public health assessment also evaluates health outcome data, when available, to identify whether rates of disease or death are elevated in a site community, especially if the community expresses concern about a particular outcome (e.g., cancer).</a:t>
            </a:r>
          </a:p>
          <a:p>
            <a:r>
              <a:rPr lang="en-US" dirty="0"/>
              <a:t>Remedial plans based on a quantitative risk assessment represent a prudent public health approach—that of prevention. By design, however, quantitative risk assessments used for regulatory purposes do not provide perspective on what the risk estimates mean in the context of the site community. The public health assessment does. The process is more exposure driven. The process identifies and explains whether exposures are truly likely to be harmful under site-specific conditions and recommends actions to reduce or prevent such exposures.</a:t>
            </a:r>
          </a:p>
          <a:p>
            <a:endParaRPr lang="en-US" sz="1200" i="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0144662-A094-4B77-83F4-BEF0A4E8409B}" type="slidenum">
              <a:rPr lang="en-US" smtClean="0"/>
              <a:t>49</a:t>
            </a:fld>
            <a:endParaRPr lang="en-US" dirty="0"/>
          </a:p>
        </p:txBody>
      </p:sp>
    </p:spTree>
    <p:extLst>
      <p:ext uri="{BB962C8B-B14F-4D97-AF65-F5344CB8AC3E}">
        <p14:creationId xmlns:p14="http://schemas.microsoft.com/office/powerpoint/2010/main" val="33305416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KC #7 Answer: True</a:t>
            </a:r>
            <a:endParaRPr lang="en-US" sz="1200"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pPr marL="0" indent="0" rtl="0" fontAlgn="base">
              <a:buFont typeface="Arial" panose="020B0604020202020204" pitchFamily="34" charset="0"/>
              <a:buNone/>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144662-A094-4B77-83F4-BEF0A4E840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931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a land reuse site is being evaluated for contamination, you may work with environmental engineers/scientists, toxicologists, health assessors, planners, epidemiologists, and other environmental or health professionals.   Let’s start with a basic understanding of these fields of practice.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endParaRPr lang="en-US" dirty="0"/>
          </a:p>
        </p:txBody>
      </p:sp>
      <p:sp>
        <p:nvSpPr>
          <p:cNvPr id="4" name="Slide Number Placeholder 3"/>
          <p:cNvSpPr>
            <a:spLocks noGrp="1"/>
          </p:cNvSpPr>
          <p:nvPr>
            <p:ph type="sldNum" sz="quarter" idx="5"/>
          </p:nvPr>
        </p:nvSpPr>
        <p:spPr/>
        <p:txBody>
          <a:bodyPr/>
          <a:lstStyle/>
          <a:p>
            <a:fld id="{E0144662-A094-4B77-83F4-BEF0A4E8409B}" type="slidenum">
              <a:rPr lang="en-US" smtClean="0"/>
              <a:t>5</a:t>
            </a:fld>
            <a:endParaRPr lang="en-US" dirty="0"/>
          </a:p>
        </p:txBody>
      </p:sp>
    </p:spTree>
    <p:extLst>
      <p:ext uri="{BB962C8B-B14F-4D97-AF65-F5344CB8AC3E}">
        <p14:creationId xmlns:p14="http://schemas.microsoft.com/office/powerpoint/2010/main" val="41934789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can be used by guest lecturers to talk about some of their sites.</a:t>
            </a:r>
          </a:p>
        </p:txBody>
      </p:sp>
      <p:sp>
        <p:nvSpPr>
          <p:cNvPr id="4" name="Slide Number Placeholder 3"/>
          <p:cNvSpPr>
            <a:spLocks noGrp="1"/>
          </p:cNvSpPr>
          <p:nvPr>
            <p:ph type="sldNum" sz="quarter" idx="5"/>
          </p:nvPr>
        </p:nvSpPr>
        <p:spPr/>
        <p:txBody>
          <a:bodyPr/>
          <a:lstStyle/>
          <a:p>
            <a:fld id="{E0144662-A094-4B77-83F4-BEF0A4E8409B}" type="slidenum">
              <a:rPr lang="en-US" smtClean="0"/>
              <a:t>51</a:t>
            </a:fld>
            <a:endParaRPr lang="en-US" dirty="0"/>
          </a:p>
        </p:txBody>
      </p:sp>
    </p:spTree>
    <p:extLst>
      <p:ext uri="{BB962C8B-B14F-4D97-AF65-F5344CB8AC3E}">
        <p14:creationId xmlns:p14="http://schemas.microsoft.com/office/powerpoint/2010/main" val="26898184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E0144662-A094-4B77-83F4-BEF0A4E8409B}" type="slidenum">
              <a:rPr lang="en-US" smtClean="0"/>
              <a:t>52</a:t>
            </a:fld>
            <a:endParaRPr lang="en-US" dirty="0"/>
          </a:p>
        </p:txBody>
      </p:sp>
    </p:spTree>
    <p:extLst>
      <p:ext uri="{BB962C8B-B14F-4D97-AF65-F5344CB8AC3E}">
        <p14:creationId xmlns:p14="http://schemas.microsoft.com/office/powerpoint/2010/main" val="39928954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a variety of useful tools and resources available to inform and assist your Environmental Site Assessments and Public Health Assessments. </a:t>
            </a:r>
          </a:p>
          <a:p>
            <a:endParaRPr lang="en-US" sz="1200"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rPr>
              <a:t>ATSDR Brownfield</a:t>
            </a:r>
            <a:r>
              <a:rPr lang="en-US" sz="1200" u="sng" kern="1200" baseline="0" dirty="0">
                <a:solidFill>
                  <a:schemeClr val="tx1"/>
                </a:solidFill>
                <a:effectLst/>
                <a:latin typeface="+mn-lt"/>
                <a:ea typeface="+mn-ea"/>
                <a:cs typeface="+mn-cs"/>
              </a:rPr>
              <a:t> and Land Reuse Site Tool:  </a:t>
            </a:r>
            <a:r>
              <a:rPr lang="en-US" dirty="0"/>
              <a:t>This Tool is a customizable, searchable site inventory and rapid site screening tool. Analytical sampling data is rapidly screened by the tool to highlight chemicals above comparison values used by ATSDR. This leads to a rapid assessment for site prioritization. The maximum concentration for each chemical and each media is compared against the relevant ATSDR comparison value.</a:t>
            </a:r>
            <a:endParaRPr lang="en-US" sz="1200" u="sng" kern="1200" dirty="0">
              <a:solidFill>
                <a:schemeClr val="tx1"/>
              </a:solidFill>
              <a:effectLst/>
              <a:latin typeface="+mn-lt"/>
              <a:ea typeface="+mn-ea"/>
              <a:cs typeface="+mn-cs"/>
            </a:endParaRPr>
          </a:p>
          <a:p>
            <a:pPr lvl="0"/>
            <a:endParaRPr lang="en-US" sz="1200" u="sng" kern="1200" dirty="0">
              <a:solidFill>
                <a:schemeClr val="tx1"/>
              </a:solidFill>
              <a:effectLst/>
              <a:latin typeface="+mn-lt"/>
              <a:ea typeface="+mn-ea"/>
              <a:cs typeface="+mn-cs"/>
            </a:endParaRPr>
          </a:p>
          <a:p>
            <a:pPr lvl="0"/>
            <a:endParaRPr lang="en-US" sz="1200" u="sng" kern="1200" dirty="0">
              <a:solidFill>
                <a:schemeClr val="tx1"/>
              </a:solidFill>
              <a:effectLst/>
              <a:latin typeface="+mn-lt"/>
              <a:ea typeface="+mn-ea"/>
              <a:cs typeface="+mn-cs"/>
            </a:endParaRPr>
          </a:p>
          <a:p>
            <a:pPr lvl="0"/>
            <a:r>
              <a:rPr lang="en-US" sz="1200" u="sng" kern="1200" dirty="0">
                <a:solidFill>
                  <a:schemeClr val="tx1"/>
                </a:solidFill>
                <a:effectLst/>
                <a:latin typeface="+mn-lt"/>
                <a:ea typeface="+mn-ea"/>
                <a:cs typeface="+mn-cs"/>
              </a:rPr>
              <a:t>ATSDR’s</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Toxicological Profiles</a:t>
            </a:r>
            <a:r>
              <a:rPr lang="en-US" sz="1200" kern="1200" dirty="0">
                <a:solidFill>
                  <a:schemeClr val="tx1"/>
                </a:solidFill>
                <a:effectLst/>
                <a:latin typeface="+mn-lt"/>
                <a:ea typeface="+mn-ea"/>
                <a:cs typeface="+mn-cs"/>
              </a:rPr>
              <a:t>:   </a:t>
            </a:r>
            <a:r>
              <a:rPr lang="en-US" dirty="0"/>
              <a:t>Toxicological Profiles (Tox Profiles) are a unique compilation of toxicological information on a given hazardous substance. Each peer-reviewed Tox Profile reflects a comprehensive and extensive evaluation, summary, and interpretation of available toxicological and epidemiological information on a substance.  ToxFAQs</a:t>
            </a:r>
            <a:r>
              <a:rPr lang="en-US" baseline="0" dirty="0"/>
              <a:t> are </a:t>
            </a:r>
            <a:r>
              <a:rPr lang="en-US" sz="1200" kern="1200" dirty="0">
                <a:solidFill>
                  <a:schemeClr val="tx1"/>
                </a:solidFill>
                <a:effectLst/>
                <a:latin typeface="+mn-lt"/>
                <a:ea typeface="+mn-ea"/>
                <a:cs typeface="+mn-cs"/>
              </a:rPr>
              <a:t>summaries about hazardous substances and excerpted from the ATSDR Toxicological Profiles.  Resources are available by</a:t>
            </a:r>
            <a:r>
              <a:rPr lang="en-US" sz="1200" kern="1200" baseline="0" dirty="0">
                <a:solidFill>
                  <a:schemeClr val="tx1"/>
                </a:solidFill>
                <a:effectLst/>
                <a:latin typeface="+mn-lt"/>
                <a:ea typeface="+mn-ea"/>
                <a:cs typeface="+mn-cs"/>
              </a:rPr>
              <a:t> audience: Community members, emergency responders, toxicological and health professionals, and health care providers.</a:t>
            </a:r>
            <a:r>
              <a:rPr lang="en-US" sz="1200" kern="1200" dirty="0">
                <a:solidFill>
                  <a:schemeClr val="tx1"/>
                </a:solidFill>
                <a:effectLst/>
                <a:latin typeface="+mn-lt"/>
                <a:ea typeface="+mn-ea"/>
                <a:cs typeface="+mn-cs"/>
              </a:rPr>
              <a:t> </a:t>
            </a:r>
          </a:p>
          <a:p>
            <a:pPr lvl="0"/>
            <a:endParaRPr lang="en-U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ATSDR Action Model</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en-US" dirty="0"/>
              <a:t>The ATSDR Brownfields /Land Reuse Action Model helps the diverse members of the development community – officials, developers, community supporters, and residents, find ways to make health part of the renewal process. Communities can use the action model to identify common goals to incorporate these goals in strategic planning.</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a:t>
            </a:r>
            <a:r>
              <a:rPr lang="en-US" sz="1200" b="1" u="sng" kern="1200" dirty="0">
                <a:solidFill>
                  <a:schemeClr val="tx1"/>
                </a:solidFill>
                <a:effectLst/>
                <a:latin typeface="+mn-lt"/>
                <a:ea typeface="+mn-ea"/>
                <a:cs typeface="+mn-cs"/>
                <a:hlinkClick r:id="rId4"/>
              </a:rPr>
              <a:t>Health Impact Assessment </a:t>
            </a:r>
            <a:r>
              <a:rPr lang="en-US" sz="1200" kern="1200" dirty="0">
                <a:solidFill>
                  <a:schemeClr val="tx1"/>
                </a:solidFill>
                <a:effectLst/>
                <a:latin typeface="+mn-lt"/>
                <a:ea typeface="+mn-ea"/>
                <a:cs typeface="+mn-cs"/>
              </a:rPr>
              <a:t>(HIA) is an evidence-based approach to inform the decision-making of proposed policies, programs, or projects with the goal of maximizing the positive health impacts and minimizing the negative health impacts. This baseline research can help an environmental or health professional decide which aspects of the community’s health can be addressed through the redevelopment of toxic sites.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Protocol for Assessing Community Excellence in Environmental Health</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PACE EH</a:t>
            </a:r>
            <a:r>
              <a:rPr lang="en-US" sz="1200" kern="1200" dirty="0">
                <a:solidFill>
                  <a:schemeClr val="tx1"/>
                </a:solidFill>
                <a:effectLst/>
                <a:latin typeface="+mn-lt"/>
                <a:ea typeface="+mn-ea"/>
                <a:cs typeface="+mn-cs"/>
              </a:rPr>
              <a:t>) was developed by the CDC’s National Center for Environmental Health and the National Association for County and City Health Officials (NACCHO) to provide guidelines for local health officials. This methodology guides communities and local health officials in conducting community-centered environmental health assessments by relying on community collaboration to involve stakeholders</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E0144662-A094-4B77-83F4-BEF0A4E8409B}" type="slidenum">
              <a:rPr lang="en-US" smtClean="0"/>
              <a:t>53</a:t>
            </a:fld>
            <a:endParaRPr lang="en-US" dirty="0"/>
          </a:p>
        </p:txBody>
      </p:sp>
    </p:spTree>
    <p:extLst>
      <p:ext uri="{BB962C8B-B14F-4D97-AF65-F5344CB8AC3E}">
        <p14:creationId xmlns:p14="http://schemas.microsoft.com/office/powerpoint/2010/main" val="32863117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a variety of useful tools and resources available to inform and assist your Environmental Site Assessments and Public Health Assessments. </a:t>
            </a:r>
          </a:p>
          <a:p>
            <a:r>
              <a:rPr lang="en-US" sz="1200" b="1" kern="1200" dirty="0">
                <a:solidFill>
                  <a:schemeClr val="tx1"/>
                </a:solidFill>
                <a:effectLst/>
                <a:latin typeface="+mn-lt"/>
                <a:ea typeface="+mn-ea"/>
                <a:cs typeface="+mn-cs"/>
              </a:rPr>
              <a:t>Choose Safe Places</a:t>
            </a:r>
            <a:r>
              <a:rPr lang="en-US" sz="1200" b="1" kern="1200" baseline="0" dirty="0">
                <a:solidFill>
                  <a:schemeClr val="tx1"/>
                </a:solidFill>
                <a:effectLst/>
                <a:latin typeface="+mn-lt"/>
                <a:ea typeface="+mn-ea"/>
                <a:cs typeface="+mn-cs"/>
              </a:rPr>
              <a:t> for Early Care and Education</a:t>
            </a:r>
            <a:r>
              <a:rPr lang="en-US" sz="1200" kern="1200" baseline="0" dirty="0">
                <a:solidFill>
                  <a:schemeClr val="tx1"/>
                </a:solidFill>
                <a:effectLst/>
                <a:latin typeface="+mn-lt"/>
                <a:ea typeface="+mn-ea"/>
                <a:cs typeface="+mn-cs"/>
              </a:rPr>
              <a:t>:  ATSDR and APPLETREE are creating guidance </a:t>
            </a:r>
            <a:r>
              <a:rPr lang="en-US" sz="1200" kern="1200" dirty="0">
                <a:solidFill>
                  <a:schemeClr val="tx1"/>
                </a:solidFill>
                <a:effectLst/>
                <a:latin typeface="+mn-lt"/>
                <a:ea typeface="+mn-ea"/>
                <a:cs typeface="+mn-cs"/>
              </a:rPr>
              <a:t>to develop plans and act to protect children from environmental hazards through the safe siting of early care and education facilities.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Community Mapping Tools</a:t>
            </a:r>
            <a:r>
              <a:rPr lang="en-US" sz="1200" kern="1200" dirty="0">
                <a:solidFill>
                  <a:schemeClr val="tx1"/>
                </a:solidFill>
                <a:effectLst/>
                <a:latin typeface="+mn-lt"/>
                <a:ea typeface="+mn-ea"/>
                <a:cs typeface="+mn-cs"/>
              </a:rPr>
              <a:t>, such as EPA’s </a:t>
            </a:r>
            <a:r>
              <a:rPr lang="en-US" sz="1200" kern="1200" dirty="0">
                <a:solidFill>
                  <a:schemeClr val="tx1"/>
                </a:solidFill>
                <a:effectLst/>
                <a:latin typeface="+mn-lt"/>
                <a:ea typeface="+mn-ea"/>
                <a:cs typeface="+mn-cs"/>
                <a:hlinkClick r:id="rId3"/>
              </a:rPr>
              <a:t>EnviroAtlas</a:t>
            </a:r>
            <a:r>
              <a:rPr lang="en-US" sz="1200" kern="1200" dirty="0">
                <a:solidFill>
                  <a:schemeClr val="tx1"/>
                </a:solidFill>
                <a:effectLst/>
                <a:latin typeface="+mn-lt"/>
                <a:ea typeface="+mn-ea"/>
                <a:cs typeface="+mn-cs"/>
              </a:rPr>
              <a:t>: Interactive resources for exploring the benefits people receive from nature or “ecosystem goods and services” and</a:t>
            </a:r>
            <a:r>
              <a:rPr lang="en-US" sz="1200" u="none" strike="noStrike" kern="1200" dirty="0">
                <a:solidFill>
                  <a:schemeClr val="tx1"/>
                </a:solidFill>
                <a:effectLst/>
                <a:latin typeface="+mn-lt"/>
                <a:ea typeface="+mn-ea"/>
                <a:cs typeface="+mn-cs"/>
                <a:hlinkClick r:id="rId4"/>
              </a:rPr>
              <a:t> </a:t>
            </a:r>
            <a:r>
              <a:rPr lang="en-US" sz="1200" kern="1200" dirty="0">
                <a:solidFill>
                  <a:schemeClr val="tx1"/>
                </a:solidFill>
                <a:effectLst/>
                <a:latin typeface="+mn-lt"/>
                <a:ea typeface="+mn-ea"/>
                <a:cs typeface="+mn-cs"/>
                <a:hlinkClick r:id="rId4"/>
              </a:rPr>
              <a:t>EJScreen</a:t>
            </a:r>
            <a:r>
              <a:rPr lang="en-US" sz="1200" kern="1200" dirty="0">
                <a:solidFill>
                  <a:schemeClr val="tx1"/>
                </a:solidFill>
                <a:effectLst/>
                <a:latin typeface="+mn-lt"/>
                <a:ea typeface="+mn-ea"/>
                <a:cs typeface="+mn-cs"/>
              </a:rPr>
              <a:t>, a tool that combines environmental and demographic indicators in maps and reports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hlinkClick r:id="rId5"/>
              </a:rPr>
              <a:t>Community Health Status Indicator</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NCEH Tracking Network </a:t>
            </a:r>
            <a:r>
              <a:rPr lang="en-US" dirty="0"/>
              <a:t>has data and information on the environment, exposures, health effects and population characteristics.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Health Rankings and Roadmaps </a:t>
            </a:r>
            <a:r>
              <a:rPr lang="en-US" dirty="0">
                <a:effectLst/>
              </a:rPr>
              <a:t>allow nationwide comparison of counties with similar populations based on key demographic, social, and economic indicators</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E0144662-A094-4B77-83F4-BEF0A4E8409B}" type="slidenum">
              <a:rPr lang="en-US" smtClean="0"/>
              <a:t>54</a:t>
            </a:fld>
            <a:endParaRPr lang="en-US" dirty="0"/>
          </a:p>
        </p:txBody>
      </p:sp>
    </p:spTree>
    <p:extLst>
      <p:ext uri="{BB962C8B-B14F-4D97-AF65-F5344CB8AC3E}">
        <p14:creationId xmlns:p14="http://schemas.microsoft.com/office/powerpoint/2010/main" val="24574381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Summary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 Environmental or Health Professional can play a pivotal role in land reuse and redevelopment. Their technical expertise can be an asset in explaining the overall site and health assessment processes in plain language. Environmental or Health Professionals can work with the Community Champion and Municipal Agency to ensure that the community understands the site assessment results, or risk associated with contaminants on land reuse sites. In addition, Environmental or Health Professionals can partner with ATSDR and state or local health departments to help translate risks into common language.  </a:t>
            </a:r>
          </a:p>
          <a:p>
            <a:r>
              <a:rPr lang="en-US" sz="1200" kern="1200" dirty="0">
                <a:solidFill>
                  <a:schemeClr val="tx1"/>
                </a:solidFill>
                <a:effectLst/>
                <a:latin typeface="+mn-lt"/>
                <a:ea typeface="+mn-ea"/>
                <a:cs typeface="+mn-cs"/>
              </a:rPr>
              <a:t> </a:t>
            </a:r>
          </a:p>
          <a:p>
            <a:r>
              <a:rPr lang="en-US" dirty="0"/>
              <a:t>Review your slides and knowledge checks </a:t>
            </a:r>
          </a:p>
          <a:p>
            <a:r>
              <a:rPr lang="en-US" dirty="0"/>
              <a:t>Post-test is next  </a:t>
            </a:r>
          </a:p>
          <a:p>
            <a:pPr lvl="1"/>
            <a:r>
              <a:rPr lang="en-US" dirty="0"/>
              <a:t>80% pass rate</a:t>
            </a:r>
          </a:p>
          <a:p>
            <a:pPr lvl="1"/>
            <a:r>
              <a:rPr lang="en-US" dirty="0"/>
              <a:t>Can take it multiple times</a:t>
            </a:r>
          </a:p>
          <a:p>
            <a:pPr fontAlgn="base"/>
            <a:r>
              <a:rPr lang="en-US" sz="1200" b="1" u="none" strike="noStrike"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E0144662-A094-4B77-83F4-BEF0A4E8409B}" type="slidenum">
              <a:rPr lang="en-US" smtClean="0"/>
              <a:t>55</a:t>
            </a:fld>
            <a:endParaRPr lang="en-US" dirty="0"/>
          </a:p>
        </p:txBody>
      </p:sp>
    </p:spTree>
    <p:extLst>
      <p:ext uri="{BB962C8B-B14F-4D97-AF65-F5344CB8AC3E}">
        <p14:creationId xmlns:p14="http://schemas.microsoft.com/office/powerpoint/2010/main" val="2412267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can enter names of additional instructors who may participate in the training.</a:t>
            </a:r>
          </a:p>
        </p:txBody>
      </p:sp>
      <p:sp>
        <p:nvSpPr>
          <p:cNvPr id="4" name="Slide Number Placeholder 3"/>
          <p:cNvSpPr>
            <a:spLocks noGrp="1"/>
          </p:cNvSpPr>
          <p:nvPr>
            <p:ph type="sldNum" sz="quarter" idx="5"/>
          </p:nvPr>
        </p:nvSpPr>
        <p:spPr/>
        <p:txBody>
          <a:bodyPr/>
          <a:lstStyle/>
          <a:p>
            <a:fld id="{E0144662-A094-4B77-83F4-BEF0A4E8409B}" type="slidenum">
              <a:rPr lang="en-US" smtClean="0"/>
              <a:t>56</a:t>
            </a:fld>
            <a:endParaRPr lang="en-US" dirty="0"/>
          </a:p>
        </p:txBody>
      </p:sp>
    </p:spTree>
    <p:extLst>
      <p:ext uri="{BB962C8B-B14F-4D97-AF65-F5344CB8AC3E}">
        <p14:creationId xmlns:p14="http://schemas.microsoft.com/office/powerpoint/2010/main" val="2436910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Environmental or health professionals can use a basic understanding of toxicology to enhance their understanding of community concerns about potential exposures to contaminants. This knowledge can further guide understanding of environmental and health assessments related to contaminated or potentially contaminated sites. </a:t>
            </a:r>
            <a:r>
              <a:rPr lang="en-US" sz="1200" b="1" kern="1200" dirty="0">
                <a:solidFill>
                  <a:schemeClr val="tx1"/>
                </a:solidFill>
                <a:effectLst/>
                <a:latin typeface="+mn-lt"/>
                <a:ea typeface="+mn-ea"/>
                <a:cs typeface="+mn-cs"/>
              </a:rPr>
              <a:t>Toxicology</a:t>
            </a:r>
            <a:r>
              <a:rPr lang="en-US" sz="1200" kern="1200" dirty="0">
                <a:solidFill>
                  <a:schemeClr val="tx1"/>
                </a:solidFill>
                <a:effectLst/>
                <a:latin typeface="+mn-lt"/>
                <a:ea typeface="+mn-ea"/>
                <a:cs typeface="+mn-cs"/>
              </a:rPr>
              <a:t> is the study of the harmful effects of substances on humans or animals. </a:t>
            </a:r>
            <a:endParaRPr lang="en-US" dirty="0"/>
          </a:p>
        </p:txBody>
      </p:sp>
      <p:sp>
        <p:nvSpPr>
          <p:cNvPr id="4" name="Slide Number Placeholder 3"/>
          <p:cNvSpPr>
            <a:spLocks noGrp="1"/>
          </p:cNvSpPr>
          <p:nvPr>
            <p:ph type="sldNum" sz="quarter" idx="5"/>
          </p:nvPr>
        </p:nvSpPr>
        <p:spPr/>
        <p:txBody>
          <a:bodyPr/>
          <a:lstStyle/>
          <a:p>
            <a:fld id="{E0144662-A094-4B77-83F4-BEF0A4E8409B}" type="slidenum">
              <a:rPr lang="en-US" smtClean="0"/>
              <a:t>6</a:t>
            </a:fld>
            <a:endParaRPr lang="en-US" dirty="0"/>
          </a:p>
        </p:txBody>
      </p:sp>
    </p:spTree>
    <p:extLst>
      <p:ext uri="{BB962C8B-B14F-4D97-AF65-F5344CB8AC3E}">
        <p14:creationId xmlns:p14="http://schemas.microsoft.com/office/powerpoint/2010/main" val="3463299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The word “</a:t>
            </a:r>
            <a:r>
              <a:rPr lang="en-US" sz="1200" b="1" kern="1200" dirty="0">
                <a:solidFill>
                  <a:schemeClr val="tx1"/>
                </a:solidFill>
                <a:effectLst/>
                <a:latin typeface="+mn-lt"/>
                <a:ea typeface="+mn-ea"/>
                <a:cs typeface="+mn-cs"/>
              </a:rPr>
              <a:t>toxicity</a:t>
            </a:r>
            <a:r>
              <a:rPr lang="en-US" sz="1200" kern="1200" dirty="0">
                <a:solidFill>
                  <a:schemeClr val="tx1"/>
                </a:solidFill>
                <a:effectLst/>
                <a:latin typeface="+mn-lt"/>
                <a:ea typeface="+mn-ea"/>
                <a:cs typeface="+mn-cs"/>
              </a:rPr>
              <a:t>” describes the degree to which a substance is poisonous or can cause injury. Toxicity depends on a variety of factors: </a:t>
            </a:r>
            <a:endParaRPr lang="en-US" sz="1100" kern="1200" dirty="0">
              <a:solidFill>
                <a:schemeClr val="tx1"/>
              </a:solidFill>
              <a:effectLst/>
              <a:latin typeface="+mn-lt"/>
              <a:ea typeface="+mn-ea"/>
              <a:cs typeface="+mn-cs"/>
            </a:endParaRPr>
          </a:p>
          <a:p>
            <a:pPr marL="628650" lvl="1" indent="-171450" fontAlgn="base">
              <a:buFont typeface="Arial" panose="020B0604020202020204" pitchFamily="34" charset="0"/>
              <a:buChar char="•"/>
            </a:pPr>
            <a:r>
              <a:rPr lang="en-US" sz="1200" kern="1200" dirty="0">
                <a:solidFill>
                  <a:schemeClr val="tx1"/>
                </a:solidFill>
                <a:effectLst/>
                <a:latin typeface="+mn-lt"/>
                <a:ea typeface="+mn-ea"/>
                <a:cs typeface="+mn-cs"/>
              </a:rPr>
              <a:t>Dose </a:t>
            </a:r>
            <a:endParaRPr lang="en-US" sz="1100" kern="1200" dirty="0">
              <a:solidFill>
                <a:schemeClr val="tx1"/>
              </a:solidFill>
              <a:effectLst/>
              <a:latin typeface="+mn-lt"/>
              <a:ea typeface="+mn-ea"/>
              <a:cs typeface="+mn-cs"/>
            </a:endParaRPr>
          </a:p>
          <a:p>
            <a:pPr marL="628650" lvl="1" indent="-171450" fontAlgn="base">
              <a:buFont typeface="Arial" panose="020B0604020202020204" pitchFamily="34" charset="0"/>
              <a:buChar char="•"/>
            </a:pPr>
            <a:r>
              <a:rPr lang="en-US" sz="1200" kern="1200" dirty="0">
                <a:solidFill>
                  <a:schemeClr val="tx1"/>
                </a:solidFill>
                <a:effectLst/>
                <a:latin typeface="+mn-lt"/>
                <a:ea typeface="+mn-ea"/>
                <a:cs typeface="+mn-cs"/>
              </a:rPr>
              <a:t>Duration  </a:t>
            </a:r>
            <a:endParaRPr lang="en-US" sz="1100" kern="1200" dirty="0">
              <a:solidFill>
                <a:schemeClr val="tx1"/>
              </a:solidFill>
              <a:effectLst/>
              <a:latin typeface="+mn-lt"/>
              <a:ea typeface="+mn-ea"/>
              <a:cs typeface="+mn-cs"/>
            </a:endParaRPr>
          </a:p>
          <a:p>
            <a:pPr marL="628650" lvl="1" indent="-171450" fontAlgn="base">
              <a:buFont typeface="Arial" panose="020B0604020202020204" pitchFamily="34" charset="0"/>
              <a:buChar char="•"/>
            </a:pPr>
            <a:r>
              <a:rPr lang="en-US" sz="1200" kern="1200" dirty="0">
                <a:solidFill>
                  <a:schemeClr val="tx1"/>
                </a:solidFill>
                <a:effectLst/>
                <a:latin typeface="+mn-lt"/>
                <a:ea typeface="+mn-ea"/>
                <a:cs typeface="+mn-cs"/>
              </a:rPr>
              <a:t>Route of exposure </a:t>
            </a:r>
            <a:endParaRPr lang="en-US" sz="1100" kern="1200" dirty="0">
              <a:solidFill>
                <a:schemeClr val="tx1"/>
              </a:solidFill>
              <a:effectLst/>
              <a:latin typeface="+mn-lt"/>
              <a:ea typeface="+mn-ea"/>
              <a:cs typeface="+mn-cs"/>
            </a:endParaRPr>
          </a:p>
          <a:p>
            <a:pPr marL="628650" lvl="1" indent="-171450" fontAlgn="base">
              <a:buFont typeface="Arial" panose="020B0604020202020204" pitchFamily="34" charset="0"/>
              <a:buChar char="•"/>
            </a:pPr>
            <a:r>
              <a:rPr lang="en-US" sz="1200" kern="1200" dirty="0">
                <a:solidFill>
                  <a:schemeClr val="tx1"/>
                </a:solidFill>
                <a:effectLst/>
                <a:latin typeface="+mn-lt"/>
                <a:ea typeface="+mn-ea"/>
                <a:cs typeface="+mn-cs"/>
              </a:rPr>
              <a:t>Shape and Structure of the substance itself (the three-dimensional shape of a molecule) </a:t>
            </a:r>
            <a:endParaRPr lang="en-US" sz="1100" kern="1200" dirty="0">
              <a:solidFill>
                <a:schemeClr val="tx1"/>
              </a:solidFill>
              <a:effectLst/>
              <a:latin typeface="+mn-lt"/>
              <a:ea typeface="+mn-ea"/>
              <a:cs typeface="+mn-cs"/>
            </a:endParaRPr>
          </a:p>
          <a:p>
            <a:pPr marL="628650" lvl="1" indent="-171450" fontAlgn="base">
              <a:buFont typeface="Arial" panose="020B0604020202020204" pitchFamily="34" charset="0"/>
              <a:buChar char="•"/>
            </a:pPr>
            <a:r>
              <a:rPr lang="en-US" sz="1200" kern="1200" dirty="0">
                <a:solidFill>
                  <a:schemeClr val="tx1"/>
                </a:solidFill>
                <a:effectLst/>
                <a:latin typeface="+mn-lt"/>
                <a:ea typeface="+mn-ea"/>
                <a:cs typeface="+mn-cs"/>
              </a:rPr>
              <a:t>Individual human factors such as differences in health status, sex, genetics (and sensitivity)</a:t>
            </a:r>
            <a:endParaRPr lang="en-US" sz="11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endParaRPr lang="en-US" dirty="0"/>
          </a:p>
        </p:txBody>
      </p:sp>
      <p:sp>
        <p:nvSpPr>
          <p:cNvPr id="4" name="Slide Number Placeholder 3"/>
          <p:cNvSpPr>
            <a:spLocks noGrp="1"/>
          </p:cNvSpPr>
          <p:nvPr>
            <p:ph type="sldNum" sz="quarter" idx="5"/>
          </p:nvPr>
        </p:nvSpPr>
        <p:spPr/>
        <p:txBody>
          <a:bodyPr/>
          <a:lstStyle/>
          <a:p>
            <a:fld id="{E0144662-A094-4B77-83F4-BEF0A4E8409B}" type="slidenum">
              <a:rPr lang="en-US" smtClean="0"/>
              <a:t>7</a:t>
            </a:fld>
            <a:endParaRPr lang="en-US" dirty="0"/>
          </a:p>
        </p:txBody>
      </p:sp>
    </p:spTree>
    <p:extLst>
      <p:ext uri="{BB962C8B-B14F-4D97-AF65-F5344CB8AC3E}">
        <p14:creationId xmlns:p14="http://schemas.microsoft.com/office/powerpoint/2010/main" val="231022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The </a:t>
            </a:r>
            <a:r>
              <a:rPr lang="en-US" sz="1200" b="1" kern="1200" dirty="0">
                <a:solidFill>
                  <a:schemeClr val="tx1"/>
                </a:solidFill>
                <a:effectLst/>
                <a:latin typeface="+mn-lt"/>
                <a:ea typeface="+mn-ea"/>
                <a:cs typeface="+mn-cs"/>
              </a:rPr>
              <a:t>dose</a:t>
            </a:r>
            <a:r>
              <a:rPr lang="en-US" sz="1200" kern="1200" dirty="0">
                <a:solidFill>
                  <a:schemeClr val="tx1"/>
                </a:solidFill>
                <a:effectLst/>
                <a:latin typeface="+mn-lt"/>
                <a:ea typeface="+mn-ea"/>
                <a:cs typeface="+mn-cs"/>
              </a:rPr>
              <a:t> is the amount of a substance that enters the body. It is often measured as a fraction of milligrams (or micrograms) per body weight in kilograms. The time that a person is exposed to a substance is often given as dose per day (e.g. amount/weight per measure of time). In general, the higher the dose or longer the time someone is exposed, the greater the probability that a health effect will occur.   For example, one cigarette at one time will have minimal effect on your body.  If you smoke one cigarette every hour for 30 years, then you could have a serious health effect such as decreases in lung function..</a:t>
            </a:r>
          </a:p>
          <a:p>
            <a:pPr fontAlgn="base"/>
            <a:endParaRPr lang="en-US" i="1" dirty="0"/>
          </a:p>
          <a:p>
            <a:endParaRPr lang="en-US" dirty="0"/>
          </a:p>
        </p:txBody>
      </p:sp>
      <p:sp>
        <p:nvSpPr>
          <p:cNvPr id="4" name="Slide Number Placeholder 3"/>
          <p:cNvSpPr>
            <a:spLocks noGrp="1"/>
          </p:cNvSpPr>
          <p:nvPr>
            <p:ph type="sldNum" sz="quarter" idx="5"/>
          </p:nvPr>
        </p:nvSpPr>
        <p:spPr/>
        <p:txBody>
          <a:bodyPr/>
          <a:lstStyle/>
          <a:p>
            <a:fld id="{E0144662-A094-4B77-83F4-BEF0A4E8409B}" type="slidenum">
              <a:rPr lang="en-US" smtClean="0"/>
              <a:t>8</a:t>
            </a:fld>
            <a:endParaRPr lang="en-US" dirty="0"/>
          </a:p>
        </p:txBody>
      </p:sp>
    </p:spTree>
    <p:extLst>
      <p:ext uri="{BB962C8B-B14F-4D97-AF65-F5344CB8AC3E}">
        <p14:creationId xmlns:p14="http://schemas.microsoft.com/office/powerpoint/2010/main" val="2678351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kern="1200" dirty="0">
                <a:solidFill>
                  <a:schemeClr val="tx1"/>
                </a:solidFill>
                <a:effectLst/>
                <a:latin typeface="+mn-lt"/>
                <a:ea typeface="+mn-ea"/>
                <a:cs typeface="+mn-cs"/>
              </a:rPr>
              <a:t>Dose-response</a:t>
            </a:r>
            <a:r>
              <a:rPr lang="en-US" sz="1200" kern="1200" dirty="0">
                <a:solidFill>
                  <a:schemeClr val="tx1"/>
                </a:solidFill>
                <a:effectLst/>
                <a:latin typeface="+mn-lt"/>
                <a:ea typeface="+mn-ea"/>
                <a:cs typeface="+mn-cs"/>
              </a:rPr>
              <a:t> is a relationship between exposure and health effects that can be established by measuring the effect (response) relative to an increasing dose. Usually the larger the dose (amount/weight), the greater the effect (response). Even substances we use all the time, like salt, can be a poison if the dose is high enough. This is the meaning behind the statement “the dose makes the poison.” This dose-response relationship varies with pollutant, individual sensitivity, and type of health effect. </a:t>
            </a:r>
          </a:p>
          <a:p>
            <a:endParaRPr lang="en-US" dirty="0"/>
          </a:p>
        </p:txBody>
      </p:sp>
      <p:sp>
        <p:nvSpPr>
          <p:cNvPr id="4" name="Slide Number Placeholder 3"/>
          <p:cNvSpPr>
            <a:spLocks noGrp="1"/>
          </p:cNvSpPr>
          <p:nvPr>
            <p:ph type="sldNum" sz="quarter" idx="5"/>
          </p:nvPr>
        </p:nvSpPr>
        <p:spPr/>
        <p:txBody>
          <a:bodyPr/>
          <a:lstStyle/>
          <a:p>
            <a:fld id="{E0144662-A094-4B77-83F4-BEF0A4E8409B}" type="slidenum">
              <a:rPr lang="en-US" smtClean="0"/>
              <a:t>9</a:t>
            </a:fld>
            <a:endParaRPr lang="en-US" dirty="0"/>
          </a:p>
        </p:txBody>
      </p:sp>
    </p:spTree>
    <p:extLst>
      <p:ext uri="{BB962C8B-B14F-4D97-AF65-F5344CB8AC3E}">
        <p14:creationId xmlns:p14="http://schemas.microsoft.com/office/powerpoint/2010/main" val="4353378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effectLst/>
              </a:defRPr>
            </a:lvl1pPr>
          </a:lstStyle>
          <a:p>
            <a:r>
              <a:rPr lang="en-US" dirty="0"/>
              <a:t>Title of Presentation – Myriad Pro</a:t>
            </a:r>
            <a:br>
              <a:rPr lang="en-US" dirty="0"/>
            </a:br>
            <a:r>
              <a:rPr lang="en-US" dirty="0"/>
              <a:t> Bold, Shadow 28pt</a:t>
            </a:r>
          </a:p>
        </p:txBody>
      </p:sp>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 –Myriad Pro, 18pt</a:t>
            </a:r>
          </a:p>
          <a:p>
            <a:pPr lvl="0"/>
            <a:endParaRPr lang="en-US" sz="1800" dirty="0"/>
          </a:p>
          <a:p>
            <a:pPr lvl="0"/>
            <a:r>
              <a:rPr lang="en-US" sz="1800" dirty="0"/>
              <a:t>Title of Event</a:t>
            </a:r>
          </a:p>
          <a:p>
            <a:pPr lvl="0"/>
            <a:r>
              <a:rPr lang="en-US" sz="1800" dirty="0"/>
              <a:t>Date of Event</a:t>
            </a:r>
            <a:endParaRPr lang="en-US" dirty="0"/>
          </a:p>
        </p:txBody>
      </p:sp>
      <p:sp>
        <p:nvSpPr>
          <p:cNvPr id="8" name="Text Placeholder 5"/>
          <p:cNvSpPr>
            <a:spLocks noGrp="1"/>
          </p:cNvSpPr>
          <p:nvPr>
            <p:ph type="body" sz="quarter" idx="11" hasCustomPrompt="1"/>
          </p:nvPr>
        </p:nvSpPr>
        <p:spPr>
          <a:xfrm>
            <a:off x="2286000" y="6281928"/>
            <a:ext cx="5105400" cy="182880"/>
          </a:xfrm>
          <a:prstGeom prst="rect">
            <a:avLst/>
          </a:prstGeom>
        </p:spPr>
        <p:txBody>
          <a:bodyPr/>
          <a:lstStyle>
            <a:lvl1pPr>
              <a:buNone/>
              <a:defRPr sz="1000" baseline="0">
                <a:solidFill>
                  <a:schemeClr val="bg1"/>
                </a:solidFill>
              </a:defRPr>
            </a:lvl1pPr>
          </a:lstStyle>
          <a:p>
            <a:r>
              <a:rPr lang="en-US" dirty="0"/>
              <a:t>Agency for Toxic Substances and Disease Registry</a:t>
            </a:r>
          </a:p>
        </p:txBody>
      </p:sp>
      <p:sp>
        <p:nvSpPr>
          <p:cNvPr id="10" name="Text Placeholder 6"/>
          <p:cNvSpPr>
            <a:spLocks noGrp="1"/>
          </p:cNvSpPr>
          <p:nvPr>
            <p:ph type="body" sz="quarter" idx="12" hasCustomPrompt="1"/>
          </p:nvPr>
        </p:nvSpPr>
        <p:spPr>
          <a:xfrm>
            <a:off x="2286000" y="6473952"/>
            <a:ext cx="5105400" cy="228600"/>
          </a:xfrm>
          <a:prstGeom prst="rect">
            <a:avLst/>
          </a:prstGeom>
        </p:spPr>
        <p:txBody>
          <a:bodyPr/>
          <a:lstStyle>
            <a:lvl1pPr>
              <a:buNone/>
              <a:defRPr sz="1000" baseline="0">
                <a:solidFill>
                  <a:schemeClr val="bg1"/>
                </a:solidFill>
              </a:defRPr>
            </a:lvl1pPr>
          </a:lstStyle>
          <a:p>
            <a:r>
              <a:rPr lang="en-US" dirty="0"/>
              <a:t>Place Division Name Here</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effectLst/>
              </a:defRPr>
            </a:lvl1pPr>
          </a:lstStyle>
          <a:p>
            <a:r>
              <a:rPr lang="en-US" dirty="0"/>
              <a:t>Photo Title – Myriad Pro, Bold, Shadow, 20pt</a:t>
            </a:r>
          </a:p>
        </p:txBody>
      </p:sp>
      <p:sp>
        <p:nvSpPr>
          <p:cNvPr id="3" name="Picture Placeholder 2"/>
          <p:cNvSpPr>
            <a:spLocks noGrp="1"/>
          </p:cNvSpPr>
          <p:nvPr>
            <p:ph type="pic" idx="1"/>
          </p:nvPr>
        </p:nvSpPr>
        <p:spPr>
          <a:xfrm>
            <a:off x="1792288" y="612775"/>
            <a:ext cx="5486400" cy="4114800"/>
          </a:xfrm>
          <a:prstGeom prst="rect">
            <a:avLst/>
          </a:prstGeom>
          <a:ln w="25400">
            <a:solidFill>
              <a:schemeClr val="bg1"/>
            </a:solidFill>
          </a:ln>
          <a:effectLst>
            <a:outerShdw blurRad="44450" dist="27940" dir="5400000" algn="ctr">
              <a:srgbClr val="000000">
                <a:alpha val="32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Caption or credits for photo – Myriad Pro, 14pt</a:t>
            </a: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Closing– Myriad Pro, Bold, 28pt</a:t>
            </a:r>
          </a:p>
        </p:txBody>
      </p:sp>
      <p:sp>
        <p:nvSpPr>
          <p:cNvPr id="11" name="Text Placeholder 5"/>
          <p:cNvSpPr>
            <a:spLocks noGrp="1"/>
          </p:cNvSpPr>
          <p:nvPr>
            <p:ph type="body" sz="quarter" idx="11" hasCustomPrompt="1"/>
          </p:nvPr>
        </p:nvSpPr>
        <p:spPr>
          <a:xfrm>
            <a:off x="2286000" y="6281928"/>
            <a:ext cx="5105400" cy="182880"/>
          </a:xfrm>
          <a:prstGeom prst="rect">
            <a:avLst/>
          </a:prstGeom>
        </p:spPr>
        <p:txBody>
          <a:bodyPr/>
          <a:lstStyle>
            <a:lvl1pPr>
              <a:buNone/>
              <a:defRPr sz="1000" baseline="0">
                <a:solidFill>
                  <a:schemeClr val="bg1"/>
                </a:solidFill>
              </a:defRPr>
            </a:lvl1pPr>
          </a:lstStyle>
          <a:p>
            <a:r>
              <a:rPr lang="en-US" dirty="0"/>
              <a:t>Agency for Toxic Substances and Disease Registry</a:t>
            </a:r>
          </a:p>
        </p:txBody>
      </p:sp>
      <p:sp>
        <p:nvSpPr>
          <p:cNvPr id="12" name="Text Placeholder 6"/>
          <p:cNvSpPr>
            <a:spLocks noGrp="1"/>
          </p:cNvSpPr>
          <p:nvPr>
            <p:ph type="body" sz="quarter" idx="12" hasCustomPrompt="1"/>
          </p:nvPr>
        </p:nvSpPr>
        <p:spPr>
          <a:xfrm>
            <a:off x="2286000" y="6473952"/>
            <a:ext cx="5105400" cy="228600"/>
          </a:xfrm>
          <a:prstGeom prst="rect">
            <a:avLst/>
          </a:prstGeom>
        </p:spPr>
        <p:txBody>
          <a:bodyPr/>
          <a:lstStyle>
            <a:lvl1pPr>
              <a:buNone/>
              <a:defRPr sz="1000" baseline="0">
                <a:solidFill>
                  <a:schemeClr val="bg1"/>
                </a:solidFill>
              </a:defRPr>
            </a:lvl1pPr>
          </a:lstStyle>
          <a:p>
            <a:r>
              <a:rPr lang="en-US" dirty="0"/>
              <a:t>Place Division Name Here</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a:t>* Citations, references, and credits – Myriad Pro, 11pt</a:t>
            </a: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asic Content (Side-by-S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600201"/>
            <a:ext cx="3657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6" name="Text Placeholder 5"/>
          <p:cNvSpPr>
            <a:spLocks noGrp="1"/>
          </p:cNvSpPr>
          <p:nvPr userDrawn="1">
            <p:ph type="body" sz="quarter" idx="11" hasCustomPrompt="1"/>
          </p:nvPr>
        </p:nvSpPr>
        <p:spPr>
          <a:xfrm>
            <a:off x="457200" y="5791200"/>
            <a:ext cx="3657600" cy="609600"/>
          </a:xfrm>
          <a:prstGeom prst="rect">
            <a:avLst/>
          </a:prstGeom>
        </p:spPr>
        <p:txBody>
          <a:bodyPr anchor="b"/>
          <a:lstStyle>
            <a:lvl1pPr>
              <a:buNone/>
              <a:defRPr sz="1100">
                <a:solidFill>
                  <a:schemeClr val="tx1"/>
                </a:solidFill>
              </a:defRPr>
            </a:lvl1pPr>
          </a:lstStyle>
          <a:p>
            <a:r>
              <a:rPr lang="en-US" dirty="0"/>
              <a:t>* Citations, references, and credits – Myriad Pro, 11pt</a:t>
            </a:r>
          </a:p>
        </p:txBody>
      </p:sp>
      <p:sp>
        <p:nvSpPr>
          <p:cNvPr id="5" name="Content Placeholder 2"/>
          <p:cNvSpPr>
            <a:spLocks noGrp="1"/>
          </p:cNvSpPr>
          <p:nvPr>
            <p:ph idx="12" hasCustomPrompt="1"/>
          </p:nvPr>
        </p:nvSpPr>
        <p:spPr>
          <a:xfrm>
            <a:off x="5029200" y="1600200"/>
            <a:ext cx="3657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5"/>
          <p:cNvSpPr>
            <a:spLocks noGrp="1"/>
          </p:cNvSpPr>
          <p:nvPr>
            <p:ph type="body" sz="quarter" idx="13" hasCustomPrompt="1"/>
          </p:nvPr>
        </p:nvSpPr>
        <p:spPr>
          <a:xfrm>
            <a:off x="5029200" y="5791199"/>
            <a:ext cx="3657600" cy="609600"/>
          </a:xfrm>
          <a:prstGeom prst="rect">
            <a:avLst/>
          </a:prstGeom>
        </p:spPr>
        <p:txBody>
          <a:bodyPr anchor="b"/>
          <a:lstStyle>
            <a:lvl1pPr>
              <a:buNone/>
              <a:defRPr sz="1100">
                <a:solidFill>
                  <a:schemeClr val="tx1"/>
                </a:solidFill>
              </a:defRPr>
            </a:lvl1pPr>
          </a:lstStyle>
          <a:p>
            <a:r>
              <a:rPr lang="en-US" dirty="0"/>
              <a:t>* Citations, references, and credits – Myriad Pro, 11pt</a:t>
            </a: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6"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a:t>* Citations, references, and credits – Myriad Pro, 11pt</a:t>
            </a: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ata Slide (side-by-s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600201"/>
            <a:ext cx="3657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6" name="Text Placeholder 5"/>
          <p:cNvSpPr>
            <a:spLocks noGrp="1"/>
          </p:cNvSpPr>
          <p:nvPr userDrawn="1">
            <p:ph type="body" sz="quarter" idx="11" hasCustomPrompt="1"/>
          </p:nvPr>
        </p:nvSpPr>
        <p:spPr>
          <a:xfrm>
            <a:off x="457200" y="5791200"/>
            <a:ext cx="3657600" cy="609600"/>
          </a:xfrm>
          <a:prstGeom prst="rect">
            <a:avLst/>
          </a:prstGeom>
        </p:spPr>
        <p:txBody>
          <a:bodyPr anchor="b"/>
          <a:lstStyle>
            <a:lvl1pPr>
              <a:buNone/>
              <a:defRPr sz="1100">
                <a:solidFill>
                  <a:schemeClr val="tx1"/>
                </a:solidFill>
              </a:defRPr>
            </a:lvl1pPr>
          </a:lstStyle>
          <a:p>
            <a:r>
              <a:rPr lang="en-US" dirty="0"/>
              <a:t>* Citations, references, and credits – Myriad Pro, 11pt</a:t>
            </a:r>
          </a:p>
        </p:txBody>
      </p:sp>
      <p:sp>
        <p:nvSpPr>
          <p:cNvPr id="5" name="Content Placeholder 2"/>
          <p:cNvSpPr>
            <a:spLocks noGrp="1"/>
          </p:cNvSpPr>
          <p:nvPr>
            <p:ph idx="12" hasCustomPrompt="1"/>
          </p:nvPr>
        </p:nvSpPr>
        <p:spPr>
          <a:xfrm>
            <a:off x="5029200" y="1600200"/>
            <a:ext cx="3657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5"/>
          <p:cNvSpPr>
            <a:spLocks noGrp="1"/>
          </p:cNvSpPr>
          <p:nvPr>
            <p:ph type="body" sz="quarter" idx="13" hasCustomPrompt="1"/>
          </p:nvPr>
        </p:nvSpPr>
        <p:spPr>
          <a:xfrm>
            <a:off x="5029200" y="5791199"/>
            <a:ext cx="3657600" cy="609600"/>
          </a:xfrm>
          <a:prstGeom prst="rect">
            <a:avLst/>
          </a:prstGeom>
        </p:spPr>
        <p:txBody>
          <a:bodyPr anchor="b"/>
          <a:lstStyle>
            <a:lvl1pPr>
              <a:buNone/>
              <a:defRPr sz="1100">
                <a:solidFill>
                  <a:schemeClr val="tx1"/>
                </a:solidFill>
              </a:defRPr>
            </a:lvl1pPr>
          </a:lstStyle>
          <a:p>
            <a:r>
              <a:rPr lang="en-US" dirty="0"/>
              <a:t>* Citations, references, and credits – Myriad Pro, 11pt</a:t>
            </a: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 –Myriad Pro, 18pt</a:t>
            </a:r>
          </a:p>
          <a:p>
            <a:pPr lvl="0"/>
            <a:endParaRPr lang="en-US" sz="1800" dirty="0"/>
          </a:p>
          <a:p>
            <a:pPr lvl="0"/>
            <a:r>
              <a:rPr lang="en-US" sz="1800" dirty="0"/>
              <a:t>Title of Event</a:t>
            </a:r>
          </a:p>
          <a:p>
            <a:pPr lvl="0"/>
            <a:r>
              <a:rPr lang="en-US" sz="1800" dirty="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effectLst/>
              </a:defRPr>
            </a:lvl1pPr>
          </a:lstStyle>
          <a:p>
            <a:r>
              <a:rPr lang="en-US" dirty="0"/>
              <a:t>Title of Presentation – Myriad Pro</a:t>
            </a:r>
            <a:br>
              <a:rPr lang="en-US" dirty="0"/>
            </a:br>
            <a:r>
              <a:rPr lang="en-US" dirty="0"/>
              <a:t> Bold, Shadow 28pt</a:t>
            </a:r>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6" name="Text Placeholder 5"/>
          <p:cNvSpPr>
            <a:spLocks noGrp="1"/>
          </p:cNvSpPr>
          <p:nvPr userDrawn="1">
            <p:ph type="body" sz="quarter" idx="11" hasCustomPrompt="1"/>
          </p:nvPr>
        </p:nvSpPr>
        <p:spPr>
          <a:xfrm>
            <a:off x="1905000" y="5791200"/>
            <a:ext cx="6781800" cy="609600"/>
          </a:xfrm>
          <a:prstGeom prst="rect">
            <a:avLst/>
          </a:prstGeom>
        </p:spPr>
        <p:txBody>
          <a:bodyPr anchor="b"/>
          <a:lstStyle>
            <a:lvl1pPr>
              <a:buNone/>
              <a:defRPr sz="1100">
                <a:solidFill>
                  <a:schemeClr val="tx1"/>
                </a:solidFill>
              </a:defRPr>
            </a:lvl1pPr>
          </a:lstStyle>
          <a:p>
            <a:r>
              <a:rPr lang="en-US" dirty="0"/>
              <a:t>* Citations, references, and credits – Myriad Pro, 11pt </a:t>
            </a: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effectLst/>
              </a:defRPr>
            </a:lvl1pPr>
          </a:lstStyle>
          <a:p>
            <a:r>
              <a:rPr lang="en-US" dirty="0"/>
              <a:t>Section Header</a:t>
            </a:r>
            <a:br>
              <a:rPr lang="en-US" dirty="0"/>
            </a:br>
            <a:r>
              <a:rPr lang="en-US" dirty="0"/>
              <a:t>Myriad Pro, bold, shadow, 36pt </a:t>
            </a:r>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Subhead – Myriad Pro, 20pt</a:t>
            </a: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effectLst/>
              </a:defRPr>
            </a:lvl1pPr>
          </a:lstStyle>
          <a:p>
            <a:r>
              <a:rPr lang="en-US" dirty="0"/>
              <a:t>Header – Myriad Pro, bold, shadow, 20pt</a:t>
            </a:r>
          </a:p>
        </p:txBody>
      </p:sp>
      <p:sp>
        <p:nvSpPr>
          <p:cNvPr id="3" name="Content Placeholder 2"/>
          <p:cNvSpPr>
            <a:spLocks noGrp="1"/>
          </p:cNvSpPr>
          <p:nvPr>
            <p:ph idx="1" hasCustomPrompt="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Paragraph of type</a:t>
            </a:r>
          </a:p>
          <a:p>
            <a:pPr lvl="0"/>
            <a:r>
              <a:rPr lang="en-US" dirty="0"/>
              <a:t>Myriad Pro, 14pt</a:t>
            </a:r>
          </a:p>
        </p:txBody>
      </p:sp>
      <p:sp>
        <p:nvSpPr>
          <p:cNvPr id="7" name="Text Placeholder 5"/>
          <p:cNvSpPr>
            <a:spLocks noGrp="1"/>
          </p:cNvSpPr>
          <p:nvPr userDrawn="1">
            <p:ph type="body" sz="quarter" idx="11" hasCustomPrompt="1"/>
          </p:nvPr>
        </p:nvSpPr>
        <p:spPr>
          <a:xfrm>
            <a:off x="457200" y="5791200"/>
            <a:ext cx="8229600" cy="609600"/>
          </a:xfrm>
          <a:prstGeom prst="rect">
            <a:avLst/>
          </a:prstGeom>
        </p:spPr>
        <p:txBody>
          <a:bodyPr anchor="b"/>
          <a:lstStyle>
            <a:lvl1pPr>
              <a:buNone/>
              <a:defRPr sz="1100">
                <a:solidFill>
                  <a:schemeClr val="tx1"/>
                </a:solidFill>
              </a:defRPr>
            </a:lvl1pPr>
          </a:lstStyle>
          <a:p>
            <a:r>
              <a:rPr lang="en-US" dirty="0"/>
              <a:t>* Citations, references, and credits – Myriad Pro, 11pt</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4" r:id="rId1"/>
    <p:sldLayoutId id="2147483665" r:id="rId2"/>
    <p:sldLayoutId id="2147483687" r:id="rId3"/>
    <p:sldLayoutId id="2147483686" r:id="rId4"/>
    <p:sldLayoutId id="2147483688" r:id="rId5"/>
    <p:sldLayoutId id="2147483684" r:id="rId6"/>
    <p:sldLayoutId id="2147483685" r:id="rId7"/>
    <p:sldLayoutId id="2147483655" r:id="rId8"/>
    <p:sldLayoutId id="2147483660" r:id="rId9"/>
    <p:sldLayoutId id="2147483661" r:id="rId10"/>
    <p:sldLayoutId id="2147483666" r:id="rId11"/>
  </p:sldLayoutIdLst>
  <p:transition>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hyperlink" Target="https://toxtutor.nlm.nih.gov/" TargetMode="External"/><Relationship Id="rId5" Type="http://schemas.openxmlformats.org/officeDocument/2006/relationships/hyperlink" Target="https://toxlearn.nlm.nih.gov/Module1.htm" TargetMode="External"/><Relationship Id="rId4" Type="http://schemas.openxmlformats.org/officeDocument/2006/relationships/hyperlink" Target="https://www.atsdr.cdc.gov/sites/brownfields/pdfs/toxicology-508.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2.emf"/></Relationships>
</file>

<file path=ppt/slides/_rels/slide1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atsdr.cdc.gov/sites/brownfields/pdfs/epidemiology-508.pdf"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12.emf"/><Relationship Id="rId5" Type="http://schemas.openxmlformats.org/officeDocument/2006/relationships/hyperlink" Target="https://www.cdc.gov/mobile/applications/sto/web-app.html" TargetMode="External"/><Relationship Id="rId4" Type="http://schemas.openxmlformats.org/officeDocument/2006/relationships/hyperlink" Target="https://www.cdc.gov/csels/dsepd/ss1978/"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hyperlink" Target="http://www2.epa.gov/risk/conducting-human-health-risk-assessment#tab-2"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28.xml.rels><?xml version="1.0" encoding="UTF-8" standalone="yes"?>
<Relationships xmlns="http://schemas.openxmlformats.org/package/2006/relationships"><Relationship Id="rId3" Type="http://schemas.openxmlformats.org/officeDocument/2006/relationships/hyperlink" Target="https://www.atsdr.cdc.gov/sites/brownfields/pdfs/risk_assessment-508.pdf" TargetMode="External"/><Relationship Id="rId7"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hyperlink" Target="https://rais.ornl.gov/" TargetMode="External"/><Relationship Id="rId5" Type="http://schemas.openxmlformats.org/officeDocument/2006/relationships/hyperlink" Target="https://www.epa.gov/iris" TargetMode="External"/><Relationship Id="rId4" Type="http://schemas.openxmlformats.org/officeDocument/2006/relationships/hyperlink" Target="https://www.epa.gov/risk"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www.atsdr.cdc.gov/sites/brownfields/pdfs/Brownfields_Toolkit_Environmental_Professional-508.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e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hyperlink" Target="https://www.atsdr.cdc.gov/videos/health_assessment_process.htm"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hyperlink" Target="https://www.atsdr.cdc.gov/hac/pha/index.asp"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hyperlink" Target="https://www.atsdr.cdc.gov/hac/petitionatsdrdchi.html"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hyperlink" Target="https://www.atsdr.cdc.gov/sites/brownfields/site_inventory.html"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s://www.cdc.gov/healthyplaces/hia.htm" TargetMode="External"/><Relationship Id="rId5" Type="http://schemas.openxmlformats.org/officeDocument/2006/relationships/hyperlink" Target="https://www.atsdr.cdc.gov/sites/brownfields/model.html" TargetMode="External"/><Relationship Id="rId4" Type="http://schemas.openxmlformats.org/officeDocument/2006/relationships/hyperlink" Target="https://www.atsdr.cdc.gov/substances/index.asp"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www.atsdr.cdc.gov/safeplacesforECE/index.html" TargetMode="External"/><Relationship Id="rId7" Type="http://schemas.openxmlformats.org/officeDocument/2006/relationships/hyperlink" Target="https://www.countyhealthrankings.org/explore-health-rankings#county-select-38"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s://www.cdc.gov/nceh/tracking/BetterInfoBetterHealth.htm" TargetMode="External"/><Relationship Id="rId5" Type="http://schemas.openxmlformats.org/officeDocument/2006/relationships/hyperlink" Target="https://www.epa.gov/ejscreen" TargetMode="External"/><Relationship Id="rId4" Type="http://schemas.openxmlformats.org/officeDocument/2006/relationships/hyperlink" Target="https://enviroatlas.epa.gov/enviroatlas/interactivemap/"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mailto:laberman@cdc.gov" TargetMode="External"/><Relationship Id="rId2" Type="http://schemas.openxmlformats.org/officeDocument/2006/relationships/notesSlide" Target="../notesSlides/notesSlide55.xml"/><Relationship Id="rId1" Type="http://schemas.openxmlformats.org/officeDocument/2006/relationships/slideLayout" Target="../slideLayouts/slideLayout11.xml"/><Relationship Id="rId5" Type="http://schemas.openxmlformats.org/officeDocument/2006/relationships/hyperlink" Target="mailto:aov2@cdc.gov" TargetMode="External"/><Relationship Id="rId4" Type="http://schemas.openxmlformats.org/officeDocument/2006/relationships/hyperlink" Target="mailto:kbing@cdc.gov"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477327"/>
            <a:ext cx="8229600" cy="1676400"/>
          </a:xfrm>
        </p:spPr>
        <p:txBody>
          <a:bodyPr/>
          <a:lstStyle/>
          <a:p>
            <a:r>
              <a:rPr lang="en-US" dirty="0"/>
              <a:t>Environmental Health and Land Reuse Certificate Module 2: </a:t>
            </a:r>
            <a:br>
              <a:rPr lang="en-US" dirty="0"/>
            </a:br>
            <a:r>
              <a:rPr lang="en-US" dirty="0"/>
              <a:t>Evaluating Environmental and Health Risks</a:t>
            </a:r>
          </a:p>
        </p:txBody>
      </p:sp>
      <p:sp>
        <p:nvSpPr>
          <p:cNvPr id="3" name="Subtitle 2"/>
          <p:cNvSpPr>
            <a:spLocks noGrp="1"/>
          </p:cNvSpPr>
          <p:nvPr>
            <p:ph type="subTitle" idx="1"/>
          </p:nvPr>
        </p:nvSpPr>
        <p:spPr>
          <a:xfrm>
            <a:off x="1351128" y="3496237"/>
            <a:ext cx="6400800" cy="728379"/>
          </a:xfrm>
        </p:spPr>
        <p:txBody>
          <a:bodyPr/>
          <a:lstStyle/>
          <a:p>
            <a:r>
              <a:rPr lang="en-US" dirty="0"/>
              <a:t>Agency for Toxic Substances and Disease Registry</a:t>
            </a:r>
          </a:p>
          <a:p>
            <a:r>
              <a:rPr lang="en-US" dirty="0"/>
              <a:t>(Created in 2020)</a:t>
            </a:r>
          </a:p>
          <a:p>
            <a:endParaRPr lang="en-US" dirty="0"/>
          </a:p>
        </p:txBody>
      </p:sp>
      <p:sp>
        <p:nvSpPr>
          <p:cNvPr id="4" name="Text Placeholder 3"/>
          <p:cNvSpPr>
            <a:spLocks noGrp="1"/>
          </p:cNvSpPr>
          <p:nvPr>
            <p:ph type="body" sz="quarter" idx="10"/>
          </p:nvPr>
        </p:nvSpPr>
        <p:spPr>
          <a:xfrm>
            <a:off x="1371600" y="4558812"/>
            <a:ext cx="6400800" cy="1304454"/>
          </a:xfrm>
        </p:spPr>
        <p:txBody>
          <a:bodyPr/>
          <a:lstStyle/>
          <a:p>
            <a:r>
              <a:rPr lang="en-US" dirty="0"/>
              <a:t>Instructors: Laurel Berman, Leann Bing, Sue Casteel</a:t>
            </a:r>
          </a:p>
          <a:p>
            <a:r>
              <a:rPr lang="en-US" dirty="0"/>
              <a:t> </a:t>
            </a:r>
          </a:p>
        </p:txBody>
      </p:sp>
      <p:sp>
        <p:nvSpPr>
          <p:cNvPr id="5" name="Text Placeholder 4"/>
          <p:cNvSpPr>
            <a:spLocks noGrp="1"/>
          </p:cNvSpPr>
          <p:nvPr>
            <p:ph type="body" sz="quarter" idx="11"/>
          </p:nvPr>
        </p:nvSpPr>
        <p:spPr/>
        <p:txBody>
          <a:bodyPr/>
          <a:lstStyle/>
          <a:p>
            <a:endParaRPr lang="en-US" dirty="0"/>
          </a:p>
        </p:txBody>
      </p:sp>
      <p:sp>
        <p:nvSpPr>
          <p:cNvPr id="6" name="Text Placeholder 5"/>
          <p:cNvSpPr>
            <a:spLocks noGrp="1"/>
          </p:cNvSpPr>
          <p:nvPr>
            <p:ph type="body" sz="quarter" idx="12"/>
          </p:nvPr>
        </p:nvSpPr>
        <p:spPr/>
        <p:txBody>
          <a:bodyPr/>
          <a:lstStyle/>
          <a:p>
            <a:r>
              <a:rPr lang="en-US" dirty="0"/>
              <a:t>Division of Community Health Investigations</a:t>
            </a:r>
          </a:p>
        </p:txBody>
      </p:sp>
    </p:spTree>
    <p:extLst>
      <p:ext uri="{BB962C8B-B14F-4D97-AF65-F5344CB8AC3E}">
        <p14:creationId xmlns:p14="http://schemas.microsoft.com/office/powerpoint/2010/main" val="143423255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CDC936-0585-4AE3-BCF0-BE6AAC62CF50}"/>
              </a:ext>
            </a:extLst>
          </p:cNvPr>
          <p:cNvPicPr>
            <a:picLocks noChangeAspect="1"/>
          </p:cNvPicPr>
          <p:nvPr/>
        </p:nvPicPr>
        <p:blipFill rotWithShape="1">
          <a:blip r:embed="rId3"/>
          <a:srcRect l="58333" t="14445" r="31607" b="51439"/>
          <a:stretch/>
        </p:blipFill>
        <p:spPr>
          <a:xfrm>
            <a:off x="457200" y="405184"/>
            <a:ext cx="1101517" cy="1050677"/>
          </a:xfrm>
          <a:prstGeom prst="rect">
            <a:avLst/>
          </a:prstGeom>
          <a:ln w="12700">
            <a:solidFill>
              <a:schemeClr val="tx1"/>
            </a:solidFill>
          </a:ln>
        </p:spPr>
      </p:pic>
      <p:sp>
        <p:nvSpPr>
          <p:cNvPr id="8" name="Content Placeholder 5">
            <a:extLst>
              <a:ext uri="{FF2B5EF4-FFF2-40B4-BE49-F238E27FC236}">
                <a16:creationId xmlns:a16="http://schemas.microsoft.com/office/drawing/2014/main" id="{A6E149A5-653B-45D4-A865-9C363974B079}"/>
              </a:ext>
            </a:extLst>
          </p:cNvPr>
          <p:cNvSpPr txBox="1">
            <a:spLocks/>
          </p:cNvSpPr>
          <p:nvPr/>
        </p:nvSpPr>
        <p:spPr>
          <a:xfrm>
            <a:off x="689949" y="1423985"/>
            <a:ext cx="7943840" cy="5028831"/>
          </a:xfrm>
          <a:prstGeom prst="rect">
            <a:avLst/>
          </a:prstGeom>
        </p:spPr>
        <p:txBody>
          <a:bodyPr anchor="b"/>
          <a:lstStyle>
            <a:lvl1pPr marL="0" indent="0" algn="l" defTabSz="914400" rtl="0" eaLnBrk="1" latinLnBrk="0" hangingPunct="1">
              <a:lnSpc>
                <a:spcPts val="2200"/>
              </a:lnSpc>
              <a:spcBef>
                <a:spcPct val="20000"/>
              </a:spcBef>
              <a:buFont typeface="Arial" pitchFamily="34" charset="0"/>
              <a:buNone/>
              <a:defRPr sz="2000" kern="1200" baseline="0">
                <a:solidFill>
                  <a:schemeClr val="bg2"/>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en-US" sz="2400" b="1" dirty="0">
              <a:solidFill>
                <a:schemeClr val="tx1"/>
              </a:solidFill>
            </a:endParaRPr>
          </a:p>
          <a:p>
            <a:endParaRPr lang="en-US" sz="2400" b="1" dirty="0">
              <a:solidFill>
                <a:schemeClr val="tx1"/>
              </a:solidFill>
            </a:endParaRPr>
          </a:p>
          <a:p>
            <a:r>
              <a:rPr lang="en-US" sz="2400" b="1" dirty="0">
                <a:solidFill>
                  <a:schemeClr val="tx1"/>
                </a:solidFill>
              </a:rPr>
              <a:t>NOAEL: </a:t>
            </a:r>
          </a:p>
          <a:p>
            <a:pPr marL="457200" indent="-457200">
              <a:buFont typeface="Arial" panose="020B0604020202020204" pitchFamily="34" charset="0"/>
              <a:buChar char="•"/>
            </a:pPr>
            <a:r>
              <a:rPr lang="en-US" dirty="0">
                <a:solidFill>
                  <a:schemeClr val="bg2">
                    <a:lumMod val="50000"/>
                  </a:schemeClr>
                </a:solidFill>
              </a:rPr>
              <a:t>The</a:t>
            </a:r>
            <a:r>
              <a:rPr lang="en-US" dirty="0">
                <a:solidFill>
                  <a:schemeClr val="tx1"/>
                </a:solidFill>
              </a:rPr>
              <a:t> </a:t>
            </a:r>
            <a:r>
              <a:rPr lang="en-US" b="1" dirty="0">
                <a:solidFill>
                  <a:schemeClr val="tx1"/>
                </a:solidFill>
              </a:rPr>
              <a:t>“no observed adverse effect level” (NOAEL)</a:t>
            </a:r>
          </a:p>
          <a:p>
            <a:pPr marL="457200" indent="-457200">
              <a:buFont typeface="Arial" panose="020B0604020202020204" pitchFamily="34" charset="0"/>
              <a:buChar char="•"/>
            </a:pPr>
            <a:r>
              <a:rPr lang="en-US" dirty="0">
                <a:solidFill>
                  <a:schemeClr val="bg2">
                    <a:lumMod val="50000"/>
                  </a:schemeClr>
                </a:solidFill>
              </a:rPr>
              <a:t>The dose below which harmful (adverse) effects are not seen.</a:t>
            </a:r>
          </a:p>
          <a:p>
            <a:endParaRPr lang="en-US" sz="2800" dirty="0">
              <a:solidFill>
                <a:schemeClr val="bg2">
                  <a:lumMod val="50000"/>
                </a:schemeClr>
              </a:solidFill>
            </a:endParaRPr>
          </a:p>
          <a:p>
            <a:r>
              <a:rPr lang="en-US" sz="2400" b="1" dirty="0">
                <a:solidFill>
                  <a:schemeClr val="tx1"/>
                </a:solidFill>
              </a:rPr>
              <a:t>LOAEL</a:t>
            </a:r>
            <a:r>
              <a:rPr lang="en-US" sz="2400" dirty="0">
                <a:solidFill>
                  <a:schemeClr val="tx1"/>
                </a:solidFill>
              </a:rPr>
              <a:t>: </a:t>
            </a:r>
          </a:p>
          <a:p>
            <a:pPr marL="457200" indent="-457200">
              <a:buFont typeface="Arial" panose="020B0604020202020204" pitchFamily="34" charset="0"/>
              <a:buChar char="•"/>
            </a:pPr>
            <a:r>
              <a:rPr lang="en-US" dirty="0">
                <a:solidFill>
                  <a:schemeClr val="bg2">
                    <a:lumMod val="50000"/>
                  </a:schemeClr>
                </a:solidFill>
              </a:rPr>
              <a:t>The</a:t>
            </a:r>
            <a:r>
              <a:rPr lang="en-US" dirty="0">
                <a:solidFill>
                  <a:schemeClr val="tx1"/>
                </a:solidFill>
              </a:rPr>
              <a:t> </a:t>
            </a:r>
            <a:r>
              <a:rPr lang="en-US" b="1" dirty="0">
                <a:solidFill>
                  <a:schemeClr val="tx1"/>
                </a:solidFill>
              </a:rPr>
              <a:t>“lowest observed adverse effect level” (LOAEL)</a:t>
            </a:r>
          </a:p>
          <a:p>
            <a:pPr marL="457200" indent="-457200">
              <a:buFont typeface="Arial" panose="020B0604020202020204" pitchFamily="34" charset="0"/>
              <a:buChar char="•"/>
            </a:pPr>
            <a:r>
              <a:rPr lang="en-US" dirty="0">
                <a:solidFill>
                  <a:schemeClr val="bg2">
                    <a:lumMod val="50000"/>
                  </a:schemeClr>
                </a:solidFill>
              </a:rPr>
              <a:t>The lowest tested dose reported to cause harmful (adverse) effects.</a:t>
            </a:r>
          </a:p>
          <a:p>
            <a:endParaRPr lang="en-US" sz="2800" dirty="0">
              <a:solidFill>
                <a:schemeClr val="bg2">
                  <a:lumMod val="50000"/>
                </a:schemeClr>
              </a:solidFill>
            </a:endParaRPr>
          </a:p>
          <a:p>
            <a:endParaRPr lang="en-US" sz="2800" dirty="0">
              <a:solidFill>
                <a:schemeClr val="bg2">
                  <a:lumMod val="50000"/>
                </a:schemeClr>
              </a:solidFill>
            </a:endParaRPr>
          </a:p>
          <a:p>
            <a:pPr algn="ctr"/>
            <a:r>
              <a:rPr lang="en-US" sz="2800" i="1" dirty="0">
                <a:solidFill>
                  <a:schemeClr val="tx1"/>
                </a:solidFill>
              </a:rPr>
              <a:t>Carcinogens (substances that cause cancer) are assessed differently from non-carcinogens. While carcinogens are considered to have no safe level of exposure, they may have different cancer  outcomes and levels of risk. </a:t>
            </a:r>
            <a:endParaRPr lang="en-US" sz="2800" dirty="0">
              <a:solidFill>
                <a:schemeClr val="bg2">
                  <a:lumMod val="50000"/>
                </a:schemeClr>
              </a:solidFill>
            </a:endParaRPr>
          </a:p>
        </p:txBody>
      </p:sp>
      <p:sp>
        <p:nvSpPr>
          <p:cNvPr id="13" name="TextBox 12">
            <a:extLst>
              <a:ext uri="{FF2B5EF4-FFF2-40B4-BE49-F238E27FC236}">
                <a16:creationId xmlns:a16="http://schemas.microsoft.com/office/drawing/2014/main" id="{77FF08ED-1FDF-4B44-B5F9-F4F28A30CDE4}"/>
              </a:ext>
            </a:extLst>
          </p:cNvPr>
          <p:cNvSpPr txBox="1"/>
          <p:nvPr/>
        </p:nvSpPr>
        <p:spPr>
          <a:xfrm>
            <a:off x="457200" y="607356"/>
            <a:ext cx="8409338" cy="523220"/>
          </a:xfrm>
          <a:prstGeom prst="rect">
            <a:avLst/>
          </a:prstGeom>
          <a:noFill/>
        </p:spPr>
        <p:txBody>
          <a:bodyPr wrap="square" rtlCol="0">
            <a:spAutoFit/>
          </a:bodyPr>
          <a:lstStyle/>
          <a:p>
            <a:pPr algn="ctr"/>
            <a:r>
              <a:rPr lang="en-US" sz="2800" b="1" dirty="0"/>
              <a:t>Safe Level of Exposure</a:t>
            </a:r>
          </a:p>
        </p:txBody>
      </p:sp>
    </p:spTree>
    <p:extLst>
      <p:ext uri="{BB962C8B-B14F-4D97-AF65-F5344CB8AC3E}">
        <p14:creationId xmlns:p14="http://schemas.microsoft.com/office/powerpoint/2010/main" val="32805658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7FF08ED-1FDF-4B44-B5F9-F4F28A30CDE4}"/>
              </a:ext>
            </a:extLst>
          </p:cNvPr>
          <p:cNvSpPr txBox="1"/>
          <p:nvPr/>
        </p:nvSpPr>
        <p:spPr>
          <a:xfrm>
            <a:off x="304800" y="405184"/>
            <a:ext cx="8534400" cy="954107"/>
          </a:xfrm>
          <a:prstGeom prst="rect">
            <a:avLst/>
          </a:prstGeom>
          <a:noFill/>
        </p:spPr>
        <p:txBody>
          <a:bodyPr wrap="square" rtlCol="0">
            <a:spAutoFit/>
          </a:bodyPr>
          <a:lstStyle/>
          <a:p>
            <a:pPr algn="ctr"/>
            <a:r>
              <a:rPr lang="en-US" sz="2800" b="1" dirty="0"/>
              <a:t>Dose-response Relationship </a:t>
            </a:r>
          </a:p>
          <a:p>
            <a:pPr algn="ctr"/>
            <a:r>
              <a:rPr lang="en-US" sz="2800" b="1" dirty="0"/>
              <a:t>for Non-cancer Effects</a:t>
            </a:r>
          </a:p>
        </p:txBody>
      </p:sp>
      <p:pic>
        <p:nvPicPr>
          <p:cNvPr id="2" name="Picture 1" descr="Image of curves to demonstrate dose-response relationships.&#10;">
            <a:extLst>
              <a:ext uri="{FF2B5EF4-FFF2-40B4-BE49-F238E27FC236}">
                <a16:creationId xmlns:a16="http://schemas.microsoft.com/office/drawing/2014/main" id="{98316C48-465D-4A7D-A8B5-DADE38B88CAF}"/>
              </a:ext>
            </a:extLst>
          </p:cNvPr>
          <p:cNvPicPr>
            <a:picLocks noChangeAspect="1"/>
          </p:cNvPicPr>
          <p:nvPr/>
        </p:nvPicPr>
        <p:blipFill rotWithShape="1">
          <a:blip r:embed="rId3"/>
          <a:srcRect l="67500" t="29259" r="19895" b="35185"/>
          <a:stretch/>
        </p:blipFill>
        <p:spPr>
          <a:xfrm>
            <a:off x="1905000" y="1981200"/>
            <a:ext cx="5334000" cy="4231537"/>
          </a:xfrm>
          <a:prstGeom prst="rect">
            <a:avLst/>
          </a:prstGeom>
          <a:ln w="12700">
            <a:solidFill>
              <a:schemeClr val="tx1"/>
            </a:solidFill>
          </a:ln>
        </p:spPr>
      </p:pic>
    </p:spTree>
    <p:extLst>
      <p:ext uri="{BB962C8B-B14F-4D97-AF65-F5344CB8AC3E}">
        <p14:creationId xmlns:p14="http://schemas.microsoft.com/office/powerpoint/2010/main" val="38350058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5">
            <a:extLst>
              <a:ext uri="{FF2B5EF4-FFF2-40B4-BE49-F238E27FC236}">
                <a16:creationId xmlns:a16="http://schemas.microsoft.com/office/drawing/2014/main" id="{E1380572-04B0-4D08-B519-9B0F724189B7}"/>
              </a:ext>
            </a:extLst>
          </p:cNvPr>
          <p:cNvSpPr txBox="1">
            <a:spLocks/>
          </p:cNvSpPr>
          <p:nvPr/>
        </p:nvSpPr>
        <p:spPr>
          <a:xfrm>
            <a:off x="381000" y="5950324"/>
            <a:ext cx="8534400" cy="542752"/>
          </a:xfrm>
          <a:prstGeom prst="rect">
            <a:avLst/>
          </a:prstGeom>
        </p:spPr>
        <p:txBody>
          <a:bodyPr anchor="b"/>
          <a:lstStyle>
            <a:lvl1pPr marL="0" indent="0" algn="l" defTabSz="914400" rtl="0" eaLnBrk="1" latinLnBrk="0" hangingPunct="1">
              <a:lnSpc>
                <a:spcPts val="2200"/>
              </a:lnSpc>
              <a:spcBef>
                <a:spcPct val="20000"/>
              </a:spcBef>
              <a:buFont typeface="Arial" pitchFamily="34" charset="0"/>
              <a:buNone/>
              <a:defRPr sz="2000" kern="1200" baseline="0">
                <a:solidFill>
                  <a:schemeClr val="bg2"/>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endParaRPr lang="en-US" sz="2800" dirty="0"/>
          </a:p>
          <a:p>
            <a:pPr algn="ctr"/>
            <a:r>
              <a:rPr lang="en-US" b="1" dirty="0">
                <a:solidFill>
                  <a:schemeClr val="bg2">
                    <a:lumMod val="50000"/>
                  </a:schemeClr>
                </a:solidFill>
              </a:rPr>
              <a:t>Amount of time exposed</a:t>
            </a:r>
            <a:r>
              <a:rPr lang="en-US" dirty="0">
                <a:solidFill>
                  <a:schemeClr val="bg2">
                    <a:lumMod val="50000"/>
                  </a:schemeClr>
                </a:solidFill>
              </a:rPr>
              <a:t>:  </a:t>
            </a:r>
            <a:r>
              <a:rPr lang="en-US" b="1" dirty="0">
                <a:solidFill>
                  <a:schemeClr val="tx1"/>
                </a:solidFill>
              </a:rPr>
              <a:t>Acute</a:t>
            </a:r>
            <a:r>
              <a:rPr lang="en-US" dirty="0">
                <a:solidFill>
                  <a:schemeClr val="tx1"/>
                </a:solidFill>
              </a:rPr>
              <a:t> </a:t>
            </a:r>
            <a:r>
              <a:rPr lang="en-US" dirty="0"/>
              <a:t>(short) </a:t>
            </a:r>
            <a:r>
              <a:rPr lang="en-US" dirty="0">
                <a:solidFill>
                  <a:schemeClr val="bg2">
                    <a:lumMod val="50000"/>
                  </a:schemeClr>
                </a:solidFill>
              </a:rPr>
              <a:t>or </a:t>
            </a:r>
            <a:r>
              <a:rPr lang="en-US" b="1" dirty="0">
                <a:solidFill>
                  <a:schemeClr val="tx1"/>
                </a:solidFill>
              </a:rPr>
              <a:t>chronic</a:t>
            </a:r>
            <a:r>
              <a:rPr lang="en-US" dirty="0">
                <a:solidFill>
                  <a:schemeClr val="tx1"/>
                </a:solidFill>
              </a:rPr>
              <a:t> </a:t>
            </a:r>
            <a:r>
              <a:rPr lang="en-US" dirty="0"/>
              <a:t>(long)</a:t>
            </a:r>
          </a:p>
        </p:txBody>
      </p:sp>
      <p:sp>
        <p:nvSpPr>
          <p:cNvPr id="13" name="TextBox 12">
            <a:extLst>
              <a:ext uri="{FF2B5EF4-FFF2-40B4-BE49-F238E27FC236}">
                <a16:creationId xmlns:a16="http://schemas.microsoft.com/office/drawing/2014/main" id="{77FF08ED-1FDF-4B44-B5F9-F4F28A30CDE4}"/>
              </a:ext>
            </a:extLst>
          </p:cNvPr>
          <p:cNvSpPr txBox="1"/>
          <p:nvPr/>
        </p:nvSpPr>
        <p:spPr>
          <a:xfrm rot="16200000">
            <a:off x="-1958157" y="2781712"/>
            <a:ext cx="5477049" cy="523220"/>
          </a:xfrm>
          <a:prstGeom prst="rect">
            <a:avLst/>
          </a:prstGeom>
          <a:noFill/>
        </p:spPr>
        <p:txBody>
          <a:bodyPr wrap="square" rtlCol="0">
            <a:spAutoFit/>
          </a:bodyPr>
          <a:lstStyle/>
          <a:p>
            <a:pPr algn="ctr"/>
            <a:r>
              <a:rPr lang="en-US" sz="2800" b="1" dirty="0"/>
              <a:t>Routes of Exposure</a:t>
            </a:r>
          </a:p>
        </p:txBody>
      </p:sp>
      <p:pic>
        <p:nvPicPr>
          <p:cNvPr id="3" name="Picture 2" descr="This graphic show the three exposure routes: inhaltion, dermal, and ingestion.&#10;">
            <a:extLst>
              <a:ext uri="{FF2B5EF4-FFF2-40B4-BE49-F238E27FC236}">
                <a16:creationId xmlns:a16="http://schemas.microsoft.com/office/drawing/2014/main" id="{6FD4109F-CB51-4A8E-BDB0-11F805C4FF5F}"/>
              </a:ext>
            </a:extLst>
          </p:cNvPr>
          <p:cNvPicPr>
            <a:picLocks noChangeAspect="1"/>
          </p:cNvPicPr>
          <p:nvPr/>
        </p:nvPicPr>
        <p:blipFill rotWithShape="1">
          <a:blip r:embed="rId3"/>
          <a:srcRect l="75980" t="48810" r="11520" b="14736"/>
          <a:stretch/>
        </p:blipFill>
        <p:spPr>
          <a:xfrm>
            <a:off x="1312524" y="636300"/>
            <a:ext cx="6273397" cy="5145548"/>
          </a:xfrm>
          <a:prstGeom prst="rect">
            <a:avLst/>
          </a:prstGeom>
        </p:spPr>
      </p:pic>
    </p:spTree>
    <p:extLst>
      <p:ext uri="{BB962C8B-B14F-4D97-AF65-F5344CB8AC3E}">
        <p14:creationId xmlns:p14="http://schemas.microsoft.com/office/powerpoint/2010/main" val="76290896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CDC936-0585-4AE3-BCF0-BE6AAC62CF50}"/>
              </a:ext>
            </a:extLst>
          </p:cNvPr>
          <p:cNvPicPr>
            <a:picLocks noChangeAspect="1"/>
          </p:cNvPicPr>
          <p:nvPr/>
        </p:nvPicPr>
        <p:blipFill rotWithShape="1">
          <a:blip r:embed="rId3"/>
          <a:srcRect l="58333" t="14445" r="31607" b="51439"/>
          <a:stretch/>
        </p:blipFill>
        <p:spPr>
          <a:xfrm>
            <a:off x="551070" y="437465"/>
            <a:ext cx="1198307" cy="1143000"/>
          </a:xfrm>
          <a:prstGeom prst="rect">
            <a:avLst/>
          </a:prstGeom>
          <a:ln w="12700">
            <a:solidFill>
              <a:schemeClr val="tx1"/>
            </a:solidFill>
          </a:ln>
        </p:spPr>
      </p:pic>
      <p:sp>
        <p:nvSpPr>
          <p:cNvPr id="8" name="Content Placeholder 5">
            <a:extLst>
              <a:ext uri="{FF2B5EF4-FFF2-40B4-BE49-F238E27FC236}">
                <a16:creationId xmlns:a16="http://schemas.microsoft.com/office/drawing/2014/main" id="{A6E149A5-653B-45D4-A865-9C363974B079}"/>
              </a:ext>
            </a:extLst>
          </p:cNvPr>
          <p:cNvSpPr txBox="1">
            <a:spLocks/>
          </p:cNvSpPr>
          <p:nvPr/>
        </p:nvSpPr>
        <p:spPr>
          <a:xfrm>
            <a:off x="479612" y="2286000"/>
            <a:ext cx="8130988" cy="3429000"/>
          </a:xfrm>
          <a:prstGeom prst="rect">
            <a:avLst/>
          </a:prstGeom>
        </p:spPr>
        <p:txBody>
          <a:bodyPr anchor="b"/>
          <a:lstStyle>
            <a:lvl1pPr marL="0" indent="0" algn="l" defTabSz="914400" rtl="0" eaLnBrk="1" latinLnBrk="0" hangingPunct="1">
              <a:lnSpc>
                <a:spcPts val="2200"/>
              </a:lnSpc>
              <a:spcBef>
                <a:spcPct val="20000"/>
              </a:spcBef>
              <a:buFont typeface="Arial" pitchFamily="34" charset="0"/>
              <a:buNone/>
              <a:defRPr sz="2000" kern="1200" baseline="0">
                <a:solidFill>
                  <a:schemeClr val="bg2"/>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q"/>
            </a:pPr>
            <a:r>
              <a:rPr lang="en-US" sz="2400" dirty="0">
                <a:solidFill>
                  <a:schemeClr val="tx1"/>
                </a:solidFill>
              </a:rPr>
              <a:t>ATSDR Environmental Health Self Learning Module – Toxicology </a:t>
            </a:r>
          </a:p>
          <a:p>
            <a:r>
              <a:rPr lang="en-US" sz="2400" dirty="0">
                <a:solidFill>
                  <a:schemeClr val="tx1"/>
                </a:solidFill>
              </a:rPr>
              <a:t>     </a:t>
            </a:r>
            <a:r>
              <a:rPr lang="en-US" sz="1800" dirty="0">
                <a:solidFill>
                  <a:schemeClr val="tx1"/>
                </a:solidFill>
              </a:rPr>
              <a:t>(</a:t>
            </a:r>
            <a:r>
              <a:rPr lang="en-US" sz="1800" dirty="0">
                <a:solidFill>
                  <a:schemeClr val="tx1"/>
                </a:solidFill>
                <a:hlinkClick r:id="rId4"/>
              </a:rPr>
              <a:t>https://www.atsdr.cdc.gov/sites/brownfields/pdfs/toxicology-508.pdf</a:t>
            </a:r>
            <a:r>
              <a:rPr lang="en-US" sz="1800" dirty="0">
                <a:solidFill>
                  <a:schemeClr val="tx1"/>
                </a:solidFill>
              </a:rPr>
              <a:t>) </a:t>
            </a:r>
          </a:p>
          <a:p>
            <a:endParaRPr lang="en-US" dirty="0">
              <a:solidFill>
                <a:schemeClr val="tx1"/>
              </a:solidFill>
            </a:endParaRPr>
          </a:p>
          <a:p>
            <a:pPr marL="342900" indent="-342900">
              <a:buFont typeface="Wingdings" panose="05000000000000000000" pitchFamily="2" charset="2"/>
              <a:buChar char="q"/>
            </a:pPr>
            <a:r>
              <a:rPr lang="en-US" sz="2400" dirty="0">
                <a:solidFill>
                  <a:schemeClr val="tx1"/>
                </a:solidFill>
              </a:rPr>
              <a:t>ToxLearn: A Gateway to Toxicology </a:t>
            </a:r>
            <a:r>
              <a:rPr lang="en-US" sz="1800" dirty="0">
                <a:solidFill>
                  <a:schemeClr val="tx1"/>
                </a:solidFill>
              </a:rPr>
              <a:t>(</a:t>
            </a:r>
            <a:r>
              <a:rPr lang="en-US" sz="1800" dirty="0">
                <a:solidFill>
                  <a:schemeClr val="tx1"/>
                </a:solidFill>
                <a:hlinkClick r:id="rId5"/>
              </a:rPr>
              <a:t>https://toxlearn.nlm.nih.gov/Module1.htm</a:t>
            </a:r>
            <a:r>
              <a:rPr lang="en-US" sz="1800" dirty="0">
                <a:solidFill>
                  <a:schemeClr val="tx1"/>
                </a:solidFill>
              </a:rPr>
              <a:t>)</a:t>
            </a:r>
          </a:p>
          <a:p>
            <a:pPr marL="342900" indent="-342900">
              <a:buFont typeface="Wingdings" panose="05000000000000000000" pitchFamily="2" charset="2"/>
              <a:buChar char="q"/>
            </a:pPr>
            <a:endParaRPr lang="en-US" dirty="0">
              <a:solidFill>
                <a:schemeClr val="tx1"/>
              </a:solidFill>
            </a:endParaRPr>
          </a:p>
          <a:p>
            <a:pPr marL="342900" indent="-342900">
              <a:buFont typeface="Wingdings" panose="05000000000000000000" pitchFamily="2" charset="2"/>
              <a:buChar char="q"/>
            </a:pPr>
            <a:r>
              <a:rPr lang="en-US" sz="2400" dirty="0">
                <a:solidFill>
                  <a:schemeClr val="tx1"/>
                </a:solidFill>
              </a:rPr>
              <a:t>Tox Tutor </a:t>
            </a:r>
            <a:r>
              <a:rPr lang="en-US" sz="1800" dirty="0">
                <a:solidFill>
                  <a:schemeClr val="tx1"/>
                </a:solidFill>
              </a:rPr>
              <a:t>(</a:t>
            </a:r>
            <a:r>
              <a:rPr lang="en-US" sz="1800" u="sng" dirty="0">
                <a:hlinkClick r:id="rId6"/>
              </a:rPr>
              <a:t>https://toxtutor.nlm.nih.gov/</a:t>
            </a:r>
            <a:r>
              <a:rPr lang="en-US" sz="1800" dirty="0"/>
              <a:t>)</a:t>
            </a:r>
            <a:endParaRPr lang="en-US" sz="1800" dirty="0">
              <a:solidFill>
                <a:schemeClr val="tx1"/>
              </a:solidFill>
            </a:endParaRPr>
          </a:p>
          <a:p>
            <a:endParaRPr lang="en-US" dirty="0"/>
          </a:p>
        </p:txBody>
      </p:sp>
      <p:sp>
        <p:nvSpPr>
          <p:cNvPr id="9" name="TextBox 8">
            <a:extLst>
              <a:ext uri="{FF2B5EF4-FFF2-40B4-BE49-F238E27FC236}">
                <a16:creationId xmlns:a16="http://schemas.microsoft.com/office/drawing/2014/main" id="{812849D0-76E7-46C3-8783-D3AAA9034368}"/>
              </a:ext>
            </a:extLst>
          </p:cNvPr>
          <p:cNvSpPr txBox="1"/>
          <p:nvPr/>
        </p:nvSpPr>
        <p:spPr>
          <a:xfrm>
            <a:off x="1749376" y="685800"/>
            <a:ext cx="7013623" cy="523220"/>
          </a:xfrm>
          <a:prstGeom prst="rect">
            <a:avLst/>
          </a:prstGeom>
          <a:noFill/>
        </p:spPr>
        <p:txBody>
          <a:bodyPr wrap="square" rtlCol="0">
            <a:spAutoFit/>
          </a:bodyPr>
          <a:lstStyle/>
          <a:p>
            <a:pPr algn="ctr"/>
            <a:r>
              <a:rPr lang="en-US" sz="2800" b="1" dirty="0"/>
              <a:t>Other Toxicology Resources</a:t>
            </a:r>
          </a:p>
        </p:txBody>
      </p:sp>
    </p:spTree>
    <p:extLst>
      <p:ext uri="{BB962C8B-B14F-4D97-AF65-F5344CB8AC3E}">
        <p14:creationId xmlns:p14="http://schemas.microsoft.com/office/powerpoint/2010/main" val="197966974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849ACB-A90B-4652-BEEF-80E30DC44F26}"/>
              </a:ext>
            </a:extLst>
          </p:cNvPr>
          <p:cNvSpPr>
            <a:spLocks noGrp="1"/>
          </p:cNvSpPr>
          <p:nvPr>
            <p:ph type="title"/>
          </p:nvPr>
        </p:nvSpPr>
        <p:spPr>
          <a:xfrm>
            <a:off x="838200" y="342898"/>
            <a:ext cx="8153400" cy="533401"/>
          </a:xfrm>
        </p:spPr>
        <p:txBody>
          <a:bodyPr/>
          <a:lstStyle/>
          <a:p>
            <a:r>
              <a:rPr lang="en-US" dirty="0"/>
              <a:t>Knowledge Check #1</a:t>
            </a:r>
          </a:p>
        </p:txBody>
      </p:sp>
      <p:sp>
        <p:nvSpPr>
          <p:cNvPr id="6" name="Content Placeholder 5">
            <a:extLst>
              <a:ext uri="{FF2B5EF4-FFF2-40B4-BE49-F238E27FC236}">
                <a16:creationId xmlns:a16="http://schemas.microsoft.com/office/drawing/2014/main" id="{A7E9D68F-2A46-4ECB-A1AB-1120CCACB03E}"/>
              </a:ext>
            </a:extLst>
          </p:cNvPr>
          <p:cNvSpPr>
            <a:spLocks noGrp="1"/>
          </p:cNvSpPr>
          <p:nvPr>
            <p:ph idx="1"/>
          </p:nvPr>
        </p:nvSpPr>
        <p:spPr>
          <a:xfrm>
            <a:off x="1600200" y="876299"/>
            <a:ext cx="6629400" cy="5524501"/>
          </a:xfrm>
        </p:spPr>
        <p:txBody>
          <a:bodyPr/>
          <a:lstStyle/>
          <a:p>
            <a:pPr marL="0" indent="0">
              <a:buNone/>
            </a:pPr>
            <a:r>
              <a:rPr lang="en-US" b="0" dirty="0"/>
              <a:t>Select the best answer:</a:t>
            </a:r>
          </a:p>
          <a:p>
            <a:pPr marL="0" indent="0">
              <a:buNone/>
            </a:pPr>
            <a:r>
              <a:rPr lang="en-US" b="0" dirty="0"/>
              <a:t>Understanding the harmful effects of substances on humans or animals is important to land reuse and redevelopment because</a:t>
            </a:r>
          </a:p>
          <a:p>
            <a:pPr marL="457200" indent="-457200">
              <a:buSzPct val="100000"/>
              <a:buFont typeface="+mj-lt"/>
              <a:buAutoNum type="alphaLcParenR"/>
            </a:pPr>
            <a:r>
              <a:rPr lang="en-US" b="0" dirty="0"/>
              <a:t>The level of exposure to certain substances could determine whether a site is safe for reuse or not.</a:t>
            </a:r>
          </a:p>
          <a:p>
            <a:pPr marL="457200" indent="-457200">
              <a:buSzPct val="100000"/>
              <a:buFont typeface="+mj-lt"/>
              <a:buAutoNum type="alphaLcParenR"/>
            </a:pPr>
            <a:r>
              <a:rPr lang="en-US" b="0" dirty="0"/>
              <a:t>Toxicology information should be withheld from the public.</a:t>
            </a:r>
          </a:p>
          <a:p>
            <a:pPr marL="457200" indent="-457200">
              <a:buSzPct val="100000"/>
              <a:buFont typeface="+mj-lt"/>
              <a:buAutoNum type="alphaLcParenR"/>
            </a:pPr>
            <a:r>
              <a:rPr lang="en-US" b="0" dirty="0"/>
              <a:t>The chances of humans or animals being exposed to toxic substances on land reuse sites are so small.</a:t>
            </a:r>
          </a:p>
          <a:p>
            <a:pPr marL="457200" indent="-457200">
              <a:buSzPct val="100000"/>
              <a:buFont typeface="+mj-lt"/>
              <a:buAutoNum type="alphaLcParenR"/>
            </a:pPr>
            <a:r>
              <a:rPr lang="en-US" b="0" dirty="0"/>
              <a:t>The media does not care about reporting this information.</a:t>
            </a:r>
          </a:p>
          <a:p>
            <a:endParaRPr lang="en-US" dirty="0"/>
          </a:p>
        </p:txBody>
      </p:sp>
      <p:pic>
        <p:nvPicPr>
          <p:cNvPr id="4" name="Picture 3">
            <a:extLst>
              <a:ext uri="{FF2B5EF4-FFF2-40B4-BE49-F238E27FC236}">
                <a16:creationId xmlns:a16="http://schemas.microsoft.com/office/drawing/2014/main" id="{015BE344-6DFE-4459-9F7B-972C2179AE19}"/>
              </a:ext>
            </a:extLst>
          </p:cNvPr>
          <p:cNvPicPr/>
          <p:nvPr/>
        </p:nvPicPr>
        <p:blipFill rotWithShape="1">
          <a:blip r:embed="rId3">
            <a:extLst>
              <a:ext uri="{28A0092B-C50C-407E-A947-70E740481C1C}">
                <a14:useLocalDpi xmlns:a14="http://schemas.microsoft.com/office/drawing/2010/main" val="0"/>
              </a:ext>
            </a:extLst>
          </a:blip>
          <a:srcRect l="35185" t="42050" r="2777" b="44873"/>
          <a:stretch/>
        </p:blipFill>
        <p:spPr bwMode="auto">
          <a:xfrm rot="16200000">
            <a:off x="-1683123" y="3435724"/>
            <a:ext cx="5105400" cy="519953"/>
          </a:xfrm>
          <a:prstGeom prst="rect">
            <a:avLst/>
          </a:prstGeom>
          <a:noFill/>
          <a:ln w="12700">
            <a:solidFill>
              <a:schemeClr val="tx1"/>
            </a:solidFill>
          </a:ln>
        </p:spPr>
      </p:pic>
    </p:spTree>
    <p:extLst>
      <p:ext uri="{BB962C8B-B14F-4D97-AF65-F5344CB8AC3E}">
        <p14:creationId xmlns:p14="http://schemas.microsoft.com/office/powerpoint/2010/main" val="168163993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2C751CE-C91D-437D-9653-844EC29009DD}"/>
              </a:ext>
            </a:extLst>
          </p:cNvPr>
          <p:cNvSpPr>
            <a:spLocks noGrp="1"/>
          </p:cNvSpPr>
          <p:nvPr>
            <p:ph type="body" idx="1"/>
          </p:nvPr>
        </p:nvSpPr>
        <p:spPr>
          <a:xfrm>
            <a:off x="697832" y="3797718"/>
            <a:ext cx="7772400" cy="1500187"/>
          </a:xfrm>
        </p:spPr>
        <p:txBody>
          <a:bodyPr/>
          <a:lstStyle/>
          <a:p>
            <a:r>
              <a:rPr lang="en-US" sz="3600" b="1" dirty="0"/>
              <a:t>Epidemiology</a:t>
            </a:r>
          </a:p>
        </p:txBody>
      </p:sp>
      <p:sp>
        <p:nvSpPr>
          <p:cNvPr id="8" name="Title 7">
            <a:extLst>
              <a:ext uri="{FF2B5EF4-FFF2-40B4-BE49-F238E27FC236}">
                <a16:creationId xmlns:a16="http://schemas.microsoft.com/office/drawing/2014/main" id="{210F301C-9C2F-429D-B8AA-20A283FACCB3}"/>
              </a:ext>
            </a:extLst>
          </p:cNvPr>
          <p:cNvSpPr>
            <a:spLocks noGrp="1"/>
          </p:cNvSpPr>
          <p:nvPr>
            <p:ph type="title"/>
          </p:nvPr>
        </p:nvSpPr>
        <p:spPr>
          <a:xfrm>
            <a:off x="685800" y="5334000"/>
            <a:ext cx="7772400" cy="676275"/>
          </a:xfrm>
        </p:spPr>
        <p:txBody>
          <a:bodyPr/>
          <a:lstStyle/>
          <a:p>
            <a:r>
              <a:rPr lang="en-US" dirty="0"/>
              <a:t>Definitions</a:t>
            </a:r>
          </a:p>
        </p:txBody>
      </p:sp>
      <p:pic>
        <p:nvPicPr>
          <p:cNvPr id="4" name="Picture 3">
            <a:extLst>
              <a:ext uri="{FF2B5EF4-FFF2-40B4-BE49-F238E27FC236}">
                <a16:creationId xmlns:a16="http://schemas.microsoft.com/office/drawing/2014/main" id="{7E35B8F7-1F69-4658-B64F-8201FB6D9678}"/>
              </a:ext>
              <a:ext uri="{C183D7F6-B498-43B3-948B-1728B52AA6E4}">
                <adec:decorative xmlns:adec="http://schemas.microsoft.com/office/drawing/2017/decorative" val="1"/>
              </a:ext>
            </a:extLst>
          </p:cNvPr>
          <p:cNvPicPr/>
          <p:nvPr/>
        </p:nvPicPr>
        <p:blipFill rotWithShape="1">
          <a:blip r:embed="rId3">
            <a:extLst>
              <a:ext uri="{28A0092B-C50C-407E-A947-70E740481C1C}">
                <a14:useLocalDpi xmlns:a14="http://schemas.microsoft.com/office/drawing/2010/main" val="0"/>
              </a:ext>
            </a:extLst>
          </a:blip>
          <a:srcRect t="29412" b="32354"/>
          <a:stretch/>
        </p:blipFill>
        <p:spPr bwMode="auto">
          <a:xfrm>
            <a:off x="2069432" y="1247023"/>
            <a:ext cx="5029200" cy="2514600"/>
          </a:xfrm>
          <a:prstGeom prst="rect">
            <a:avLst/>
          </a:prstGeom>
          <a:noFill/>
          <a:ln w="12700">
            <a:solidFill>
              <a:schemeClr val="tx1"/>
            </a:solidFill>
          </a:ln>
        </p:spPr>
      </p:pic>
    </p:spTree>
    <p:extLst>
      <p:ext uri="{BB962C8B-B14F-4D97-AF65-F5344CB8AC3E}">
        <p14:creationId xmlns:p14="http://schemas.microsoft.com/office/powerpoint/2010/main" val="269154466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849ACB-A90B-4652-BEEF-80E30DC44F26}"/>
              </a:ext>
            </a:extLst>
          </p:cNvPr>
          <p:cNvSpPr>
            <a:spLocks noGrp="1"/>
          </p:cNvSpPr>
          <p:nvPr>
            <p:ph type="title"/>
          </p:nvPr>
        </p:nvSpPr>
        <p:spPr>
          <a:xfrm>
            <a:off x="457200" y="571500"/>
            <a:ext cx="8229600" cy="1143000"/>
          </a:xfrm>
        </p:spPr>
        <p:txBody>
          <a:bodyPr/>
          <a:lstStyle/>
          <a:p>
            <a:r>
              <a:rPr lang="en-US" dirty="0"/>
              <a:t>Epidemiology</a:t>
            </a:r>
          </a:p>
        </p:txBody>
      </p:sp>
      <p:sp>
        <p:nvSpPr>
          <p:cNvPr id="6" name="Content Placeholder 5">
            <a:extLst>
              <a:ext uri="{FF2B5EF4-FFF2-40B4-BE49-F238E27FC236}">
                <a16:creationId xmlns:a16="http://schemas.microsoft.com/office/drawing/2014/main" id="{A7E9D68F-2A46-4ECB-A1AB-1120CCACB03E}"/>
              </a:ext>
            </a:extLst>
          </p:cNvPr>
          <p:cNvSpPr>
            <a:spLocks noGrp="1"/>
          </p:cNvSpPr>
          <p:nvPr>
            <p:ph idx="1"/>
          </p:nvPr>
        </p:nvSpPr>
        <p:spPr>
          <a:xfrm>
            <a:off x="914400" y="2209800"/>
            <a:ext cx="7315200" cy="3505200"/>
          </a:xfrm>
        </p:spPr>
        <p:txBody>
          <a:bodyPr/>
          <a:lstStyle/>
          <a:p>
            <a:pPr marL="0" indent="0">
              <a:buNone/>
            </a:pPr>
            <a:r>
              <a:rPr lang="en-US" dirty="0">
                <a:solidFill>
                  <a:schemeClr val="tx2">
                    <a:lumMod val="50000"/>
                  </a:schemeClr>
                </a:solidFill>
              </a:rPr>
              <a:t>Epidemiology tries to determine</a:t>
            </a:r>
          </a:p>
          <a:p>
            <a:pPr lvl="1">
              <a:buFont typeface="Wingdings" panose="05000000000000000000" pitchFamily="2" charset="2"/>
              <a:buChar char="q"/>
            </a:pPr>
            <a:r>
              <a:rPr lang="en-US" b="0" dirty="0"/>
              <a:t>Causes of illness in a population</a:t>
            </a:r>
          </a:p>
          <a:p>
            <a:pPr lvl="1">
              <a:buFont typeface="Wingdings" panose="05000000000000000000" pitchFamily="2" charset="2"/>
              <a:buChar char="q"/>
            </a:pPr>
            <a:r>
              <a:rPr lang="en-US" b="0" dirty="0"/>
              <a:t>Causes of wellness in a population</a:t>
            </a:r>
          </a:p>
          <a:p>
            <a:pPr lvl="1">
              <a:buFont typeface="Wingdings" panose="05000000000000000000" pitchFamily="2" charset="2"/>
              <a:buChar char="q"/>
            </a:pPr>
            <a:endParaRPr lang="en-US" dirty="0"/>
          </a:p>
        </p:txBody>
      </p:sp>
      <p:pic>
        <p:nvPicPr>
          <p:cNvPr id="7" name="Picture 6">
            <a:extLst>
              <a:ext uri="{FF2B5EF4-FFF2-40B4-BE49-F238E27FC236}">
                <a16:creationId xmlns:a16="http://schemas.microsoft.com/office/drawing/2014/main" id="{6B15904F-CBE6-4C34-9FC3-4BC0A51EECE7}"/>
              </a:ext>
              <a:ext uri="{C183D7F6-B498-43B3-948B-1728B52AA6E4}">
                <adec:decorative xmlns:adec="http://schemas.microsoft.com/office/drawing/2017/decorative" val="1"/>
              </a:ext>
            </a:extLst>
          </p:cNvPr>
          <p:cNvPicPr/>
          <p:nvPr/>
        </p:nvPicPr>
        <p:blipFill rotWithShape="1">
          <a:blip r:embed="rId3">
            <a:extLst>
              <a:ext uri="{28A0092B-C50C-407E-A947-70E740481C1C}">
                <a14:useLocalDpi xmlns:a14="http://schemas.microsoft.com/office/drawing/2010/main" val="0"/>
              </a:ext>
            </a:extLst>
          </a:blip>
          <a:srcRect l="27015" t="41486" r="11874" b="45098"/>
          <a:stretch/>
        </p:blipFill>
        <p:spPr bwMode="auto">
          <a:xfrm>
            <a:off x="3200400" y="5334000"/>
            <a:ext cx="5029200" cy="533400"/>
          </a:xfrm>
          <a:prstGeom prst="rect">
            <a:avLst/>
          </a:prstGeom>
          <a:noFill/>
          <a:ln w="12700">
            <a:solidFill>
              <a:schemeClr val="tx1"/>
            </a:solidFill>
          </a:ln>
        </p:spPr>
      </p:pic>
    </p:spTree>
    <p:extLst>
      <p:ext uri="{BB962C8B-B14F-4D97-AF65-F5344CB8AC3E}">
        <p14:creationId xmlns:p14="http://schemas.microsoft.com/office/powerpoint/2010/main" val="382211598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849ACB-A90B-4652-BEEF-80E30DC44F26}"/>
              </a:ext>
            </a:extLst>
          </p:cNvPr>
          <p:cNvSpPr>
            <a:spLocks noGrp="1"/>
          </p:cNvSpPr>
          <p:nvPr>
            <p:ph type="title"/>
          </p:nvPr>
        </p:nvSpPr>
        <p:spPr/>
        <p:txBody>
          <a:bodyPr/>
          <a:lstStyle/>
          <a:p>
            <a:r>
              <a:rPr lang="en-US" dirty="0"/>
              <a:t>Environmental Epidemiology</a:t>
            </a:r>
          </a:p>
        </p:txBody>
      </p:sp>
      <p:sp>
        <p:nvSpPr>
          <p:cNvPr id="6" name="Content Placeholder 5">
            <a:extLst>
              <a:ext uri="{FF2B5EF4-FFF2-40B4-BE49-F238E27FC236}">
                <a16:creationId xmlns:a16="http://schemas.microsoft.com/office/drawing/2014/main" id="{A7E9D68F-2A46-4ECB-A1AB-1120CCACB03E}"/>
              </a:ext>
            </a:extLst>
          </p:cNvPr>
          <p:cNvSpPr>
            <a:spLocks noGrp="1"/>
          </p:cNvSpPr>
          <p:nvPr>
            <p:ph idx="1"/>
          </p:nvPr>
        </p:nvSpPr>
        <p:spPr>
          <a:xfrm>
            <a:off x="304800" y="2209800"/>
            <a:ext cx="8534400" cy="3124200"/>
          </a:xfrm>
        </p:spPr>
        <p:txBody>
          <a:bodyPr/>
          <a:lstStyle/>
          <a:p>
            <a:pPr marL="0" indent="0">
              <a:buNone/>
            </a:pPr>
            <a:r>
              <a:rPr lang="en-US" dirty="0">
                <a:solidFill>
                  <a:schemeClr val="tx2">
                    <a:lumMod val="50000"/>
                  </a:schemeClr>
                </a:solidFill>
              </a:rPr>
              <a:t>Environmental epidemiology</a:t>
            </a:r>
          </a:p>
          <a:p>
            <a:pPr lvl="1">
              <a:buFont typeface="Wingdings" panose="05000000000000000000" pitchFamily="2" charset="2"/>
              <a:buChar char="q"/>
            </a:pPr>
            <a:r>
              <a:rPr lang="en-US" b="0" dirty="0"/>
              <a:t>Determines detailed disease information related to </a:t>
            </a:r>
            <a:r>
              <a:rPr lang="en-US" sz="2000" b="0" dirty="0"/>
              <a:t>specific toxicant exposure</a:t>
            </a:r>
          </a:p>
          <a:p>
            <a:pPr lvl="1">
              <a:buFont typeface="Wingdings" panose="05000000000000000000" pitchFamily="2" charset="2"/>
              <a:buChar char="q"/>
            </a:pPr>
            <a:r>
              <a:rPr lang="en-US" b="0" dirty="0"/>
              <a:t>Evaluates environmental and health risks associated with contaminated sites</a:t>
            </a:r>
          </a:p>
          <a:p>
            <a:pPr lvl="1">
              <a:buFont typeface="Wingdings" panose="05000000000000000000" pitchFamily="2" charset="2"/>
              <a:buChar char="q"/>
            </a:pPr>
            <a:r>
              <a:rPr lang="en-US" b="0" dirty="0"/>
              <a:t>Determines if a local disease cluster is related to toxicant exposure</a:t>
            </a:r>
          </a:p>
          <a:p>
            <a:endParaRPr lang="en-US" b="0" dirty="0"/>
          </a:p>
          <a:p>
            <a:endParaRPr lang="en-US" dirty="0"/>
          </a:p>
        </p:txBody>
      </p:sp>
      <p:pic>
        <p:nvPicPr>
          <p:cNvPr id="7" name="Picture 6">
            <a:extLst>
              <a:ext uri="{FF2B5EF4-FFF2-40B4-BE49-F238E27FC236}">
                <a16:creationId xmlns:a16="http://schemas.microsoft.com/office/drawing/2014/main" id="{90DBFC1D-A039-4119-A452-2FEF9AC85552}"/>
              </a:ext>
              <a:ext uri="{C183D7F6-B498-43B3-948B-1728B52AA6E4}">
                <adec:decorative xmlns:adec="http://schemas.microsoft.com/office/drawing/2017/decorative" val="1"/>
              </a:ext>
            </a:extLst>
          </p:cNvPr>
          <p:cNvPicPr/>
          <p:nvPr/>
        </p:nvPicPr>
        <p:blipFill rotWithShape="1">
          <a:blip r:embed="rId3">
            <a:extLst>
              <a:ext uri="{28A0092B-C50C-407E-A947-70E740481C1C}">
                <a14:useLocalDpi xmlns:a14="http://schemas.microsoft.com/office/drawing/2010/main" val="0"/>
              </a:ext>
            </a:extLst>
          </a:blip>
          <a:srcRect l="27015" t="41486" r="11874" b="45098"/>
          <a:stretch/>
        </p:blipFill>
        <p:spPr bwMode="auto">
          <a:xfrm>
            <a:off x="2057400" y="5592762"/>
            <a:ext cx="5029200" cy="533400"/>
          </a:xfrm>
          <a:prstGeom prst="rect">
            <a:avLst/>
          </a:prstGeom>
          <a:noFill/>
          <a:ln w="12700">
            <a:solidFill>
              <a:schemeClr val="tx1"/>
            </a:solidFill>
          </a:ln>
        </p:spPr>
      </p:pic>
    </p:spTree>
    <p:extLst>
      <p:ext uri="{BB962C8B-B14F-4D97-AF65-F5344CB8AC3E}">
        <p14:creationId xmlns:p14="http://schemas.microsoft.com/office/powerpoint/2010/main" val="339638432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849ACB-A90B-4652-BEEF-80E30DC44F26}"/>
              </a:ext>
            </a:extLst>
          </p:cNvPr>
          <p:cNvSpPr>
            <a:spLocks noGrp="1"/>
          </p:cNvSpPr>
          <p:nvPr>
            <p:ph type="title"/>
          </p:nvPr>
        </p:nvSpPr>
        <p:spPr>
          <a:xfrm>
            <a:off x="457200" y="274638"/>
            <a:ext cx="8229600" cy="868362"/>
          </a:xfrm>
        </p:spPr>
        <p:txBody>
          <a:bodyPr/>
          <a:lstStyle/>
          <a:p>
            <a:r>
              <a:rPr lang="en-US" dirty="0"/>
              <a:t>Incidence vs Prevalence</a:t>
            </a:r>
          </a:p>
        </p:txBody>
      </p:sp>
      <p:sp>
        <p:nvSpPr>
          <p:cNvPr id="6" name="Content Placeholder 5">
            <a:extLst>
              <a:ext uri="{FF2B5EF4-FFF2-40B4-BE49-F238E27FC236}">
                <a16:creationId xmlns:a16="http://schemas.microsoft.com/office/drawing/2014/main" id="{A7E9D68F-2A46-4ECB-A1AB-1120CCACB03E}"/>
              </a:ext>
            </a:extLst>
          </p:cNvPr>
          <p:cNvSpPr>
            <a:spLocks noGrp="1"/>
          </p:cNvSpPr>
          <p:nvPr>
            <p:ph idx="1"/>
          </p:nvPr>
        </p:nvSpPr>
        <p:spPr>
          <a:xfrm>
            <a:off x="914400" y="1676400"/>
            <a:ext cx="3352800" cy="3581400"/>
          </a:xfrm>
        </p:spPr>
        <p:txBody>
          <a:bodyPr/>
          <a:lstStyle/>
          <a:p>
            <a:r>
              <a:rPr lang="en-US" dirty="0">
                <a:solidFill>
                  <a:schemeClr val="tx2">
                    <a:lumMod val="50000"/>
                  </a:schemeClr>
                </a:solidFill>
              </a:rPr>
              <a:t>Incidence rate</a:t>
            </a:r>
          </a:p>
          <a:p>
            <a:pPr lvl="1"/>
            <a:r>
              <a:rPr lang="en-US" dirty="0"/>
              <a:t>Number of people </a:t>
            </a:r>
            <a:r>
              <a:rPr lang="en-US" b="1" dirty="0"/>
              <a:t>newly </a:t>
            </a:r>
            <a:r>
              <a:rPr lang="en-US" dirty="0"/>
              <a:t>diagnosed </a:t>
            </a:r>
          </a:p>
          <a:p>
            <a:pPr lvl="1"/>
            <a:r>
              <a:rPr lang="en-US" dirty="0"/>
              <a:t>Particular disease</a:t>
            </a:r>
          </a:p>
          <a:p>
            <a:pPr lvl="1"/>
            <a:r>
              <a:rPr lang="en-US" dirty="0"/>
              <a:t>Specific time period</a:t>
            </a:r>
          </a:p>
          <a:p>
            <a:r>
              <a:rPr lang="en-US" dirty="0">
                <a:solidFill>
                  <a:schemeClr val="tx2">
                    <a:lumMod val="50000"/>
                  </a:schemeClr>
                </a:solidFill>
              </a:rPr>
              <a:t>Prevalence rate</a:t>
            </a:r>
          </a:p>
          <a:p>
            <a:pPr lvl="1"/>
            <a:r>
              <a:rPr lang="en-US" dirty="0"/>
              <a:t>Number of people </a:t>
            </a:r>
            <a:r>
              <a:rPr lang="en-US" b="1" dirty="0"/>
              <a:t>who have the </a:t>
            </a:r>
            <a:r>
              <a:rPr lang="en-US" dirty="0"/>
              <a:t>particular </a:t>
            </a:r>
            <a:r>
              <a:rPr lang="en-US" b="1" dirty="0"/>
              <a:t>disease</a:t>
            </a:r>
          </a:p>
          <a:p>
            <a:pPr lvl="1"/>
            <a:r>
              <a:rPr lang="en-US" dirty="0"/>
              <a:t>Defined point in time</a:t>
            </a:r>
          </a:p>
        </p:txBody>
      </p:sp>
      <p:pic>
        <p:nvPicPr>
          <p:cNvPr id="4" name="Picture 3" descr="Image showing equation for incidence and prevalence. Incidence is the number of new cases divided by the population at risk.">
            <a:extLst>
              <a:ext uri="{FF2B5EF4-FFF2-40B4-BE49-F238E27FC236}">
                <a16:creationId xmlns:a16="http://schemas.microsoft.com/office/drawing/2014/main" id="{9722CBB9-61F5-4A17-BCBF-7BC30911BFF2}"/>
              </a:ext>
            </a:extLst>
          </p:cNvPr>
          <p:cNvPicPr/>
          <p:nvPr/>
        </p:nvPicPr>
        <p:blipFill rotWithShape="1">
          <a:blip r:embed="rId3">
            <a:extLst>
              <a:ext uri="{28A0092B-C50C-407E-A947-70E740481C1C}">
                <a14:useLocalDpi xmlns:a14="http://schemas.microsoft.com/office/drawing/2010/main" val="0"/>
              </a:ext>
            </a:extLst>
          </a:blip>
          <a:srcRect t="64332" r="44779"/>
          <a:stretch/>
        </p:blipFill>
        <p:spPr bwMode="auto">
          <a:xfrm>
            <a:off x="4572000" y="2260182"/>
            <a:ext cx="3890963" cy="2300287"/>
          </a:xfrm>
          <a:prstGeom prst="rect">
            <a:avLst/>
          </a:prstGeom>
          <a:noFill/>
          <a:ln w="12700">
            <a:solidFill>
              <a:schemeClr val="tx1"/>
            </a:solidFill>
          </a:ln>
        </p:spPr>
      </p:pic>
      <p:pic>
        <p:nvPicPr>
          <p:cNvPr id="7" name="Picture 6">
            <a:extLst>
              <a:ext uri="{FF2B5EF4-FFF2-40B4-BE49-F238E27FC236}">
                <a16:creationId xmlns:a16="http://schemas.microsoft.com/office/drawing/2014/main" id="{ACDD536F-1FA8-493D-8CF9-AC0F0E5461B8}"/>
              </a:ext>
            </a:extLst>
          </p:cNvPr>
          <p:cNvPicPr/>
          <p:nvPr/>
        </p:nvPicPr>
        <p:blipFill rotWithShape="1">
          <a:blip r:embed="rId4">
            <a:extLst>
              <a:ext uri="{28A0092B-C50C-407E-A947-70E740481C1C}">
                <a14:useLocalDpi xmlns:a14="http://schemas.microsoft.com/office/drawing/2010/main" val="0"/>
              </a:ext>
            </a:extLst>
          </a:blip>
          <a:srcRect l="27015" t="41486" r="25705" b="45098"/>
          <a:stretch/>
        </p:blipFill>
        <p:spPr bwMode="auto">
          <a:xfrm>
            <a:off x="2590800" y="5791200"/>
            <a:ext cx="3890963" cy="533400"/>
          </a:xfrm>
          <a:prstGeom prst="rect">
            <a:avLst/>
          </a:prstGeom>
          <a:noFill/>
          <a:ln w="12700">
            <a:solidFill>
              <a:schemeClr val="tx1"/>
            </a:solidFill>
          </a:ln>
        </p:spPr>
      </p:pic>
    </p:spTree>
    <p:extLst>
      <p:ext uri="{BB962C8B-B14F-4D97-AF65-F5344CB8AC3E}">
        <p14:creationId xmlns:p14="http://schemas.microsoft.com/office/powerpoint/2010/main" val="213011399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849ACB-A90B-4652-BEEF-80E30DC44F26}"/>
              </a:ext>
            </a:extLst>
          </p:cNvPr>
          <p:cNvSpPr>
            <a:spLocks noGrp="1"/>
          </p:cNvSpPr>
          <p:nvPr>
            <p:ph type="title"/>
          </p:nvPr>
        </p:nvSpPr>
        <p:spPr>
          <a:xfrm>
            <a:off x="596154" y="334961"/>
            <a:ext cx="8077200" cy="655638"/>
          </a:xfrm>
        </p:spPr>
        <p:txBody>
          <a:bodyPr/>
          <a:lstStyle/>
          <a:p>
            <a:r>
              <a:rPr lang="en-US" dirty="0"/>
              <a:t>Knowledge Check #2</a:t>
            </a:r>
          </a:p>
        </p:txBody>
      </p:sp>
      <p:sp>
        <p:nvSpPr>
          <p:cNvPr id="6" name="Content Placeholder 5">
            <a:extLst>
              <a:ext uri="{FF2B5EF4-FFF2-40B4-BE49-F238E27FC236}">
                <a16:creationId xmlns:a16="http://schemas.microsoft.com/office/drawing/2014/main" id="{A7E9D68F-2A46-4ECB-A1AB-1120CCACB03E}"/>
              </a:ext>
            </a:extLst>
          </p:cNvPr>
          <p:cNvSpPr>
            <a:spLocks noGrp="1"/>
          </p:cNvSpPr>
          <p:nvPr>
            <p:ph idx="1"/>
          </p:nvPr>
        </p:nvSpPr>
        <p:spPr>
          <a:xfrm>
            <a:off x="1371600" y="1143000"/>
            <a:ext cx="7301754" cy="4953000"/>
          </a:xfrm>
        </p:spPr>
        <p:txBody>
          <a:bodyPr/>
          <a:lstStyle/>
          <a:p>
            <a:pPr marL="0" indent="0">
              <a:buNone/>
            </a:pPr>
            <a:r>
              <a:rPr lang="en-US" dirty="0">
                <a:solidFill>
                  <a:schemeClr val="accent6">
                    <a:lumMod val="50000"/>
                  </a:schemeClr>
                </a:solidFill>
              </a:rPr>
              <a:t>Choose all that apply:</a:t>
            </a:r>
          </a:p>
          <a:p>
            <a:pPr marL="0" indent="0">
              <a:buNone/>
            </a:pPr>
            <a:r>
              <a:rPr lang="en-US" b="0" dirty="0"/>
              <a:t>Epidemiology can provide useful information to an environmental or health professional who is responsible for communicating with concerned citizens:</a:t>
            </a:r>
          </a:p>
          <a:p>
            <a:pPr marL="457200" indent="-457200">
              <a:buSzPct val="100000"/>
              <a:buFont typeface="+mj-lt"/>
              <a:buAutoNum type="alphaLcParenR"/>
            </a:pPr>
            <a:r>
              <a:rPr lang="en-US" b="0" dirty="0"/>
              <a:t>Detailed disease information related to specific toxicant exposure.</a:t>
            </a:r>
          </a:p>
          <a:p>
            <a:pPr marL="457200" indent="-457200">
              <a:buSzPct val="100000"/>
              <a:buFont typeface="+mj-lt"/>
              <a:buAutoNum type="alphaLcParenR"/>
            </a:pPr>
            <a:r>
              <a:rPr lang="en-US" b="0" dirty="0"/>
              <a:t>Evaluation of environmental and health risks associated with contaminated sites.</a:t>
            </a:r>
          </a:p>
          <a:p>
            <a:pPr marL="457200" indent="-457200">
              <a:buSzPct val="100000"/>
              <a:buFont typeface="+mj-lt"/>
              <a:buAutoNum type="alphaLcParenR"/>
            </a:pPr>
            <a:r>
              <a:rPr lang="en-US" b="0" dirty="0"/>
              <a:t>Studies related to local disease clusters.</a:t>
            </a:r>
          </a:p>
          <a:p>
            <a:pPr marL="457200" indent="-457200">
              <a:buSzPct val="100000"/>
              <a:buFont typeface="+mj-lt"/>
              <a:buAutoNum type="alphaLcParenR"/>
            </a:pPr>
            <a:r>
              <a:rPr lang="en-US" b="0" dirty="0"/>
              <a:t>Information on their neighbors’ health status.</a:t>
            </a:r>
          </a:p>
          <a:p>
            <a:endParaRPr lang="en-US" dirty="0"/>
          </a:p>
        </p:txBody>
      </p:sp>
      <p:pic>
        <p:nvPicPr>
          <p:cNvPr id="4" name="Picture 3">
            <a:extLst>
              <a:ext uri="{FF2B5EF4-FFF2-40B4-BE49-F238E27FC236}">
                <a16:creationId xmlns:a16="http://schemas.microsoft.com/office/drawing/2014/main" id="{015BE344-6DFE-4459-9F7B-972C2179AE19}"/>
              </a:ext>
              <a:ext uri="{C183D7F6-B498-43B3-948B-1728B52AA6E4}">
                <adec:decorative xmlns:adec="http://schemas.microsoft.com/office/drawing/2017/decorative" val="1"/>
              </a:ext>
            </a:extLst>
          </p:cNvPr>
          <p:cNvPicPr/>
          <p:nvPr/>
        </p:nvPicPr>
        <p:blipFill rotWithShape="1">
          <a:blip r:embed="rId3">
            <a:extLst>
              <a:ext uri="{28A0092B-C50C-407E-A947-70E740481C1C}">
                <a14:useLocalDpi xmlns:a14="http://schemas.microsoft.com/office/drawing/2010/main" val="0"/>
              </a:ext>
            </a:extLst>
          </a:blip>
          <a:srcRect l="35185" t="42050" r="2777" b="44873"/>
          <a:stretch/>
        </p:blipFill>
        <p:spPr bwMode="auto">
          <a:xfrm rot="16200000">
            <a:off x="-1822077" y="3283323"/>
            <a:ext cx="5105400" cy="519953"/>
          </a:xfrm>
          <a:prstGeom prst="rect">
            <a:avLst/>
          </a:prstGeom>
          <a:noFill/>
          <a:ln w="12700">
            <a:solidFill>
              <a:schemeClr val="tx1"/>
            </a:solidFill>
          </a:ln>
        </p:spPr>
      </p:pic>
    </p:spTree>
    <p:extLst>
      <p:ext uri="{BB962C8B-B14F-4D97-AF65-F5344CB8AC3E}">
        <p14:creationId xmlns:p14="http://schemas.microsoft.com/office/powerpoint/2010/main" val="162946505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p:spPr>
        <p:txBody>
          <a:bodyPr/>
          <a:lstStyle/>
          <a:p>
            <a:br>
              <a:rPr lang="en-US" dirty="0"/>
            </a:br>
            <a:r>
              <a:rPr lang="en-US" dirty="0"/>
              <a:t>Evaluating Environmental and Health Risks: </a:t>
            </a:r>
            <a:br>
              <a:rPr lang="en-US" dirty="0"/>
            </a:br>
            <a:r>
              <a:rPr lang="en-US" dirty="0"/>
              <a:t>Objectives</a:t>
            </a:r>
          </a:p>
        </p:txBody>
      </p:sp>
      <p:sp>
        <p:nvSpPr>
          <p:cNvPr id="3" name="Content Placeholder 2"/>
          <p:cNvSpPr>
            <a:spLocks noGrp="1"/>
          </p:cNvSpPr>
          <p:nvPr>
            <p:ph idx="1"/>
          </p:nvPr>
        </p:nvSpPr>
        <p:spPr>
          <a:xfrm>
            <a:off x="457200" y="1981200"/>
            <a:ext cx="8229600" cy="4038601"/>
          </a:xfrm>
        </p:spPr>
        <p:txBody>
          <a:bodyPr/>
          <a:lstStyle/>
          <a:p>
            <a:pPr fontAlgn="base"/>
            <a:r>
              <a:rPr lang="en-US" dirty="0">
                <a:solidFill>
                  <a:schemeClr val="tx1"/>
                </a:solidFill>
              </a:rPr>
              <a:t>Definitions</a:t>
            </a:r>
          </a:p>
          <a:p>
            <a:pPr lvl="1" fontAlgn="base"/>
            <a:r>
              <a:rPr lang="en-US" dirty="0"/>
              <a:t>Describe the basics of toxicology.</a:t>
            </a:r>
          </a:p>
          <a:p>
            <a:pPr lvl="1" fontAlgn="base"/>
            <a:r>
              <a:rPr lang="en-US" dirty="0"/>
              <a:t>Describe the basics of epidemiology. </a:t>
            </a:r>
          </a:p>
          <a:p>
            <a:pPr fontAlgn="base"/>
            <a:r>
              <a:rPr lang="en-US" dirty="0">
                <a:solidFill>
                  <a:schemeClr val="tx1"/>
                </a:solidFill>
              </a:rPr>
              <a:t>Best practices</a:t>
            </a:r>
          </a:p>
          <a:p>
            <a:pPr lvl="1" fontAlgn="base"/>
            <a:r>
              <a:rPr lang="en-US" dirty="0"/>
              <a:t>Describe Phase I and II environmental site assessments.</a:t>
            </a:r>
          </a:p>
          <a:p>
            <a:pPr lvl="1" fontAlgn="base"/>
            <a:r>
              <a:rPr lang="en-US" dirty="0"/>
              <a:t>Describe the tiered approach to cleanup.</a:t>
            </a:r>
          </a:p>
          <a:p>
            <a:pPr fontAlgn="base"/>
            <a:r>
              <a:rPr lang="en-US" dirty="0">
                <a:solidFill>
                  <a:schemeClr val="tx1"/>
                </a:solidFill>
              </a:rPr>
              <a:t>Evaluating the risk</a:t>
            </a:r>
          </a:p>
          <a:p>
            <a:pPr lvl="1" fontAlgn="base"/>
            <a:r>
              <a:rPr lang="en-US" dirty="0"/>
              <a:t>Describe 4 key steps in risk assessment.</a:t>
            </a:r>
          </a:p>
          <a:p>
            <a:pPr lvl="1" fontAlgn="base"/>
            <a:r>
              <a:rPr lang="en-US" dirty="0"/>
              <a:t>Describe the ATSDR Public Health Assessment process.</a:t>
            </a:r>
          </a:p>
          <a:p>
            <a:pPr marL="457200" lvl="1" indent="0" fontAlgn="base">
              <a:buNone/>
            </a:pPr>
            <a:r>
              <a:rPr lang="en-US" dirty="0"/>
              <a:t> </a:t>
            </a:r>
            <a:endParaRPr lang="en-US" sz="2400" dirty="0"/>
          </a:p>
        </p:txBody>
      </p:sp>
    </p:spTree>
    <p:extLst>
      <p:ext uri="{BB962C8B-B14F-4D97-AF65-F5344CB8AC3E}">
        <p14:creationId xmlns:p14="http://schemas.microsoft.com/office/powerpoint/2010/main" val="349496058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A6E149A5-653B-45D4-A865-9C363974B079}"/>
              </a:ext>
            </a:extLst>
          </p:cNvPr>
          <p:cNvSpPr txBox="1">
            <a:spLocks/>
          </p:cNvSpPr>
          <p:nvPr/>
        </p:nvSpPr>
        <p:spPr>
          <a:xfrm>
            <a:off x="304800" y="1600200"/>
            <a:ext cx="8550442" cy="4789937"/>
          </a:xfrm>
          <a:prstGeom prst="rect">
            <a:avLst/>
          </a:prstGeom>
        </p:spPr>
        <p:txBody>
          <a:bodyPr anchor="b"/>
          <a:lstStyle>
            <a:lvl1pPr marL="0" indent="0" algn="l" defTabSz="914400" rtl="0" eaLnBrk="1" latinLnBrk="0" hangingPunct="1">
              <a:lnSpc>
                <a:spcPts val="2200"/>
              </a:lnSpc>
              <a:spcBef>
                <a:spcPct val="20000"/>
              </a:spcBef>
              <a:buFont typeface="Arial" pitchFamily="34" charset="0"/>
              <a:buNone/>
              <a:defRPr sz="2000" kern="1200" baseline="0">
                <a:solidFill>
                  <a:schemeClr val="bg2"/>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q"/>
            </a:pPr>
            <a:r>
              <a:rPr lang="en-US" sz="2400" dirty="0">
                <a:solidFill>
                  <a:schemeClr val="tx1"/>
                </a:solidFill>
              </a:rPr>
              <a:t>ATSDR Environmental Health Self Learning Module – Epidemiology </a:t>
            </a:r>
            <a:r>
              <a:rPr lang="en-US" sz="1800" dirty="0">
                <a:solidFill>
                  <a:schemeClr val="tx1"/>
                </a:solidFill>
              </a:rPr>
              <a:t>(</a:t>
            </a:r>
            <a:r>
              <a:rPr lang="en-US" sz="1800" dirty="0">
                <a:solidFill>
                  <a:schemeClr val="tx1"/>
                </a:solidFill>
                <a:hlinkClick r:id="rId3"/>
              </a:rPr>
              <a:t>https://www.atsdr.cdc.gov/sites/brownfields/pdfs/epidemiology-508.pdf</a:t>
            </a:r>
            <a:r>
              <a:rPr lang="en-US" sz="1800" dirty="0">
                <a:solidFill>
                  <a:schemeClr val="tx1"/>
                </a:solidFill>
              </a:rPr>
              <a:t>) </a:t>
            </a:r>
          </a:p>
          <a:p>
            <a:pPr marL="342900" indent="-342900">
              <a:buFont typeface="Wingdings" panose="05000000000000000000" pitchFamily="2" charset="2"/>
              <a:buChar char="q"/>
            </a:pPr>
            <a:endParaRPr lang="en-US" dirty="0">
              <a:solidFill>
                <a:schemeClr val="tx1"/>
              </a:solidFill>
            </a:endParaRPr>
          </a:p>
          <a:p>
            <a:pPr marL="342900" indent="-342900">
              <a:buFont typeface="Wingdings" panose="05000000000000000000" pitchFamily="2" charset="2"/>
              <a:buChar char="q"/>
            </a:pPr>
            <a:r>
              <a:rPr lang="en-US" sz="2400" dirty="0">
                <a:solidFill>
                  <a:schemeClr val="tx1"/>
                </a:solidFill>
              </a:rPr>
              <a:t>CDC’s Principles of Epidemiology in Public Health Practice, 3</a:t>
            </a:r>
            <a:r>
              <a:rPr lang="en-US" sz="2400" baseline="30000" dirty="0">
                <a:solidFill>
                  <a:schemeClr val="tx1"/>
                </a:solidFill>
              </a:rPr>
              <a:t>rd</a:t>
            </a:r>
            <a:r>
              <a:rPr lang="en-US" sz="2400" dirty="0">
                <a:solidFill>
                  <a:schemeClr val="tx1"/>
                </a:solidFill>
              </a:rPr>
              <a:t> Ed., An Introduction to Applied Epidemiology and Biostatistics </a:t>
            </a:r>
            <a:r>
              <a:rPr lang="en-US" sz="1800" dirty="0">
                <a:solidFill>
                  <a:schemeClr val="tx1"/>
                </a:solidFill>
              </a:rPr>
              <a:t>(</a:t>
            </a:r>
            <a:r>
              <a:rPr lang="en-US" sz="1800" dirty="0">
                <a:solidFill>
                  <a:schemeClr val="tx1"/>
                </a:solidFill>
                <a:hlinkClick r:id="rId4"/>
              </a:rPr>
              <a:t>https://www.cdc.gov/csels/dsepd/ss1978/</a:t>
            </a:r>
            <a:r>
              <a:rPr lang="en-US" sz="1800" dirty="0">
                <a:solidFill>
                  <a:schemeClr val="tx1"/>
                </a:solidFill>
              </a:rPr>
              <a:t>) </a:t>
            </a:r>
          </a:p>
          <a:p>
            <a:pPr marL="342900" indent="-342900">
              <a:buFont typeface="Wingdings" panose="05000000000000000000" pitchFamily="2" charset="2"/>
              <a:buChar char="q"/>
            </a:pPr>
            <a:endParaRPr lang="en-US" dirty="0">
              <a:solidFill>
                <a:schemeClr val="tx1"/>
              </a:solidFill>
            </a:endParaRPr>
          </a:p>
          <a:p>
            <a:pPr marL="342900" indent="-342900">
              <a:buFont typeface="Wingdings" panose="05000000000000000000" pitchFamily="2" charset="2"/>
              <a:buChar char="q"/>
            </a:pPr>
            <a:r>
              <a:rPr lang="en-US" sz="2400" dirty="0">
                <a:solidFill>
                  <a:schemeClr val="tx1"/>
                </a:solidFill>
              </a:rPr>
              <a:t>Solve the Outbreak </a:t>
            </a:r>
          </a:p>
          <a:p>
            <a:r>
              <a:rPr lang="en-US" sz="2400" dirty="0">
                <a:solidFill>
                  <a:schemeClr val="tx1"/>
                </a:solidFill>
              </a:rPr>
              <a:t>      </a:t>
            </a:r>
            <a:r>
              <a:rPr lang="en-US" sz="1800" dirty="0">
                <a:solidFill>
                  <a:schemeClr val="tx1"/>
                </a:solidFill>
              </a:rPr>
              <a:t>(</a:t>
            </a:r>
            <a:r>
              <a:rPr lang="en-US" sz="1800" dirty="0">
                <a:solidFill>
                  <a:schemeClr val="tx1"/>
                </a:solidFill>
                <a:hlinkClick r:id="rId5"/>
              </a:rPr>
              <a:t>https://www.cdc.gov/mobile/applications/sto/web-app.html</a:t>
            </a:r>
            <a:r>
              <a:rPr lang="en-US" sz="1800" dirty="0">
                <a:solidFill>
                  <a:schemeClr val="tx1"/>
                </a:solidFill>
              </a:rPr>
              <a:t>)</a:t>
            </a:r>
          </a:p>
          <a:p>
            <a:pPr marL="342900" indent="-342900">
              <a:buFont typeface="Wingdings" panose="05000000000000000000" pitchFamily="2" charset="2"/>
              <a:buChar char="q"/>
            </a:pPr>
            <a:endParaRPr lang="en-US" sz="2400" dirty="0">
              <a:solidFill>
                <a:schemeClr val="tx1"/>
              </a:solidFill>
            </a:endParaRPr>
          </a:p>
          <a:p>
            <a:endParaRPr lang="en-US" dirty="0">
              <a:solidFill>
                <a:schemeClr val="tx1"/>
              </a:solidFill>
            </a:endParaRPr>
          </a:p>
          <a:p>
            <a:endParaRPr lang="en-US" dirty="0"/>
          </a:p>
        </p:txBody>
      </p:sp>
      <p:sp>
        <p:nvSpPr>
          <p:cNvPr id="9" name="TextBox 8">
            <a:extLst>
              <a:ext uri="{FF2B5EF4-FFF2-40B4-BE49-F238E27FC236}">
                <a16:creationId xmlns:a16="http://schemas.microsoft.com/office/drawing/2014/main" id="{812849D0-76E7-46C3-8783-D3AAA9034368}"/>
              </a:ext>
            </a:extLst>
          </p:cNvPr>
          <p:cNvSpPr txBox="1"/>
          <p:nvPr/>
        </p:nvSpPr>
        <p:spPr>
          <a:xfrm>
            <a:off x="304800" y="685800"/>
            <a:ext cx="8534400" cy="646331"/>
          </a:xfrm>
          <a:prstGeom prst="rect">
            <a:avLst/>
          </a:prstGeom>
          <a:noFill/>
        </p:spPr>
        <p:txBody>
          <a:bodyPr wrap="square" rtlCol="0">
            <a:spAutoFit/>
          </a:bodyPr>
          <a:lstStyle/>
          <a:p>
            <a:pPr algn="ctr"/>
            <a:r>
              <a:rPr lang="en-US" sz="3600" b="1" dirty="0"/>
              <a:t>Other Epidemiology Resources</a:t>
            </a:r>
          </a:p>
        </p:txBody>
      </p:sp>
      <p:pic>
        <p:nvPicPr>
          <p:cNvPr id="5" name="Picture 4">
            <a:extLst>
              <a:ext uri="{FF2B5EF4-FFF2-40B4-BE49-F238E27FC236}">
                <a16:creationId xmlns:a16="http://schemas.microsoft.com/office/drawing/2014/main" id="{F618B2C7-5153-49A6-9EBB-A6C494A29402}"/>
              </a:ext>
            </a:extLst>
          </p:cNvPr>
          <p:cNvPicPr/>
          <p:nvPr/>
        </p:nvPicPr>
        <p:blipFill rotWithShape="1">
          <a:blip r:embed="rId6">
            <a:extLst>
              <a:ext uri="{28A0092B-C50C-407E-A947-70E740481C1C}">
                <a14:useLocalDpi xmlns:a14="http://schemas.microsoft.com/office/drawing/2010/main" val="0"/>
              </a:ext>
            </a:extLst>
          </a:blip>
          <a:srcRect l="27015" t="41486" r="11874" b="45098"/>
          <a:stretch/>
        </p:blipFill>
        <p:spPr bwMode="auto">
          <a:xfrm>
            <a:off x="2057400" y="5822011"/>
            <a:ext cx="5029200" cy="533400"/>
          </a:xfrm>
          <a:prstGeom prst="rect">
            <a:avLst/>
          </a:prstGeom>
          <a:noFill/>
          <a:ln w="12700">
            <a:solidFill>
              <a:schemeClr val="tx1"/>
            </a:solidFill>
          </a:ln>
        </p:spPr>
      </p:pic>
    </p:spTree>
    <p:extLst>
      <p:ext uri="{BB962C8B-B14F-4D97-AF65-F5344CB8AC3E}">
        <p14:creationId xmlns:p14="http://schemas.microsoft.com/office/powerpoint/2010/main" val="50725753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2C751CE-C91D-437D-9653-844EC29009DD}"/>
              </a:ext>
            </a:extLst>
          </p:cNvPr>
          <p:cNvSpPr>
            <a:spLocks noGrp="1"/>
          </p:cNvSpPr>
          <p:nvPr>
            <p:ph type="body" idx="1"/>
          </p:nvPr>
        </p:nvSpPr>
        <p:spPr>
          <a:xfrm>
            <a:off x="697832" y="3797718"/>
            <a:ext cx="7772400" cy="1500187"/>
          </a:xfrm>
        </p:spPr>
        <p:txBody>
          <a:bodyPr/>
          <a:lstStyle/>
          <a:p>
            <a:r>
              <a:rPr lang="en-US" sz="3600" b="1" dirty="0"/>
              <a:t>Risk Assessment</a:t>
            </a:r>
          </a:p>
        </p:txBody>
      </p:sp>
      <p:sp>
        <p:nvSpPr>
          <p:cNvPr id="8" name="Title 7">
            <a:extLst>
              <a:ext uri="{FF2B5EF4-FFF2-40B4-BE49-F238E27FC236}">
                <a16:creationId xmlns:a16="http://schemas.microsoft.com/office/drawing/2014/main" id="{210F301C-9C2F-429D-B8AA-20A283FACCB3}"/>
              </a:ext>
            </a:extLst>
          </p:cNvPr>
          <p:cNvSpPr>
            <a:spLocks noGrp="1"/>
          </p:cNvSpPr>
          <p:nvPr>
            <p:ph type="title"/>
          </p:nvPr>
        </p:nvSpPr>
        <p:spPr>
          <a:xfrm>
            <a:off x="685800" y="5334000"/>
            <a:ext cx="7772400" cy="676275"/>
          </a:xfrm>
        </p:spPr>
        <p:txBody>
          <a:bodyPr/>
          <a:lstStyle/>
          <a:p>
            <a:r>
              <a:rPr lang="en-US" dirty="0"/>
              <a:t>Definitions</a:t>
            </a:r>
          </a:p>
        </p:txBody>
      </p:sp>
      <p:pic>
        <p:nvPicPr>
          <p:cNvPr id="7" name="Picture 6">
            <a:extLst>
              <a:ext uri="{FF2B5EF4-FFF2-40B4-BE49-F238E27FC236}">
                <a16:creationId xmlns:a16="http://schemas.microsoft.com/office/drawing/2014/main" id="{36605309-178D-4A13-B48D-3FF60E269DF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9151" y="761307"/>
            <a:ext cx="4646662" cy="3084867"/>
          </a:xfrm>
          <a:prstGeom prst="rect">
            <a:avLst/>
          </a:prstGeom>
        </p:spPr>
      </p:pic>
      <p:sp>
        <p:nvSpPr>
          <p:cNvPr id="9" name="TextBox 8">
            <a:extLst>
              <a:ext uri="{FF2B5EF4-FFF2-40B4-BE49-F238E27FC236}">
                <a16:creationId xmlns:a16="http://schemas.microsoft.com/office/drawing/2014/main" id="{F79AD1A6-8378-4C90-AB58-F2446F010CFF}"/>
              </a:ext>
            </a:extLst>
          </p:cNvPr>
          <p:cNvSpPr txBox="1"/>
          <p:nvPr/>
        </p:nvSpPr>
        <p:spPr>
          <a:xfrm>
            <a:off x="2599151" y="4000539"/>
            <a:ext cx="4584032" cy="261610"/>
          </a:xfrm>
          <a:prstGeom prst="rect">
            <a:avLst/>
          </a:prstGeom>
          <a:noFill/>
        </p:spPr>
        <p:txBody>
          <a:bodyPr wrap="square" rtlCol="0">
            <a:spAutoFit/>
          </a:bodyPr>
          <a:lstStyle/>
          <a:p>
            <a:r>
              <a:rPr lang="en-US" sz="1100" dirty="0"/>
              <a:t>Image of improperly stored drums. Lloyd Degrane, 2019.</a:t>
            </a:r>
          </a:p>
        </p:txBody>
      </p:sp>
    </p:spTree>
    <p:extLst>
      <p:ext uri="{BB962C8B-B14F-4D97-AF65-F5344CB8AC3E}">
        <p14:creationId xmlns:p14="http://schemas.microsoft.com/office/powerpoint/2010/main" val="60251371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D8A5A-F577-43B9-AE19-1B8F30FA10BF}"/>
              </a:ext>
            </a:extLst>
          </p:cNvPr>
          <p:cNvSpPr>
            <a:spLocks noGrp="1"/>
          </p:cNvSpPr>
          <p:nvPr>
            <p:ph type="title"/>
          </p:nvPr>
        </p:nvSpPr>
        <p:spPr>
          <a:xfrm>
            <a:off x="457200" y="274638"/>
            <a:ext cx="7419474" cy="1143000"/>
          </a:xfrm>
        </p:spPr>
        <p:txBody>
          <a:bodyPr/>
          <a:lstStyle/>
          <a:p>
            <a:pPr algn="r"/>
            <a:r>
              <a:rPr lang="en-US" dirty="0"/>
              <a:t>Risk Assessment</a:t>
            </a:r>
          </a:p>
        </p:txBody>
      </p:sp>
      <p:sp>
        <p:nvSpPr>
          <p:cNvPr id="4" name="Text Placeholder 3">
            <a:extLst>
              <a:ext uri="{FF2B5EF4-FFF2-40B4-BE49-F238E27FC236}">
                <a16:creationId xmlns:a16="http://schemas.microsoft.com/office/drawing/2014/main" id="{452482AE-4314-4B09-9815-CF46AD7ABFC1}"/>
              </a:ext>
            </a:extLst>
          </p:cNvPr>
          <p:cNvSpPr>
            <a:spLocks noGrp="1"/>
          </p:cNvSpPr>
          <p:nvPr>
            <p:ph type="body" sz="quarter" idx="11"/>
          </p:nvPr>
        </p:nvSpPr>
        <p:spPr/>
        <p:txBody>
          <a:bodyPr/>
          <a:lstStyle/>
          <a:p>
            <a:pPr algn="just"/>
            <a:r>
              <a:rPr lang="en-US" dirty="0"/>
              <a:t>Source: </a:t>
            </a:r>
            <a:r>
              <a:rPr lang="en-US" dirty="0">
                <a:hlinkClick r:id="rId3"/>
              </a:rPr>
              <a:t>http://www2.epa.gov/risk/conducting-human-health-risk-assessment#tab-2</a:t>
            </a:r>
            <a:r>
              <a:rPr lang="en-US" dirty="0"/>
              <a:t>  </a:t>
            </a:r>
          </a:p>
        </p:txBody>
      </p:sp>
      <p:sp>
        <p:nvSpPr>
          <p:cNvPr id="10" name="Flowchart: Alternate Process 9">
            <a:extLst>
              <a:ext uri="{FF2B5EF4-FFF2-40B4-BE49-F238E27FC236}">
                <a16:creationId xmlns:a16="http://schemas.microsoft.com/office/drawing/2014/main" id="{4E0B9BD7-2219-4262-BAF8-F60E5A9F7C6D}"/>
              </a:ext>
            </a:extLst>
          </p:cNvPr>
          <p:cNvSpPr/>
          <p:nvPr/>
        </p:nvSpPr>
        <p:spPr>
          <a:xfrm>
            <a:off x="533399" y="1999796"/>
            <a:ext cx="2209800" cy="1371600"/>
          </a:xfrm>
          <a:prstGeom prst="flowChartAlternateProcess">
            <a:avLst/>
          </a:prstGeom>
          <a:solidFill>
            <a:schemeClr val="tx1">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t>Hazard Identification</a:t>
            </a:r>
          </a:p>
        </p:txBody>
      </p:sp>
      <p:sp>
        <p:nvSpPr>
          <p:cNvPr id="11" name="Flowchart: Alternate Process 10" descr="Graphic depicting the four steps of risk assessment.&#10;">
            <a:extLst>
              <a:ext uri="{FF2B5EF4-FFF2-40B4-BE49-F238E27FC236}">
                <a16:creationId xmlns:a16="http://schemas.microsoft.com/office/drawing/2014/main" id="{78555572-8D08-4129-A3A5-E4E194B0C797}"/>
              </a:ext>
            </a:extLst>
          </p:cNvPr>
          <p:cNvSpPr/>
          <p:nvPr/>
        </p:nvSpPr>
        <p:spPr>
          <a:xfrm>
            <a:off x="3291165" y="2057400"/>
            <a:ext cx="2209800" cy="1371600"/>
          </a:xfrm>
          <a:prstGeom prst="flowChartAlternateProcess">
            <a:avLst/>
          </a:prstGeom>
          <a:solidFill>
            <a:schemeClr val="tx1">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t>Dose-response Assessment</a:t>
            </a:r>
          </a:p>
        </p:txBody>
      </p:sp>
      <p:sp>
        <p:nvSpPr>
          <p:cNvPr id="12" name="Flowchart: Alternate Process 11">
            <a:extLst>
              <a:ext uri="{FF2B5EF4-FFF2-40B4-BE49-F238E27FC236}">
                <a16:creationId xmlns:a16="http://schemas.microsoft.com/office/drawing/2014/main" id="{DB55E90D-BDA9-44CE-A462-10D4A035B1E4}"/>
              </a:ext>
            </a:extLst>
          </p:cNvPr>
          <p:cNvSpPr/>
          <p:nvPr/>
        </p:nvSpPr>
        <p:spPr>
          <a:xfrm>
            <a:off x="3291165" y="3895498"/>
            <a:ext cx="2209800" cy="1371600"/>
          </a:xfrm>
          <a:prstGeom prst="flowChartAlternateProcess">
            <a:avLst/>
          </a:prstGeom>
          <a:solidFill>
            <a:schemeClr val="tx1">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t>Exposure Assessment</a:t>
            </a:r>
          </a:p>
        </p:txBody>
      </p:sp>
      <p:sp>
        <p:nvSpPr>
          <p:cNvPr id="13" name="Flowchart: Alternate Process 12">
            <a:extLst>
              <a:ext uri="{FF2B5EF4-FFF2-40B4-BE49-F238E27FC236}">
                <a16:creationId xmlns:a16="http://schemas.microsoft.com/office/drawing/2014/main" id="{776001A1-E153-4276-B154-4E443B687A0C}"/>
              </a:ext>
            </a:extLst>
          </p:cNvPr>
          <p:cNvSpPr/>
          <p:nvPr/>
        </p:nvSpPr>
        <p:spPr>
          <a:xfrm>
            <a:off x="6247001" y="2942712"/>
            <a:ext cx="2543175" cy="1371600"/>
          </a:xfrm>
          <a:prstGeom prst="flowChartAlternateProcess">
            <a:avLst/>
          </a:prstGeom>
          <a:solidFill>
            <a:schemeClr val="tx1">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t>Risk Characterization</a:t>
            </a:r>
          </a:p>
        </p:txBody>
      </p:sp>
      <p:sp>
        <p:nvSpPr>
          <p:cNvPr id="14" name="Arrow: Right 13">
            <a:extLst>
              <a:ext uri="{FF2B5EF4-FFF2-40B4-BE49-F238E27FC236}">
                <a16:creationId xmlns:a16="http://schemas.microsoft.com/office/drawing/2014/main" id="{4BE4838D-AACD-4CBF-9ADB-63119508C570}"/>
              </a:ext>
            </a:extLst>
          </p:cNvPr>
          <p:cNvSpPr/>
          <p:nvPr/>
        </p:nvSpPr>
        <p:spPr>
          <a:xfrm>
            <a:off x="2896996" y="2685596"/>
            <a:ext cx="342902" cy="182655"/>
          </a:xfrm>
          <a:prstGeom prst="rightArrow">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L-Shape 15">
            <a:extLst>
              <a:ext uri="{FF2B5EF4-FFF2-40B4-BE49-F238E27FC236}">
                <a16:creationId xmlns:a16="http://schemas.microsoft.com/office/drawing/2014/main" id="{42E990BF-E1D6-4BCB-838F-524BACDEB09C}"/>
              </a:ext>
            </a:extLst>
          </p:cNvPr>
          <p:cNvSpPr/>
          <p:nvPr/>
        </p:nvSpPr>
        <p:spPr>
          <a:xfrm rot="10800000">
            <a:off x="5586970" y="2566801"/>
            <a:ext cx="238125" cy="2332458"/>
          </a:xfrm>
          <a:prstGeom prst="corner">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B1F5FFD-E5CF-4407-87CD-7D9667329B0C}"/>
              </a:ext>
            </a:extLst>
          </p:cNvPr>
          <p:cNvSpPr/>
          <p:nvPr/>
        </p:nvSpPr>
        <p:spPr>
          <a:xfrm>
            <a:off x="5586969" y="4899259"/>
            <a:ext cx="238126" cy="107481"/>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row: Right 17">
            <a:extLst>
              <a:ext uri="{FF2B5EF4-FFF2-40B4-BE49-F238E27FC236}">
                <a16:creationId xmlns:a16="http://schemas.microsoft.com/office/drawing/2014/main" id="{AE161DEF-472F-4776-A3E0-1FFC7721F59C}"/>
              </a:ext>
            </a:extLst>
          </p:cNvPr>
          <p:cNvSpPr/>
          <p:nvPr/>
        </p:nvSpPr>
        <p:spPr>
          <a:xfrm>
            <a:off x="5817810" y="3626832"/>
            <a:ext cx="342902" cy="182655"/>
          </a:xfrm>
          <a:prstGeom prst="rightArrow">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514748CD-F0E5-41C9-B1F1-CDD77DB5E981}"/>
              </a:ext>
            </a:extLst>
          </p:cNvPr>
          <p:cNvPicPr/>
          <p:nvPr/>
        </p:nvPicPr>
        <p:blipFill>
          <a:blip r:embed="rId4"/>
          <a:stretch>
            <a:fillRect/>
          </a:stretch>
        </p:blipFill>
        <p:spPr>
          <a:xfrm>
            <a:off x="7876674" y="609600"/>
            <a:ext cx="838200" cy="977914"/>
          </a:xfrm>
          <a:prstGeom prst="rect">
            <a:avLst/>
          </a:prstGeom>
        </p:spPr>
      </p:pic>
    </p:spTree>
    <p:extLst>
      <p:ext uri="{BB962C8B-B14F-4D97-AF65-F5344CB8AC3E}">
        <p14:creationId xmlns:p14="http://schemas.microsoft.com/office/powerpoint/2010/main" val="53031881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D8A5A-F577-43B9-AE19-1B8F30FA10BF}"/>
              </a:ext>
            </a:extLst>
          </p:cNvPr>
          <p:cNvSpPr>
            <a:spLocks noGrp="1"/>
          </p:cNvSpPr>
          <p:nvPr>
            <p:ph type="title"/>
          </p:nvPr>
        </p:nvSpPr>
        <p:spPr>
          <a:xfrm>
            <a:off x="1371600" y="274638"/>
            <a:ext cx="7315200" cy="944562"/>
          </a:xfrm>
        </p:spPr>
        <p:txBody>
          <a:bodyPr/>
          <a:lstStyle/>
          <a:p>
            <a:pPr algn="l"/>
            <a:r>
              <a:rPr lang="en-US" dirty="0"/>
              <a:t>Risk Assessment</a:t>
            </a:r>
          </a:p>
        </p:txBody>
      </p:sp>
      <p:sp>
        <p:nvSpPr>
          <p:cNvPr id="10" name="Flowchart: Alternate Process 9" descr="Text box labeled Hazard Identification.">
            <a:extLst>
              <a:ext uri="{FF2B5EF4-FFF2-40B4-BE49-F238E27FC236}">
                <a16:creationId xmlns:a16="http://schemas.microsoft.com/office/drawing/2014/main" id="{4E0B9BD7-2219-4262-BAF8-F60E5A9F7C6D}"/>
              </a:ext>
              <a:ext uri="{C183D7F6-B498-43B3-948B-1728B52AA6E4}">
                <adec:decorative xmlns:adec="http://schemas.microsoft.com/office/drawing/2017/decorative" val="0"/>
              </a:ext>
            </a:extLst>
          </p:cNvPr>
          <p:cNvSpPr/>
          <p:nvPr/>
        </p:nvSpPr>
        <p:spPr>
          <a:xfrm>
            <a:off x="876300" y="2362200"/>
            <a:ext cx="2209800" cy="1371600"/>
          </a:xfrm>
          <a:prstGeom prst="flowChartAlternateProcess">
            <a:avLst/>
          </a:prstGeom>
          <a:solidFill>
            <a:schemeClr val="tx1">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t>Hazard Identification</a:t>
            </a:r>
          </a:p>
        </p:txBody>
      </p:sp>
      <p:sp>
        <p:nvSpPr>
          <p:cNvPr id="15" name="Content Placeholder 5">
            <a:extLst>
              <a:ext uri="{FF2B5EF4-FFF2-40B4-BE49-F238E27FC236}">
                <a16:creationId xmlns:a16="http://schemas.microsoft.com/office/drawing/2014/main" id="{FDD170AD-FD44-4634-AD73-D28469048DE7}"/>
              </a:ext>
            </a:extLst>
          </p:cNvPr>
          <p:cNvSpPr txBox="1">
            <a:spLocks/>
          </p:cNvSpPr>
          <p:nvPr/>
        </p:nvSpPr>
        <p:spPr>
          <a:xfrm>
            <a:off x="3507812" y="2209800"/>
            <a:ext cx="5029200" cy="1371600"/>
          </a:xfrm>
          <a:prstGeom prst="rect">
            <a:avLst/>
          </a:prstGeom>
        </p:spPr>
        <p:txBody>
          <a:bodyPr anchor="b"/>
          <a:lstStyle>
            <a:lvl1pPr marL="0" indent="0" algn="l" defTabSz="914400" rtl="0" eaLnBrk="1" latinLnBrk="0" hangingPunct="1">
              <a:lnSpc>
                <a:spcPts val="2200"/>
              </a:lnSpc>
              <a:spcBef>
                <a:spcPct val="20000"/>
              </a:spcBef>
              <a:buFont typeface="Arial" pitchFamily="34" charset="0"/>
              <a:buNone/>
              <a:defRPr sz="2000" kern="1200" baseline="0">
                <a:solidFill>
                  <a:schemeClr val="bg2"/>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2400" dirty="0">
                <a:solidFill>
                  <a:schemeClr val="tx1"/>
                </a:solidFill>
              </a:rPr>
              <a:t>What health problems are caused by the pollutant?</a:t>
            </a:r>
          </a:p>
          <a:p>
            <a:endParaRPr lang="en-US" dirty="0"/>
          </a:p>
        </p:txBody>
      </p:sp>
      <p:pic>
        <p:nvPicPr>
          <p:cNvPr id="6" name="Picture 5">
            <a:extLst>
              <a:ext uri="{FF2B5EF4-FFF2-40B4-BE49-F238E27FC236}">
                <a16:creationId xmlns:a16="http://schemas.microsoft.com/office/drawing/2014/main" id="{514748CD-F0E5-41C9-B1F1-CDD77DB5E981}"/>
              </a:ext>
            </a:extLst>
          </p:cNvPr>
          <p:cNvPicPr/>
          <p:nvPr/>
        </p:nvPicPr>
        <p:blipFill>
          <a:blip r:embed="rId3"/>
          <a:stretch>
            <a:fillRect/>
          </a:stretch>
        </p:blipFill>
        <p:spPr>
          <a:xfrm>
            <a:off x="457200" y="435868"/>
            <a:ext cx="838200" cy="977914"/>
          </a:xfrm>
          <a:prstGeom prst="rect">
            <a:avLst/>
          </a:prstGeom>
        </p:spPr>
      </p:pic>
    </p:spTree>
    <p:extLst>
      <p:ext uri="{BB962C8B-B14F-4D97-AF65-F5344CB8AC3E}">
        <p14:creationId xmlns:p14="http://schemas.microsoft.com/office/powerpoint/2010/main" val="408559204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D8A5A-F577-43B9-AE19-1B8F30FA10BF}"/>
              </a:ext>
            </a:extLst>
          </p:cNvPr>
          <p:cNvSpPr>
            <a:spLocks noGrp="1"/>
          </p:cNvSpPr>
          <p:nvPr>
            <p:ph type="title"/>
          </p:nvPr>
        </p:nvSpPr>
        <p:spPr>
          <a:xfrm>
            <a:off x="1371600" y="274638"/>
            <a:ext cx="7315200" cy="868362"/>
          </a:xfrm>
        </p:spPr>
        <p:txBody>
          <a:bodyPr/>
          <a:lstStyle/>
          <a:p>
            <a:pPr algn="l"/>
            <a:r>
              <a:rPr lang="en-US" dirty="0"/>
              <a:t>Risk Assessment</a:t>
            </a:r>
          </a:p>
        </p:txBody>
      </p:sp>
      <p:sp>
        <p:nvSpPr>
          <p:cNvPr id="15" name="Content Placeholder 5">
            <a:extLst>
              <a:ext uri="{FF2B5EF4-FFF2-40B4-BE49-F238E27FC236}">
                <a16:creationId xmlns:a16="http://schemas.microsoft.com/office/drawing/2014/main" id="{FDD170AD-FD44-4634-AD73-D28469048DE7}"/>
              </a:ext>
            </a:extLst>
          </p:cNvPr>
          <p:cNvSpPr txBox="1">
            <a:spLocks/>
          </p:cNvSpPr>
          <p:nvPr/>
        </p:nvSpPr>
        <p:spPr>
          <a:xfrm>
            <a:off x="3657600" y="2918618"/>
            <a:ext cx="5029200" cy="1371600"/>
          </a:xfrm>
          <a:prstGeom prst="rect">
            <a:avLst/>
          </a:prstGeom>
        </p:spPr>
        <p:txBody>
          <a:bodyPr anchor="b"/>
          <a:lstStyle>
            <a:lvl1pPr marL="0" indent="0" algn="l" defTabSz="914400" rtl="0" eaLnBrk="1" latinLnBrk="0" hangingPunct="1">
              <a:lnSpc>
                <a:spcPts val="2200"/>
              </a:lnSpc>
              <a:spcBef>
                <a:spcPct val="20000"/>
              </a:spcBef>
              <a:buFont typeface="Arial" pitchFamily="34" charset="0"/>
              <a:buNone/>
              <a:defRPr sz="2000" kern="1200" baseline="0">
                <a:solidFill>
                  <a:schemeClr val="bg2"/>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2400" dirty="0">
                <a:solidFill>
                  <a:schemeClr val="tx1"/>
                </a:solidFill>
              </a:rPr>
              <a:t>What are the health problems at different exposures?</a:t>
            </a:r>
            <a:endParaRPr lang="en-US" dirty="0">
              <a:solidFill>
                <a:schemeClr val="tx1"/>
              </a:solidFill>
            </a:endParaRPr>
          </a:p>
          <a:p>
            <a:endParaRPr lang="en-US" dirty="0"/>
          </a:p>
        </p:txBody>
      </p:sp>
      <p:sp>
        <p:nvSpPr>
          <p:cNvPr id="5" name="Flowchart: Alternate Process 4" descr="Text box labeled Dose-response Assessment.">
            <a:extLst>
              <a:ext uri="{FF2B5EF4-FFF2-40B4-BE49-F238E27FC236}">
                <a16:creationId xmlns:a16="http://schemas.microsoft.com/office/drawing/2014/main" id="{D44792FF-A561-4901-B3C5-F90E73CC6B06}"/>
              </a:ext>
              <a:ext uri="{C183D7F6-B498-43B3-948B-1728B52AA6E4}">
                <adec:decorative xmlns:adec="http://schemas.microsoft.com/office/drawing/2017/decorative" val="0"/>
              </a:ext>
            </a:extLst>
          </p:cNvPr>
          <p:cNvSpPr/>
          <p:nvPr/>
        </p:nvSpPr>
        <p:spPr>
          <a:xfrm>
            <a:off x="990600" y="2918618"/>
            <a:ext cx="2209800" cy="1371600"/>
          </a:xfrm>
          <a:prstGeom prst="flowChartAlternateProcess">
            <a:avLst/>
          </a:prstGeom>
          <a:solidFill>
            <a:schemeClr val="tx1">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t>Dose-response Assessment</a:t>
            </a:r>
          </a:p>
        </p:txBody>
      </p:sp>
      <p:pic>
        <p:nvPicPr>
          <p:cNvPr id="7" name="Picture 6">
            <a:extLst>
              <a:ext uri="{FF2B5EF4-FFF2-40B4-BE49-F238E27FC236}">
                <a16:creationId xmlns:a16="http://schemas.microsoft.com/office/drawing/2014/main" id="{514748CD-F0E5-41C9-B1F1-CDD77DB5E981}"/>
              </a:ext>
            </a:extLst>
          </p:cNvPr>
          <p:cNvPicPr/>
          <p:nvPr/>
        </p:nvPicPr>
        <p:blipFill>
          <a:blip r:embed="rId3"/>
          <a:stretch>
            <a:fillRect/>
          </a:stretch>
        </p:blipFill>
        <p:spPr>
          <a:xfrm>
            <a:off x="457200" y="439724"/>
            <a:ext cx="838200" cy="977914"/>
          </a:xfrm>
          <a:prstGeom prst="rect">
            <a:avLst/>
          </a:prstGeom>
        </p:spPr>
      </p:pic>
    </p:spTree>
    <p:extLst>
      <p:ext uri="{BB962C8B-B14F-4D97-AF65-F5344CB8AC3E}">
        <p14:creationId xmlns:p14="http://schemas.microsoft.com/office/powerpoint/2010/main" val="50720864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D8A5A-F577-43B9-AE19-1B8F30FA10BF}"/>
              </a:ext>
            </a:extLst>
          </p:cNvPr>
          <p:cNvSpPr>
            <a:spLocks noGrp="1"/>
          </p:cNvSpPr>
          <p:nvPr>
            <p:ph type="title"/>
          </p:nvPr>
        </p:nvSpPr>
        <p:spPr>
          <a:xfrm>
            <a:off x="457200" y="274638"/>
            <a:ext cx="7419474" cy="1143000"/>
          </a:xfrm>
        </p:spPr>
        <p:txBody>
          <a:bodyPr/>
          <a:lstStyle/>
          <a:p>
            <a:pPr algn="r"/>
            <a:r>
              <a:rPr lang="en-US" dirty="0"/>
              <a:t>Risk Assessment</a:t>
            </a:r>
          </a:p>
        </p:txBody>
      </p:sp>
      <p:sp>
        <p:nvSpPr>
          <p:cNvPr id="10" name="Flowchart: Alternate Process 9" descr="Text box labeled Exposure Assessment.">
            <a:extLst>
              <a:ext uri="{FF2B5EF4-FFF2-40B4-BE49-F238E27FC236}">
                <a16:creationId xmlns:a16="http://schemas.microsoft.com/office/drawing/2014/main" id="{4E0B9BD7-2219-4262-BAF8-F60E5A9F7C6D}"/>
              </a:ext>
              <a:ext uri="{C183D7F6-B498-43B3-948B-1728B52AA6E4}">
                <adec:decorative xmlns:adec="http://schemas.microsoft.com/office/drawing/2017/decorative" val="0"/>
              </a:ext>
            </a:extLst>
          </p:cNvPr>
          <p:cNvSpPr/>
          <p:nvPr/>
        </p:nvSpPr>
        <p:spPr>
          <a:xfrm>
            <a:off x="838200" y="2515968"/>
            <a:ext cx="2209800" cy="1371600"/>
          </a:xfrm>
          <a:prstGeom prst="flowChartAlternateProcess">
            <a:avLst/>
          </a:prstGeom>
          <a:solidFill>
            <a:schemeClr val="tx1">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t>Exposure Assessment</a:t>
            </a:r>
          </a:p>
        </p:txBody>
      </p:sp>
      <p:sp>
        <p:nvSpPr>
          <p:cNvPr id="15" name="Content Placeholder 5">
            <a:extLst>
              <a:ext uri="{FF2B5EF4-FFF2-40B4-BE49-F238E27FC236}">
                <a16:creationId xmlns:a16="http://schemas.microsoft.com/office/drawing/2014/main" id="{FDD170AD-FD44-4634-AD73-D28469048DE7}"/>
              </a:ext>
            </a:extLst>
          </p:cNvPr>
          <p:cNvSpPr txBox="1">
            <a:spLocks/>
          </p:cNvSpPr>
          <p:nvPr/>
        </p:nvSpPr>
        <p:spPr>
          <a:xfrm>
            <a:off x="3505200" y="2374392"/>
            <a:ext cx="5029200" cy="1654751"/>
          </a:xfrm>
          <a:prstGeom prst="rect">
            <a:avLst/>
          </a:prstGeom>
        </p:spPr>
        <p:txBody>
          <a:bodyPr anchor="b"/>
          <a:lstStyle>
            <a:lvl1pPr marL="0" indent="0" algn="l" defTabSz="914400" rtl="0" eaLnBrk="1" latinLnBrk="0" hangingPunct="1">
              <a:lnSpc>
                <a:spcPts val="2200"/>
              </a:lnSpc>
              <a:spcBef>
                <a:spcPct val="20000"/>
              </a:spcBef>
              <a:buFont typeface="Arial" pitchFamily="34" charset="0"/>
              <a:buNone/>
              <a:defRPr sz="2000" kern="1200" baseline="0">
                <a:solidFill>
                  <a:schemeClr val="bg2"/>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q"/>
            </a:pPr>
            <a:r>
              <a:rPr lang="en-US" sz="2400" dirty="0">
                <a:solidFill>
                  <a:schemeClr val="tx1"/>
                </a:solidFill>
              </a:rPr>
              <a:t>How much of the pollutant are people exposed to during a specific event?</a:t>
            </a:r>
          </a:p>
          <a:p>
            <a:pPr marL="342900" indent="-342900">
              <a:buFont typeface="Wingdings" panose="05000000000000000000" pitchFamily="2" charset="2"/>
              <a:buChar char="q"/>
            </a:pPr>
            <a:endParaRPr lang="en-US" sz="2400" dirty="0">
              <a:solidFill>
                <a:schemeClr val="tx1"/>
              </a:solidFill>
            </a:endParaRPr>
          </a:p>
          <a:p>
            <a:pPr marL="342900" indent="-342900">
              <a:buFont typeface="Wingdings" panose="05000000000000000000" pitchFamily="2" charset="2"/>
              <a:buChar char="q"/>
            </a:pPr>
            <a:r>
              <a:rPr lang="en-US" sz="2400" dirty="0">
                <a:solidFill>
                  <a:schemeClr val="tx1"/>
                </a:solidFill>
              </a:rPr>
              <a:t>How many people are exposed?</a:t>
            </a:r>
            <a:endParaRPr lang="en-US" sz="2400" dirty="0"/>
          </a:p>
        </p:txBody>
      </p:sp>
      <p:pic>
        <p:nvPicPr>
          <p:cNvPr id="5" name="Picture 4">
            <a:extLst>
              <a:ext uri="{FF2B5EF4-FFF2-40B4-BE49-F238E27FC236}">
                <a16:creationId xmlns:a16="http://schemas.microsoft.com/office/drawing/2014/main" id="{514748CD-F0E5-41C9-B1F1-CDD77DB5E981}"/>
              </a:ext>
            </a:extLst>
          </p:cNvPr>
          <p:cNvPicPr/>
          <p:nvPr/>
        </p:nvPicPr>
        <p:blipFill>
          <a:blip r:embed="rId3"/>
          <a:stretch>
            <a:fillRect/>
          </a:stretch>
        </p:blipFill>
        <p:spPr>
          <a:xfrm>
            <a:off x="7876674" y="609600"/>
            <a:ext cx="838200" cy="977914"/>
          </a:xfrm>
          <a:prstGeom prst="rect">
            <a:avLst/>
          </a:prstGeom>
        </p:spPr>
      </p:pic>
    </p:spTree>
    <p:extLst>
      <p:ext uri="{BB962C8B-B14F-4D97-AF65-F5344CB8AC3E}">
        <p14:creationId xmlns:p14="http://schemas.microsoft.com/office/powerpoint/2010/main" val="97763696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D8A5A-F577-43B9-AE19-1B8F30FA10BF}"/>
              </a:ext>
            </a:extLst>
          </p:cNvPr>
          <p:cNvSpPr>
            <a:spLocks noGrp="1"/>
          </p:cNvSpPr>
          <p:nvPr>
            <p:ph type="title"/>
          </p:nvPr>
        </p:nvSpPr>
        <p:spPr>
          <a:xfrm>
            <a:off x="1371600" y="274639"/>
            <a:ext cx="7315200" cy="944562"/>
          </a:xfrm>
        </p:spPr>
        <p:txBody>
          <a:bodyPr/>
          <a:lstStyle/>
          <a:p>
            <a:pPr algn="l"/>
            <a:r>
              <a:rPr lang="en-US" dirty="0"/>
              <a:t>Risk Assessment</a:t>
            </a:r>
          </a:p>
        </p:txBody>
      </p:sp>
      <p:sp>
        <p:nvSpPr>
          <p:cNvPr id="10" name="Flowchart: Alternate Process 9" descr="Text box labeled Risk Characterization.">
            <a:extLst>
              <a:ext uri="{FF2B5EF4-FFF2-40B4-BE49-F238E27FC236}">
                <a16:creationId xmlns:a16="http://schemas.microsoft.com/office/drawing/2014/main" id="{4E0B9BD7-2219-4262-BAF8-F60E5A9F7C6D}"/>
              </a:ext>
            </a:extLst>
          </p:cNvPr>
          <p:cNvSpPr/>
          <p:nvPr/>
        </p:nvSpPr>
        <p:spPr>
          <a:xfrm>
            <a:off x="5334000" y="2743200"/>
            <a:ext cx="2705100" cy="1371600"/>
          </a:xfrm>
          <a:prstGeom prst="flowChartAlternateProcess">
            <a:avLst/>
          </a:prstGeom>
          <a:solidFill>
            <a:schemeClr val="tx1">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t>Risk Characterization</a:t>
            </a:r>
          </a:p>
        </p:txBody>
      </p:sp>
      <p:sp>
        <p:nvSpPr>
          <p:cNvPr id="15" name="Content Placeholder 5">
            <a:extLst>
              <a:ext uri="{FF2B5EF4-FFF2-40B4-BE49-F238E27FC236}">
                <a16:creationId xmlns:a16="http://schemas.microsoft.com/office/drawing/2014/main" id="{FDD170AD-FD44-4634-AD73-D28469048DE7}"/>
              </a:ext>
            </a:extLst>
          </p:cNvPr>
          <p:cNvSpPr txBox="1">
            <a:spLocks/>
          </p:cNvSpPr>
          <p:nvPr/>
        </p:nvSpPr>
        <p:spPr>
          <a:xfrm>
            <a:off x="533400" y="2857499"/>
            <a:ext cx="4495800" cy="1143001"/>
          </a:xfrm>
          <a:prstGeom prst="rect">
            <a:avLst/>
          </a:prstGeom>
        </p:spPr>
        <p:txBody>
          <a:bodyPr anchor="b"/>
          <a:lstStyle>
            <a:lvl1pPr marL="0" indent="0" algn="l" defTabSz="914400" rtl="0" eaLnBrk="1" latinLnBrk="0" hangingPunct="1">
              <a:lnSpc>
                <a:spcPts val="2200"/>
              </a:lnSpc>
              <a:spcBef>
                <a:spcPct val="20000"/>
              </a:spcBef>
              <a:buFont typeface="Arial" pitchFamily="34" charset="0"/>
              <a:buNone/>
              <a:defRPr sz="2000" kern="1200" baseline="0">
                <a:solidFill>
                  <a:schemeClr val="bg2"/>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2400" dirty="0">
                <a:solidFill>
                  <a:schemeClr val="tx1"/>
                </a:solidFill>
              </a:rPr>
              <a:t>What is the extra risk of health problems in the exposed population?</a:t>
            </a:r>
          </a:p>
        </p:txBody>
      </p:sp>
      <p:pic>
        <p:nvPicPr>
          <p:cNvPr id="6" name="Picture 5">
            <a:extLst>
              <a:ext uri="{FF2B5EF4-FFF2-40B4-BE49-F238E27FC236}">
                <a16:creationId xmlns:a16="http://schemas.microsoft.com/office/drawing/2014/main" id="{514748CD-F0E5-41C9-B1F1-CDD77DB5E981}"/>
              </a:ext>
            </a:extLst>
          </p:cNvPr>
          <p:cNvPicPr/>
          <p:nvPr/>
        </p:nvPicPr>
        <p:blipFill>
          <a:blip r:embed="rId3"/>
          <a:stretch>
            <a:fillRect/>
          </a:stretch>
        </p:blipFill>
        <p:spPr>
          <a:xfrm>
            <a:off x="457200" y="471481"/>
            <a:ext cx="838200" cy="977914"/>
          </a:xfrm>
          <a:prstGeom prst="rect">
            <a:avLst/>
          </a:prstGeom>
        </p:spPr>
      </p:pic>
    </p:spTree>
    <p:extLst>
      <p:ext uri="{BB962C8B-B14F-4D97-AF65-F5344CB8AC3E}">
        <p14:creationId xmlns:p14="http://schemas.microsoft.com/office/powerpoint/2010/main" val="146828614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D8A5A-F577-43B9-AE19-1B8F30FA10BF}"/>
              </a:ext>
            </a:extLst>
          </p:cNvPr>
          <p:cNvSpPr>
            <a:spLocks noGrp="1"/>
          </p:cNvSpPr>
          <p:nvPr>
            <p:ph type="title"/>
          </p:nvPr>
        </p:nvSpPr>
        <p:spPr>
          <a:xfrm>
            <a:off x="457200" y="274638"/>
            <a:ext cx="8229600" cy="1371600"/>
          </a:xfrm>
        </p:spPr>
        <p:txBody>
          <a:bodyPr/>
          <a:lstStyle/>
          <a:p>
            <a:pPr algn="l"/>
            <a:r>
              <a:rPr lang="en-US" dirty="0"/>
              <a:t>Risk Assessment</a:t>
            </a:r>
          </a:p>
        </p:txBody>
      </p:sp>
      <p:sp>
        <p:nvSpPr>
          <p:cNvPr id="10" name="Flowchart: Alternate Process 9">
            <a:extLst>
              <a:ext uri="{FF2B5EF4-FFF2-40B4-BE49-F238E27FC236}">
                <a16:creationId xmlns:a16="http://schemas.microsoft.com/office/drawing/2014/main" id="{4E0B9BD7-2219-4262-BAF8-F60E5A9F7C6D}"/>
              </a:ext>
            </a:extLst>
          </p:cNvPr>
          <p:cNvSpPr/>
          <p:nvPr/>
        </p:nvSpPr>
        <p:spPr>
          <a:xfrm>
            <a:off x="6172200" y="621268"/>
            <a:ext cx="2487706" cy="1207532"/>
          </a:xfrm>
          <a:prstGeom prst="flowChartAlternateProcess">
            <a:avLst/>
          </a:prstGeom>
          <a:solidFill>
            <a:schemeClr val="tx1">
              <a:lumMod val="40000"/>
              <a:lumOff val="6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dirty="0"/>
              <a:t>Risk Characterization</a:t>
            </a:r>
          </a:p>
        </p:txBody>
      </p:sp>
      <p:pic>
        <p:nvPicPr>
          <p:cNvPr id="5" name="Picture 4" descr="Image showing the non-cancer dose-response curve.&#10;">
            <a:extLst>
              <a:ext uri="{FF2B5EF4-FFF2-40B4-BE49-F238E27FC236}">
                <a16:creationId xmlns:a16="http://schemas.microsoft.com/office/drawing/2014/main" id="{91AA96A4-DEE3-48B7-AFDC-F45CDF0C3587}"/>
              </a:ext>
            </a:extLst>
          </p:cNvPr>
          <p:cNvPicPr/>
          <p:nvPr/>
        </p:nvPicPr>
        <p:blipFill rotWithShape="1">
          <a:blip r:embed="rId3">
            <a:extLst>
              <a:ext uri="{28A0092B-C50C-407E-A947-70E740481C1C}">
                <a14:useLocalDpi xmlns:a14="http://schemas.microsoft.com/office/drawing/2010/main" val="0"/>
              </a:ext>
            </a:extLst>
          </a:blip>
          <a:srcRect l="45016" t="4669" b="12657"/>
          <a:stretch/>
        </p:blipFill>
        <p:spPr bwMode="auto">
          <a:xfrm>
            <a:off x="4800602" y="2438400"/>
            <a:ext cx="3733798" cy="3095625"/>
          </a:xfrm>
          <a:prstGeom prst="rect">
            <a:avLst/>
          </a:prstGeom>
          <a:noFill/>
          <a:ln>
            <a:noFill/>
          </a:ln>
        </p:spPr>
      </p:pic>
      <p:pic>
        <p:nvPicPr>
          <p:cNvPr id="6" name="Picture 5" descr="Image showing cancer risk dose-response straight-line slope.">
            <a:extLst>
              <a:ext uri="{FF2B5EF4-FFF2-40B4-BE49-F238E27FC236}">
                <a16:creationId xmlns:a16="http://schemas.microsoft.com/office/drawing/2014/main" id="{658E949D-1D3F-45D4-B9BD-F7CD2AD7FB51}"/>
              </a:ext>
            </a:extLst>
          </p:cNvPr>
          <p:cNvPicPr/>
          <p:nvPr/>
        </p:nvPicPr>
        <p:blipFill rotWithShape="1">
          <a:blip r:embed="rId4">
            <a:extLst>
              <a:ext uri="{28A0092B-C50C-407E-A947-70E740481C1C}">
                <a14:useLocalDpi xmlns:a14="http://schemas.microsoft.com/office/drawing/2010/main" val="0"/>
              </a:ext>
            </a:extLst>
          </a:blip>
          <a:srcRect l="45007" t="41629"/>
          <a:stretch/>
        </p:blipFill>
        <p:spPr bwMode="auto">
          <a:xfrm>
            <a:off x="695324" y="2438399"/>
            <a:ext cx="3652557" cy="3095625"/>
          </a:xfrm>
          <a:prstGeom prst="rect">
            <a:avLst/>
          </a:prstGeom>
          <a:noFill/>
          <a:ln>
            <a:noFill/>
          </a:ln>
        </p:spPr>
      </p:pic>
      <p:sp>
        <p:nvSpPr>
          <p:cNvPr id="3" name="TextBox 2">
            <a:extLst>
              <a:ext uri="{FF2B5EF4-FFF2-40B4-BE49-F238E27FC236}">
                <a16:creationId xmlns:a16="http://schemas.microsoft.com/office/drawing/2014/main" id="{501D113B-4995-4498-B972-1B92CAC20AC4}"/>
              </a:ext>
            </a:extLst>
          </p:cNvPr>
          <p:cNvSpPr txBox="1"/>
          <p:nvPr/>
        </p:nvSpPr>
        <p:spPr>
          <a:xfrm>
            <a:off x="695324" y="5867400"/>
            <a:ext cx="3038476" cy="369332"/>
          </a:xfrm>
          <a:prstGeom prst="rect">
            <a:avLst/>
          </a:prstGeom>
          <a:noFill/>
        </p:spPr>
        <p:txBody>
          <a:bodyPr wrap="square" rtlCol="0">
            <a:spAutoFit/>
          </a:bodyPr>
          <a:lstStyle/>
          <a:p>
            <a:r>
              <a:rPr lang="en-US" dirty="0"/>
              <a:t>Cancer Health Effects</a:t>
            </a:r>
          </a:p>
        </p:txBody>
      </p:sp>
      <p:sp>
        <p:nvSpPr>
          <p:cNvPr id="8" name="TextBox 7">
            <a:extLst>
              <a:ext uri="{FF2B5EF4-FFF2-40B4-BE49-F238E27FC236}">
                <a16:creationId xmlns:a16="http://schemas.microsoft.com/office/drawing/2014/main" id="{7F3C6AE8-F5B0-4DD5-96C8-79C8CAAA1184}"/>
              </a:ext>
            </a:extLst>
          </p:cNvPr>
          <p:cNvSpPr txBox="1"/>
          <p:nvPr/>
        </p:nvSpPr>
        <p:spPr>
          <a:xfrm>
            <a:off x="4919662" y="5867400"/>
            <a:ext cx="3462338" cy="369332"/>
          </a:xfrm>
          <a:prstGeom prst="rect">
            <a:avLst/>
          </a:prstGeom>
          <a:noFill/>
        </p:spPr>
        <p:txBody>
          <a:bodyPr wrap="square" rtlCol="0">
            <a:spAutoFit/>
          </a:bodyPr>
          <a:lstStyle/>
          <a:p>
            <a:r>
              <a:rPr lang="en-US" dirty="0"/>
              <a:t>Non-Cancer Health Effects</a:t>
            </a:r>
          </a:p>
        </p:txBody>
      </p:sp>
    </p:spTree>
    <p:extLst>
      <p:ext uri="{BB962C8B-B14F-4D97-AF65-F5344CB8AC3E}">
        <p14:creationId xmlns:p14="http://schemas.microsoft.com/office/powerpoint/2010/main" val="165254059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A6E149A5-653B-45D4-A865-9C363974B079}"/>
              </a:ext>
            </a:extLst>
          </p:cNvPr>
          <p:cNvSpPr txBox="1">
            <a:spLocks/>
          </p:cNvSpPr>
          <p:nvPr/>
        </p:nvSpPr>
        <p:spPr>
          <a:xfrm>
            <a:off x="457200" y="1676400"/>
            <a:ext cx="8207188" cy="4572000"/>
          </a:xfrm>
          <a:prstGeom prst="rect">
            <a:avLst/>
          </a:prstGeom>
        </p:spPr>
        <p:txBody>
          <a:bodyPr anchor="b"/>
          <a:lstStyle>
            <a:lvl1pPr marL="0" indent="0" algn="l" defTabSz="914400" rtl="0" eaLnBrk="1" latinLnBrk="0" hangingPunct="1">
              <a:lnSpc>
                <a:spcPts val="2200"/>
              </a:lnSpc>
              <a:spcBef>
                <a:spcPct val="20000"/>
              </a:spcBef>
              <a:buFont typeface="Arial" pitchFamily="34" charset="0"/>
              <a:buNone/>
              <a:defRPr sz="2000" kern="1200" baseline="0">
                <a:solidFill>
                  <a:schemeClr val="bg2"/>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q"/>
            </a:pPr>
            <a:r>
              <a:rPr lang="en-US" sz="2400" dirty="0">
                <a:solidFill>
                  <a:schemeClr val="tx1"/>
                </a:solidFill>
              </a:rPr>
              <a:t>ATSDR Environmental Health Self Learning Module – Risk Assessment </a:t>
            </a:r>
            <a:r>
              <a:rPr lang="en-US" sz="1800" dirty="0">
                <a:solidFill>
                  <a:schemeClr val="tx1"/>
                </a:solidFill>
              </a:rPr>
              <a:t>(</a:t>
            </a:r>
            <a:r>
              <a:rPr lang="en-US" sz="1800" dirty="0">
                <a:solidFill>
                  <a:schemeClr val="tx1"/>
                </a:solidFill>
                <a:hlinkClick r:id="rId3"/>
              </a:rPr>
              <a:t>https://www.atsdr.cdc.gov/sites/brownfields/pdfs/risk_assessment-508.pdf</a:t>
            </a:r>
            <a:r>
              <a:rPr lang="en-US" sz="1800" dirty="0">
                <a:solidFill>
                  <a:schemeClr val="tx1"/>
                </a:solidFill>
              </a:rPr>
              <a:t>) </a:t>
            </a:r>
          </a:p>
          <a:p>
            <a:pPr marL="342900" indent="-342900">
              <a:buFont typeface="Wingdings" panose="05000000000000000000" pitchFamily="2" charset="2"/>
              <a:buChar char="q"/>
            </a:pPr>
            <a:endParaRPr lang="en-US" sz="1800" dirty="0">
              <a:solidFill>
                <a:schemeClr val="tx1"/>
              </a:solidFill>
            </a:endParaRPr>
          </a:p>
          <a:p>
            <a:pPr marL="342900" indent="-342900">
              <a:buFont typeface="Wingdings" panose="05000000000000000000" pitchFamily="2" charset="2"/>
              <a:buChar char="q"/>
            </a:pPr>
            <a:r>
              <a:rPr lang="en-US" sz="2400" dirty="0">
                <a:solidFill>
                  <a:schemeClr val="tx1"/>
                </a:solidFill>
              </a:rPr>
              <a:t>EPA’s Risk Assessment Website </a:t>
            </a:r>
            <a:r>
              <a:rPr lang="en-US" sz="1800" dirty="0">
                <a:solidFill>
                  <a:schemeClr val="tx1"/>
                </a:solidFill>
              </a:rPr>
              <a:t>(</a:t>
            </a:r>
            <a:r>
              <a:rPr lang="en-US" sz="1800" dirty="0">
                <a:solidFill>
                  <a:schemeClr val="tx1"/>
                </a:solidFill>
                <a:hlinkClick r:id="rId4"/>
              </a:rPr>
              <a:t>https://www.epa.gov/risk</a:t>
            </a:r>
            <a:r>
              <a:rPr lang="en-US" sz="1800" dirty="0">
                <a:solidFill>
                  <a:schemeClr val="tx1"/>
                </a:solidFill>
              </a:rPr>
              <a:t>)</a:t>
            </a:r>
          </a:p>
          <a:p>
            <a:r>
              <a:rPr lang="en-US" sz="1800" dirty="0">
                <a:solidFill>
                  <a:schemeClr val="tx1"/>
                </a:solidFill>
              </a:rPr>
              <a:t> </a:t>
            </a:r>
          </a:p>
          <a:p>
            <a:pPr marL="342900" indent="-342900">
              <a:buFont typeface="Wingdings" panose="05000000000000000000" pitchFamily="2" charset="2"/>
              <a:buChar char="q"/>
            </a:pPr>
            <a:r>
              <a:rPr lang="en-US" sz="2400" dirty="0">
                <a:solidFill>
                  <a:schemeClr val="tx1"/>
                </a:solidFill>
              </a:rPr>
              <a:t>EPA’s Integrated Risk Information System (IRIS) </a:t>
            </a:r>
            <a:r>
              <a:rPr lang="en-US" sz="1800" dirty="0">
                <a:solidFill>
                  <a:schemeClr val="tx1"/>
                </a:solidFill>
              </a:rPr>
              <a:t>(</a:t>
            </a:r>
            <a:r>
              <a:rPr lang="en-US" sz="1800" dirty="0">
                <a:solidFill>
                  <a:schemeClr val="tx1"/>
                </a:solidFill>
                <a:hlinkClick r:id="rId5"/>
              </a:rPr>
              <a:t>https://www.epa.gov/iris</a:t>
            </a:r>
            <a:r>
              <a:rPr lang="en-US" sz="1800" dirty="0">
                <a:solidFill>
                  <a:schemeClr val="tx1"/>
                </a:solidFill>
              </a:rPr>
              <a:t>)</a:t>
            </a:r>
          </a:p>
          <a:p>
            <a:pPr marL="342900" indent="-342900">
              <a:buFont typeface="Wingdings" panose="05000000000000000000" pitchFamily="2" charset="2"/>
              <a:buChar char="q"/>
            </a:pPr>
            <a:endParaRPr lang="en-US" sz="1800" dirty="0">
              <a:solidFill>
                <a:schemeClr val="tx1"/>
              </a:solidFill>
            </a:endParaRPr>
          </a:p>
          <a:p>
            <a:pPr marL="342900" indent="-342900">
              <a:buFont typeface="Wingdings" panose="05000000000000000000" pitchFamily="2" charset="2"/>
              <a:buChar char="q"/>
            </a:pPr>
            <a:r>
              <a:rPr lang="en-US" sz="2400" dirty="0">
                <a:solidFill>
                  <a:schemeClr val="tx1"/>
                </a:solidFill>
              </a:rPr>
              <a:t>Risk Assessment Information System (RAIS) </a:t>
            </a:r>
            <a:r>
              <a:rPr lang="en-US" sz="1800" dirty="0">
                <a:solidFill>
                  <a:schemeClr val="tx1"/>
                </a:solidFill>
              </a:rPr>
              <a:t>(</a:t>
            </a:r>
            <a:r>
              <a:rPr lang="en-US" sz="1800" dirty="0">
                <a:solidFill>
                  <a:schemeClr val="tx1"/>
                </a:solidFill>
                <a:hlinkClick r:id="rId6"/>
              </a:rPr>
              <a:t>https://rais.ornl.gov/</a:t>
            </a:r>
            <a:r>
              <a:rPr lang="en-US" sz="1800" dirty="0">
                <a:solidFill>
                  <a:schemeClr val="tx1"/>
                </a:solidFill>
              </a:rPr>
              <a:t>) </a:t>
            </a:r>
          </a:p>
          <a:p>
            <a:endParaRPr lang="en-US" dirty="0">
              <a:solidFill>
                <a:schemeClr val="tx1"/>
              </a:solidFill>
            </a:endParaRPr>
          </a:p>
          <a:p>
            <a:endParaRPr lang="en-US" dirty="0"/>
          </a:p>
        </p:txBody>
      </p:sp>
      <p:sp>
        <p:nvSpPr>
          <p:cNvPr id="9" name="TextBox 8">
            <a:extLst>
              <a:ext uri="{FF2B5EF4-FFF2-40B4-BE49-F238E27FC236}">
                <a16:creationId xmlns:a16="http://schemas.microsoft.com/office/drawing/2014/main" id="{812849D0-76E7-46C3-8783-D3AAA9034368}"/>
              </a:ext>
            </a:extLst>
          </p:cNvPr>
          <p:cNvSpPr txBox="1"/>
          <p:nvPr/>
        </p:nvSpPr>
        <p:spPr>
          <a:xfrm>
            <a:off x="1560095" y="699191"/>
            <a:ext cx="7239000" cy="646331"/>
          </a:xfrm>
          <a:prstGeom prst="rect">
            <a:avLst/>
          </a:prstGeom>
          <a:noFill/>
        </p:spPr>
        <p:txBody>
          <a:bodyPr wrap="square" rtlCol="0">
            <a:spAutoFit/>
          </a:bodyPr>
          <a:lstStyle/>
          <a:p>
            <a:r>
              <a:rPr lang="en-US" sz="3600" b="1" dirty="0"/>
              <a:t>Other Risk Assessment Resources</a:t>
            </a:r>
          </a:p>
        </p:txBody>
      </p:sp>
      <p:pic>
        <p:nvPicPr>
          <p:cNvPr id="5" name="Picture 4">
            <a:extLst>
              <a:ext uri="{FF2B5EF4-FFF2-40B4-BE49-F238E27FC236}">
                <a16:creationId xmlns:a16="http://schemas.microsoft.com/office/drawing/2014/main" id="{514748CD-F0E5-41C9-B1F1-CDD77DB5E981}"/>
              </a:ext>
            </a:extLst>
          </p:cNvPr>
          <p:cNvPicPr/>
          <p:nvPr/>
        </p:nvPicPr>
        <p:blipFill>
          <a:blip r:embed="rId7"/>
          <a:stretch>
            <a:fillRect/>
          </a:stretch>
        </p:blipFill>
        <p:spPr>
          <a:xfrm>
            <a:off x="685800" y="533400"/>
            <a:ext cx="838200" cy="977914"/>
          </a:xfrm>
          <a:prstGeom prst="rect">
            <a:avLst/>
          </a:prstGeom>
        </p:spPr>
      </p:pic>
    </p:spTree>
    <p:extLst>
      <p:ext uri="{BB962C8B-B14F-4D97-AF65-F5344CB8AC3E}">
        <p14:creationId xmlns:p14="http://schemas.microsoft.com/office/powerpoint/2010/main" val="30209001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2C751CE-C91D-437D-9653-844EC29009DD}"/>
              </a:ext>
            </a:extLst>
          </p:cNvPr>
          <p:cNvSpPr>
            <a:spLocks noGrp="1"/>
          </p:cNvSpPr>
          <p:nvPr>
            <p:ph type="body" idx="1"/>
          </p:nvPr>
        </p:nvSpPr>
        <p:spPr>
          <a:xfrm>
            <a:off x="533400" y="3581400"/>
            <a:ext cx="7924800" cy="1500187"/>
          </a:xfrm>
        </p:spPr>
        <p:txBody>
          <a:bodyPr/>
          <a:lstStyle/>
          <a:p>
            <a:r>
              <a:rPr lang="en-US" sz="3600" b="1" dirty="0"/>
              <a:t>Environmental Site Assessment</a:t>
            </a:r>
          </a:p>
        </p:txBody>
      </p:sp>
      <p:sp>
        <p:nvSpPr>
          <p:cNvPr id="8" name="Title 7">
            <a:extLst>
              <a:ext uri="{FF2B5EF4-FFF2-40B4-BE49-F238E27FC236}">
                <a16:creationId xmlns:a16="http://schemas.microsoft.com/office/drawing/2014/main" id="{210F301C-9C2F-429D-B8AA-20A283FACCB3}"/>
              </a:ext>
            </a:extLst>
          </p:cNvPr>
          <p:cNvSpPr>
            <a:spLocks noGrp="1"/>
          </p:cNvSpPr>
          <p:nvPr>
            <p:ph type="title"/>
          </p:nvPr>
        </p:nvSpPr>
        <p:spPr>
          <a:xfrm>
            <a:off x="533400" y="5334000"/>
            <a:ext cx="8382000" cy="676275"/>
          </a:xfrm>
        </p:spPr>
        <p:txBody>
          <a:bodyPr/>
          <a:lstStyle/>
          <a:p>
            <a:r>
              <a:rPr lang="en-US" dirty="0"/>
              <a:t>Best Practices</a:t>
            </a:r>
          </a:p>
        </p:txBody>
      </p:sp>
    </p:spTree>
    <p:extLst>
      <p:ext uri="{BB962C8B-B14F-4D97-AF65-F5344CB8AC3E}">
        <p14:creationId xmlns:p14="http://schemas.microsoft.com/office/powerpoint/2010/main" val="5065124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B0C8F-8A00-4879-8BA4-021E6C20A14E}"/>
              </a:ext>
            </a:extLst>
          </p:cNvPr>
          <p:cNvSpPr>
            <a:spLocks noGrp="1"/>
          </p:cNvSpPr>
          <p:nvPr>
            <p:ph type="title"/>
          </p:nvPr>
        </p:nvSpPr>
        <p:spPr/>
        <p:txBody>
          <a:bodyPr/>
          <a:lstStyle/>
          <a:p>
            <a:r>
              <a:rPr lang="en-US" dirty="0"/>
              <a:t>Evaluating Environmental and Health Risks: </a:t>
            </a:r>
            <a:br>
              <a:rPr lang="en-US" dirty="0"/>
            </a:br>
            <a:r>
              <a:rPr lang="en-US" dirty="0"/>
              <a:t>Test Details</a:t>
            </a:r>
          </a:p>
        </p:txBody>
      </p:sp>
      <p:sp>
        <p:nvSpPr>
          <p:cNvPr id="3" name="Content Placeholder 2">
            <a:extLst>
              <a:ext uri="{FF2B5EF4-FFF2-40B4-BE49-F238E27FC236}">
                <a16:creationId xmlns:a16="http://schemas.microsoft.com/office/drawing/2014/main" id="{40579B05-11D8-4F9B-A9E3-5494ACAF739B}"/>
              </a:ext>
            </a:extLst>
          </p:cNvPr>
          <p:cNvSpPr>
            <a:spLocks noGrp="1"/>
          </p:cNvSpPr>
          <p:nvPr>
            <p:ph idx="1"/>
          </p:nvPr>
        </p:nvSpPr>
        <p:spPr>
          <a:xfrm>
            <a:off x="533400" y="1828800"/>
            <a:ext cx="3962400" cy="4648200"/>
          </a:xfrm>
        </p:spPr>
        <p:txBody>
          <a:bodyPr/>
          <a:lstStyle/>
          <a:p>
            <a:r>
              <a:rPr lang="en-US" dirty="0">
                <a:solidFill>
                  <a:schemeClr val="tx1"/>
                </a:solidFill>
              </a:rPr>
              <a:t>Pre-test</a:t>
            </a:r>
          </a:p>
          <a:p>
            <a:r>
              <a:rPr lang="en-US" dirty="0">
                <a:solidFill>
                  <a:schemeClr val="tx1"/>
                </a:solidFill>
              </a:rPr>
              <a:t>Post-test: 70% or higher to receive a certificate</a:t>
            </a:r>
          </a:p>
          <a:p>
            <a:pPr marL="0" indent="0">
              <a:buNone/>
            </a:pPr>
            <a:endParaRPr lang="en-US" dirty="0">
              <a:solidFill>
                <a:schemeClr val="accent6">
                  <a:lumMod val="50000"/>
                </a:schemeClr>
              </a:solidFill>
            </a:endParaRPr>
          </a:p>
          <a:p>
            <a:pPr marL="0" indent="0">
              <a:buNone/>
            </a:pPr>
            <a:r>
              <a:rPr lang="en-US" dirty="0">
                <a:solidFill>
                  <a:schemeClr val="accent6">
                    <a:lumMod val="50000"/>
                  </a:schemeClr>
                </a:solidFill>
              </a:rPr>
              <a:t>Create a 4-digit number to put on your pre-test and post-test</a:t>
            </a:r>
          </a:p>
          <a:p>
            <a:pPr lvl="1"/>
            <a:r>
              <a:rPr lang="en-US" dirty="0"/>
              <a:t>Memorize the number or keep a written copy</a:t>
            </a:r>
          </a:p>
          <a:p>
            <a:pPr lvl="1"/>
            <a:r>
              <a:rPr lang="en-US" dirty="0"/>
              <a:t>Use the same  number on both the pre- and post-test</a:t>
            </a:r>
          </a:p>
        </p:txBody>
      </p:sp>
      <p:pic>
        <p:nvPicPr>
          <p:cNvPr id="6" name="Picture 5" descr="An image of a person in front of a computer, taking a test.&#10;&#10;">
            <a:extLst>
              <a:ext uri="{FF2B5EF4-FFF2-40B4-BE49-F238E27FC236}">
                <a16:creationId xmlns:a16="http://schemas.microsoft.com/office/drawing/2014/main" id="{EF228414-AC33-49DF-A0CF-D73C7B2F84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828800"/>
            <a:ext cx="3962401" cy="2971801"/>
          </a:xfrm>
          <a:prstGeom prst="rect">
            <a:avLst/>
          </a:prstGeom>
          <a:ln>
            <a:solidFill>
              <a:schemeClr val="tx2"/>
            </a:solidFill>
          </a:ln>
        </p:spPr>
      </p:pic>
      <p:sp>
        <p:nvSpPr>
          <p:cNvPr id="7" name="TextBox 6">
            <a:extLst>
              <a:ext uri="{FF2B5EF4-FFF2-40B4-BE49-F238E27FC236}">
                <a16:creationId xmlns:a16="http://schemas.microsoft.com/office/drawing/2014/main" id="{44F17DB8-F53A-4B41-8FE5-D04F7733DDA8}"/>
              </a:ext>
            </a:extLst>
          </p:cNvPr>
          <p:cNvSpPr txBox="1"/>
          <p:nvPr/>
        </p:nvSpPr>
        <p:spPr>
          <a:xfrm>
            <a:off x="4648200" y="5181600"/>
            <a:ext cx="3962400" cy="261610"/>
          </a:xfrm>
          <a:prstGeom prst="rect">
            <a:avLst/>
          </a:prstGeom>
          <a:noFill/>
        </p:spPr>
        <p:txBody>
          <a:bodyPr wrap="square" rtlCol="0">
            <a:spAutoFit/>
          </a:bodyPr>
          <a:lstStyle/>
          <a:p>
            <a:r>
              <a:rPr lang="en-US" sz="1100" dirty="0"/>
              <a:t>An ATSDR Regional Representative taking a test. ATSDR, 2019.</a:t>
            </a:r>
          </a:p>
        </p:txBody>
      </p:sp>
    </p:spTree>
    <p:extLst>
      <p:ext uri="{BB962C8B-B14F-4D97-AF65-F5344CB8AC3E}">
        <p14:creationId xmlns:p14="http://schemas.microsoft.com/office/powerpoint/2010/main" val="380590326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A6E149A5-653B-45D4-A865-9C363974B079}"/>
              </a:ext>
            </a:extLst>
          </p:cNvPr>
          <p:cNvSpPr txBox="1">
            <a:spLocks/>
          </p:cNvSpPr>
          <p:nvPr/>
        </p:nvSpPr>
        <p:spPr>
          <a:xfrm>
            <a:off x="650177" y="1725886"/>
            <a:ext cx="5943600" cy="4522514"/>
          </a:xfrm>
          <a:prstGeom prst="rect">
            <a:avLst/>
          </a:prstGeom>
        </p:spPr>
        <p:txBody>
          <a:bodyPr anchor="b"/>
          <a:lstStyle>
            <a:lvl1pPr marL="0" indent="0" algn="l" defTabSz="914400" rtl="0" eaLnBrk="1" latinLnBrk="0" hangingPunct="1">
              <a:lnSpc>
                <a:spcPts val="2200"/>
              </a:lnSpc>
              <a:spcBef>
                <a:spcPct val="20000"/>
              </a:spcBef>
              <a:buFont typeface="Arial" pitchFamily="34" charset="0"/>
              <a:buNone/>
              <a:defRPr sz="2000" kern="1200" baseline="0">
                <a:solidFill>
                  <a:schemeClr val="bg2"/>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q"/>
            </a:pPr>
            <a:r>
              <a:rPr lang="en-US" sz="2400" b="1" dirty="0">
                <a:solidFill>
                  <a:schemeClr val="tx1"/>
                </a:solidFill>
              </a:rPr>
              <a:t>Phase I ESA</a:t>
            </a:r>
          </a:p>
          <a:p>
            <a:pPr marL="800100" lvl="1" indent="-342900">
              <a:buFont typeface="Wingdings" panose="05000000000000000000" pitchFamily="2" charset="2"/>
              <a:buChar char="§"/>
            </a:pPr>
            <a:r>
              <a:rPr lang="en-US" sz="2000" dirty="0">
                <a:solidFill>
                  <a:schemeClr val="tx1"/>
                </a:solidFill>
              </a:rPr>
              <a:t>Identifies potential environmental concerns </a:t>
            </a:r>
          </a:p>
          <a:p>
            <a:pPr marL="800100" lvl="1" indent="-342900">
              <a:buFont typeface="Wingdings" panose="05000000000000000000" pitchFamily="2" charset="2"/>
              <a:buChar char="§"/>
            </a:pPr>
            <a:r>
              <a:rPr lang="en-US" sz="2000" dirty="0">
                <a:solidFill>
                  <a:schemeClr val="tx1"/>
                </a:solidFill>
              </a:rPr>
              <a:t>Exercises “due diligence”</a:t>
            </a:r>
          </a:p>
          <a:p>
            <a:pPr marL="800100" lvl="1" indent="-342900">
              <a:buFont typeface="Wingdings" panose="05000000000000000000" pitchFamily="2" charset="2"/>
              <a:buChar char="§"/>
            </a:pPr>
            <a:r>
              <a:rPr lang="en-US" sz="2000" dirty="0">
                <a:solidFill>
                  <a:schemeClr val="tx1"/>
                </a:solidFill>
              </a:rPr>
              <a:t>Conducts “all appropriate inquiry”</a:t>
            </a:r>
          </a:p>
          <a:p>
            <a:pPr marL="342900" indent="-342900">
              <a:buFont typeface="Wingdings" panose="05000000000000000000" pitchFamily="2" charset="2"/>
              <a:buChar char="q"/>
            </a:pPr>
            <a:endParaRPr lang="en-US" sz="1800" dirty="0">
              <a:solidFill>
                <a:schemeClr val="tx1"/>
              </a:solidFill>
            </a:endParaRPr>
          </a:p>
          <a:p>
            <a:pPr marL="342900" indent="-342900">
              <a:buFont typeface="Wingdings" panose="05000000000000000000" pitchFamily="2" charset="2"/>
              <a:buChar char="q"/>
            </a:pPr>
            <a:r>
              <a:rPr lang="en-US" sz="2400" b="1" dirty="0">
                <a:solidFill>
                  <a:schemeClr val="tx1"/>
                </a:solidFill>
              </a:rPr>
              <a:t>Phase II ESA</a:t>
            </a:r>
          </a:p>
          <a:p>
            <a:pPr marL="800100" lvl="1" indent="-342900">
              <a:buFont typeface="Wingdings" panose="05000000000000000000" pitchFamily="2" charset="2"/>
              <a:buChar char="§"/>
            </a:pPr>
            <a:r>
              <a:rPr lang="en-US" sz="2000" dirty="0">
                <a:solidFill>
                  <a:schemeClr val="tx1"/>
                </a:solidFill>
              </a:rPr>
              <a:t>Identifies actual contaminants</a:t>
            </a:r>
          </a:p>
          <a:p>
            <a:pPr marL="800100" lvl="1" indent="-342900">
              <a:buFont typeface="Wingdings" panose="05000000000000000000" pitchFamily="2" charset="2"/>
              <a:buChar char="§"/>
            </a:pPr>
            <a:r>
              <a:rPr lang="en-US" sz="2000" dirty="0">
                <a:solidFill>
                  <a:schemeClr val="tx1"/>
                </a:solidFill>
              </a:rPr>
              <a:t>Conducts sampling</a:t>
            </a:r>
          </a:p>
          <a:p>
            <a:pPr marL="800100" lvl="1" indent="-342900">
              <a:buFont typeface="Wingdings" panose="05000000000000000000" pitchFamily="2" charset="2"/>
              <a:buChar char="§"/>
            </a:pPr>
            <a:r>
              <a:rPr lang="en-US" sz="2000" dirty="0">
                <a:solidFill>
                  <a:schemeClr val="tx1"/>
                </a:solidFill>
              </a:rPr>
              <a:t>Includes laboratory testing</a:t>
            </a:r>
          </a:p>
          <a:p>
            <a:r>
              <a:rPr lang="en-US" dirty="0">
                <a:solidFill>
                  <a:schemeClr val="tx1"/>
                </a:solidFill>
              </a:rPr>
              <a:t> </a:t>
            </a:r>
          </a:p>
          <a:p>
            <a:endParaRPr lang="en-US" dirty="0">
              <a:solidFill>
                <a:schemeClr val="tx1"/>
              </a:solidFill>
            </a:endParaRPr>
          </a:p>
          <a:p>
            <a:endParaRPr lang="en-US" dirty="0"/>
          </a:p>
        </p:txBody>
      </p:sp>
      <p:sp>
        <p:nvSpPr>
          <p:cNvPr id="9" name="TextBox 8">
            <a:extLst>
              <a:ext uri="{FF2B5EF4-FFF2-40B4-BE49-F238E27FC236}">
                <a16:creationId xmlns:a16="http://schemas.microsoft.com/office/drawing/2014/main" id="{812849D0-76E7-46C3-8783-D3AAA9034368}"/>
              </a:ext>
            </a:extLst>
          </p:cNvPr>
          <p:cNvSpPr txBox="1"/>
          <p:nvPr/>
        </p:nvSpPr>
        <p:spPr>
          <a:xfrm>
            <a:off x="485274" y="525557"/>
            <a:ext cx="6629400" cy="1200329"/>
          </a:xfrm>
          <a:prstGeom prst="rect">
            <a:avLst/>
          </a:prstGeom>
          <a:noFill/>
        </p:spPr>
        <p:txBody>
          <a:bodyPr wrap="square" rtlCol="0">
            <a:spAutoFit/>
          </a:bodyPr>
          <a:lstStyle/>
          <a:p>
            <a:pPr algn="ctr"/>
            <a:r>
              <a:rPr lang="en-US" sz="3600" b="1" dirty="0"/>
              <a:t>Environmental Site Assessments (ESA)</a:t>
            </a:r>
          </a:p>
        </p:txBody>
      </p:sp>
      <p:pic>
        <p:nvPicPr>
          <p:cNvPr id="6" name="Picture 5" descr="Image of a technician collecting environmental data with a hand-held device.&#10;">
            <a:extLst>
              <a:ext uri="{C183D7F6-B498-43B3-948B-1728B52AA6E4}">
                <adec:decorative xmlns:adec="http://schemas.microsoft.com/office/drawing/2017/decorative" val="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790764" y="730094"/>
            <a:ext cx="1762980" cy="5518306"/>
          </a:xfrm>
          <a:prstGeom prst="rect">
            <a:avLst/>
          </a:prstGeom>
          <a:noFill/>
          <a:ln>
            <a:solidFill>
              <a:schemeClr val="tx1"/>
            </a:solidFill>
          </a:ln>
        </p:spPr>
      </p:pic>
    </p:spTree>
    <p:extLst>
      <p:ext uri="{BB962C8B-B14F-4D97-AF65-F5344CB8AC3E}">
        <p14:creationId xmlns:p14="http://schemas.microsoft.com/office/powerpoint/2010/main" val="371250007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A6E149A5-653B-45D4-A865-9C363974B079}"/>
              </a:ext>
            </a:extLst>
          </p:cNvPr>
          <p:cNvSpPr txBox="1">
            <a:spLocks/>
          </p:cNvSpPr>
          <p:nvPr/>
        </p:nvSpPr>
        <p:spPr>
          <a:xfrm>
            <a:off x="362691" y="1767351"/>
            <a:ext cx="4467726" cy="3962400"/>
          </a:xfrm>
          <a:prstGeom prst="rect">
            <a:avLst/>
          </a:prstGeom>
        </p:spPr>
        <p:txBody>
          <a:bodyPr anchor="b"/>
          <a:lstStyle>
            <a:lvl1pPr marL="0" indent="0" algn="l" defTabSz="914400" rtl="0" eaLnBrk="1" latinLnBrk="0" hangingPunct="1">
              <a:lnSpc>
                <a:spcPts val="2200"/>
              </a:lnSpc>
              <a:spcBef>
                <a:spcPct val="20000"/>
              </a:spcBef>
              <a:buFont typeface="Arial" pitchFamily="34" charset="0"/>
              <a:buNone/>
              <a:defRPr sz="2000" kern="1200" baseline="0">
                <a:solidFill>
                  <a:schemeClr val="bg2"/>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342900" indent="-342900">
              <a:buFont typeface="Wingdings" panose="05000000000000000000" pitchFamily="2" charset="2"/>
              <a:buChar char="q"/>
            </a:pPr>
            <a:r>
              <a:rPr lang="en-US" sz="2400" b="1" dirty="0">
                <a:solidFill>
                  <a:schemeClr val="tx1"/>
                </a:solidFill>
              </a:rPr>
              <a:t>Phase I ESA</a:t>
            </a:r>
          </a:p>
          <a:p>
            <a:pPr marL="800100" lvl="1" indent="-342900">
              <a:buFont typeface="Wingdings" panose="05000000000000000000" pitchFamily="2" charset="2"/>
              <a:buChar char="§"/>
            </a:pPr>
            <a:r>
              <a:rPr lang="en-US" sz="2000" b="1" dirty="0">
                <a:solidFill>
                  <a:schemeClr val="bg2">
                    <a:lumMod val="75000"/>
                  </a:schemeClr>
                </a:solidFill>
              </a:rPr>
              <a:t>Records searches</a:t>
            </a:r>
          </a:p>
          <a:p>
            <a:pPr marL="1257300" lvl="2" indent="-342900">
              <a:buFont typeface="Arial" panose="020B0604020202020204" pitchFamily="34" charset="0"/>
              <a:buChar char="•"/>
            </a:pPr>
            <a:r>
              <a:rPr lang="en-US" sz="1800" dirty="0">
                <a:solidFill>
                  <a:schemeClr val="bg2">
                    <a:lumMod val="75000"/>
                  </a:schemeClr>
                </a:solidFill>
              </a:rPr>
              <a:t>Sanborn fire insurance maps</a:t>
            </a:r>
          </a:p>
          <a:p>
            <a:pPr marL="1257300" lvl="2" indent="-342900">
              <a:buFont typeface="Arial" panose="020B0604020202020204" pitchFamily="34" charset="0"/>
              <a:buChar char="•"/>
            </a:pPr>
            <a:r>
              <a:rPr lang="en-US" sz="1800" dirty="0">
                <a:solidFill>
                  <a:schemeClr val="bg2">
                    <a:lumMod val="75000"/>
                  </a:schemeClr>
                </a:solidFill>
              </a:rPr>
              <a:t>USGS topographical map</a:t>
            </a:r>
          </a:p>
          <a:p>
            <a:pPr marL="1257300" lvl="2" indent="-342900">
              <a:buFont typeface="Arial" panose="020B0604020202020204" pitchFamily="34" charset="0"/>
              <a:buChar char="•"/>
            </a:pPr>
            <a:r>
              <a:rPr lang="en-US" sz="1800" dirty="0">
                <a:solidFill>
                  <a:schemeClr val="bg2">
                    <a:lumMod val="75000"/>
                  </a:schemeClr>
                </a:solidFill>
              </a:rPr>
              <a:t>Street directories</a:t>
            </a:r>
          </a:p>
          <a:p>
            <a:pPr marL="800100" lvl="1" indent="-342900">
              <a:buFont typeface="Wingdings" panose="05000000000000000000" pitchFamily="2" charset="2"/>
              <a:buChar char="§"/>
            </a:pPr>
            <a:r>
              <a:rPr lang="en-US" sz="2000" b="1" dirty="0">
                <a:solidFill>
                  <a:schemeClr val="bg2">
                    <a:lumMod val="75000"/>
                  </a:schemeClr>
                </a:solidFill>
              </a:rPr>
              <a:t>Interviews </a:t>
            </a:r>
          </a:p>
          <a:p>
            <a:pPr marL="1200150" lvl="2" indent="-285750">
              <a:buFont typeface="Arial" panose="020B0604020202020204" pitchFamily="34" charset="0"/>
              <a:buChar char="•"/>
            </a:pPr>
            <a:r>
              <a:rPr lang="en-US" sz="1800" dirty="0">
                <a:solidFill>
                  <a:schemeClr val="bg2">
                    <a:lumMod val="75000"/>
                  </a:schemeClr>
                </a:solidFill>
              </a:rPr>
              <a:t>Owners</a:t>
            </a:r>
          </a:p>
          <a:p>
            <a:pPr marL="1200150" lvl="2" indent="-285750">
              <a:buFont typeface="Arial" panose="020B0604020202020204" pitchFamily="34" charset="0"/>
              <a:buChar char="•"/>
            </a:pPr>
            <a:r>
              <a:rPr lang="en-US" sz="1800" dirty="0">
                <a:solidFill>
                  <a:schemeClr val="bg2">
                    <a:lumMod val="75000"/>
                  </a:schemeClr>
                </a:solidFill>
              </a:rPr>
              <a:t>Tenants</a:t>
            </a:r>
          </a:p>
          <a:p>
            <a:pPr marL="1200150" lvl="2" indent="-285750">
              <a:buFont typeface="Arial" panose="020B0604020202020204" pitchFamily="34" charset="0"/>
              <a:buChar char="•"/>
            </a:pPr>
            <a:r>
              <a:rPr lang="en-US" sz="1800" dirty="0">
                <a:solidFill>
                  <a:schemeClr val="bg2">
                    <a:lumMod val="75000"/>
                  </a:schemeClr>
                </a:solidFill>
              </a:rPr>
              <a:t>Regulators</a:t>
            </a:r>
          </a:p>
          <a:p>
            <a:pPr marL="1200150" lvl="2" indent="-285750">
              <a:buFont typeface="Arial" panose="020B0604020202020204" pitchFamily="34" charset="0"/>
              <a:buChar char="•"/>
            </a:pPr>
            <a:r>
              <a:rPr lang="en-US" sz="1800" dirty="0">
                <a:solidFill>
                  <a:schemeClr val="bg2">
                    <a:lumMod val="75000"/>
                  </a:schemeClr>
                </a:solidFill>
              </a:rPr>
              <a:t>Health departments</a:t>
            </a:r>
          </a:p>
          <a:p>
            <a:pPr marL="800100" lvl="1" indent="-342900">
              <a:buFont typeface="Wingdings" panose="05000000000000000000" pitchFamily="2" charset="2"/>
              <a:buChar char="§"/>
            </a:pPr>
            <a:r>
              <a:rPr lang="en-US" sz="2000" b="1" dirty="0">
                <a:solidFill>
                  <a:schemeClr val="bg2">
                    <a:lumMod val="75000"/>
                  </a:schemeClr>
                </a:solidFill>
              </a:rPr>
              <a:t>Site visit</a:t>
            </a:r>
            <a:endParaRPr lang="en-US" sz="2000" b="1" dirty="0">
              <a:solidFill>
                <a:schemeClr val="tx1"/>
              </a:solidFill>
            </a:endParaRPr>
          </a:p>
        </p:txBody>
      </p:sp>
      <p:sp>
        <p:nvSpPr>
          <p:cNvPr id="9" name="TextBox 8">
            <a:extLst>
              <a:ext uri="{FF2B5EF4-FFF2-40B4-BE49-F238E27FC236}">
                <a16:creationId xmlns:a16="http://schemas.microsoft.com/office/drawing/2014/main" id="{812849D0-76E7-46C3-8783-D3AAA9034368}"/>
              </a:ext>
            </a:extLst>
          </p:cNvPr>
          <p:cNvSpPr txBox="1"/>
          <p:nvPr/>
        </p:nvSpPr>
        <p:spPr>
          <a:xfrm>
            <a:off x="304800" y="778877"/>
            <a:ext cx="8534400" cy="523220"/>
          </a:xfrm>
          <a:prstGeom prst="rect">
            <a:avLst/>
          </a:prstGeom>
          <a:noFill/>
        </p:spPr>
        <p:txBody>
          <a:bodyPr wrap="square" rtlCol="0">
            <a:spAutoFit/>
          </a:bodyPr>
          <a:lstStyle/>
          <a:p>
            <a:pPr algn="ctr"/>
            <a:r>
              <a:rPr lang="en-US" sz="2800" b="1" dirty="0"/>
              <a:t>Phase 1 Environmental Site Assessment (ESA)</a:t>
            </a:r>
          </a:p>
        </p:txBody>
      </p:sp>
      <p:pic>
        <p:nvPicPr>
          <p:cNvPr id="3" name="Picture 2" descr="Image of four people outside during a Phase I Environmental Site Assessment.">
            <a:extLst>
              <a:ext uri="{FF2B5EF4-FFF2-40B4-BE49-F238E27FC236}">
                <a16:creationId xmlns:a16="http://schemas.microsoft.com/office/drawing/2014/main" id="{0F6CEAFB-395E-4569-9739-D8A005FE40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4926" y="1844458"/>
            <a:ext cx="3546648" cy="2354580"/>
          </a:xfrm>
          <a:prstGeom prst="rect">
            <a:avLst/>
          </a:prstGeom>
        </p:spPr>
      </p:pic>
      <p:sp>
        <p:nvSpPr>
          <p:cNvPr id="5" name="TextBox 4">
            <a:extLst>
              <a:ext uri="{FF2B5EF4-FFF2-40B4-BE49-F238E27FC236}">
                <a16:creationId xmlns:a16="http://schemas.microsoft.com/office/drawing/2014/main" id="{64879433-301E-4AF7-8447-123A84104D3A}"/>
              </a:ext>
            </a:extLst>
          </p:cNvPr>
          <p:cNvSpPr txBox="1"/>
          <p:nvPr/>
        </p:nvSpPr>
        <p:spPr>
          <a:xfrm>
            <a:off x="4800600" y="4572000"/>
            <a:ext cx="3670974" cy="430887"/>
          </a:xfrm>
          <a:prstGeom prst="rect">
            <a:avLst/>
          </a:prstGeom>
          <a:noFill/>
        </p:spPr>
        <p:txBody>
          <a:bodyPr wrap="square" rtlCol="0">
            <a:spAutoFit/>
          </a:bodyPr>
          <a:lstStyle/>
          <a:p>
            <a:r>
              <a:rPr lang="en-US" sz="1100" dirty="0"/>
              <a:t>Environmental Professionals engaged in a Phase 1 ESA. Lloyd DeGrane, 2019.</a:t>
            </a:r>
          </a:p>
        </p:txBody>
      </p:sp>
    </p:spTree>
    <p:extLst>
      <p:ext uri="{BB962C8B-B14F-4D97-AF65-F5344CB8AC3E}">
        <p14:creationId xmlns:p14="http://schemas.microsoft.com/office/powerpoint/2010/main" val="193813348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B0E53E-EADB-4346-9006-37F785AF352E}"/>
              </a:ext>
            </a:extLst>
          </p:cNvPr>
          <p:cNvSpPr>
            <a:spLocks noGrp="1"/>
          </p:cNvSpPr>
          <p:nvPr>
            <p:ph type="title"/>
          </p:nvPr>
        </p:nvSpPr>
        <p:spPr/>
        <p:txBody>
          <a:bodyPr/>
          <a:lstStyle/>
          <a:p>
            <a:r>
              <a:rPr lang="en-US" dirty="0"/>
              <a:t>Site Visit: Recognized Environmental Conditions (RECs)</a:t>
            </a:r>
          </a:p>
        </p:txBody>
      </p:sp>
      <p:sp>
        <p:nvSpPr>
          <p:cNvPr id="5" name="Content Placeholder 4">
            <a:extLst>
              <a:ext uri="{FF2B5EF4-FFF2-40B4-BE49-F238E27FC236}">
                <a16:creationId xmlns:a16="http://schemas.microsoft.com/office/drawing/2014/main" id="{25543CAD-A7D6-430C-9C46-8EE14BCB424C}"/>
              </a:ext>
            </a:extLst>
          </p:cNvPr>
          <p:cNvSpPr>
            <a:spLocks noGrp="1"/>
          </p:cNvSpPr>
          <p:nvPr>
            <p:ph idx="1"/>
          </p:nvPr>
        </p:nvSpPr>
        <p:spPr/>
        <p:txBody>
          <a:bodyPr/>
          <a:lstStyle/>
          <a:p>
            <a:r>
              <a:rPr lang="en-US" dirty="0"/>
              <a:t>During the site visit, note RECs</a:t>
            </a:r>
          </a:p>
          <a:p>
            <a:pPr lvl="1"/>
            <a:r>
              <a:rPr lang="en-US" dirty="0"/>
              <a:t>E.g., oily spill</a:t>
            </a:r>
          </a:p>
          <a:p>
            <a:pPr lvl="1"/>
            <a:r>
              <a:rPr lang="en-US" dirty="0"/>
              <a:t>Possible PCB-containing material</a:t>
            </a:r>
          </a:p>
          <a:p>
            <a:pPr lvl="1"/>
            <a:r>
              <a:rPr lang="en-US" dirty="0"/>
              <a:t>Possible lead-based paint or asbestos</a:t>
            </a:r>
          </a:p>
          <a:p>
            <a:pPr lvl="1"/>
            <a:r>
              <a:rPr lang="en-US" dirty="0"/>
              <a:t>Odor</a:t>
            </a:r>
          </a:p>
          <a:p>
            <a:pPr lvl="1"/>
            <a:r>
              <a:rPr lang="en-US" dirty="0"/>
              <a:t>Drums</a:t>
            </a:r>
          </a:p>
          <a:p>
            <a:pPr lvl="1"/>
            <a:r>
              <a:rPr lang="en-US" dirty="0"/>
              <a:t>Other waste</a:t>
            </a:r>
          </a:p>
        </p:txBody>
      </p:sp>
      <p:pic>
        <p:nvPicPr>
          <p:cNvPr id="10" name="Content Placeholder 9" descr="Image of a large, old white muffler repair shop.&#10;">
            <a:extLst>
              <a:ext uri="{FF2B5EF4-FFF2-40B4-BE49-F238E27FC236}">
                <a16:creationId xmlns:a16="http://schemas.microsoft.com/office/drawing/2014/main" id="{6AA1665A-201C-4410-AF5A-3D696562C536}"/>
              </a:ext>
            </a:extLst>
          </p:cNvPr>
          <p:cNvPicPr>
            <a:picLocks noGrp="1" noChangeAspect="1"/>
          </p:cNvPicPr>
          <p:nvPr>
            <p:ph idx="12"/>
          </p:nvPr>
        </p:nvPicPr>
        <p:blipFill>
          <a:blip r:embed="rId2" cstate="print">
            <a:extLst>
              <a:ext uri="{28A0092B-C50C-407E-A947-70E740481C1C}">
                <a14:useLocalDpi xmlns:a14="http://schemas.microsoft.com/office/drawing/2010/main" val="0"/>
              </a:ext>
            </a:extLst>
          </a:blip>
          <a:stretch>
            <a:fillRect/>
          </a:stretch>
        </p:blipFill>
        <p:spPr>
          <a:xfrm>
            <a:off x="5063647" y="1600201"/>
            <a:ext cx="2895600" cy="1922357"/>
          </a:xfrm>
        </p:spPr>
      </p:pic>
      <p:sp>
        <p:nvSpPr>
          <p:cNvPr id="8" name="Text Placeholder 7">
            <a:extLst>
              <a:ext uri="{FF2B5EF4-FFF2-40B4-BE49-F238E27FC236}">
                <a16:creationId xmlns:a16="http://schemas.microsoft.com/office/drawing/2014/main" id="{555A85AC-5C47-4E7C-83A1-0ED061740E7A}"/>
              </a:ext>
            </a:extLst>
          </p:cNvPr>
          <p:cNvSpPr>
            <a:spLocks noGrp="1"/>
          </p:cNvSpPr>
          <p:nvPr>
            <p:ph type="body" sz="quarter" idx="13"/>
          </p:nvPr>
        </p:nvSpPr>
        <p:spPr/>
        <p:txBody>
          <a:bodyPr/>
          <a:lstStyle/>
          <a:p>
            <a:r>
              <a:rPr lang="en-US" dirty="0"/>
              <a:t>Brownfields sites that may have recognized environmental conditions. Lloyd DeGrane, 2019. </a:t>
            </a:r>
          </a:p>
        </p:txBody>
      </p:sp>
      <p:pic>
        <p:nvPicPr>
          <p:cNvPr id="12" name="Picture 11" descr="Image of a locked, fenced site.">
            <a:extLst>
              <a:ext uri="{FF2B5EF4-FFF2-40B4-BE49-F238E27FC236}">
                <a16:creationId xmlns:a16="http://schemas.microsoft.com/office/drawing/2014/main" id="{30FD383B-7AA6-4267-A314-BE58550F74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3686279"/>
            <a:ext cx="2895601" cy="1922357"/>
          </a:xfrm>
          <a:prstGeom prst="rect">
            <a:avLst/>
          </a:prstGeom>
        </p:spPr>
      </p:pic>
    </p:spTree>
    <p:extLst>
      <p:ext uri="{BB962C8B-B14F-4D97-AF65-F5344CB8AC3E}">
        <p14:creationId xmlns:p14="http://schemas.microsoft.com/office/powerpoint/2010/main" val="80013334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12849D0-76E7-46C3-8783-D3AAA9034368}"/>
              </a:ext>
            </a:extLst>
          </p:cNvPr>
          <p:cNvSpPr txBox="1"/>
          <p:nvPr/>
        </p:nvSpPr>
        <p:spPr>
          <a:xfrm>
            <a:off x="433137" y="321276"/>
            <a:ext cx="8277726" cy="523220"/>
          </a:xfrm>
          <a:prstGeom prst="rect">
            <a:avLst/>
          </a:prstGeom>
          <a:noFill/>
        </p:spPr>
        <p:txBody>
          <a:bodyPr wrap="square" rtlCol="0">
            <a:spAutoFit/>
          </a:bodyPr>
          <a:lstStyle/>
          <a:p>
            <a:pPr algn="ctr"/>
            <a:r>
              <a:rPr lang="en-US" sz="2800" b="1" dirty="0"/>
              <a:t>Phase II Environmental Site Assessment (ESA)</a:t>
            </a:r>
          </a:p>
        </p:txBody>
      </p:sp>
      <p:pic>
        <p:nvPicPr>
          <p:cNvPr id="2" name="Picture 1" descr="Image of a brownfields sites with old tanks on site.&#10;"/>
          <p:cNvPicPr>
            <a:picLocks noChangeAspect="1"/>
          </p:cNvPicPr>
          <p:nvPr/>
        </p:nvPicPr>
        <p:blipFill rotWithShape="1">
          <a:blip r:embed="rId3" cstate="print">
            <a:extLst>
              <a:ext uri="{28A0092B-C50C-407E-A947-70E740481C1C}">
                <a14:useLocalDpi xmlns:a14="http://schemas.microsoft.com/office/drawing/2010/main" val="0"/>
              </a:ext>
            </a:extLst>
          </a:blip>
          <a:srcRect l="30833"/>
          <a:stretch/>
        </p:blipFill>
        <p:spPr>
          <a:xfrm>
            <a:off x="5334000" y="1970901"/>
            <a:ext cx="3232573" cy="3505200"/>
          </a:xfrm>
          <a:prstGeom prst="rect">
            <a:avLst/>
          </a:prstGeom>
          <a:ln>
            <a:solidFill>
              <a:schemeClr val="tx1"/>
            </a:solidFill>
          </a:ln>
        </p:spPr>
      </p:pic>
      <p:sp>
        <p:nvSpPr>
          <p:cNvPr id="6" name="Content Placeholder 5">
            <a:extLst>
              <a:ext uri="{FF2B5EF4-FFF2-40B4-BE49-F238E27FC236}">
                <a16:creationId xmlns:a16="http://schemas.microsoft.com/office/drawing/2014/main" id="{A6E149A5-653B-45D4-A865-9C363974B079}"/>
              </a:ext>
            </a:extLst>
          </p:cNvPr>
          <p:cNvSpPr txBox="1">
            <a:spLocks/>
          </p:cNvSpPr>
          <p:nvPr/>
        </p:nvSpPr>
        <p:spPr>
          <a:xfrm>
            <a:off x="485274" y="1171888"/>
            <a:ext cx="4696326" cy="5103226"/>
          </a:xfrm>
          <a:prstGeom prst="rect">
            <a:avLst/>
          </a:prstGeom>
        </p:spPr>
        <p:txBody>
          <a:bodyPr anchor="b"/>
          <a:lstStyle>
            <a:lvl1pPr marL="0" indent="0" algn="l" defTabSz="914400" rtl="0" eaLnBrk="1" latinLnBrk="0" hangingPunct="1">
              <a:lnSpc>
                <a:spcPts val="2200"/>
              </a:lnSpc>
              <a:spcBef>
                <a:spcPct val="20000"/>
              </a:spcBef>
              <a:buFont typeface="Arial" pitchFamily="34" charset="0"/>
              <a:buNone/>
              <a:defRPr sz="2000" kern="1200" baseline="0">
                <a:solidFill>
                  <a:schemeClr val="bg2"/>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800100" lvl="1" indent="-342900">
              <a:buFont typeface="Wingdings" panose="05000000000000000000" pitchFamily="2" charset="2"/>
              <a:buChar char="§"/>
            </a:pPr>
            <a:endParaRPr lang="en-US" sz="2000" dirty="0">
              <a:solidFill>
                <a:schemeClr val="tx1"/>
              </a:solidFill>
            </a:endParaRPr>
          </a:p>
          <a:p>
            <a:pPr marL="342900" indent="-342900">
              <a:buFont typeface="Wingdings" panose="05000000000000000000" pitchFamily="2" charset="2"/>
              <a:buChar char="q"/>
            </a:pPr>
            <a:r>
              <a:rPr lang="en-US" sz="2400" b="1" dirty="0">
                <a:solidFill>
                  <a:schemeClr val="tx1"/>
                </a:solidFill>
              </a:rPr>
              <a:t>Phase II ESA</a:t>
            </a:r>
          </a:p>
          <a:p>
            <a:pPr marL="800100" lvl="1" indent="-342900">
              <a:buFont typeface="Wingdings" panose="05000000000000000000" pitchFamily="2" charset="2"/>
              <a:buChar char="§"/>
            </a:pPr>
            <a:r>
              <a:rPr lang="en-US" sz="2000" dirty="0">
                <a:solidFill>
                  <a:schemeClr val="bg2">
                    <a:lumMod val="75000"/>
                  </a:schemeClr>
                </a:solidFill>
              </a:rPr>
              <a:t>Sample/test for specific hazards identified in Phase I ESA</a:t>
            </a:r>
          </a:p>
          <a:p>
            <a:pPr marL="800100" lvl="1" indent="-342900">
              <a:buFont typeface="Wingdings" panose="05000000000000000000" pitchFamily="2" charset="2"/>
              <a:buChar char="§"/>
            </a:pPr>
            <a:r>
              <a:rPr lang="en-US" sz="2000" dirty="0">
                <a:solidFill>
                  <a:schemeClr val="bg2">
                    <a:lumMod val="75000"/>
                  </a:schemeClr>
                </a:solidFill>
              </a:rPr>
              <a:t>Evaluate environmental concerns</a:t>
            </a:r>
          </a:p>
          <a:p>
            <a:pPr marL="800100" lvl="1" indent="-342900">
              <a:buFont typeface="Wingdings" panose="05000000000000000000" pitchFamily="2" charset="2"/>
              <a:buChar char="§"/>
            </a:pPr>
            <a:r>
              <a:rPr lang="en-US" sz="2000" dirty="0">
                <a:solidFill>
                  <a:schemeClr val="bg2">
                    <a:lumMod val="75000"/>
                  </a:schemeClr>
                </a:solidFill>
              </a:rPr>
              <a:t>Determine whether a hazardous substance was released</a:t>
            </a:r>
          </a:p>
          <a:p>
            <a:pPr lvl="1"/>
            <a:r>
              <a:rPr lang="en-US" sz="2000" dirty="0">
                <a:solidFill>
                  <a:schemeClr val="tx1"/>
                </a:solidFill>
              </a:rPr>
              <a:t> </a:t>
            </a:r>
          </a:p>
          <a:p>
            <a:pPr marL="342900" indent="-342900">
              <a:buFont typeface="Wingdings" panose="05000000000000000000" pitchFamily="2" charset="2"/>
              <a:buChar char="q"/>
            </a:pPr>
            <a:r>
              <a:rPr lang="en-US" sz="2400" b="1" dirty="0">
                <a:solidFill>
                  <a:schemeClr val="tx1"/>
                </a:solidFill>
              </a:rPr>
              <a:t>Phase II ESA components</a:t>
            </a:r>
          </a:p>
          <a:p>
            <a:pPr marL="800100" lvl="1" indent="-342900">
              <a:buFont typeface="Wingdings" panose="05000000000000000000" pitchFamily="2" charset="2"/>
              <a:buChar char="§"/>
            </a:pPr>
            <a:r>
              <a:rPr lang="en-US" dirty="0">
                <a:solidFill>
                  <a:schemeClr val="bg2">
                    <a:lumMod val="75000"/>
                  </a:schemeClr>
                </a:solidFill>
              </a:rPr>
              <a:t>Develop statement of objectives</a:t>
            </a:r>
          </a:p>
          <a:p>
            <a:pPr marL="800100" lvl="1" indent="-342900">
              <a:buFont typeface="Wingdings" panose="05000000000000000000" pitchFamily="2" charset="2"/>
              <a:buChar char="§"/>
            </a:pPr>
            <a:r>
              <a:rPr lang="en-US" dirty="0">
                <a:solidFill>
                  <a:schemeClr val="bg2">
                    <a:lumMod val="75000"/>
                  </a:schemeClr>
                </a:solidFill>
              </a:rPr>
              <a:t>Create a conceptual model (hypothesis of how contamination came and migrated)</a:t>
            </a:r>
          </a:p>
          <a:p>
            <a:pPr marL="800100" lvl="1" indent="-342900">
              <a:buFont typeface="Wingdings" panose="05000000000000000000" pitchFamily="2" charset="2"/>
              <a:buChar char="§"/>
            </a:pPr>
            <a:r>
              <a:rPr lang="en-US" dirty="0">
                <a:solidFill>
                  <a:schemeClr val="bg2">
                    <a:lumMod val="75000"/>
                  </a:schemeClr>
                </a:solidFill>
              </a:rPr>
              <a:t>Write a report (sampling plan, monitoring well tests, etc.)</a:t>
            </a:r>
          </a:p>
          <a:p>
            <a:pPr marL="800100" lvl="1" indent="-342900">
              <a:buFont typeface="Wingdings" panose="05000000000000000000" pitchFamily="2" charset="2"/>
              <a:buChar char="§"/>
            </a:pPr>
            <a:endParaRPr lang="en-US" dirty="0"/>
          </a:p>
        </p:txBody>
      </p:sp>
    </p:spTree>
    <p:extLst>
      <p:ext uri="{BB962C8B-B14F-4D97-AF65-F5344CB8AC3E}">
        <p14:creationId xmlns:p14="http://schemas.microsoft.com/office/powerpoint/2010/main" val="220001306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849ACB-A90B-4652-BEEF-80E30DC44F26}"/>
              </a:ext>
            </a:extLst>
          </p:cNvPr>
          <p:cNvSpPr>
            <a:spLocks noGrp="1"/>
          </p:cNvSpPr>
          <p:nvPr>
            <p:ph type="title"/>
          </p:nvPr>
        </p:nvSpPr>
        <p:spPr/>
        <p:txBody>
          <a:bodyPr/>
          <a:lstStyle/>
          <a:p>
            <a:r>
              <a:rPr lang="en-US" dirty="0"/>
              <a:t>Knowledge Check #3</a:t>
            </a:r>
          </a:p>
        </p:txBody>
      </p:sp>
      <p:sp>
        <p:nvSpPr>
          <p:cNvPr id="6" name="Content Placeholder 5">
            <a:extLst>
              <a:ext uri="{FF2B5EF4-FFF2-40B4-BE49-F238E27FC236}">
                <a16:creationId xmlns:a16="http://schemas.microsoft.com/office/drawing/2014/main" id="{A7E9D68F-2A46-4ECB-A1AB-1120CCACB03E}"/>
              </a:ext>
            </a:extLst>
          </p:cNvPr>
          <p:cNvSpPr>
            <a:spLocks noGrp="1"/>
          </p:cNvSpPr>
          <p:nvPr>
            <p:ph idx="1"/>
          </p:nvPr>
        </p:nvSpPr>
        <p:spPr>
          <a:xfrm>
            <a:off x="914400" y="1600200"/>
            <a:ext cx="7315200" cy="4495800"/>
          </a:xfrm>
        </p:spPr>
        <p:txBody>
          <a:bodyPr/>
          <a:lstStyle/>
          <a:p>
            <a:pPr marL="0" indent="0">
              <a:buNone/>
            </a:pPr>
            <a:r>
              <a:rPr lang="en-US" dirty="0"/>
              <a:t>Phase I ESA includes sampling soil and water on the site and testing the samples for contaminants.</a:t>
            </a:r>
          </a:p>
          <a:p>
            <a:pPr marL="457200" indent="-457200">
              <a:buSzPct val="100000"/>
              <a:buFont typeface="+mj-lt"/>
              <a:buAutoNum type="alphaLcParenR"/>
            </a:pPr>
            <a:r>
              <a:rPr lang="en-US" b="0" dirty="0"/>
              <a:t>True</a:t>
            </a:r>
          </a:p>
          <a:p>
            <a:pPr marL="457200" indent="-457200">
              <a:buSzPct val="100000"/>
              <a:buFont typeface="+mj-lt"/>
              <a:buAutoNum type="alphaLcParenR"/>
            </a:pPr>
            <a:r>
              <a:rPr lang="en-US" b="0" dirty="0"/>
              <a:t>False</a:t>
            </a:r>
          </a:p>
          <a:p>
            <a:endParaRPr lang="en-US" dirty="0"/>
          </a:p>
        </p:txBody>
      </p:sp>
    </p:spTree>
    <p:extLst>
      <p:ext uri="{BB962C8B-B14F-4D97-AF65-F5344CB8AC3E}">
        <p14:creationId xmlns:p14="http://schemas.microsoft.com/office/powerpoint/2010/main" val="9428747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849ACB-A90B-4652-BEEF-80E30DC44F26}"/>
              </a:ext>
            </a:extLst>
          </p:cNvPr>
          <p:cNvSpPr>
            <a:spLocks noGrp="1"/>
          </p:cNvSpPr>
          <p:nvPr>
            <p:ph type="title"/>
          </p:nvPr>
        </p:nvSpPr>
        <p:spPr/>
        <p:txBody>
          <a:bodyPr/>
          <a:lstStyle/>
          <a:p>
            <a:r>
              <a:rPr lang="en-US" dirty="0"/>
              <a:t>Knowledge Check #4</a:t>
            </a:r>
          </a:p>
        </p:txBody>
      </p:sp>
      <p:sp>
        <p:nvSpPr>
          <p:cNvPr id="6" name="Content Placeholder 5">
            <a:extLst>
              <a:ext uri="{FF2B5EF4-FFF2-40B4-BE49-F238E27FC236}">
                <a16:creationId xmlns:a16="http://schemas.microsoft.com/office/drawing/2014/main" id="{A7E9D68F-2A46-4ECB-A1AB-1120CCACB03E}"/>
              </a:ext>
            </a:extLst>
          </p:cNvPr>
          <p:cNvSpPr>
            <a:spLocks noGrp="1"/>
          </p:cNvSpPr>
          <p:nvPr>
            <p:ph idx="1"/>
          </p:nvPr>
        </p:nvSpPr>
        <p:spPr>
          <a:xfrm>
            <a:off x="762000" y="1417638"/>
            <a:ext cx="7875495" cy="4678362"/>
          </a:xfrm>
        </p:spPr>
        <p:txBody>
          <a:bodyPr/>
          <a:lstStyle/>
          <a:p>
            <a:pPr marL="0" indent="0">
              <a:buNone/>
            </a:pPr>
            <a:r>
              <a:rPr lang="en-US" dirty="0">
                <a:solidFill>
                  <a:schemeClr val="accent6">
                    <a:lumMod val="50000"/>
                  </a:schemeClr>
                </a:solidFill>
              </a:rPr>
              <a:t>Select all that apply:</a:t>
            </a:r>
          </a:p>
          <a:p>
            <a:pPr marL="0" indent="0">
              <a:buNone/>
            </a:pPr>
            <a:r>
              <a:rPr lang="en-US" b="0" dirty="0"/>
              <a:t>Phase I ESA typically includes the following (choose all that apply):</a:t>
            </a:r>
          </a:p>
          <a:p>
            <a:pPr marL="457200" indent="-457200">
              <a:buSzPct val="100000"/>
              <a:buFont typeface="+mj-lt"/>
              <a:buAutoNum type="alphaLcParenR"/>
            </a:pPr>
            <a:r>
              <a:rPr lang="en-US" b="0" dirty="0"/>
              <a:t>Subsurface soil testing</a:t>
            </a:r>
          </a:p>
          <a:p>
            <a:pPr marL="457200" indent="-457200">
              <a:buSzPct val="100000"/>
              <a:buFont typeface="+mj-lt"/>
              <a:buAutoNum type="alphaLcParenR"/>
            </a:pPr>
            <a:r>
              <a:rPr lang="en-US" b="0" dirty="0"/>
              <a:t>Records searches</a:t>
            </a:r>
          </a:p>
          <a:p>
            <a:pPr marL="457200" indent="-457200">
              <a:buSzPct val="100000"/>
              <a:buFont typeface="+mj-lt"/>
              <a:buAutoNum type="alphaLcParenR"/>
            </a:pPr>
            <a:r>
              <a:rPr lang="en-US" b="0" dirty="0"/>
              <a:t>Site visit</a:t>
            </a:r>
          </a:p>
          <a:p>
            <a:pPr marL="457200" indent="-457200">
              <a:buSzPct val="100000"/>
              <a:buFont typeface="+mj-lt"/>
              <a:buAutoNum type="alphaLcParenR"/>
            </a:pPr>
            <a:r>
              <a:rPr lang="en-US" b="0" dirty="0"/>
              <a:t>Contamination evaluation</a:t>
            </a:r>
          </a:p>
          <a:p>
            <a:pPr marL="457200" indent="-457200">
              <a:buSzPct val="100000"/>
              <a:buFont typeface="+mj-lt"/>
              <a:buAutoNum type="alphaLcParenR"/>
            </a:pPr>
            <a:r>
              <a:rPr lang="en-US" b="0" dirty="0"/>
              <a:t>Underground storage tank (UST) sampling</a:t>
            </a:r>
          </a:p>
          <a:p>
            <a:pPr marL="457200" indent="-457200">
              <a:buSzPct val="100000"/>
              <a:buFont typeface="+mj-lt"/>
              <a:buAutoNum type="alphaLcParenR"/>
            </a:pPr>
            <a:r>
              <a:rPr lang="en-US" b="0" dirty="0"/>
              <a:t>Interviews</a:t>
            </a:r>
          </a:p>
          <a:p>
            <a:endParaRPr lang="en-US" dirty="0"/>
          </a:p>
        </p:txBody>
      </p:sp>
    </p:spTree>
    <p:extLst>
      <p:ext uri="{BB962C8B-B14F-4D97-AF65-F5344CB8AC3E}">
        <p14:creationId xmlns:p14="http://schemas.microsoft.com/office/powerpoint/2010/main" val="24431422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849ACB-A90B-4652-BEEF-80E30DC44F26}"/>
              </a:ext>
            </a:extLst>
          </p:cNvPr>
          <p:cNvSpPr>
            <a:spLocks noGrp="1"/>
          </p:cNvSpPr>
          <p:nvPr>
            <p:ph type="title"/>
          </p:nvPr>
        </p:nvSpPr>
        <p:spPr/>
        <p:txBody>
          <a:bodyPr/>
          <a:lstStyle/>
          <a:p>
            <a:r>
              <a:rPr lang="en-US" dirty="0"/>
              <a:t>Knowledge Check #5</a:t>
            </a:r>
          </a:p>
        </p:txBody>
      </p:sp>
      <p:sp>
        <p:nvSpPr>
          <p:cNvPr id="6" name="Content Placeholder 5">
            <a:extLst>
              <a:ext uri="{FF2B5EF4-FFF2-40B4-BE49-F238E27FC236}">
                <a16:creationId xmlns:a16="http://schemas.microsoft.com/office/drawing/2014/main" id="{A7E9D68F-2A46-4ECB-A1AB-1120CCACB03E}"/>
              </a:ext>
            </a:extLst>
          </p:cNvPr>
          <p:cNvSpPr>
            <a:spLocks noGrp="1"/>
          </p:cNvSpPr>
          <p:nvPr>
            <p:ph idx="1"/>
          </p:nvPr>
        </p:nvSpPr>
        <p:spPr>
          <a:xfrm>
            <a:off x="685800" y="1600200"/>
            <a:ext cx="7951695" cy="4495800"/>
          </a:xfrm>
        </p:spPr>
        <p:txBody>
          <a:bodyPr/>
          <a:lstStyle/>
          <a:p>
            <a:pPr marL="0" indent="0">
              <a:buNone/>
            </a:pPr>
            <a:r>
              <a:rPr lang="en-US" dirty="0">
                <a:solidFill>
                  <a:schemeClr val="accent6">
                    <a:lumMod val="50000"/>
                  </a:schemeClr>
                </a:solidFill>
              </a:rPr>
              <a:t>Select the best answer:</a:t>
            </a:r>
          </a:p>
          <a:p>
            <a:pPr marL="0" indent="0">
              <a:buNone/>
            </a:pPr>
            <a:r>
              <a:rPr lang="en-US" b="0" dirty="0"/>
              <a:t>In a Phase II ESA, the conceptual model is</a:t>
            </a:r>
          </a:p>
          <a:p>
            <a:pPr marL="457200" lvl="0" indent="-457200">
              <a:buSzPct val="100000"/>
              <a:buFont typeface="+mj-lt"/>
              <a:buAutoNum type="alphaLcParenR"/>
            </a:pPr>
            <a:r>
              <a:rPr lang="en-US" b="0" dirty="0"/>
              <a:t>The same as a sampling plan</a:t>
            </a:r>
          </a:p>
          <a:p>
            <a:pPr marL="457200" lvl="0" indent="-457200">
              <a:buSzPct val="100000"/>
              <a:buFont typeface="+mj-lt"/>
              <a:buAutoNum type="alphaLcParenR"/>
            </a:pPr>
            <a:r>
              <a:rPr lang="en-US" b="0" dirty="0"/>
              <a:t>The goals for the assessment</a:t>
            </a:r>
          </a:p>
          <a:p>
            <a:pPr marL="457200" lvl="0" indent="-457200">
              <a:buSzPct val="100000"/>
              <a:buFont typeface="+mj-lt"/>
              <a:buAutoNum type="alphaLcParenR"/>
            </a:pPr>
            <a:r>
              <a:rPr lang="en-US" b="0" dirty="0"/>
              <a:t>The hypothesis for how target analytes may have arrived at and migrated through a site</a:t>
            </a:r>
          </a:p>
          <a:p>
            <a:pPr marL="457200" lvl="0" indent="-457200">
              <a:buSzPct val="100000"/>
              <a:buFont typeface="+mj-lt"/>
              <a:buAutoNum type="alphaLcParenR"/>
            </a:pPr>
            <a:r>
              <a:rPr lang="en-US" b="0" dirty="0"/>
              <a:t>The explanation of findings from the assessment</a:t>
            </a:r>
          </a:p>
          <a:p>
            <a:endParaRPr lang="en-US" dirty="0"/>
          </a:p>
        </p:txBody>
      </p:sp>
    </p:spTree>
    <p:extLst>
      <p:ext uri="{BB962C8B-B14F-4D97-AF65-F5344CB8AC3E}">
        <p14:creationId xmlns:p14="http://schemas.microsoft.com/office/powerpoint/2010/main" val="108025503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BC1DE66-6A58-44DC-9A16-D7643E5C1E4C}"/>
              </a:ext>
            </a:extLst>
          </p:cNvPr>
          <p:cNvSpPr>
            <a:spLocks noGrp="1"/>
          </p:cNvSpPr>
          <p:nvPr>
            <p:ph type="title"/>
          </p:nvPr>
        </p:nvSpPr>
        <p:spPr/>
        <p:txBody>
          <a:bodyPr/>
          <a:lstStyle/>
          <a:p>
            <a:r>
              <a:rPr lang="en-US" dirty="0"/>
              <a:t>Phase 1 and Phase 2 ESA Activities</a:t>
            </a:r>
          </a:p>
        </p:txBody>
      </p:sp>
      <p:sp>
        <p:nvSpPr>
          <p:cNvPr id="8" name="Content Placeholder 7">
            <a:extLst>
              <a:ext uri="{FF2B5EF4-FFF2-40B4-BE49-F238E27FC236}">
                <a16:creationId xmlns:a16="http://schemas.microsoft.com/office/drawing/2014/main" id="{E740AF73-44A5-48AE-881C-DA061F1BB1C3}"/>
              </a:ext>
            </a:extLst>
          </p:cNvPr>
          <p:cNvSpPr>
            <a:spLocks noGrp="1"/>
          </p:cNvSpPr>
          <p:nvPr>
            <p:ph idx="1"/>
          </p:nvPr>
        </p:nvSpPr>
        <p:spPr/>
        <p:txBody>
          <a:bodyPr/>
          <a:lstStyle/>
          <a:p>
            <a:pPr marL="0" indent="0">
              <a:buNone/>
            </a:pPr>
            <a:r>
              <a:rPr lang="en-US" dirty="0"/>
              <a:t>Recognized environmental conditions –</a:t>
            </a:r>
            <a:r>
              <a:rPr lang="en-US" b="0" dirty="0"/>
              <a:t>Guest instructor or video, if available</a:t>
            </a:r>
          </a:p>
        </p:txBody>
      </p:sp>
      <p:pic>
        <p:nvPicPr>
          <p:cNvPr id="14" name="Content Placeholder 13" descr="Image of two people outside of a vacant fast-food restaurant.&#10;">
            <a:extLst>
              <a:ext uri="{FF2B5EF4-FFF2-40B4-BE49-F238E27FC236}">
                <a16:creationId xmlns:a16="http://schemas.microsoft.com/office/drawing/2014/main" id="{A4FCCCDA-E6BA-42B8-8011-DC0503ABBB95}"/>
              </a:ext>
            </a:extLst>
          </p:cNvPr>
          <p:cNvPicPr>
            <a:picLocks noGrp="1" noChangeAspect="1"/>
          </p:cNvPicPr>
          <p:nvPr>
            <p:ph idx="12"/>
          </p:nvPr>
        </p:nvPicPr>
        <p:blipFill>
          <a:blip r:embed="rId3" cstate="print">
            <a:extLst>
              <a:ext uri="{28A0092B-C50C-407E-A947-70E740481C1C}">
                <a14:useLocalDpi xmlns:a14="http://schemas.microsoft.com/office/drawing/2010/main" val="0"/>
              </a:ext>
            </a:extLst>
          </a:blip>
          <a:stretch>
            <a:fillRect/>
          </a:stretch>
        </p:blipFill>
        <p:spPr>
          <a:xfrm>
            <a:off x="4550433" y="1981200"/>
            <a:ext cx="3672904" cy="2438400"/>
          </a:xfrm>
        </p:spPr>
      </p:pic>
      <p:sp>
        <p:nvSpPr>
          <p:cNvPr id="12" name="Text Placeholder 11">
            <a:extLst>
              <a:ext uri="{FF2B5EF4-FFF2-40B4-BE49-F238E27FC236}">
                <a16:creationId xmlns:a16="http://schemas.microsoft.com/office/drawing/2014/main" id="{480F34B4-1D2A-4D02-B485-F5DAEA57AC07}"/>
              </a:ext>
            </a:extLst>
          </p:cNvPr>
          <p:cNvSpPr>
            <a:spLocks noGrp="1"/>
          </p:cNvSpPr>
          <p:nvPr>
            <p:ph type="body" sz="quarter" idx="13"/>
          </p:nvPr>
        </p:nvSpPr>
        <p:spPr/>
        <p:txBody>
          <a:bodyPr/>
          <a:lstStyle/>
          <a:p>
            <a:r>
              <a:rPr lang="en-US" dirty="0"/>
              <a:t>Environmental Professional discussing potential site contaminants. Lloyd DeGrane, 2014.</a:t>
            </a:r>
          </a:p>
        </p:txBody>
      </p:sp>
    </p:spTree>
    <p:extLst>
      <p:ext uri="{BB962C8B-B14F-4D97-AF65-F5344CB8AC3E}">
        <p14:creationId xmlns:p14="http://schemas.microsoft.com/office/powerpoint/2010/main" val="337266796"/>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1B633-23D0-47CC-8262-64C7B5812449}"/>
              </a:ext>
            </a:extLst>
          </p:cNvPr>
          <p:cNvSpPr>
            <a:spLocks noGrp="1"/>
          </p:cNvSpPr>
          <p:nvPr>
            <p:ph type="title"/>
          </p:nvPr>
        </p:nvSpPr>
        <p:spPr/>
        <p:txBody>
          <a:bodyPr/>
          <a:lstStyle/>
          <a:p>
            <a:r>
              <a:rPr lang="en-US" dirty="0"/>
              <a:t>Phase 1 and Phase 2 ESA</a:t>
            </a:r>
          </a:p>
        </p:txBody>
      </p:sp>
      <p:sp>
        <p:nvSpPr>
          <p:cNvPr id="3" name="Content Placeholder 2">
            <a:extLst>
              <a:ext uri="{FF2B5EF4-FFF2-40B4-BE49-F238E27FC236}">
                <a16:creationId xmlns:a16="http://schemas.microsoft.com/office/drawing/2014/main" id="{4FB37D62-40BF-42E7-8D66-035F8F0A5572}"/>
              </a:ext>
            </a:extLst>
          </p:cNvPr>
          <p:cNvSpPr>
            <a:spLocks noGrp="1"/>
          </p:cNvSpPr>
          <p:nvPr>
            <p:ph idx="1"/>
          </p:nvPr>
        </p:nvSpPr>
        <p:spPr/>
        <p:txBody>
          <a:bodyPr/>
          <a:lstStyle/>
          <a:p>
            <a:r>
              <a:rPr lang="en-US" b="0" dirty="0"/>
              <a:t>There are piles of paper squares at your tables </a:t>
            </a:r>
          </a:p>
          <a:p>
            <a:r>
              <a:rPr lang="en-US" b="0" dirty="0"/>
              <a:t>Sort the paper squares into </a:t>
            </a:r>
            <a:r>
              <a:rPr lang="en-US" dirty="0"/>
              <a:t>Phase 1 ESA or Phase 2 ESA</a:t>
            </a:r>
          </a:p>
          <a:p>
            <a:r>
              <a:rPr lang="en-US" b="0" dirty="0"/>
              <a:t>We will come and </a:t>
            </a:r>
            <a:r>
              <a:rPr lang="en-US" dirty="0"/>
              <a:t>check</a:t>
            </a:r>
            <a:r>
              <a:rPr lang="en-US" b="0" dirty="0"/>
              <a:t> to see how you are doing</a:t>
            </a:r>
          </a:p>
          <a:p>
            <a:r>
              <a:rPr lang="en-US" b="0" dirty="0"/>
              <a:t>Be prepared to </a:t>
            </a:r>
            <a:r>
              <a:rPr lang="en-US" dirty="0"/>
              <a:t>explain </a:t>
            </a:r>
            <a:r>
              <a:rPr lang="en-US" b="0" dirty="0"/>
              <a:t>your answers</a:t>
            </a:r>
          </a:p>
        </p:txBody>
      </p:sp>
      <p:pic>
        <p:nvPicPr>
          <p:cNvPr id="9" name="Content Placeholder 8" descr="Image of two people, one looking  inside of an old structure.&#10;">
            <a:extLst>
              <a:ext uri="{FF2B5EF4-FFF2-40B4-BE49-F238E27FC236}">
                <a16:creationId xmlns:a16="http://schemas.microsoft.com/office/drawing/2014/main" id="{B8A23CEB-DA25-4CD3-93AC-9B1CE9C92091}"/>
              </a:ext>
            </a:extLst>
          </p:cNvPr>
          <p:cNvPicPr>
            <a:picLocks noGrp="1" noChangeAspect="1"/>
          </p:cNvPicPr>
          <p:nvPr>
            <p:ph idx="12"/>
          </p:nvPr>
        </p:nvPicPr>
        <p:blipFill>
          <a:blip r:embed="rId3" cstate="print">
            <a:extLst>
              <a:ext uri="{28A0092B-C50C-407E-A947-70E740481C1C}">
                <a14:useLocalDpi xmlns:a14="http://schemas.microsoft.com/office/drawing/2010/main" val="0"/>
              </a:ext>
            </a:extLst>
          </a:blip>
          <a:stretch>
            <a:fillRect/>
          </a:stretch>
        </p:blipFill>
        <p:spPr>
          <a:xfrm>
            <a:off x="5053781" y="2390298"/>
            <a:ext cx="3657600" cy="2428240"/>
          </a:xfrm>
        </p:spPr>
      </p:pic>
      <p:sp>
        <p:nvSpPr>
          <p:cNvPr id="7" name="Text Placeholder 6">
            <a:extLst>
              <a:ext uri="{FF2B5EF4-FFF2-40B4-BE49-F238E27FC236}">
                <a16:creationId xmlns:a16="http://schemas.microsoft.com/office/drawing/2014/main" id="{35CA1115-B882-453B-93E9-59C8A1BFD6BC}"/>
              </a:ext>
            </a:extLst>
          </p:cNvPr>
          <p:cNvSpPr>
            <a:spLocks noGrp="1"/>
          </p:cNvSpPr>
          <p:nvPr>
            <p:ph type="body" sz="quarter" idx="13"/>
          </p:nvPr>
        </p:nvSpPr>
        <p:spPr/>
        <p:txBody>
          <a:bodyPr/>
          <a:lstStyle/>
          <a:p>
            <a:r>
              <a:rPr lang="en-US" dirty="0"/>
              <a:t>Students learning the importance of environmental site assessment. Lloyd DeGrane, 2014.</a:t>
            </a:r>
          </a:p>
        </p:txBody>
      </p:sp>
    </p:spTree>
    <p:extLst>
      <p:ext uri="{BB962C8B-B14F-4D97-AF65-F5344CB8AC3E}">
        <p14:creationId xmlns:p14="http://schemas.microsoft.com/office/powerpoint/2010/main" val="311905259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2C751CE-C91D-437D-9653-844EC29009DD}"/>
              </a:ext>
            </a:extLst>
          </p:cNvPr>
          <p:cNvSpPr>
            <a:spLocks noGrp="1"/>
          </p:cNvSpPr>
          <p:nvPr>
            <p:ph type="body" idx="1"/>
          </p:nvPr>
        </p:nvSpPr>
        <p:spPr>
          <a:xfrm>
            <a:off x="533400" y="3657600"/>
            <a:ext cx="7924800" cy="1500187"/>
          </a:xfrm>
        </p:spPr>
        <p:txBody>
          <a:bodyPr/>
          <a:lstStyle/>
          <a:p>
            <a:r>
              <a:rPr lang="en-US" sz="3600" b="1" dirty="0"/>
              <a:t>Tiered Approach to Cleanup</a:t>
            </a:r>
          </a:p>
        </p:txBody>
      </p:sp>
      <p:sp>
        <p:nvSpPr>
          <p:cNvPr id="8" name="Title 7">
            <a:extLst>
              <a:ext uri="{FF2B5EF4-FFF2-40B4-BE49-F238E27FC236}">
                <a16:creationId xmlns:a16="http://schemas.microsoft.com/office/drawing/2014/main" id="{210F301C-9C2F-429D-B8AA-20A283FACCB3}"/>
              </a:ext>
            </a:extLst>
          </p:cNvPr>
          <p:cNvSpPr>
            <a:spLocks noGrp="1"/>
          </p:cNvSpPr>
          <p:nvPr>
            <p:ph type="title"/>
          </p:nvPr>
        </p:nvSpPr>
        <p:spPr>
          <a:xfrm>
            <a:off x="533400" y="5334000"/>
            <a:ext cx="8382000" cy="676275"/>
          </a:xfrm>
        </p:spPr>
        <p:txBody>
          <a:bodyPr/>
          <a:lstStyle/>
          <a:p>
            <a:r>
              <a:rPr lang="en-US" dirty="0"/>
              <a:t>Best Practices</a:t>
            </a:r>
          </a:p>
        </p:txBody>
      </p:sp>
    </p:spTree>
    <p:extLst>
      <p:ext uri="{BB962C8B-B14F-4D97-AF65-F5344CB8AC3E}">
        <p14:creationId xmlns:p14="http://schemas.microsoft.com/office/powerpoint/2010/main" val="191551782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8997B-056B-4448-8248-B49F938D879A}"/>
              </a:ext>
            </a:extLst>
          </p:cNvPr>
          <p:cNvSpPr>
            <a:spLocks noGrp="1"/>
          </p:cNvSpPr>
          <p:nvPr>
            <p:ph type="title"/>
          </p:nvPr>
        </p:nvSpPr>
        <p:spPr/>
        <p:txBody>
          <a:bodyPr/>
          <a:lstStyle/>
          <a:p>
            <a:r>
              <a:rPr lang="en-US" dirty="0"/>
              <a:t>Evaluating Environmental and Health Risks: </a:t>
            </a:r>
            <a:br>
              <a:rPr lang="en-US" dirty="0"/>
            </a:br>
            <a:r>
              <a:rPr lang="en-US" dirty="0"/>
              <a:t>Pre-test Module 2</a:t>
            </a:r>
          </a:p>
        </p:txBody>
      </p:sp>
      <p:sp>
        <p:nvSpPr>
          <p:cNvPr id="3" name="Content Placeholder 2">
            <a:extLst>
              <a:ext uri="{FF2B5EF4-FFF2-40B4-BE49-F238E27FC236}">
                <a16:creationId xmlns:a16="http://schemas.microsoft.com/office/drawing/2014/main" id="{120DC252-3B71-49EF-BBA8-A6B243891551}"/>
              </a:ext>
            </a:extLst>
          </p:cNvPr>
          <p:cNvSpPr>
            <a:spLocks noGrp="1"/>
          </p:cNvSpPr>
          <p:nvPr>
            <p:ph idx="1"/>
          </p:nvPr>
        </p:nvSpPr>
        <p:spPr/>
        <p:txBody>
          <a:bodyPr/>
          <a:lstStyle/>
          <a:p>
            <a:r>
              <a:rPr lang="en-US" dirty="0"/>
              <a:t>Pre-test Module 2 </a:t>
            </a:r>
          </a:p>
          <a:p>
            <a:r>
              <a:rPr lang="en-US" dirty="0"/>
              <a:t>Put your  memorized 4-digit number on the top right corner of your pre-test</a:t>
            </a:r>
          </a:p>
        </p:txBody>
      </p:sp>
      <p:sp>
        <p:nvSpPr>
          <p:cNvPr id="6" name="Text Placeholder 5">
            <a:extLst>
              <a:ext uri="{FF2B5EF4-FFF2-40B4-BE49-F238E27FC236}">
                <a16:creationId xmlns:a16="http://schemas.microsoft.com/office/drawing/2014/main" id="{1C0F744B-D6AA-4917-873D-94CA056E3299}"/>
              </a:ext>
            </a:extLst>
          </p:cNvPr>
          <p:cNvSpPr>
            <a:spLocks noGrp="1"/>
          </p:cNvSpPr>
          <p:nvPr>
            <p:ph type="body" sz="quarter" idx="13"/>
          </p:nvPr>
        </p:nvSpPr>
        <p:spPr>
          <a:xfrm>
            <a:off x="5029200" y="5257799"/>
            <a:ext cx="3657600" cy="1143000"/>
          </a:xfrm>
        </p:spPr>
        <p:txBody>
          <a:bodyPr/>
          <a:lstStyle/>
          <a:p>
            <a:r>
              <a:rPr lang="en-US" dirty="0"/>
              <a:t>Image of an environmental professional working in the field: </a:t>
            </a:r>
            <a:r>
              <a:rPr lang="en-US" u="sng" dirty="0">
                <a:hlinkClick r:id="rId3"/>
              </a:rPr>
              <a:t>https://www.atsdr.cdc.gov/sites/brownfields/pdfs/Brownfields_Toolkit_Environmental_Professional-508.pdf</a:t>
            </a:r>
            <a:r>
              <a:rPr lang="en-US" dirty="0"/>
              <a:t> </a:t>
            </a:r>
          </a:p>
          <a:p>
            <a:endParaRPr lang="en-US" dirty="0"/>
          </a:p>
        </p:txBody>
      </p:sp>
      <p:pic>
        <p:nvPicPr>
          <p:cNvPr id="7" name="Picture 6" descr="Image of an environmental professional taking a water sample.&#10;">
            <a:extLst>
              <a:ext uri="{FF2B5EF4-FFF2-40B4-BE49-F238E27FC236}">
                <a16:creationId xmlns:a16="http://schemas.microsoft.com/office/drawing/2014/main" id="{0C895379-0FE9-473A-9559-5077DEE46586}"/>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0830" y="1417638"/>
            <a:ext cx="3962400" cy="3695701"/>
          </a:xfrm>
          <a:prstGeom prst="rect">
            <a:avLst/>
          </a:prstGeom>
          <a:noFill/>
          <a:ln>
            <a:solidFill>
              <a:schemeClr val="tx1"/>
            </a:solidFill>
          </a:ln>
        </p:spPr>
      </p:pic>
    </p:spTree>
    <p:extLst>
      <p:ext uri="{BB962C8B-B14F-4D97-AF65-F5344CB8AC3E}">
        <p14:creationId xmlns:p14="http://schemas.microsoft.com/office/powerpoint/2010/main" val="6331283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849ACB-A90B-4652-BEEF-80E30DC44F26}"/>
              </a:ext>
            </a:extLst>
          </p:cNvPr>
          <p:cNvSpPr>
            <a:spLocks noGrp="1"/>
          </p:cNvSpPr>
          <p:nvPr>
            <p:ph type="title"/>
          </p:nvPr>
        </p:nvSpPr>
        <p:spPr>
          <a:xfrm>
            <a:off x="457200" y="274638"/>
            <a:ext cx="8229600" cy="868362"/>
          </a:xfrm>
        </p:spPr>
        <p:txBody>
          <a:bodyPr/>
          <a:lstStyle/>
          <a:p>
            <a:r>
              <a:rPr lang="en-US" dirty="0"/>
              <a:t>A Tiered Approach to Cleanup</a:t>
            </a:r>
          </a:p>
        </p:txBody>
      </p:sp>
      <p:sp>
        <p:nvSpPr>
          <p:cNvPr id="6" name="Content Placeholder 5">
            <a:extLst>
              <a:ext uri="{FF2B5EF4-FFF2-40B4-BE49-F238E27FC236}">
                <a16:creationId xmlns:a16="http://schemas.microsoft.com/office/drawing/2014/main" id="{A7E9D68F-2A46-4ECB-A1AB-1120CCACB03E}"/>
              </a:ext>
            </a:extLst>
          </p:cNvPr>
          <p:cNvSpPr>
            <a:spLocks noGrp="1"/>
          </p:cNvSpPr>
          <p:nvPr>
            <p:ph idx="1"/>
          </p:nvPr>
        </p:nvSpPr>
        <p:spPr>
          <a:xfrm>
            <a:off x="596152" y="1524000"/>
            <a:ext cx="5576047" cy="2286000"/>
          </a:xfrm>
          <a:ln>
            <a:noFill/>
          </a:ln>
        </p:spPr>
        <p:txBody>
          <a:bodyPr/>
          <a:lstStyle/>
          <a:p>
            <a:pPr marL="0" indent="0">
              <a:buNone/>
            </a:pPr>
            <a:r>
              <a:rPr lang="en-US" dirty="0"/>
              <a:t>Tier I:  Environmental impacts</a:t>
            </a:r>
          </a:p>
          <a:p>
            <a:pPr marL="0" indent="0">
              <a:buNone/>
            </a:pPr>
            <a:endParaRPr lang="en-US" dirty="0"/>
          </a:p>
          <a:p>
            <a:pPr marL="0" indent="0">
              <a:buNone/>
            </a:pPr>
            <a:r>
              <a:rPr lang="en-US" dirty="0"/>
              <a:t>Tier 2:  Site-specific data</a:t>
            </a:r>
          </a:p>
          <a:p>
            <a:pPr lvl="1"/>
            <a:endParaRPr lang="en-US" b="1" dirty="0"/>
          </a:p>
          <a:p>
            <a:pPr marL="0" indent="0">
              <a:buNone/>
            </a:pPr>
            <a:r>
              <a:rPr lang="en-US" dirty="0"/>
              <a:t>Tier 3:  Site–specific risk assessment</a:t>
            </a:r>
          </a:p>
          <a:p>
            <a:pPr marL="0" indent="0">
              <a:buNone/>
            </a:pPr>
            <a:endParaRPr lang="en-US" b="0" dirty="0"/>
          </a:p>
        </p:txBody>
      </p:sp>
      <p:sp>
        <p:nvSpPr>
          <p:cNvPr id="4" name="Content Placeholder 5">
            <a:extLst>
              <a:ext uri="{FF2B5EF4-FFF2-40B4-BE49-F238E27FC236}">
                <a16:creationId xmlns:a16="http://schemas.microsoft.com/office/drawing/2014/main" id="{A7E9D68F-2A46-4ECB-A1AB-1120CCACB03E}"/>
              </a:ext>
            </a:extLst>
          </p:cNvPr>
          <p:cNvSpPr>
            <a:spLocks noGrp="1"/>
          </p:cNvSpPr>
          <p:nvPr>
            <p:ph idx="1"/>
          </p:nvPr>
        </p:nvSpPr>
        <p:spPr>
          <a:xfrm>
            <a:off x="4419600" y="4419600"/>
            <a:ext cx="4038600" cy="1507958"/>
          </a:xfrm>
          <a:ln>
            <a:solidFill>
              <a:schemeClr val="tx1">
                <a:lumMod val="75000"/>
              </a:schemeClr>
            </a:solidFill>
          </a:ln>
        </p:spPr>
        <p:txBody>
          <a:bodyPr/>
          <a:lstStyle/>
          <a:p>
            <a:pPr marL="0" indent="0">
              <a:buNone/>
            </a:pPr>
            <a:r>
              <a:rPr lang="en-US" dirty="0"/>
              <a:t>Goal: </a:t>
            </a:r>
          </a:p>
          <a:p>
            <a:r>
              <a:rPr lang="en-US" b="0" dirty="0"/>
              <a:t>Similar levels of protection</a:t>
            </a:r>
          </a:p>
          <a:p>
            <a:r>
              <a:rPr lang="en-US" b="0" dirty="0"/>
              <a:t>Cost effective </a:t>
            </a:r>
            <a:endParaRPr lang="en-US" dirty="0"/>
          </a:p>
        </p:txBody>
      </p:sp>
      <p:sp>
        <p:nvSpPr>
          <p:cNvPr id="2" name="Bent-Up Arrow 1"/>
          <p:cNvSpPr/>
          <p:nvPr/>
        </p:nvSpPr>
        <p:spPr>
          <a:xfrm rot="5400000">
            <a:off x="2438400" y="4114800"/>
            <a:ext cx="1524000" cy="1371600"/>
          </a:xfrm>
          <a:prstGeom prst="bentUpArrow">
            <a:avLst/>
          </a:prstGeom>
          <a:solidFill>
            <a:schemeClr val="tx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569237"/>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01BF4A9-3428-4F4A-A2CE-D50775AA04F9}"/>
              </a:ext>
            </a:extLst>
          </p:cNvPr>
          <p:cNvSpPr>
            <a:spLocks noGrp="1"/>
          </p:cNvSpPr>
          <p:nvPr>
            <p:ph type="title"/>
          </p:nvPr>
        </p:nvSpPr>
        <p:spPr/>
        <p:txBody>
          <a:bodyPr/>
          <a:lstStyle/>
          <a:p>
            <a:r>
              <a:rPr lang="en-US" dirty="0"/>
              <a:t>Knowledge Check #6 </a:t>
            </a:r>
          </a:p>
        </p:txBody>
      </p:sp>
      <p:sp>
        <p:nvSpPr>
          <p:cNvPr id="8" name="Content Placeholder 7">
            <a:extLst>
              <a:ext uri="{FF2B5EF4-FFF2-40B4-BE49-F238E27FC236}">
                <a16:creationId xmlns:a16="http://schemas.microsoft.com/office/drawing/2014/main" id="{4BD6A139-6548-4599-B4B0-44A81D61FC64}"/>
              </a:ext>
            </a:extLst>
          </p:cNvPr>
          <p:cNvSpPr>
            <a:spLocks noGrp="1"/>
          </p:cNvSpPr>
          <p:nvPr>
            <p:ph idx="1"/>
          </p:nvPr>
        </p:nvSpPr>
        <p:spPr>
          <a:xfrm>
            <a:off x="466344" y="1676400"/>
            <a:ext cx="8229600" cy="4191000"/>
          </a:xfrm>
        </p:spPr>
        <p:txBody>
          <a:bodyPr/>
          <a:lstStyle/>
          <a:p>
            <a:pPr marL="0" indent="0">
              <a:buNone/>
            </a:pPr>
            <a:r>
              <a:rPr lang="en-US" b="0" dirty="0"/>
              <a:t>The goal of all tiers in the </a:t>
            </a:r>
            <a:r>
              <a:rPr lang="en-US" dirty="0"/>
              <a:t>tiered approach </a:t>
            </a:r>
            <a:r>
              <a:rPr lang="en-US" b="0" dirty="0"/>
              <a:t>to cleanup is to achieve similar levels of protection.  However, when moving to higher tiers, the assumptions of earlier tiers are replaced with more realistic site-specific assumptions resulting in more efficient and cost-effective actions</a:t>
            </a:r>
          </a:p>
          <a:p>
            <a:pPr marL="914400" lvl="1" indent="-457200">
              <a:buFont typeface="+mj-lt"/>
              <a:buAutoNum type="alphaLcParenR"/>
            </a:pPr>
            <a:r>
              <a:rPr lang="en-US" dirty="0"/>
              <a:t>True</a:t>
            </a:r>
          </a:p>
          <a:p>
            <a:pPr marL="914400" lvl="1" indent="-457200">
              <a:buFont typeface="+mj-lt"/>
              <a:buAutoNum type="alphaLcParenR"/>
            </a:pPr>
            <a:r>
              <a:rPr lang="en-US" dirty="0"/>
              <a:t>False</a:t>
            </a:r>
          </a:p>
          <a:p>
            <a:pPr marL="0" indent="0">
              <a:buNone/>
            </a:pPr>
            <a:endParaRPr lang="en-US" dirty="0"/>
          </a:p>
        </p:txBody>
      </p:sp>
    </p:spTree>
    <p:extLst>
      <p:ext uri="{BB962C8B-B14F-4D97-AF65-F5344CB8AC3E}">
        <p14:creationId xmlns:p14="http://schemas.microsoft.com/office/powerpoint/2010/main" val="554061437"/>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2C751CE-C91D-437D-9653-844EC29009DD}"/>
              </a:ext>
            </a:extLst>
          </p:cNvPr>
          <p:cNvSpPr>
            <a:spLocks noGrp="1"/>
          </p:cNvSpPr>
          <p:nvPr>
            <p:ph type="body" idx="1"/>
          </p:nvPr>
        </p:nvSpPr>
        <p:spPr>
          <a:xfrm>
            <a:off x="533400" y="3733800"/>
            <a:ext cx="4267200" cy="1500187"/>
          </a:xfrm>
        </p:spPr>
        <p:txBody>
          <a:bodyPr/>
          <a:lstStyle/>
          <a:p>
            <a:r>
              <a:rPr lang="en-US" sz="3600" b="1" dirty="0"/>
              <a:t>Risk Assessment</a:t>
            </a:r>
          </a:p>
        </p:txBody>
      </p:sp>
      <p:sp>
        <p:nvSpPr>
          <p:cNvPr id="8" name="Title 7">
            <a:extLst>
              <a:ext uri="{FF2B5EF4-FFF2-40B4-BE49-F238E27FC236}">
                <a16:creationId xmlns:a16="http://schemas.microsoft.com/office/drawing/2014/main" id="{210F301C-9C2F-429D-B8AA-20A283FACCB3}"/>
              </a:ext>
            </a:extLst>
          </p:cNvPr>
          <p:cNvSpPr>
            <a:spLocks noGrp="1"/>
          </p:cNvSpPr>
          <p:nvPr>
            <p:ph type="title"/>
          </p:nvPr>
        </p:nvSpPr>
        <p:spPr>
          <a:xfrm>
            <a:off x="533400" y="5486400"/>
            <a:ext cx="4572000" cy="609599"/>
          </a:xfrm>
        </p:spPr>
        <p:txBody>
          <a:bodyPr/>
          <a:lstStyle/>
          <a:p>
            <a:r>
              <a:rPr lang="en-US" dirty="0"/>
              <a:t>Evaluate the Risk</a:t>
            </a:r>
          </a:p>
        </p:txBody>
      </p:sp>
      <p:pic>
        <p:nvPicPr>
          <p:cNvPr id="7" name="Picture 6">
            <a:extLst>
              <a:ext uri="{FF2B5EF4-FFF2-40B4-BE49-F238E27FC236}">
                <a16:creationId xmlns:a16="http://schemas.microsoft.com/office/drawing/2014/main" id="{308531D8-577D-46D3-AA91-9D1867430CE6}"/>
              </a:ext>
              <a:ext uri="{C183D7F6-B498-43B3-948B-1728B52AA6E4}">
                <adec:decorative xmlns:adec="http://schemas.microsoft.com/office/drawing/2017/decorative" val="1"/>
              </a:ext>
            </a:extLst>
          </p:cNvPr>
          <p:cNvPicPr/>
          <p:nvPr/>
        </p:nvPicPr>
        <p:blipFill>
          <a:blip r:embed="rId3"/>
          <a:stretch>
            <a:fillRect/>
          </a:stretch>
        </p:blipFill>
        <p:spPr>
          <a:xfrm>
            <a:off x="5105400" y="560852"/>
            <a:ext cx="3076575" cy="5535147"/>
          </a:xfrm>
          <a:prstGeom prst="rect">
            <a:avLst/>
          </a:prstGeom>
        </p:spPr>
      </p:pic>
    </p:spTree>
    <p:extLst>
      <p:ext uri="{BB962C8B-B14F-4D97-AF65-F5344CB8AC3E}">
        <p14:creationId xmlns:p14="http://schemas.microsoft.com/office/powerpoint/2010/main" val="3847972633"/>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2C751CE-C91D-437D-9653-844EC29009DD}"/>
              </a:ext>
            </a:extLst>
          </p:cNvPr>
          <p:cNvSpPr>
            <a:spLocks noGrp="1"/>
          </p:cNvSpPr>
          <p:nvPr>
            <p:ph type="body" idx="1"/>
          </p:nvPr>
        </p:nvSpPr>
        <p:spPr>
          <a:xfrm>
            <a:off x="533400" y="3505200"/>
            <a:ext cx="7924800" cy="1500187"/>
          </a:xfrm>
        </p:spPr>
        <p:txBody>
          <a:bodyPr/>
          <a:lstStyle/>
          <a:p>
            <a:r>
              <a:rPr lang="en-US" sz="3600" b="1" dirty="0"/>
              <a:t>ATSDR Public Health Assessment</a:t>
            </a:r>
          </a:p>
        </p:txBody>
      </p:sp>
      <p:sp>
        <p:nvSpPr>
          <p:cNvPr id="8" name="Title 7">
            <a:extLst>
              <a:ext uri="{FF2B5EF4-FFF2-40B4-BE49-F238E27FC236}">
                <a16:creationId xmlns:a16="http://schemas.microsoft.com/office/drawing/2014/main" id="{210F301C-9C2F-429D-B8AA-20A283FACCB3}"/>
              </a:ext>
            </a:extLst>
          </p:cNvPr>
          <p:cNvSpPr>
            <a:spLocks noGrp="1"/>
          </p:cNvSpPr>
          <p:nvPr>
            <p:ph type="title"/>
          </p:nvPr>
        </p:nvSpPr>
        <p:spPr>
          <a:xfrm>
            <a:off x="533400" y="5334000"/>
            <a:ext cx="8382000" cy="676275"/>
          </a:xfrm>
        </p:spPr>
        <p:txBody>
          <a:bodyPr/>
          <a:lstStyle/>
          <a:p>
            <a:r>
              <a:rPr lang="en-US" dirty="0"/>
              <a:t>Evaluate the Risk</a:t>
            </a:r>
          </a:p>
        </p:txBody>
      </p:sp>
      <p:pic>
        <p:nvPicPr>
          <p:cNvPr id="4" name="Picture 3">
            <a:extLs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6328" r="19100"/>
          <a:stretch/>
        </p:blipFill>
        <p:spPr>
          <a:xfrm>
            <a:off x="2286000" y="1289134"/>
            <a:ext cx="5176559" cy="2587040"/>
          </a:xfrm>
          <a:prstGeom prst="rect">
            <a:avLst/>
          </a:prstGeom>
          <a:ln>
            <a:solidFill>
              <a:schemeClr val="tx1"/>
            </a:solidFill>
          </a:ln>
        </p:spPr>
      </p:pic>
    </p:spTree>
    <p:extLst>
      <p:ext uri="{BB962C8B-B14F-4D97-AF65-F5344CB8AC3E}">
        <p14:creationId xmlns:p14="http://schemas.microsoft.com/office/powerpoint/2010/main" val="634373541"/>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849ACB-A90B-4652-BEEF-80E30DC44F26}"/>
              </a:ext>
            </a:extLst>
          </p:cNvPr>
          <p:cNvSpPr>
            <a:spLocks noGrp="1"/>
          </p:cNvSpPr>
          <p:nvPr>
            <p:ph type="title"/>
          </p:nvPr>
        </p:nvSpPr>
        <p:spPr>
          <a:xfrm>
            <a:off x="457200" y="274638"/>
            <a:ext cx="8229600" cy="868362"/>
          </a:xfrm>
        </p:spPr>
        <p:txBody>
          <a:bodyPr/>
          <a:lstStyle/>
          <a:p>
            <a:br>
              <a:rPr lang="en-US" dirty="0"/>
            </a:br>
            <a:r>
              <a:rPr lang="en-US" dirty="0"/>
              <a:t>Public Health Assessment</a:t>
            </a:r>
          </a:p>
        </p:txBody>
      </p:sp>
      <p:pic>
        <p:nvPicPr>
          <p:cNvPr id="11" name="Picture 10" descr="Image of an adult and child, walking outdoors.">
            <a:extLst>
              <a:ext uri="{FF2B5EF4-FFF2-40B4-BE49-F238E27FC236}">
                <a16:creationId xmlns:a16="http://schemas.microsoft.com/office/drawing/2014/main" id="{ECD215A5-6213-456B-8A87-073A09C5095F}"/>
              </a:ext>
            </a:extLst>
          </p:cNvPr>
          <p:cNvPicPr/>
          <p:nvPr/>
        </p:nvPicPr>
        <p:blipFill rotWithShape="1">
          <a:blip r:embed="rId3">
            <a:extLst>
              <a:ext uri="{28A0092B-C50C-407E-A947-70E740481C1C}">
                <a14:useLocalDpi xmlns:a14="http://schemas.microsoft.com/office/drawing/2010/main" val="0"/>
              </a:ext>
            </a:extLst>
          </a:blip>
          <a:srcRect l="9723" t="11163" r="8333" b="27442"/>
          <a:stretch/>
        </p:blipFill>
        <p:spPr bwMode="auto">
          <a:xfrm>
            <a:off x="1724025" y="1676400"/>
            <a:ext cx="5695950" cy="3886200"/>
          </a:xfrm>
          <a:prstGeom prst="rect">
            <a:avLst/>
          </a:prstGeom>
          <a:noFill/>
          <a:ln>
            <a:solidFill>
              <a:schemeClr val="tx1">
                <a:lumMod val="75000"/>
              </a:schemeClr>
            </a:solidFill>
          </a:ln>
        </p:spPr>
      </p:pic>
      <p:sp>
        <p:nvSpPr>
          <p:cNvPr id="12" name="Rectangle 11">
            <a:extLst>
              <a:ext uri="{FF2B5EF4-FFF2-40B4-BE49-F238E27FC236}">
                <a16:creationId xmlns:a16="http://schemas.microsoft.com/office/drawing/2014/main" id="{81CC823C-7DF7-4C02-BB8D-D40D96961614}"/>
              </a:ext>
            </a:extLst>
          </p:cNvPr>
          <p:cNvSpPr/>
          <p:nvPr/>
        </p:nvSpPr>
        <p:spPr>
          <a:xfrm>
            <a:off x="457200" y="5715000"/>
            <a:ext cx="8382000" cy="369332"/>
          </a:xfrm>
          <a:prstGeom prst="rect">
            <a:avLst/>
          </a:prstGeom>
        </p:spPr>
        <p:txBody>
          <a:bodyPr wrap="square">
            <a:spAutoFit/>
          </a:bodyPr>
          <a:lstStyle/>
          <a:p>
            <a:pPr algn="ctr"/>
            <a:r>
              <a:rPr lang="en-US" dirty="0">
                <a:hlinkClick r:id="rId4"/>
              </a:rPr>
              <a:t>https://www.atsdr.cdc.gov/videos/health_assessment_process.htm</a:t>
            </a:r>
            <a:r>
              <a:rPr lang="en-US" dirty="0"/>
              <a:t> </a:t>
            </a:r>
          </a:p>
        </p:txBody>
      </p:sp>
    </p:spTree>
    <p:extLst>
      <p:ext uri="{BB962C8B-B14F-4D97-AF65-F5344CB8AC3E}">
        <p14:creationId xmlns:p14="http://schemas.microsoft.com/office/powerpoint/2010/main" val="2846328710"/>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849ACB-A90B-4652-BEEF-80E30DC44F26}"/>
              </a:ext>
            </a:extLst>
          </p:cNvPr>
          <p:cNvSpPr>
            <a:spLocks noGrp="1"/>
          </p:cNvSpPr>
          <p:nvPr>
            <p:ph type="title"/>
          </p:nvPr>
        </p:nvSpPr>
        <p:spPr/>
        <p:txBody>
          <a:bodyPr/>
          <a:lstStyle/>
          <a:p>
            <a:r>
              <a:rPr lang="en-US" dirty="0"/>
              <a:t>ATSDR and APPLETREE Partners</a:t>
            </a:r>
          </a:p>
        </p:txBody>
      </p:sp>
      <p:sp>
        <p:nvSpPr>
          <p:cNvPr id="6" name="Content Placeholder 5">
            <a:extLst>
              <a:ext uri="{FF2B5EF4-FFF2-40B4-BE49-F238E27FC236}">
                <a16:creationId xmlns:a16="http://schemas.microsoft.com/office/drawing/2014/main" id="{A7E9D68F-2A46-4ECB-A1AB-1120CCACB03E}"/>
              </a:ext>
            </a:extLst>
          </p:cNvPr>
          <p:cNvSpPr>
            <a:spLocks noGrp="1"/>
          </p:cNvSpPr>
          <p:nvPr>
            <p:ph idx="1"/>
          </p:nvPr>
        </p:nvSpPr>
        <p:spPr>
          <a:xfrm>
            <a:off x="685800" y="1841727"/>
            <a:ext cx="7951695" cy="2958873"/>
          </a:xfrm>
        </p:spPr>
        <p:txBody>
          <a:bodyPr>
            <a:noAutofit/>
          </a:bodyPr>
          <a:lstStyle/>
          <a:p>
            <a:r>
              <a:rPr lang="en-US" dirty="0">
                <a:solidFill>
                  <a:schemeClr val="tx1"/>
                </a:solidFill>
              </a:rPr>
              <a:t>Identify</a:t>
            </a:r>
            <a:r>
              <a:rPr lang="en-US" b="0" dirty="0"/>
              <a:t> exposure pathways at specific sites</a:t>
            </a:r>
          </a:p>
          <a:p>
            <a:r>
              <a:rPr lang="en-US" dirty="0">
                <a:solidFill>
                  <a:schemeClr val="tx1"/>
                </a:solidFill>
              </a:rPr>
              <a:t>Evaluate</a:t>
            </a:r>
            <a:r>
              <a:rPr lang="en-US" b="0" dirty="0"/>
              <a:t> environmental and health data to identify potential health risks</a:t>
            </a:r>
          </a:p>
          <a:p>
            <a:r>
              <a:rPr lang="en-US" dirty="0">
                <a:solidFill>
                  <a:schemeClr val="tx1"/>
                </a:solidFill>
              </a:rPr>
              <a:t>Recommend</a:t>
            </a:r>
            <a:r>
              <a:rPr lang="en-US" b="0" dirty="0"/>
              <a:t> ways to prevent exposures</a:t>
            </a:r>
          </a:p>
          <a:p>
            <a:r>
              <a:rPr lang="en-US" dirty="0">
                <a:solidFill>
                  <a:schemeClr val="tx1"/>
                </a:solidFill>
              </a:rPr>
              <a:t>Educate</a:t>
            </a:r>
            <a:r>
              <a:rPr lang="en-US" b="0" dirty="0"/>
              <a:t> affected communities and local health professionals about site contamination and potential health effects</a:t>
            </a:r>
          </a:p>
          <a:p>
            <a:endParaRPr lang="en-US" dirty="0"/>
          </a:p>
        </p:txBody>
      </p:sp>
      <p:pic>
        <p:nvPicPr>
          <p:cNvPr id="3" name="Picture 2">
            <a:extLst>
              <a:ext uri="{FF2B5EF4-FFF2-40B4-BE49-F238E27FC236}">
                <a16:creationId xmlns:a16="http://schemas.microsoft.com/office/drawing/2014/main" id="{26EB01BB-C97C-4D8F-AE6C-AAC7B003D41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33800" y="4419600"/>
            <a:ext cx="4062900" cy="1857453"/>
          </a:xfrm>
          <a:prstGeom prst="rect">
            <a:avLst/>
          </a:prstGeom>
        </p:spPr>
      </p:pic>
    </p:spTree>
    <p:extLst>
      <p:ext uri="{BB962C8B-B14F-4D97-AF65-F5344CB8AC3E}">
        <p14:creationId xmlns:p14="http://schemas.microsoft.com/office/powerpoint/2010/main" val="3736524451"/>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849ACB-A90B-4652-BEEF-80E30DC44F26}"/>
              </a:ext>
            </a:extLst>
          </p:cNvPr>
          <p:cNvSpPr>
            <a:spLocks noGrp="1"/>
          </p:cNvSpPr>
          <p:nvPr>
            <p:ph type="title"/>
          </p:nvPr>
        </p:nvSpPr>
        <p:spPr/>
        <p:txBody>
          <a:bodyPr/>
          <a:lstStyle/>
          <a:p>
            <a:r>
              <a:rPr lang="en-US" dirty="0"/>
              <a:t>ATSDR Public Health Assessment (PHA)</a:t>
            </a:r>
          </a:p>
        </p:txBody>
      </p:sp>
      <p:pic>
        <p:nvPicPr>
          <p:cNvPr id="4" name="Picture 3" descr="Image of the United States ma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051" y="2133600"/>
            <a:ext cx="4657549" cy="3086100"/>
          </a:xfrm>
          <a:prstGeom prst="rect">
            <a:avLst/>
          </a:prstGeom>
        </p:spPr>
      </p:pic>
      <p:sp>
        <p:nvSpPr>
          <p:cNvPr id="8" name="Rectangle 7"/>
          <p:cNvSpPr/>
          <p:nvPr/>
        </p:nvSpPr>
        <p:spPr>
          <a:xfrm>
            <a:off x="669093" y="5334000"/>
            <a:ext cx="4367463" cy="261610"/>
          </a:xfrm>
          <a:prstGeom prst="rect">
            <a:avLst/>
          </a:prstGeom>
        </p:spPr>
        <p:txBody>
          <a:bodyPr wrap="square">
            <a:spAutoFit/>
          </a:bodyPr>
          <a:lstStyle/>
          <a:p>
            <a:r>
              <a:rPr lang="en-US" sz="1100" dirty="0">
                <a:hlinkClick r:id="rId4"/>
              </a:rPr>
              <a:t>https://www.atsdr.cdc.gov/hac/pha/index.asp</a:t>
            </a:r>
            <a:r>
              <a:rPr lang="en-US" sz="1100" dirty="0"/>
              <a:t> </a:t>
            </a:r>
          </a:p>
        </p:txBody>
      </p:sp>
      <p:sp>
        <p:nvSpPr>
          <p:cNvPr id="10" name="Content Placeholder 5">
            <a:extLst>
              <a:ext uri="{FF2B5EF4-FFF2-40B4-BE49-F238E27FC236}">
                <a16:creationId xmlns:a16="http://schemas.microsoft.com/office/drawing/2014/main" id="{A7E9D68F-2A46-4ECB-A1AB-1120CCACB03E}"/>
              </a:ext>
            </a:extLst>
          </p:cNvPr>
          <p:cNvSpPr>
            <a:spLocks noGrp="1"/>
          </p:cNvSpPr>
          <p:nvPr>
            <p:ph idx="1"/>
          </p:nvPr>
        </p:nvSpPr>
        <p:spPr>
          <a:xfrm>
            <a:off x="5181600" y="2683096"/>
            <a:ext cx="3505200" cy="2215707"/>
          </a:xfrm>
        </p:spPr>
        <p:txBody>
          <a:bodyPr>
            <a:noAutofit/>
          </a:bodyPr>
          <a:lstStyle/>
          <a:p>
            <a:pPr marL="0" indent="0">
              <a:buNone/>
            </a:pPr>
            <a:r>
              <a:rPr lang="en-US" b="0" dirty="0"/>
              <a:t>ATSDR PHA evaluates</a:t>
            </a:r>
          </a:p>
          <a:p>
            <a:pPr lvl="1">
              <a:buFont typeface="Wingdings" panose="05000000000000000000" pitchFamily="2" charset="2"/>
              <a:buChar char="q"/>
            </a:pPr>
            <a:r>
              <a:rPr lang="en-US" b="0" dirty="0"/>
              <a:t>Hazardous waste sites</a:t>
            </a:r>
          </a:p>
          <a:p>
            <a:pPr lvl="1">
              <a:buFont typeface="Wingdings" panose="05000000000000000000" pitchFamily="2" charset="2"/>
              <a:buChar char="q"/>
            </a:pPr>
            <a:r>
              <a:rPr lang="en-US" b="0" dirty="0"/>
              <a:t>Hazardous substances</a:t>
            </a:r>
          </a:p>
          <a:p>
            <a:pPr lvl="1">
              <a:buFont typeface="Wingdings" panose="05000000000000000000" pitchFamily="2" charset="2"/>
              <a:buChar char="q"/>
            </a:pPr>
            <a:r>
              <a:rPr lang="en-US" b="0" dirty="0"/>
              <a:t>Health outcomes</a:t>
            </a:r>
          </a:p>
          <a:p>
            <a:pPr lvl="1">
              <a:buFont typeface="Wingdings" panose="05000000000000000000" pitchFamily="2" charset="2"/>
              <a:buChar char="q"/>
            </a:pPr>
            <a:r>
              <a:rPr lang="en-US" b="0" dirty="0"/>
              <a:t>Community concerns</a:t>
            </a:r>
          </a:p>
        </p:txBody>
      </p:sp>
    </p:spTree>
    <p:extLst>
      <p:ext uri="{BB962C8B-B14F-4D97-AF65-F5344CB8AC3E}">
        <p14:creationId xmlns:p14="http://schemas.microsoft.com/office/powerpoint/2010/main" val="3752573023"/>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849ACB-A90B-4652-BEEF-80E30DC44F26}"/>
              </a:ext>
            </a:extLst>
          </p:cNvPr>
          <p:cNvSpPr>
            <a:spLocks noGrp="1"/>
          </p:cNvSpPr>
          <p:nvPr>
            <p:ph type="title"/>
          </p:nvPr>
        </p:nvSpPr>
        <p:spPr>
          <a:xfrm>
            <a:off x="2438400" y="614373"/>
            <a:ext cx="6248400" cy="838200"/>
          </a:xfrm>
        </p:spPr>
        <p:txBody>
          <a:bodyPr/>
          <a:lstStyle/>
          <a:p>
            <a:r>
              <a:rPr lang="en-US" dirty="0"/>
              <a:t>ATSDR Petition Program</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274" y="423873"/>
            <a:ext cx="1840019" cy="1219200"/>
          </a:xfrm>
          <a:prstGeom prst="rect">
            <a:avLst/>
          </a:prstGeom>
        </p:spPr>
      </p:pic>
      <p:sp>
        <p:nvSpPr>
          <p:cNvPr id="10" name="Content Placeholder 5">
            <a:extLst>
              <a:ext uri="{FF2B5EF4-FFF2-40B4-BE49-F238E27FC236}">
                <a16:creationId xmlns:a16="http://schemas.microsoft.com/office/drawing/2014/main" id="{A7E9D68F-2A46-4ECB-A1AB-1120CCACB03E}"/>
              </a:ext>
            </a:extLst>
          </p:cNvPr>
          <p:cNvSpPr>
            <a:spLocks noGrp="1"/>
          </p:cNvSpPr>
          <p:nvPr>
            <p:ph idx="1"/>
          </p:nvPr>
        </p:nvSpPr>
        <p:spPr>
          <a:xfrm>
            <a:off x="609600" y="2553384"/>
            <a:ext cx="6858000" cy="1981200"/>
          </a:xfrm>
        </p:spPr>
        <p:txBody>
          <a:bodyPr>
            <a:noAutofit/>
          </a:bodyPr>
          <a:lstStyle/>
          <a:p>
            <a:pPr marL="0" indent="0">
              <a:buNone/>
            </a:pPr>
            <a:r>
              <a:rPr lang="en-US" dirty="0">
                <a:solidFill>
                  <a:schemeClr val="tx1"/>
                </a:solidFill>
              </a:rPr>
              <a:t>Petition ATSDR to investigate</a:t>
            </a:r>
          </a:p>
          <a:p>
            <a:pPr lvl="1">
              <a:buFont typeface="Wingdings" panose="05000000000000000000" pitchFamily="2" charset="2"/>
              <a:buChar char="q"/>
            </a:pPr>
            <a:r>
              <a:rPr lang="en-US" b="0" dirty="0"/>
              <a:t>Whether there are chemicals in your community</a:t>
            </a:r>
          </a:p>
          <a:p>
            <a:pPr lvl="1">
              <a:buFont typeface="Wingdings" panose="05000000000000000000" pitchFamily="2" charset="2"/>
              <a:buChar char="q"/>
            </a:pPr>
            <a:r>
              <a:rPr lang="en-US" b="0" dirty="0"/>
              <a:t>If those chemicals could get into your body</a:t>
            </a:r>
          </a:p>
          <a:p>
            <a:pPr lvl="1">
              <a:buFont typeface="Wingdings" panose="05000000000000000000" pitchFamily="2" charset="2"/>
              <a:buChar char="q"/>
            </a:pPr>
            <a:r>
              <a:rPr lang="en-US" b="0" dirty="0"/>
              <a:t>If they could affect your health</a:t>
            </a:r>
          </a:p>
        </p:txBody>
      </p:sp>
      <p:sp>
        <p:nvSpPr>
          <p:cNvPr id="2" name="Rectangle 1"/>
          <p:cNvSpPr/>
          <p:nvPr/>
        </p:nvSpPr>
        <p:spPr>
          <a:xfrm>
            <a:off x="485274" y="5635396"/>
            <a:ext cx="8201526" cy="369332"/>
          </a:xfrm>
          <a:prstGeom prst="rect">
            <a:avLst/>
          </a:prstGeom>
        </p:spPr>
        <p:txBody>
          <a:bodyPr wrap="square">
            <a:spAutoFit/>
          </a:bodyPr>
          <a:lstStyle/>
          <a:p>
            <a:pPr algn="ctr"/>
            <a:r>
              <a:rPr lang="en-US" dirty="0">
                <a:hlinkClick r:id="rId4"/>
              </a:rPr>
              <a:t>https://www.atsdr.cdc.gov/hac/petitionatsdrdchi.html</a:t>
            </a:r>
            <a:r>
              <a:rPr lang="en-US" dirty="0"/>
              <a:t> </a:t>
            </a:r>
          </a:p>
        </p:txBody>
      </p:sp>
    </p:spTree>
    <p:extLst>
      <p:ext uri="{BB962C8B-B14F-4D97-AF65-F5344CB8AC3E}">
        <p14:creationId xmlns:p14="http://schemas.microsoft.com/office/powerpoint/2010/main" val="1478045702"/>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849ACB-A90B-4652-BEEF-80E30DC44F26}"/>
              </a:ext>
            </a:extLst>
          </p:cNvPr>
          <p:cNvSpPr>
            <a:spLocks noGrp="1"/>
          </p:cNvSpPr>
          <p:nvPr>
            <p:ph type="title"/>
          </p:nvPr>
        </p:nvSpPr>
        <p:spPr>
          <a:xfrm>
            <a:off x="2438400" y="609600"/>
            <a:ext cx="6248400" cy="808038"/>
          </a:xfrm>
        </p:spPr>
        <p:txBody>
          <a:bodyPr/>
          <a:lstStyle/>
          <a:p>
            <a:r>
              <a:rPr lang="en-US" dirty="0"/>
              <a:t>ATSDR Health Assessor Training</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274" y="423873"/>
            <a:ext cx="1840019" cy="1219200"/>
          </a:xfrm>
          <a:prstGeom prst="rect">
            <a:avLst/>
          </a:prstGeom>
        </p:spPr>
      </p:pic>
      <p:sp>
        <p:nvSpPr>
          <p:cNvPr id="10" name="Content Placeholder 5">
            <a:extLst>
              <a:ext uri="{FF2B5EF4-FFF2-40B4-BE49-F238E27FC236}">
                <a16:creationId xmlns:a16="http://schemas.microsoft.com/office/drawing/2014/main" id="{A7E9D68F-2A46-4ECB-A1AB-1120CCACB03E}"/>
              </a:ext>
            </a:extLst>
          </p:cNvPr>
          <p:cNvSpPr>
            <a:spLocks noGrp="1"/>
          </p:cNvSpPr>
          <p:nvPr>
            <p:ph idx="1"/>
          </p:nvPr>
        </p:nvSpPr>
        <p:spPr>
          <a:xfrm>
            <a:off x="685800" y="2133600"/>
            <a:ext cx="6858000" cy="2286000"/>
          </a:xfrm>
        </p:spPr>
        <p:txBody>
          <a:bodyPr>
            <a:noAutofit/>
          </a:bodyPr>
          <a:lstStyle/>
          <a:p>
            <a:pPr marL="0" indent="0">
              <a:buNone/>
            </a:pPr>
            <a:r>
              <a:rPr lang="en-US" dirty="0">
                <a:solidFill>
                  <a:schemeClr val="tx1"/>
                </a:solidFill>
              </a:rPr>
              <a:t>ATSDR health assessor training topics:</a:t>
            </a:r>
          </a:p>
          <a:p>
            <a:pPr lvl="1">
              <a:buFont typeface="Wingdings" panose="05000000000000000000" pitchFamily="2" charset="2"/>
              <a:buChar char="q"/>
            </a:pPr>
            <a:r>
              <a:rPr lang="en-US" b="0" dirty="0"/>
              <a:t>Mission and Community</a:t>
            </a:r>
          </a:p>
          <a:p>
            <a:pPr lvl="1">
              <a:buFont typeface="Wingdings" panose="05000000000000000000" pitchFamily="2" charset="2"/>
              <a:buChar char="q"/>
            </a:pPr>
            <a:r>
              <a:rPr lang="en-US" b="0" dirty="0"/>
              <a:t>Exposure Pathways and Toxicological Evaluation</a:t>
            </a:r>
          </a:p>
          <a:p>
            <a:pPr lvl="1">
              <a:buFont typeface="Wingdings" panose="05000000000000000000" pitchFamily="2" charset="2"/>
              <a:buChar char="q"/>
            </a:pPr>
            <a:r>
              <a:rPr lang="en-US" b="0" dirty="0"/>
              <a:t>Evaluation of Health Data and Development of Conclusions and Recommendations</a:t>
            </a:r>
          </a:p>
        </p:txBody>
      </p:sp>
      <p:sp>
        <p:nvSpPr>
          <p:cNvPr id="2" name="Rectangle 1"/>
          <p:cNvSpPr/>
          <p:nvPr/>
        </p:nvSpPr>
        <p:spPr>
          <a:xfrm>
            <a:off x="381000" y="6096000"/>
            <a:ext cx="8305800" cy="369332"/>
          </a:xfrm>
          <a:prstGeom prst="rect">
            <a:avLst/>
          </a:prstGeom>
        </p:spPr>
        <p:txBody>
          <a:bodyPr wrap="square">
            <a:spAutoFit/>
          </a:bodyPr>
          <a:lstStyle/>
          <a:p>
            <a:r>
              <a:rPr lang="en-US" dirty="0"/>
              <a:t>https://www.atsdr.cdc.gov/training/public-health-assessment-overview/html/</a:t>
            </a:r>
          </a:p>
        </p:txBody>
      </p:sp>
    </p:spTree>
    <p:extLst>
      <p:ext uri="{BB962C8B-B14F-4D97-AF65-F5344CB8AC3E}">
        <p14:creationId xmlns:p14="http://schemas.microsoft.com/office/powerpoint/2010/main" val="2023036250"/>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EB01D7A-E4A0-4F2C-8997-DF07A2056C1D}"/>
              </a:ext>
            </a:extLst>
          </p:cNvPr>
          <p:cNvSpPr>
            <a:spLocks noGrp="1"/>
          </p:cNvSpPr>
          <p:nvPr>
            <p:ph type="title"/>
          </p:nvPr>
        </p:nvSpPr>
        <p:spPr/>
        <p:txBody>
          <a:bodyPr/>
          <a:lstStyle/>
          <a:p>
            <a:r>
              <a:rPr lang="en-US" dirty="0"/>
              <a:t>Risk Assessment vs. Public Health Assessment</a:t>
            </a:r>
          </a:p>
        </p:txBody>
      </p:sp>
      <p:graphicFrame>
        <p:nvGraphicFramePr>
          <p:cNvPr id="10" name="Content Placeholder 9" descr="Table that compares risk assessment to public health assessment.&#10;">
            <a:extLst>
              <a:ext uri="{FF2B5EF4-FFF2-40B4-BE49-F238E27FC236}">
                <a16:creationId xmlns:a16="http://schemas.microsoft.com/office/drawing/2014/main" id="{9E7BE459-214F-47FF-8E05-4F8BF82F62AA}"/>
              </a:ext>
            </a:extLst>
          </p:cNvPr>
          <p:cNvGraphicFramePr>
            <a:graphicFrameLocks noGrp="1"/>
          </p:cNvGraphicFramePr>
          <p:nvPr>
            <p:ph idx="1"/>
            <p:extLst>
              <p:ext uri="{D42A27DB-BD31-4B8C-83A1-F6EECF244321}">
                <p14:modId xmlns:p14="http://schemas.microsoft.com/office/powerpoint/2010/main" val="2053380129"/>
              </p:ext>
            </p:extLst>
          </p:nvPr>
        </p:nvGraphicFramePr>
        <p:xfrm>
          <a:off x="457200" y="1600200"/>
          <a:ext cx="8229600" cy="4856480"/>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4162234557"/>
                    </a:ext>
                  </a:extLst>
                </a:gridCol>
                <a:gridCol w="4114800">
                  <a:extLst>
                    <a:ext uri="{9D8B030D-6E8A-4147-A177-3AD203B41FA5}">
                      <a16:colId xmlns:a16="http://schemas.microsoft.com/office/drawing/2014/main" val="3643715420"/>
                    </a:ext>
                  </a:extLst>
                </a:gridCol>
              </a:tblGrid>
              <a:tr h="370840">
                <a:tc>
                  <a:txBody>
                    <a:bodyPr/>
                    <a:lstStyle/>
                    <a:p>
                      <a:r>
                        <a:rPr lang="en-US" dirty="0"/>
                        <a:t>Risk Assessment</a:t>
                      </a:r>
                    </a:p>
                  </a:txBody>
                  <a:tcPr/>
                </a:tc>
                <a:tc>
                  <a:txBody>
                    <a:bodyPr/>
                    <a:lstStyle/>
                    <a:p>
                      <a:r>
                        <a:rPr lang="en-US" dirty="0"/>
                        <a:t>Public Health Assessment</a:t>
                      </a:r>
                    </a:p>
                  </a:txBody>
                  <a:tcPr/>
                </a:tc>
                <a:extLst>
                  <a:ext uri="{0D108BD9-81ED-4DB2-BD59-A6C34878D82A}">
                    <a16:rowId xmlns:a16="http://schemas.microsoft.com/office/drawing/2014/main" val="31625334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Extent of contamination.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 Identify possible harmful exposures.</a:t>
                      </a:r>
                    </a:p>
                    <a:p>
                      <a:endParaRPr lang="en-US" dirty="0"/>
                    </a:p>
                  </a:txBody>
                  <a:tcPr/>
                </a:tc>
                <a:extLst>
                  <a:ext uri="{0D108BD9-81ED-4DB2-BD59-A6C34878D82A}">
                    <a16:rowId xmlns:a16="http://schemas.microsoft.com/office/drawing/2014/main" val="257012987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Numeric estimate of risk without cleanup.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Estimate numeric risk.</a:t>
                      </a:r>
                    </a:p>
                    <a:p>
                      <a:endParaRPr lang="en-US" dirty="0"/>
                    </a:p>
                  </a:txBody>
                  <a:tcPr/>
                </a:tc>
                <a:extLst>
                  <a:ext uri="{0D108BD9-81ED-4DB2-BD59-A6C34878D82A}">
                    <a16:rowId xmlns:a16="http://schemas.microsoft.com/office/drawing/2014/main" val="104691238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Current</a:t>
                      </a:r>
                      <a:r>
                        <a:rPr lang="en-US" b="0" dirty="0"/>
                        <a:t> and potential </a:t>
                      </a:r>
                      <a:r>
                        <a:rPr lang="en-US" dirty="0"/>
                        <a:t>future</a:t>
                      </a:r>
                      <a:r>
                        <a:rPr lang="en-US" b="0" dirty="0"/>
                        <a:t> exposures.</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Conduct past, current,  and potential future </a:t>
                      </a:r>
                      <a:r>
                        <a:rPr lang="en-US" dirty="0"/>
                        <a:t>exposure assessment.</a:t>
                      </a:r>
                    </a:p>
                    <a:p>
                      <a:endParaRPr lang="en-US" dirty="0"/>
                    </a:p>
                  </a:txBody>
                  <a:tcPr/>
                </a:tc>
                <a:extLst>
                  <a:ext uri="{0D108BD9-81ED-4DB2-BD59-A6C34878D82A}">
                    <a16:rowId xmlns:a16="http://schemas.microsoft.com/office/drawing/2014/main" val="23767893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a:t>
                      </a:r>
                      <a:r>
                        <a:rPr lang="en-US" b="0" dirty="0"/>
                        <a:t> contaminated media regardless of exposure.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Develop toxicological assessment </a:t>
                      </a:r>
                      <a:r>
                        <a:rPr lang="en-US" b="0" dirty="0"/>
                        <a:t>specific to community.</a:t>
                      </a:r>
                    </a:p>
                  </a:txBody>
                  <a:tcPr/>
                </a:tc>
                <a:extLst>
                  <a:ext uri="{0D108BD9-81ED-4DB2-BD59-A6C34878D82A}">
                    <a16:rowId xmlns:a16="http://schemas.microsoft.com/office/drawing/2014/main" val="122621559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Standard</a:t>
                      </a:r>
                      <a:r>
                        <a:rPr lang="en-US" b="0" dirty="0"/>
                        <a:t> protective exposure assumptions.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Review community health concerns.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txBody>
                  <a:tcPr/>
                </a:tc>
                <a:extLst>
                  <a:ext uri="{0D108BD9-81ED-4DB2-BD59-A6C34878D82A}">
                    <a16:rowId xmlns:a16="http://schemas.microsoft.com/office/drawing/2014/main" val="157757375"/>
                  </a:ext>
                </a:extLst>
              </a:tr>
              <a:tr h="37084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health outcome </a:t>
                      </a:r>
                      <a:r>
                        <a:rPr lang="en-US" b="0" dirty="0"/>
                        <a:t>data.</a:t>
                      </a:r>
                    </a:p>
                  </a:txBody>
                  <a:tcPr/>
                </a:tc>
                <a:extLst>
                  <a:ext uri="{0D108BD9-81ED-4DB2-BD59-A6C34878D82A}">
                    <a16:rowId xmlns:a16="http://schemas.microsoft.com/office/drawing/2014/main" val="3516134437"/>
                  </a:ext>
                </a:extLst>
              </a:tr>
              <a:tr h="37084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 recommendations</a:t>
                      </a:r>
                      <a:r>
                        <a:rPr lang="en-US" b="0" dirty="0"/>
                        <a:t> to reduce or prevent exposures.</a:t>
                      </a:r>
                    </a:p>
                  </a:txBody>
                  <a:tcPr/>
                </a:tc>
                <a:extLst>
                  <a:ext uri="{0D108BD9-81ED-4DB2-BD59-A6C34878D82A}">
                    <a16:rowId xmlns:a16="http://schemas.microsoft.com/office/drawing/2014/main" val="504405914"/>
                  </a:ext>
                </a:extLst>
              </a:tr>
            </a:tbl>
          </a:graphicData>
        </a:graphic>
      </p:graphicFrame>
    </p:spTree>
    <p:extLst>
      <p:ext uri="{BB962C8B-B14F-4D97-AF65-F5344CB8AC3E}">
        <p14:creationId xmlns:p14="http://schemas.microsoft.com/office/powerpoint/2010/main" val="410485484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2C751CE-C91D-437D-9653-844EC29009DD}"/>
              </a:ext>
            </a:extLst>
          </p:cNvPr>
          <p:cNvSpPr>
            <a:spLocks noGrp="1"/>
          </p:cNvSpPr>
          <p:nvPr>
            <p:ph type="body" idx="1"/>
          </p:nvPr>
        </p:nvSpPr>
        <p:spPr>
          <a:xfrm>
            <a:off x="685800" y="3657600"/>
            <a:ext cx="7772400" cy="1500187"/>
          </a:xfrm>
        </p:spPr>
        <p:txBody>
          <a:bodyPr/>
          <a:lstStyle/>
          <a:p>
            <a:r>
              <a:rPr lang="en-US" sz="3600" b="1" dirty="0"/>
              <a:t>Toxicology</a:t>
            </a:r>
          </a:p>
        </p:txBody>
      </p:sp>
      <p:sp>
        <p:nvSpPr>
          <p:cNvPr id="8" name="Title 7">
            <a:extLst>
              <a:ext uri="{FF2B5EF4-FFF2-40B4-BE49-F238E27FC236}">
                <a16:creationId xmlns:a16="http://schemas.microsoft.com/office/drawing/2014/main" id="{210F301C-9C2F-429D-B8AA-20A283FACCB3}"/>
              </a:ext>
            </a:extLst>
          </p:cNvPr>
          <p:cNvSpPr>
            <a:spLocks noGrp="1"/>
          </p:cNvSpPr>
          <p:nvPr>
            <p:ph type="title"/>
          </p:nvPr>
        </p:nvSpPr>
        <p:spPr>
          <a:xfrm>
            <a:off x="685800" y="5410200"/>
            <a:ext cx="7772400" cy="600075"/>
          </a:xfrm>
        </p:spPr>
        <p:txBody>
          <a:bodyPr/>
          <a:lstStyle/>
          <a:p>
            <a:r>
              <a:rPr lang="en-US" dirty="0"/>
              <a:t>Definitions</a:t>
            </a:r>
          </a:p>
        </p:txBody>
      </p:sp>
    </p:spTree>
    <p:extLst>
      <p:ext uri="{BB962C8B-B14F-4D97-AF65-F5344CB8AC3E}">
        <p14:creationId xmlns:p14="http://schemas.microsoft.com/office/powerpoint/2010/main" val="1710181211"/>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849ACB-A90B-4652-BEEF-80E30DC44F26}"/>
              </a:ext>
            </a:extLst>
          </p:cNvPr>
          <p:cNvSpPr>
            <a:spLocks noGrp="1"/>
          </p:cNvSpPr>
          <p:nvPr>
            <p:ph type="title"/>
          </p:nvPr>
        </p:nvSpPr>
        <p:spPr/>
        <p:txBody>
          <a:bodyPr/>
          <a:lstStyle/>
          <a:p>
            <a:r>
              <a:rPr lang="en-US" dirty="0"/>
              <a:t>Knowledge Check #7</a:t>
            </a:r>
          </a:p>
        </p:txBody>
      </p:sp>
      <p:sp>
        <p:nvSpPr>
          <p:cNvPr id="6" name="Content Placeholder 5">
            <a:extLst>
              <a:ext uri="{FF2B5EF4-FFF2-40B4-BE49-F238E27FC236}">
                <a16:creationId xmlns:a16="http://schemas.microsoft.com/office/drawing/2014/main" id="{A7E9D68F-2A46-4ECB-A1AB-1120CCACB03E}"/>
              </a:ext>
            </a:extLst>
          </p:cNvPr>
          <p:cNvSpPr>
            <a:spLocks noGrp="1"/>
          </p:cNvSpPr>
          <p:nvPr>
            <p:ph idx="1"/>
          </p:nvPr>
        </p:nvSpPr>
        <p:spPr>
          <a:xfrm>
            <a:off x="596152" y="1828800"/>
            <a:ext cx="7951695" cy="2057400"/>
          </a:xfrm>
        </p:spPr>
        <p:txBody>
          <a:bodyPr/>
          <a:lstStyle/>
          <a:p>
            <a:pPr marL="0" indent="0">
              <a:buNone/>
            </a:pPr>
            <a:r>
              <a:rPr lang="en-US" b="0" dirty="0"/>
              <a:t>A public health assessment (PHA) evaluates a hazardous waste site for hazardous substances, health outcomes, and community concerns.</a:t>
            </a:r>
          </a:p>
          <a:p>
            <a:pPr marL="457200" indent="-457200">
              <a:buSzPct val="100000"/>
              <a:buFont typeface="+mj-lt"/>
              <a:buAutoNum type="alphaLcParenR"/>
            </a:pPr>
            <a:r>
              <a:rPr lang="en-US" b="0" dirty="0"/>
              <a:t>True</a:t>
            </a:r>
          </a:p>
          <a:p>
            <a:pPr marL="457200" indent="-457200">
              <a:buSzPct val="100000"/>
              <a:buFont typeface="+mj-lt"/>
              <a:buAutoNum type="alphaLcParenR"/>
            </a:pPr>
            <a:r>
              <a:rPr lang="en-US" b="0" dirty="0"/>
              <a:t>False</a:t>
            </a:r>
          </a:p>
          <a:p>
            <a:endParaRPr lang="en-US" dirty="0"/>
          </a:p>
        </p:txBody>
      </p:sp>
    </p:spTree>
    <p:extLst>
      <p:ext uri="{BB962C8B-B14F-4D97-AF65-F5344CB8AC3E}">
        <p14:creationId xmlns:p14="http://schemas.microsoft.com/office/powerpoint/2010/main" val="2065564137"/>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E706D-6B59-48DB-B588-3026E05816CB}"/>
              </a:ext>
            </a:extLst>
          </p:cNvPr>
          <p:cNvSpPr>
            <a:spLocks noGrp="1"/>
          </p:cNvSpPr>
          <p:nvPr>
            <p:ph type="title"/>
          </p:nvPr>
        </p:nvSpPr>
        <p:spPr/>
        <p:txBody>
          <a:bodyPr/>
          <a:lstStyle/>
          <a:p>
            <a:r>
              <a:rPr lang="en-US" dirty="0"/>
              <a:t>Brownfields/Land Reuse Sites: Case Examples</a:t>
            </a:r>
          </a:p>
        </p:txBody>
      </p:sp>
      <p:sp>
        <p:nvSpPr>
          <p:cNvPr id="3" name="Content Placeholder 2">
            <a:extLst>
              <a:ext uri="{FF2B5EF4-FFF2-40B4-BE49-F238E27FC236}">
                <a16:creationId xmlns:a16="http://schemas.microsoft.com/office/drawing/2014/main" id="{4276BD1B-E2A2-4DBB-8172-B9FA2AF30477}"/>
              </a:ext>
            </a:extLst>
          </p:cNvPr>
          <p:cNvSpPr>
            <a:spLocks noGrp="1"/>
          </p:cNvSpPr>
          <p:nvPr>
            <p:ph idx="1"/>
          </p:nvPr>
        </p:nvSpPr>
        <p:spPr/>
        <p:txBody>
          <a:bodyPr/>
          <a:lstStyle/>
          <a:p>
            <a:r>
              <a:rPr lang="en-US" dirty="0"/>
              <a:t>Guest lecturers </a:t>
            </a:r>
            <a:r>
              <a:rPr lang="en-US" b="0" dirty="0"/>
              <a:t>can talk about some of their sites</a:t>
            </a:r>
          </a:p>
          <a:p>
            <a:r>
              <a:rPr lang="en-US" dirty="0"/>
              <a:t>Video examples </a:t>
            </a:r>
            <a:r>
              <a:rPr lang="en-US" b="0" dirty="0"/>
              <a:t>can be inserted (if available) </a:t>
            </a:r>
          </a:p>
        </p:txBody>
      </p:sp>
    </p:spTree>
    <p:extLst>
      <p:ext uri="{BB962C8B-B14F-4D97-AF65-F5344CB8AC3E}">
        <p14:creationId xmlns:p14="http://schemas.microsoft.com/office/powerpoint/2010/main" val="2438144807"/>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10F301C-9C2F-429D-B8AA-20A283FACCB3}"/>
              </a:ext>
            </a:extLst>
          </p:cNvPr>
          <p:cNvSpPr>
            <a:spLocks noGrp="1"/>
          </p:cNvSpPr>
          <p:nvPr>
            <p:ph type="title"/>
          </p:nvPr>
        </p:nvSpPr>
        <p:spPr>
          <a:xfrm>
            <a:off x="533400" y="5334000"/>
            <a:ext cx="8382000" cy="676275"/>
          </a:xfrm>
        </p:spPr>
        <p:txBody>
          <a:bodyPr/>
          <a:lstStyle/>
          <a:p>
            <a:r>
              <a:rPr lang="en-US" dirty="0"/>
              <a:t>Tools</a:t>
            </a:r>
          </a:p>
        </p:txBody>
      </p:sp>
    </p:spTree>
    <p:extLst>
      <p:ext uri="{BB962C8B-B14F-4D97-AF65-F5344CB8AC3E}">
        <p14:creationId xmlns:p14="http://schemas.microsoft.com/office/powerpoint/2010/main" val="2322196287"/>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and Resources</a:t>
            </a:r>
          </a:p>
        </p:txBody>
      </p:sp>
      <p:sp>
        <p:nvSpPr>
          <p:cNvPr id="3" name="Content Placeholder 2"/>
          <p:cNvSpPr>
            <a:spLocks noGrp="1"/>
          </p:cNvSpPr>
          <p:nvPr>
            <p:ph idx="1"/>
          </p:nvPr>
        </p:nvSpPr>
        <p:spPr>
          <a:xfrm>
            <a:off x="489284" y="2057400"/>
            <a:ext cx="8229600" cy="3733800"/>
          </a:xfrm>
        </p:spPr>
        <p:txBody>
          <a:bodyPr/>
          <a:lstStyle/>
          <a:p>
            <a:r>
              <a:rPr lang="en-US" dirty="0"/>
              <a:t>ATSDR Brownfield and Land Reuse Site Tool</a:t>
            </a:r>
          </a:p>
          <a:p>
            <a:pPr lvl="1"/>
            <a:r>
              <a:rPr lang="en-US" dirty="0"/>
              <a:t>(</a:t>
            </a:r>
            <a:r>
              <a:rPr lang="en-US" dirty="0">
                <a:hlinkClick r:id="rId3"/>
              </a:rPr>
              <a:t>https://www.atsdr.cdc.gov/sites/brownfields/site_inventory.html</a:t>
            </a:r>
            <a:r>
              <a:rPr lang="en-US" dirty="0"/>
              <a:t>) </a:t>
            </a:r>
          </a:p>
          <a:p>
            <a:r>
              <a:rPr lang="en-US" dirty="0"/>
              <a:t>ATSDR Toxicological Profiles and ToxFAQs</a:t>
            </a:r>
          </a:p>
          <a:p>
            <a:pPr lvl="1"/>
            <a:r>
              <a:rPr lang="en-US" dirty="0">
                <a:hlinkClick r:id="rId4"/>
              </a:rPr>
              <a:t>(https://www.atsdr.cdc.gov/substances/index.asp</a:t>
            </a:r>
            <a:r>
              <a:rPr lang="en-US" dirty="0"/>
              <a:t>)</a:t>
            </a:r>
          </a:p>
          <a:p>
            <a:r>
              <a:rPr lang="en-US" dirty="0"/>
              <a:t>ATSDR Action Model</a:t>
            </a:r>
          </a:p>
          <a:p>
            <a:pPr lvl="1"/>
            <a:r>
              <a:rPr lang="en-US" dirty="0"/>
              <a:t>(</a:t>
            </a:r>
            <a:r>
              <a:rPr lang="en-US" dirty="0">
                <a:hlinkClick r:id="rId5"/>
              </a:rPr>
              <a:t>https://www.atsdr.cdc.gov/sites/brownfields/model.html</a:t>
            </a:r>
            <a:r>
              <a:rPr lang="en-US" dirty="0"/>
              <a:t>)</a:t>
            </a:r>
          </a:p>
          <a:p>
            <a:r>
              <a:rPr lang="en-US" dirty="0"/>
              <a:t>Health Impact Assessment</a:t>
            </a:r>
          </a:p>
          <a:p>
            <a:pPr lvl="1"/>
            <a:r>
              <a:rPr lang="en-US" dirty="0">
                <a:hlinkClick r:id="rId6"/>
              </a:rPr>
              <a:t>(https://www.cdc.gov/healthyplaces/hia.htm</a:t>
            </a:r>
            <a:r>
              <a:rPr lang="en-US" dirty="0"/>
              <a:t>)</a:t>
            </a:r>
          </a:p>
          <a:p>
            <a:r>
              <a:rPr lang="en-US" dirty="0"/>
              <a:t>PACE EH</a:t>
            </a:r>
          </a:p>
          <a:p>
            <a:endParaRPr lang="en-US" dirty="0"/>
          </a:p>
          <a:p>
            <a:pPr lvl="1"/>
            <a:endParaRPr lang="en-US" dirty="0"/>
          </a:p>
        </p:txBody>
      </p:sp>
    </p:spTree>
    <p:extLst>
      <p:ext uri="{BB962C8B-B14F-4D97-AF65-F5344CB8AC3E}">
        <p14:creationId xmlns:p14="http://schemas.microsoft.com/office/powerpoint/2010/main" val="1400398525"/>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and Resources</a:t>
            </a:r>
          </a:p>
        </p:txBody>
      </p:sp>
      <p:sp>
        <p:nvSpPr>
          <p:cNvPr id="3" name="Content Placeholder 2"/>
          <p:cNvSpPr>
            <a:spLocks noGrp="1"/>
          </p:cNvSpPr>
          <p:nvPr>
            <p:ph idx="1"/>
          </p:nvPr>
        </p:nvSpPr>
        <p:spPr>
          <a:xfrm>
            <a:off x="457200" y="2057399"/>
            <a:ext cx="8382000" cy="3733801"/>
          </a:xfrm>
        </p:spPr>
        <p:txBody>
          <a:bodyPr/>
          <a:lstStyle/>
          <a:p>
            <a:r>
              <a:rPr lang="en-US" dirty="0"/>
              <a:t>Choose Safe Places for Early Care and Education</a:t>
            </a:r>
          </a:p>
          <a:p>
            <a:pPr lvl="1"/>
            <a:r>
              <a:rPr lang="en-US" sz="1600" dirty="0"/>
              <a:t>(</a:t>
            </a:r>
            <a:r>
              <a:rPr lang="en-US" sz="1600" dirty="0">
                <a:hlinkClick r:id="rId3"/>
              </a:rPr>
              <a:t>https://www.atsdr.cdc.gov/safeplacesforECE/index.html</a:t>
            </a:r>
            <a:r>
              <a:rPr lang="en-US" sz="1600" dirty="0"/>
              <a:t>) </a:t>
            </a:r>
          </a:p>
          <a:p>
            <a:r>
              <a:rPr lang="en-US" dirty="0"/>
              <a:t>Community Mapping Tools</a:t>
            </a:r>
          </a:p>
          <a:p>
            <a:pPr lvl="1"/>
            <a:r>
              <a:rPr lang="en-US" dirty="0"/>
              <a:t>EnviroAtlas </a:t>
            </a:r>
            <a:r>
              <a:rPr lang="en-US" sz="1600" dirty="0"/>
              <a:t>(</a:t>
            </a:r>
            <a:r>
              <a:rPr lang="en-US" sz="1600" dirty="0">
                <a:hlinkClick r:id="rId4"/>
              </a:rPr>
              <a:t>https://enviroatlas.epa.gov/enviroatlas/interactivemap/</a:t>
            </a:r>
            <a:r>
              <a:rPr lang="en-US" sz="1600" dirty="0"/>
              <a:t>)</a:t>
            </a:r>
          </a:p>
          <a:p>
            <a:pPr lvl="1"/>
            <a:r>
              <a:rPr lang="en-US" dirty="0"/>
              <a:t>EJScreen </a:t>
            </a:r>
            <a:r>
              <a:rPr lang="en-US" sz="1600" dirty="0"/>
              <a:t>(</a:t>
            </a:r>
            <a:r>
              <a:rPr lang="en-US" sz="1600" dirty="0">
                <a:hlinkClick r:id="rId5"/>
              </a:rPr>
              <a:t>https://www.epa.gov/ejscreen</a:t>
            </a:r>
            <a:r>
              <a:rPr lang="en-US" sz="1600" dirty="0"/>
              <a:t>) </a:t>
            </a:r>
          </a:p>
          <a:p>
            <a:r>
              <a:rPr lang="en-US" dirty="0"/>
              <a:t>Community Health Status Indicators</a:t>
            </a:r>
          </a:p>
          <a:p>
            <a:pPr lvl="1"/>
            <a:r>
              <a:rPr lang="en-US" dirty="0"/>
              <a:t>NCEH Tracking Program </a:t>
            </a:r>
            <a:r>
              <a:rPr lang="en-US" sz="1600" dirty="0"/>
              <a:t>(</a:t>
            </a:r>
            <a:r>
              <a:rPr lang="en-US" sz="1600" dirty="0">
                <a:hlinkClick r:id="rId6"/>
              </a:rPr>
              <a:t>https://www.cdc.gov/nceh/tracking/BetterInfoBetterHealth.htm</a:t>
            </a:r>
            <a:r>
              <a:rPr lang="en-US" sz="1600" dirty="0"/>
              <a:t>)</a:t>
            </a:r>
          </a:p>
          <a:p>
            <a:pPr lvl="1"/>
            <a:r>
              <a:rPr lang="en-US" dirty="0"/>
              <a:t>Community Health Rankings and Roadmaps</a:t>
            </a:r>
          </a:p>
          <a:p>
            <a:pPr marL="457200" lvl="1" indent="0">
              <a:buNone/>
            </a:pPr>
            <a:r>
              <a:rPr lang="en-US" sz="1600" dirty="0"/>
              <a:t>(</a:t>
            </a:r>
            <a:r>
              <a:rPr lang="en-US" sz="1600" dirty="0">
                <a:hlinkClick r:id="rId7"/>
              </a:rPr>
              <a:t>https://www.countyhealthrankings.org/explore-health-rankings#county-select-38</a:t>
            </a:r>
            <a:r>
              <a:rPr lang="en-US" sz="1600" dirty="0"/>
              <a:t>) </a:t>
            </a:r>
          </a:p>
          <a:p>
            <a:pPr lvl="1"/>
            <a:endParaRPr lang="en-US" dirty="0"/>
          </a:p>
        </p:txBody>
      </p:sp>
    </p:spTree>
    <p:extLst>
      <p:ext uri="{BB962C8B-B14F-4D97-AF65-F5344CB8AC3E}">
        <p14:creationId xmlns:p14="http://schemas.microsoft.com/office/powerpoint/2010/main" val="1151816383"/>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a:t>
            </a:r>
          </a:p>
        </p:txBody>
      </p:sp>
      <p:sp>
        <p:nvSpPr>
          <p:cNvPr id="3" name="Content Placeholder 2"/>
          <p:cNvSpPr>
            <a:spLocks noGrp="1"/>
          </p:cNvSpPr>
          <p:nvPr>
            <p:ph idx="1"/>
          </p:nvPr>
        </p:nvSpPr>
        <p:spPr/>
        <p:txBody>
          <a:bodyPr/>
          <a:lstStyle/>
          <a:p>
            <a:r>
              <a:rPr lang="en-US" dirty="0">
                <a:solidFill>
                  <a:schemeClr val="tx1"/>
                </a:solidFill>
              </a:rPr>
              <a:t>Review your slides and knowledge checks </a:t>
            </a:r>
          </a:p>
          <a:p>
            <a:r>
              <a:rPr lang="en-US" dirty="0">
                <a:solidFill>
                  <a:schemeClr val="tx1"/>
                </a:solidFill>
              </a:rPr>
              <a:t>Post-test is next  </a:t>
            </a:r>
          </a:p>
          <a:p>
            <a:pPr lvl="1"/>
            <a:r>
              <a:rPr lang="en-US" dirty="0"/>
              <a:t>Must score 70% to receive a certificate </a:t>
            </a:r>
          </a:p>
          <a:p>
            <a:pPr lvl="1"/>
            <a:r>
              <a:rPr lang="en-US" dirty="0"/>
              <a:t>Can take the test multiple times</a:t>
            </a:r>
          </a:p>
        </p:txBody>
      </p:sp>
    </p:spTree>
    <p:extLst>
      <p:ext uri="{BB962C8B-B14F-4D97-AF65-F5344CB8AC3E}">
        <p14:creationId xmlns:p14="http://schemas.microsoft.com/office/powerpoint/2010/main" val="347713565"/>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371600" y="838200"/>
            <a:ext cx="6400800" cy="4343400"/>
          </a:xfrm>
        </p:spPr>
        <p:txBody>
          <a:bodyPr/>
          <a:lstStyle/>
          <a:p>
            <a:r>
              <a:rPr lang="en-US" sz="3600" dirty="0">
                <a:solidFill>
                  <a:schemeClr val="tx1"/>
                </a:solidFill>
              </a:rPr>
              <a:t>Thank you!</a:t>
            </a:r>
          </a:p>
          <a:p>
            <a:endParaRPr lang="en-US" dirty="0"/>
          </a:p>
          <a:p>
            <a:r>
              <a:rPr lang="en-US" dirty="0"/>
              <a:t>Laurel Berman, </a:t>
            </a:r>
            <a:r>
              <a:rPr lang="en-US" dirty="0">
                <a:hlinkClick r:id="rId3"/>
              </a:rPr>
              <a:t>laberman@cdc.gov</a:t>
            </a:r>
            <a:endParaRPr lang="en-US" dirty="0"/>
          </a:p>
          <a:p>
            <a:r>
              <a:rPr lang="en-US" dirty="0"/>
              <a:t>Leann Bing, </a:t>
            </a:r>
            <a:r>
              <a:rPr lang="en-US" dirty="0">
                <a:hlinkClick r:id="rId4"/>
              </a:rPr>
              <a:t>kbing@cdc.gov</a:t>
            </a:r>
            <a:r>
              <a:rPr lang="en-US" dirty="0"/>
              <a:t> </a:t>
            </a:r>
          </a:p>
          <a:p>
            <a:r>
              <a:rPr lang="en-US" dirty="0"/>
              <a:t>Sue Casteel, </a:t>
            </a:r>
            <a:r>
              <a:rPr lang="en-US" dirty="0">
                <a:hlinkClick r:id="rId5"/>
              </a:rPr>
              <a:t>aov2@cdc.gov</a:t>
            </a:r>
            <a:endParaRPr lang="en-US" dirty="0"/>
          </a:p>
          <a:p>
            <a:r>
              <a:rPr lang="en-US" dirty="0"/>
              <a:t> </a:t>
            </a:r>
          </a:p>
        </p:txBody>
      </p:sp>
      <p:sp>
        <p:nvSpPr>
          <p:cNvPr id="6" name="Text Placeholder 5"/>
          <p:cNvSpPr>
            <a:spLocks noGrp="1"/>
          </p:cNvSpPr>
          <p:nvPr>
            <p:ph type="body" sz="quarter" idx="11"/>
          </p:nvPr>
        </p:nvSpPr>
        <p:spPr/>
        <p:txBody>
          <a:bodyPr/>
          <a:lstStyle/>
          <a:p>
            <a:endParaRPr lang="en-US" dirty="0"/>
          </a:p>
        </p:txBody>
      </p:sp>
      <p:sp>
        <p:nvSpPr>
          <p:cNvPr id="7" name="Text Placeholder 6"/>
          <p:cNvSpPr>
            <a:spLocks noGrp="1"/>
          </p:cNvSpPr>
          <p:nvPr>
            <p:ph type="body" sz="quarter" idx="12"/>
          </p:nvPr>
        </p:nvSpPr>
        <p:spPr/>
        <p:txBody>
          <a:bodyPr/>
          <a:lstStyle/>
          <a:p>
            <a:r>
              <a:rPr lang="en-US" dirty="0"/>
              <a:t>Division of Community Health Investigations</a:t>
            </a:r>
          </a:p>
        </p:txBody>
      </p:sp>
    </p:spTree>
    <p:extLst>
      <p:ext uri="{BB962C8B-B14F-4D97-AF65-F5344CB8AC3E}">
        <p14:creationId xmlns:p14="http://schemas.microsoft.com/office/powerpoint/2010/main" val="224334657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FA8803-930E-4C20-9036-1A0E24986FB7}"/>
              </a:ext>
            </a:extLst>
          </p:cNvPr>
          <p:cNvSpPr txBox="1"/>
          <p:nvPr/>
        </p:nvSpPr>
        <p:spPr>
          <a:xfrm>
            <a:off x="277461" y="685800"/>
            <a:ext cx="8589076" cy="523220"/>
          </a:xfrm>
          <a:prstGeom prst="rect">
            <a:avLst/>
          </a:prstGeom>
          <a:noFill/>
        </p:spPr>
        <p:txBody>
          <a:bodyPr wrap="square" rtlCol="0">
            <a:spAutoFit/>
          </a:bodyPr>
          <a:lstStyle/>
          <a:p>
            <a:pPr algn="ctr"/>
            <a:r>
              <a:rPr lang="en-US" sz="2800" b="1" dirty="0"/>
              <a:t>Toxicology</a:t>
            </a:r>
          </a:p>
        </p:txBody>
      </p:sp>
      <p:pic>
        <p:nvPicPr>
          <p:cNvPr id="4" name="Picture 3" descr="Image of debris at a brownfield site, a former paper mill.&#10;">
            <a:extLst>
              <a:ext uri="{FF2B5EF4-FFF2-40B4-BE49-F238E27FC236}">
                <a16:creationId xmlns:a16="http://schemas.microsoft.com/office/drawing/2014/main" id="{C8ED346C-4AA0-4FC7-A9BF-405DE2E1574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462" y="2380565"/>
            <a:ext cx="8589076" cy="2743200"/>
          </a:xfrm>
          <a:prstGeom prst="rect">
            <a:avLst/>
          </a:prstGeom>
          <a:noFill/>
          <a:ln>
            <a:solidFill>
              <a:schemeClr val="tx1"/>
            </a:solidFill>
          </a:ln>
        </p:spPr>
      </p:pic>
      <p:sp>
        <p:nvSpPr>
          <p:cNvPr id="3" name="Rectangle 2">
            <a:extLst>
              <a:ext uri="{FF2B5EF4-FFF2-40B4-BE49-F238E27FC236}">
                <a16:creationId xmlns:a16="http://schemas.microsoft.com/office/drawing/2014/main" id="{3AAFEF8E-B4D5-4F2F-920D-67012A502588}"/>
              </a:ext>
            </a:extLst>
          </p:cNvPr>
          <p:cNvSpPr/>
          <p:nvPr/>
        </p:nvSpPr>
        <p:spPr>
          <a:xfrm>
            <a:off x="4506562" y="5123765"/>
            <a:ext cx="4359976" cy="369332"/>
          </a:xfrm>
          <a:prstGeom prst="rect">
            <a:avLst/>
          </a:prstGeom>
        </p:spPr>
        <p:txBody>
          <a:bodyPr wrap="none">
            <a:spAutoFit/>
          </a:bodyPr>
          <a:lstStyle/>
          <a:p>
            <a:r>
              <a:rPr lang="en-US" dirty="0">
                <a:latin typeface="Calibri" panose="020F0502020204030204" pitchFamily="34" charset="0"/>
                <a:ea typeface="Times New Roman" panose="02020603050405020304" pitchFamily="18" charset="0"/>
              </a:rPr>
              <a:t>Image of a Brownfield. Lloyd DeGrane, 2014 </a:t>
            </a:r>
            <a:endParaRPr lang="en-US" dirty="0"/>
          </a:p>
        </p:txBody>
      </p:sp>
    </p:spTree>
    <p:extLst>
      <p:ext uri="{BB962C8B-B14F-4D97-AF65-F5344CB8AC3E}">
        <p14:creationId xmlns:p14="http://schemas.microsoft.com/office/powerpoint/2010/main" val="30157436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CDC936-0585-4AE3-BCF0-BE6AAC62CF50}"/>
              </a:ext>
              <a:ext uri="{C183D7F6-B498-43B3-948B-1728B52AA6E4}">
                <adec:decorative xmlns:adec="http://schemas.microsoft.com/office/drawing/2017/decorative" val="1"/>
              </a:ext>
            </a:extLst>
          </p:cNvPr>
          <p:cNvPicPr>
            <a:picLocks noChangeAspect="1"/>
          </p:cNvPicPr>
          <p:nvPr/>
        </p:nvPicPr>
        <p:blipFill rotWithShape="1">
          <a:blip r:embed="rId3"/>
          <a:srcRect l="58333" t="14445" r="31607" b="51439"/>
          <a:stretch/>
        </p:blipFill>
        <p:spPr>
          <a:xfrm>
            <a:off x="626010" y="1850095"/>
            <a:ext cx="3429000" cy="3270738"/>
          </a:xfrm>
          <a:prstGeom prst="rect">
            <a:avLst/>
          </a:prstGeom>
          <a:ln w="12700">
            <a:solidFill>
              <a:schemeClr val="tx1"/>
            </a:solidFill>
          </a:ln>
        </p:spPr>
      </p:pic>
      <p:sp>
        <p:nvSpPr>
          <p:cNvPr id="8" name="Content Placeholder 5">
            <a:extLst>
              <a:ext uri="{FF2B5EF4-FFF2-40B4-BE49-F238E27FC236}">
                <a16:creationId xmlns:a16="http://schemas.microsoft.com/office/drawing/2014/main" id="{A6E149A5-653B-45D4-A865-9C363974B079}"/>
              </a:ext>
            </a:extLst>
          </p:cNvPr>
          <p:cNvSpPr txBox="1">
            <a:spLocks/>
          </p:cNvSpPr>
          <p:nvPr/>
        </p:nvSpPr>
        <p:spPr>
          <a:xfrm>
            <a:off x="4648200" y="1676400"/>
            <a:ext cx="4114800" cy="3276600"/>
          </a:xfrm>
          <a:prstGeom prst="rect">
            <a:avLst/>
          </a:prstGeom>
        </p:spPr>
        <p:txBody>
          <a:bodyPr anchor="b"/>
          <a:lstStyle>
            <a:lvl1pPr marL="0" indent="0" algn="l" defTabSz="914400" rtl="0" eaLnBrk="1" latinLnBrk="0" hangingPunct="1">
              <a:lnSpc>
                <a:spcPts val="2200"/>
              </a:lnSpc>
              <a:spcBef>
                <a:spcPct val="20000"/>
              </a:spcBef>
              <a:buFont typeface="Arial" pitchFamily="34" charset="0"/>
              <a:buNone/>
              <a:defRPr sz="2000" kern="1200" baseline="0">
                <a:solidFill>
                  <a:schemeClr val="bg2"/>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2400" b="1" dirty="0">
                <a:solidFill>
                  <a:schemeClr val="tx1"/>
                </a:solidFill>
              </a:rPr>
              <a:t>Toxicity</a:t>
            </a:r>
            <a:r>
              <a:rPr lang="en-US" sz="2400" dirty="0"/>
              <a:t> </a:t>
            </a:r>
            <a:r>
              <a:rPr lang="en-US" sz="2400" dirty="0">
                <a:solidFill>
                  <a:schemeClr val="bg2">
                    <a:lumMod val="50000"/>
                  </a:schemeClr>
                </a:solidFill>
              </a:rPr>
              <a:t>depends on</a:t>
            </a:r>
          </a:p>
          <a:p>
            <a:pPr marL="800100" lvl="1" indent="-342900">
              <a:buFont typeface="Wingdings" panose="05000000000000000000" pitchFamily="2" charset="2"/>
              <a:buChar char="q"/>
            </a:pPr>
            <a:r>
              <a:rPr lang="en-US" dirty="0">
                <a:solidFill>
                  <a:schemeClr val="bg2">
                    <a:lumMod val="75000"/>
                  </a:schemeClr>
                </a:solidFill>
              </a:rPr>
              <a:t>Dose</a:t>
            </a:r>
          </a:p>
          <a:p>
            <a:pPr marL="800100" lvl="1" indent="-342900">
              <a:buFont typeface="Wingdings" panose="05000000000000000000" pitchFamily="2" charset="2"/>
              <a:buChar char="q"/>
            </a:pPr>
            <a:r>
              <a:rPr lang="en-US" dirty="0">
                <a:solidFill>
                  <a:schemeClr val="bg2">
                    <a:lumMod val="75000"/>
                  </a:schemeClr>
                </a:solidFill>
              </a:rPr>
              <a:t>Duration</a:t>
            </a:r>
          </a:p>
          <a:p>
            <a:pPr marL="800100" lvl="1" indent="-342900">
              <a:buFont typeface="Wingdings" panose="05000000000000000000" pitchFamily="2" charset="2"/>
              <a:buChar char="q"/>
            </a:pPr>
            <a:r>
              <a:rPr lang="en-US" dirty="0">
                <a:solidFill>
                  <a:schemeClr val="bg2">
                    <a:lumMod val="75000"/>
                  </a:schemeClr>
                </a:solidFill>
              </a:rPr>
              <a:t>Route of exposure</a:t>
            </a:r>
          </a:p>
          <a:p>
            <a:pPr marL="800100" lvl="1" indent="-342900">
              <a:buFont typeface="Wingdings" panose="05000000000000000000" pitchFamily="2" charset="2"/>
              <a:buChar char="q"/>
            </a:pPr>
            <a:r>
              <a:rPr lang="en-US" dirty="0">
                <a:solidFill>
                  <a:schemeClr val="bg2">
                    <a:lumMod val="75000"/>
                  </a:schemeClr>
                </a:solidFill>
              </a:rPr>
              <a:t>Substance shape and structure</a:t>
            </a:r>
          </a:p>
          <a:p>
            <a:pPr marL="800100" lvl="1" indent="-342900">
              <a:buFont typeface="Wingdings" panose="05000000000000000000" pitchFamily="2" charset="2"/>
              <a:buChar char="q"/>
            </a:pPr>
            <a:r>
              <a:rPr lang="en-US" dirty="0">
                <a:solidFill>
                  <a:schemeClr val="bg2">
                    <a:lumMod val="75000"/>
                  </a:schemeClr>
                </a:solidFill>
              </a:rPr>
              <a:t>Individual human factors</a:t>
            </a:r>
          </a:p>
          <a:p>
            <a:pPr marL="342900" indent="-342900">
              <a:buFont typeface="Wingdings" panose="05000000000000000000" pitchFamily="2" charset="2"/>
              <a:buChar char="§"/>
            </a:pPr>
            <a:r>
              <a:rPr lang="en-US" sz="2400" b="1" dirty="0">
                <a:solidFill>
                  <a:schemeClr val="tx1"/>
                </a:solidFill>
              </a:rPr>
              <a:t>Health status</a:t>
            </a:r>
          </a:p>
          <a:p>
            <a:pPr marL="342900" indent="-342900">
              <a:buFont typeface="Wingdings" panose="05000000000000000000" pitchFamily="2" charset="2"/>
              <a:buChar char="§"/>
            </a:pPr>
            <a:r>
              <a:rPr lang="en-US" sz="2400" b="1" dirty="0">
                <a:solidFill>
                  <a:schemeClr val="tx1"/>
                </a:solidFill>
              </a:rPr>
              <a:t>Sex</a:t>
            </a:r>
          </a:p>
          <a:p>
            <a:pPr marL="342900" indent="-342900">
              <a:buFont typeface="Wingdings" panose="05000000000000000000" pitchFamily="2" charset="2"/>
              <a:buChar char="§"/>
            </a:pPr>
            <a:r>
              <a:rPr lang="en-US" sz="2400" b="1" dirty="0">
                <a:solidFill>
                  <a:schemeClr val="tx1"/>
                </a:solidFill>
              </a:rPr>
              <a:t>Genetics</a:t>
            </a:r>
            <a:endParaRPr lang="en-US" dirty="0"/>
          </a:p>
        </p:txBody>
      </p:sp>
      <p:sp>
        <p:nvSpPr>
          <p:cNvPr id="9" name="TextBox 8">
            <a:extLst>
              <a:ext uri="{FF2B5EF4-FFF2-40B4-BE49-F238E27FC236}">
                <a16:creationId xmlns:a16="http://schemas.microsoft.com/office/drawing/2014/main" id="{812849D0-76E7-46C3-8783-D3AAA9034368}"/>
              </a:ext>
            </a:extLst>
          </p:cNvPr>
          <p:cNvSpPr txBox="1"/>
          <p:nvPr/>
        </p:nvSpPr>
        <p:spPr>
          <a:xfrm>
            <a:off x="253030" y="533400"/>
            <a:ext cx="8333139" cy="523220"/>
          </a:xfrm>
          <a:prstGeom prst="rect">
            <a:avLst/>
          </a:prstGeom>
          <a:noFill/>
        </p:spPr>
        <p:txBody>
          <a:bodyPr wrap="square" rtlCol="0">
            <a:spAutoFit/>
          </a:bodyPr>
          <a:lstStyle/>
          <a:p>
            <a:pPr algn="ctr"/>
            <a:r>
              <a:rPr lang="en-US" sz="2800" b="1" dirty="0"/>
              <a:t>Toxicity</a:t>
            </a:r>
          </a:p>
        </p:txBody>
      </p:sp>
    </p:spTree>
    <p:extLst>
      <p:ext uri="{BB962C8B-B14F-4D97-AF65-F5344CB8AC3E}">
        <p14:creationId xmlns:p14="http://schemas.microsoft.com/office/powerpoint/2010/main" val="114133735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97149C-7005-420B-B275-F4F6EF8EEE40}"/>
              </a:ext>
              <a:ext uri="{C183D7F6-B498-43B3-948B-1728B52AA6E4}">
                <adec:decorative xmlns:adec="http://schemas.microsoft.com/office/drawing/2017/decorative" val="1"/>
              </a:ext>
            </a:extLst>
          </p:cNvPr>
          <p:cNvPicPr>
            <a:picLocks noChangeAspect="1"/>
          </p:cNvPicPr>
          <p:nvPr/>
        </p:nvPicPr>
        <p:blipFill rotWithShape="1">
          <a:blip r:embed="rId3"/>
          <a:srcRect l="59167" t="14445" r="9166" b="52022"/>
          <a:stretch/>
        </p:blipFill>
        <p:spPr>
          <a:xfrm>
            <a:off x="606289" y="762000"/>
            <a:ext cx="7931421" cy="2362200"/>
          </a:xfrm>
          <a:prstGeom prst="rect">
            <a:avLst/>
          </a:prstGeom>
          <a:ln w="12700">
            <a:solidFill>
              <a:schemeClr val="tx1"/>
            </a:solidFill>
          </a:ln>
        </p:spPr>
      </p:pic>
      <p:sp>
        <p:nvSpPr>
          <p:cNvPr id="4" name="Content Placeholder 5">
            <a:extLst>
              <a:ext uri="{FF2B5EF4-FFF2-40B4-BE49-F238E27FC236}">
                <a16:creationId xmlns:a16="http://schemas.microsoft.com/office/drawing/2014/main" id="{DFC18B5E-FB55-45EF-B2F7-5A1071744B53}"/>
              </a:ext>
            </a:extLst>
          </p:cNvPr>
          <p:cNvSpPr txBox="1">
            <a:spLocks/>
          </p:cNvSpPr>
          <p:nvPr/>
        </p:nvSpPr>
        <p:spPr>
          <a:xfrm>
            <a:off x="602979" y="3148012"/>
            <a:ext cx="7931421" cy="2033588"/>
          </a:xfrm>
          <a:prstGeom prst="rect">
            <a:avLst/>
          </a:prstGeom>
        </p:spPr>
        <p:txBody>
          <a:bodyPr anchor="b"/>
          <a:lstStyle>
            <a:lvl1pPr marL="0" indent="0" algn="l" defTabSz="914400" rtl="0" eaLnBrk="1" latinLnBrk="0" hangingPunct="1">
              <a:lnSpc>
                <a:spcPts val="2200"/>
              </a:lnSpc>
              <a:spcBef>
                <a:spcPct val="20000"/>
              </a:spcBef>
              <a:buFont typeface="Arial" pitchFamily="34" charset="0"/>
              <a:buNone/>
              <a:defRPr sz="2000" kern="1200" baseline="0">
                <a:solidFill>
                  <a:schemeClr val="bg2"/>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marL="342900" indent="-342900" algn="ctr">
              <a:buFont typeface="Wingdings" panose="05000000000000000000" pitchFamily="2" charset="2"/>
              <a:buChar char="q"/>
            </a:pPr>
            <a:endParaRPr lang="en-US" sz="2400" b="1" dirty="0">
              <a:solidFill>
                <a:schemeClr val="tx1"/>
              </a:solidFill>
            </a:endParaRPr>
          </a:p>
          <a:p>
            <a:pPr marL="342900" indent="-342900" algn="ctr">
              <a:buFont typeface="Wingdings" panose="05000000000000000000" pitchFamily="2" charset="2"/>
              <a:buChar char="q"/>
            </a:pPr>
            <a:endParaRPr lang="en-US" sz="2400" b="1" dirty="0">
              <a:solidFill>
                <a:schemeClr val="tx1"/>
              </a:solidFill>
            </a:endParaRPr>
          </a:p>
          <a:p>
            <a:pPr marL="342900" indent="-342900" algn="ctr">
              <a:buFont typeface="Wingdings" panose="05000000000000000000" pitchFamily="2" charset="2"/>
              <a:buChar char="q"/>
            </a:pPr>
            <a:r>
              <a:rPr lang="en-US" sz="2400" b="1" dirty="0">
                <a:solidFill>
                  <a:schemeClr val="tx1"/>
                </a:solidFill>
              </a:rPr>
              <a:t>Dose</a:t>
            </a:r>
            <a:r>
              <a:rPr lang="en-US" sz="2400" dirty="0"/>
              <a:t>– Amount of substance that enters the body; </a:t>
            </a:r>
            <a:r>
              <a:rPr lang="en-US" sz="2400" dirty="0">
                <a:solidFill>
                  <a:schemeClr val="bg2">
                    <a:lumMod val="75000"/>
                  </a:schemeClr>
                </a:solidFill>
              </a:rPr>
              <a:t>amount of substance per body weight (mg/kg)</a:t>
            </a:r>
          </a:p>
          <a:p>
            <a:pPr algn="ctr"/>
            <a:endParaRPr lang="en-US" sz="2400" dirty="0">
              <a:solidFill>
                <a:schemeClr val="bg2">
                  <a:lumMod val="75000"/>
                </a:schemeClr>
              </a:solidFill>
            </a:endParaRPr>
          </a:p>
          <a:p>
            <a:pPr marL="800100" lvl="1" indent="-342900">
              <a:buFont typeface="Wingdings" panose="05000000000000000000" pitchFamily="2" charset="2"/>
              <a:buChar char="q"/>
            </a:pPr>
            <a:r>
              <a:rPr lang="en-US" sz="2400" b="1" dirty="0">
                <a:solidFill>
                  <a:schemeClr val="tx1"/>
                </a:solidFill>
              </a:rPr>
              <a:t>Duration</a:t>
            </a:r>
            <a:r>
              <a:rPr lang="en-US" sz="2200" dirty="0"/>
              <a:t> –</a:t>
            </a:r>
            <a:r>
              <a:rPr lang="en-US" sz="2400" dirty="0">
                <a:solidFill>
                  <a:schemeClr val="bg2">
                    <a:lumMod val="50000"/>
                  </a:schemeClr>
                </a:solidFill>
              </a:rPr>
              <a:t>Amount</a:t>
            </a:r>
            <a:r>
              <a:rPr lang="en-US" sz="2400" dirty="0">
                <a:solidFill>
                  <a:srgbClr val="002060"/>
                </a:solidFill>
              </a:rPr>
              <a:t> of </a:t>
            </a:r>
            <a:r>
              <a:rPr lang="en-US" sz="2400" dirty="0">
                <a:solidFill>
                  <a:schemeClr val="bg2">
                    <a:lumMod val="75000"/>
                  </a:schemeClr>
                </a:solidFill>
              </a:rPr>
              <a:t>time you are exposed to a substance</a:t>
            </a:r>
          </a:p>
        </p:txBody>
      </p:sp>
      <p:sp>
        <p:nvSpPr>
          <p:cNvPr id="12" name="TextBox 11">
            <a:extLst>
              <a:ext uri="{FF2B5EF4-FFF2-40B4-BE49-F238E27FC236}">
                <a16:creationId xmlns:a16="http://schemas.microsoft.com/office/drawing/2014/main" id="{0964D232-73C6-4174-89E6-E6A8B7E05565}"/>
              </a:ext>
            </a:extLst>
          </p:cNvPr>
          <p:cNvSpPr txBox="1"/>
          <p:nvPr/>
        </p:nvSpPr>
        <p:spPr>
          <a:xfrm>
            <a:off x="274151" y="785812"/>
            <a:ext cx="8589076" cy="523220"/>
          </a:xfrm>
          <a:prstGeom prst="rect">
            <a:avLst/>
          </a:prstGeom>
          <a:noFill/>
        </p:spPr>
        <p:txBody>
          <a:bodyPr wrap="square" rtlCol="0">
            <a:spAutoFit/>
          </a:bodyPr>
          <a:lstStyle/>
          <a:p>
            <a:pPr algn="ctr"/>
            <a:r>
              <a:rPr lang="en-US" sz="2800" b="1" dirty="0"/>
              <a:t>Dose and Duration</a:t>
            </a:r>
          </a:p>
        </p:txBody>
      </p:sp>
    </p:spTree>
    <p:extLst>
      <p:ext uri="{BB962C8B-B14F-4D97-AF65-F5344CB8AC3E}">
        <p14:creationId xmlns:p14="http://schemas.microsoft.com/office/powerpoint/2010/main" val="318885513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CDC936-0585-4AE3-BCF0-BE6AAC62CF50}"/>
              </a:ext>
              <a:ext uri="{C183D7F6-B498-43B3-948B-1728B52AA6E4}">
                <adec:decorative xmlns:adec="http://schemas.microsoft.com/office/drawing/2017/decorative" val="1"/>
              </a:ext>
            </a:extLst>
          </p:cNvPr>
          <p:cNvPicPr>
            <a:picLocks noChangeAspect="1"/>
          </p:cNvPicPr>
          <p:nvPr/>
        </p:nvPicPr>
        <p:blipFill rotWithShape="1">
          <a:blip r:embed="rId3"/>
          <a:srcRect l="58333" t="14445" r="31607" b="51439"/>
          <a:stretch/>
        </p:blipFill>
        <p:spPr>
          <a:xfrm>
            <a:off x="5933830" y="2362200"/>
            <a:ext cx="2619372" cy="2498477"/>
          </a:xfrm>
          <a:prstGeom prst="rect">
            <a:avLst/>
          </a:prstGeom>
          <a:ln w="12700">
            <a:solidFill>
              <a:schemeClr val="tx1"/>
            </a:solidFill>
          </a:ln>
        </p:spPr>
      </p:pic>
      <p:sp>
        <p:nvSpPr>
          <p:cNvPr id="8" name="Content Placeholder 5">
            <a:extLst>
              <a:ext uri="{FF2B5EF4-FFF2-40B4-BE49-F238E27FC236}">
                <a16:creationId xmlns:a16="http://schemas.microsoft.com/office/drawing/2014/main" id="{A6E149A5-653B-45D4-A865-9C363974B079}"/>
              </a:ext>
            </a:extLst>
          </p:cNvPr>
          <p:cNvSpPr txBox="1">
            <a:spLocks/>
          </p:cNvSpPr>
          <p:nvPr/>
        </p:nvSpPr>
        <p:spPr>
          <a:xfrm>
            <a:off x="590798" y="1888958"/>
            <a:ext cx="5200402" cy="3140242"/>
          </a:xfrm>
          <a:prstGeom prst="rect">
            <a:avLst/>
          </a:prstGeom>
        </p:spPr>
        <p:txBody>
          <a:bodyPr anchor="b"/>
          <a:lstStyle>
            <a:lvl1pPr marL="0" indent="0" algn="l" defTabSz="914400" rtl="0" eaLnBrk="1" latinLnBrk="0" hangingPunct="1">
              <a:lnSpc>
                <a:spcPts val="2200"/>
              </a:lnSpc>
              <a:spcBef>
                <a:spcPct val="20000"/>
              </a:spcBef>
              <a:buFont typeface="Arial" pitchFamily="34" charset="0"/>
              <a:buNone/>
              <a:defRPr sz="2000" kern="1200" baseline="0">
                <a:solidFill>
                  <a:schemeClr val="bg2"/>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2400" b="1" dirty="0">
                <a:solidFill>
                  <a:schemeClr val="tx1"/>
                </a:solidFill>
              </a:rPr>
              <a:t>Dose-response</a:t>
            </a:r>
          </a:p>
          <a:p>
            <a:pPr marL="914400" lvl="1" indent="-457200">
              <a:buFont typeface="Wingdings" panose="05000000000000000000" pitchFamily="2" charset="2"/>
              <a:buChar char="q"/>
            </a:pPr>
            <a:r>
              <a:rPr lang="en-US" sz="2000" dirty="0">
                <a:solidFill>
                  <a:schemeClr val="bg2">
                    <a:lumMod val="50000"/>
                  </a:schemeClr>
                </a:solidFill>
              </a:rPr>
              <a:t>Relationship between exposure and health effects</a:t>
            </a:r>
          </a:p>
          <a:p>
            <a:endParaRPr lang="en-US" sz="2400" dirty="0">
              <a:solidFill>
                <a:schemeClr val="bg2">
                  <a:lumMod val="50000"/>
                </a:schemeClr>
              </a:solidFill>
            </a:endParaRPr>
          </a:p>
          <a:p>
            <a:r>
              <a:rPr lang="en-US" sz="2400" b="1" dirty="0">
                <a:solidFill>
                  <a:schemeClr val="tx1"/>
                </a:solidFill>
              </a:rPr>
              <a:t>Varies by</a:t>
            </a:r>
          </a:p>
          <a:p>
            <a:pPr marL="914400" lvl="1" indent="-457200">
              <a:buFont typeface="Wingdings" panose="05000000000000000000" pitchFamily="2" charset="2"/>
              <a:buChar char="q"/>
            </a:pPr>
            <a:r>
              <a:rPr lang="en-US" sz="2000" dirty="0">
                <a:solidFill>
                  <a:schemeClr val="bg2">
                    <a:lumMod val="50000"/>
                  </a:schemeClr>
                </a:solidFill>
              </a:rPr>
              <a:t>Pollutant</a:t>
            </a:r>
          </a:p>
          <a:p>
            <a:pPr marL="914400" lvl="1" indent="-457200">
              <a:buFont typeface="Wingdings" panose="05000000000000000000" pitchFamily="2" charset="2"/>
              <a:buChar char="q"/>
            </a:pPr>
            <a:r>
              <a:rPr lang="en-US" sz="2000" dirty="0">
                <a:solidFill>
                  <a:schemeClr val="bg2">
                    <a:lumMod val="50000"/>
                  </a:schemeClr>
                </a:solidFill>
              </a:rPr>
              <a:t>Individual sensitivity</a:t>
            </a:r>
          </a:p>
          <a:p>
            <a:pPr marL="914400" lvl="1" indent="-457200">
              <a:buFont typeface="Wingdings" panose="05000000000000000000" pitchFamily="2" charset="2"/>
              <a:buChar char="q"/>
            </a:pPr>
            <a:r>
              <a:rPr lang="en-US" sz="2000" dirty="0">
                <a:solidFill>
                  <a:schemeClr val="bg2">
                    <a:lumMod val="50000"/>
                  </a:schemeClr>
                </a:solidFill>
              </a:rPr>
              <a:t>Type of health effect</a:t>
            </a:r>
          </a:p>
        </p:txBody>
      </p:sp>
      <p:sp>
        <p:nvSpPr>
          <p:cNvPr id="2" name="TextBox 1">
            <a:extLst>
              <a:ext uri="{FF2B5EF4-FFF2-40B4-BE49-F238E27FC236}">
                <a16:creationId xmlns:a16="http://schemas.microsoft.com/office/drawing/2014/main" id="{CE31AEC5-1805-48C3-A124-50A1B8EEA2D0}"/>
              </a:ext>
            </a:extLst>
          </p:cNvPr>
          <p:cNvSpPr txBox="1"/>
          <p:nvPr/>
        </p:nvSpPr>
        <p:spPr>
          <a:xfrm>
            <a:off x="277462" y="5603568"/>
            <a:ext cx="8589076" cy="523220"/>
          </a:xfrm>
          <a:prstGeom prst="rect">
            <a:avLst/>
          </a:prstGeom>
          <a:noFill/>
          <a:ln w="25400" cap="rnd" cmpd="sng">
            <a:noFill/>
          </a:ln>
        </p:spPr>
        <p:txBody>
          <a:bodyPr wrap="square" rtlCol="0">
            <a:spAutoFit/>
          </a:bodyPr>
          <a:lstStyle/>
          <a:p>
            <a:pPr algn="ctr"/>
            <a:r>
              <a:rPr lang="en-US" sz="2800" b="1" i="1" dirty="0"/>
              <a:t>“The dose makes the poison.”</a:t>
            </a:r>
          </a:p>
        </p:txBody>
      </p:sp>
      <p:sp>
        <p:nvSpPr>
          <p:cNvPr id="13" name="TextBox 12">
            <a:extLst>
              <a:ext uri="{FF2B5EF4-FFF2-40B4-BE49-F238E27FC236}">
                <a16:creationId xmlns:a16="http://schemas.microsoft.com/office/drawing/2014/main" id="{77FF08ED-1FDF-4B44-B5F9-F4F28A30CDE4}"/>
              </a:ext>
            </a:extLst>
          </p:cNvPr>
          <p:cNvSpPr txBox="1"/>
          <p:nvPr/>
        </p:nvSpPr>
        <p:spPr>
          <a:xfrm>
            <a:off x="293504" y="622847"/>
            <a:ext cx="8589076" cy="523220"/>
          </a:xfrm>
          <a:prstGeom prst="rect">
            <a:avLst/>
          </a:prstGeom>
          <a:noFill/>
        </p:spPr>
        <p:txBody>
          <a:bodyPr wrap="square" rtlCol="0">
            <a:spAutoFit/>
          </a:bodyPr>
          <a:lstStyle/>
          <a:p>
            <a:pPr algn="ctr"/>
            <a:r>
              <a:rPr lang="en-US" sz="2800" b="1" dirty="0"/>
              <a:t>Dose-response</a:t>
            </a:r>
          </a:p>
        </p:txBody>
      </p:sp>
    </p:spTree>
    <p:extLst>
      <p:ext uri="{BB962C8B-B14F-4D97-AF65-F5344CB8AC3E}">
        <p14:creationId xmlns:p14="http://schemas.microsoft.com/office/powerpoint/2010/main" val="3365823904"/>
      </p:ext>
    </p:extLst>
  </p:cSld>
  <p:clrMapOvr>
    <a:masterClrMapping/>
  </p:clrMapOvr>
  <p:transition>
    <p:fade/>
  </p:transition>
</p:sld>
</file>

<file path=ppt/theme/theme1.xml><?xml version="1.0" encoding="utf-8"?>
<a:theme xmlns:a="http://schemas.openxmlformats.org/drawingml/2006/main" name="ATSDR_Divisions_PPT_light_REVISED(">
  <a:themeElements>
    <a:clrScheme name="ATSDR Light PPT Colors">
      <a:dk1>
        <a:srgbClr val="0039A6"/>
      </a:dk1>
      <a:lt1>
        <a:srgbClr val="FFFFFF"/>
      </a:lt1>
      <a:dk2>
        <a:srgbClr val="3077FF"/>
      </a:dk2>
      <a:lt2>
        <a:srgbClr val="4B4B4B"/>
      </a:lt2>
      <a:accent1>
        <a:srgbClr val="0039A6"/>
      </a:accent1>
      <a:accent2>
        <a:srgbClr val="7CA295"/>
      </a:accent2>
      <a:accent3>
        <a:srgbClr val="007D57"/>
      </a:accent3>
      <a:accent4>
        <a:srgbClr val="9A3B26"/>
      </a:accent4>
      <a:accent5>
        <a:srgbClr val="7F7F7F"/>
      </a:accent5>
      <a:accent6>
        <a:srgbClr val="4983F2"/>
      </a:accent6>
      <a:hlink>
        <a:srgbClr val="002060"/>
      </a:hlink>
      <a:folHlink>
        <a:srgbClr val="0053F2"/>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17.xml.rels><?xml version="1.0" encoding="UTF-8" standalone="yes"?>
<Relationships xmlns="http://schemas.openxmlformats.org/package/2006/relationships"><Relationship Id="rId1" Type="http://schemas.openxmlformats.org/officeDocument/2006/relationships/customXmlProps" Target="itemProps117.xml"/></Relationships>
</file>

<file path=customXml/_rels/item118.xml.rels><?xml version="1.0" encoding="UTF-8" standalone="yes"?>
<Relationships xmlns="http://schemas.openxmlformats.org/package/2006/relationships"><Relationship Id="rId1" Type="http://schemas.openxmlformats.org/officeDocument/2006/relationships/customXmlProps" Target="itemProps118.xml"/></Relationships>
</file>

<file path=customXml/_rels/item119.xml.rels><?xml version="1.0" encoding="UTF-8" standalone="yes"?>
<Relationships xmlns="http://schemas.openxmlformats.org/package/2006/relationships"><Relationship Id="rId1" Type="http://schemas.openxmlformats.org/officeDocument/2006/relationships/customXmlProps" Target="itemProps119.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20.xml.rels><?xml version="1.0" encoding="UTF-8" standalone="yes"?>
<Relationships xmlns="http://schemas.openxmlformats.org/package/2006/relationships"><Relationship Id="rId1" Type="http://schemas.openxmlformats.org/officeDocument/2006/relationships/customXmlProps" Target="itemProps120.xml"/></Relationships>
</file>

<file path=customXml/_rels/item121.xml.rels><?xml version="1.0" encoding="UTF-8" standalone="yes"?>
<Relationships xmlns="http://schemas.openxmlformats.org/package/2006/relationships"><Relationship Id="rId1" Type="http://schemas.openxmlformats.org/officeDocument/2006/relationships/customXmlProps" Target="itemProps121.xml"/></Relationships>
</file>

<file path=customXml/_rels/item122.xml.rels><?xml version="1.0" encoding="UTF-8" standalone="yes"?>
<Relationships xmlns="http://schemas.openxmlformats.org/package/2006/relationships"><Relationship Id="rId1" Type="http://schemas.openxmlformats.org/officeDocument/2006/relationships/customXmlProps" Target="itemProps122.xml"/></Relationships>
</file>

<file path=customXml/_rels/item123.xml.rels><?xml version="1.0" encoding="UTF-8" standalone="yes"?>
<Relationships xmlns="http://schemas.openxmlformats.org/package/2006/relationships"><Relationship Id="rId1" Type="http://schemas.openxmlformats.org/officeDocument/2006/relationships/customXmlProps" Target="itemProps123.xml"/></Relationships>
</file>

<file path=customXml/_rels/item124.xml.rels><?xml version="1.0" encoding="UTF-8" standalone="yes"?>
<Relationships xmlns="http://schemas.openxmlformats.org/package/2006/relationships"><Relationship Id="rId1" Type="http://schemas.openxmlformats.org/officeDocument/2006/relationships/customXmlProps" Target="itemProps124.xml"/></Relationships>
</file>

<file path=customXml/_rels/item125.xml.rels><?xml version="1.0" encoding="UTF-8" standalone="yes"?>
<Relationships xmlns="http://schemas.openxmlformats.org/package/2006/relationships"><Relationship Id="rId1" Type="http://schemas.openxmlformats.org/officeDocument/2006/relationships/customXmlProps" Target="itemProps125.xml"/></Relationships>
</file>

<file path=customXml/_rels/item126.xml.rels><?xml version="1.0" encoding="UTF-8" standalone="yes"?>
<Relationships xmlns="http://schemas.openxmlformats.org/package/2006/relationships"><Relationship Id="rId1" Type="http://schemas.openxmlformats.org/officeDocument/2006/relationships/customXmlProps" Target="itemProps126.xml"/></Relationships>
</file>

<file path=customXml/_rels/item127.xml.rels><?xml version="1.0" encoding="UTF-8" standalone="yes"?>
<Relationships xmlns="http://schemas.openxmlformats.org/package/2006/relationships"><Relationship Id="rId1" Type="http://schemas.openxmlformats.org/officeDocument/2006/relationships/customXmlProps" Target="itemProps127.xml"/></Relationships>
</file>

<file path=customXml/_rels/item128.xml.rels><?xml version="1.0" encoding="UTF-8" standalone="yes"?>
<Relationships xmlns="http://schemas.openxmlformats.org/package/2006/relationships"><Relationship Id="rId1" Type="http://schemas.openxmlformats.org/officeDocument/2006/relationships/customXmlProps" Target="itemProps128.xml"/></Relationships>
</file>

<file path=customXml/_rels/item129.xml.rels><?xml version="1.0" encoding="UTF-8" standalone="yes"?>
<Relationships xmlns="http://schemas.openxmlformats.org/package/2006/relationships"><Relationship Id="rId1" Type="http://schemas.openxmlformats.org/officeDocument/2006/relationships/customXmlProps" Target="itemProps129.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30.xml.rels><?xml version="1.0" encoding="UTF-8" standalone="yes"?>
<Relationships xmlns="http://schemas.openxmlformats.org/package/2006/relationships"><Relationship Id="rId1" Type="http://schemas.openxmlformats.org/officeDocument/2006/relationships/customXmlProps" Target="itemProps130.xml"/></Relationships>
</file>

<file path=customXml/_rels/item131.xml.rels><?xml version="1.0" encoding="UTF-8" standalone="yes"?>
<Relationships xmlns="http://schemas.openxmlformats.org/package/2006/relationships"><Relationship Id="rId1" Type="http://schemas.openxmlformats.org/officeDocument/2006/relationships/customXmlProps" Target="itemProps131.xml"/></Relationships>
</file>

<file path=customXml/_rels/item132.xml.rels><?xml version="1.0" encoding="UTF-8" standalone="yes"?>
<Relationships xmlns="http://schemas.openxmlformats.org/package/2006/relationships"><Relationship Id="rId1" Type="http://schemas.openxmlformats.org/officeDocument/2006/relationships/customXmlProps" Target="itemProps132.xml"/></Relationships>
</file>

<file path=customXml/_rels/item133.xml.rels><?xml version="1.0" encoding="UTF-8" standalone="yes"?>
<Relationships xmlns="http://schemas.openxmlformats.org/package/2006/relationships"><Relationship Id="rId1" Type="http://schemas.openxmlformats.org/officeDocument/2006/relationships/customXmlProps" Target="itemProps133.xml"/></Relationships>
</file>

<file path=customXml/_rels/item134.xml.rels><?xml version="1.0" encoding="UTF-8" standalone="yes"?>
<Relationships xmlns="http://schemas.openxmlformats.org/package/2006/relationships"><Relationship Id="rId1" Type="http://schemas.openxmlformats.org/officeDocument/2006/relationships/customXmlProps" Target="itemProps134.xml"/></Relationships>
</file>

<file path=customXml/_rels/item135.xml.rels><?xml version="1.0" encoding="UTF-8" standalone="yes"?>
<Relationships xmlns="http://schemas.openxmlformats.org/package/2006/relationships"><Relationship Id="rId1" Type="http://schemas.openxmlformats.org/officeDocument/2006/relationships/customXmlProps" Target="itemProps135.xml"/></Relationships>
</file>

<file path=customXml/_rels/item136.xml.rels><?xml version="1.0" encoding="UTF-8" standalone="yes"?>
<Relationships xmlns="http://schemas.openxmlformats.org/package/2006/relationships"><Relationship Id="rId1" Type="http://schemas.openxmlformats.org/officeDocument/2006/relationships/customXmlProps" Target="itemProps136.xml"/></Relationships>
</file>

<file path=customXml/_rels/item137.xml.rels><?xml version="1.0" encoding="UTF-8" standalone="yes"?>
<Relationships xmlns="http://schemas.openxmlformats.org/package/2006/relationships"><Relationship Id="rId1" Type="http://schemas.openxmlformats.org/officeDocument/2006/relationships/customXmlProps" Target="itemProps137.xml"/></Relationships>
</file>

<file path=customXml/_rels/item138.xml.rels><?xml version="1.0" encoding="UTF-8" standalone="yes"?>
<Relationships xmlns="http://schemas.openxmlformats.org/package/2006/relationships"><Relationship Id="rId1" Type="http://schemas.openxmlformats.org/officeDocument/2006/relationships/customXmlProps" Target="itemProps138.xml"/></Relationships>
</file>

<file path=customXml/_rels/item139.xml.rels><?xml version="1.0" encoding="UTF-8" standalone="yes"?>
<Relationships xmlns="http://schemas.openxmlformats.org/package/2006/relationships"><Relationship Id="rId1" Type="http://schemas.openxmlformats.org/officeDocument/2006/relationships/customXmlProps" Target="itemProps139.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40.xml.rels><?xml version="1.0" encoding="UTF-8" standalone="yes"?>
<Relationships xmlns="http://schemas.openxmlformats.org/package/2006/relationships"><Relationship Id="rId1" Type="http://schemas.openxmlformats.org/officeDocument/2006/relationships/customXmlProps" Target="itemProps140.xml"/></Relationships>
</file>

<file path=customXml/_rels/item141.xml.rels><?xml version="1.0" encoding="UTF-8" standalone="yes"?>
<Relationships xmlns="http://schemas.openxmlformats.org/package/2006/relationships"><Relationship Id="rId1" Type="http://schemas.openxmlformats.org/officeDocument/2006/relationships/customXmlProps" Target="itemProps141.xml"/></Relationships>
</file>

<file path=customXml/_rels/item142.xml.rels><?xml version="1.0" encoding="UTF-8" standalone="yes"?>
<Relationships xmlns="http://schemas.openxmlformats.org/package/2006/relationships"><Relationship Id="rId1" Type="http://schemas.openxmlformats.org/officeDocument/2006/relationships/customXmlProps" Target="itemProps142.xml"/></Relationships>
</file>

<file path=customXml/_rels/item143.xml.rels><?xml version="1.0" encoding="UTF-8" standalone="yes"?>
<Relationships xmlns="http://schemas.openxmlformats.org/package/2006/relationships"><Relationship Id="rId1" Type="http://schemas.openxmlformats.org/officeDocument/2006/relationships/customXmlProps" Target="itemProps143.xml"/></Relationships>
</file>

<file path=customXml/_rels/item144.xml.rels><?xml version="1.0" encoding="UTF-8" standalone="yes"?>
<Relationships xmlns="http://schemas.openxmlformats.org/package/2006/relationships"><Relationship Id="rId1" Type="http://schemas.openxmlformats.org/officeDocument/2006/relationships/customXmlProps" Target="itemProps144.xml"/></Relationships>
</file>

<file path=customXml/_rels/item145.xml.rels><?xml version="1.0" encoding="UTF-8" standalone="yes"?>
<Relationships xmlns="http://schemas.openxmlformats.org/package/2006/relationships"><Relationship Id="rId1" Type="http://schemas.openxmlformats.org/officeDocument/2006/relationships/customXmlProps" Target="itemProps145.xml"/></Relationships>
</file>

<file path=customXml/_rels/item146.xml.rels><?xml version="1.0" encoding="UTF-8" standalone="yes"?>
<Relationships xmlns="http://schemas.openxmlformats.org/package/2006/relationships"><Relationship Id="rId1" Type="http://schemas.openxmlformats.org/officeDocument/2006/relationships/customXmlProps" Target="itemProps146.xml"/></Relationships>
</file>

<file path=customXml/_rels/item147.xml.rels><?xml version="1.0" encoding="UTF-8" standalone="yes"?>
<Relationships xmlns="http://schemas.openxmlformats.org/package/2006/relationships"><Relationship Id="rId1" Type="http://schemas.openxmlformats.org/officeDocument/2006/relationships/customXmlProps" Target="itemProps147.xml"/></Relationships>
</file>

<file path=customXml/_rels/item148.xml.rels><?xml version="1.0" encoding="UTF-8" standalone="yes"?>
<Relationships xmlns="http://schemas.openxmlformats.org/package/2006/relationships"><Relationship Id="rId1" Type="http://schemas.openxmlformats.org/officeDocument/2006/relationships/customXmlProps" Target="itemProps148.xml"/></Relationships>
</file>

<file path=customXml/_rels/item149.xml.rels><?xml version="1.0" encoding="UTF-8" standalone="yes"?>
<Relationships xmlns="http://schemas.openxmlformats.org/package/2006/relationships"><Relationship Id="rId1" Type="http://schemas.openxmlformats.org/officeDocument/2006/relationships/customXmlProps" Target="itemProps149.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50.xml.rels><?xml version="1.0" encoding="UTF-8" standalone="yes"?>
<Relationships xmlns="http://schemas.openxmlformats.org/package/2006/relationships"><Relationship Id="rId1" Type="http://schemas.openxmlformats.org/officeDocument/2006/relationships/customXmlProps" Target="itemProps150.xml"/></Relationships>
</file>

<file path=customXml/_rels/item151.xml.rels><?xml version="1.0" encoding="UTF-8" standalone="yes"?>
<Relationships xmlns="http://schemas.openxmlformats.org/package/2006/relationships"><Relationship Id="rId1" Type="http://schemas.openxmlformats.org/officeDocument/2006/relationships/customXmlProps" Target="itemProps151.xml"/></Relationships>
</file>

<file path=customXml/_rels/item152.xml.rels><?xml version="1.0" encoding="UTF-8" standalone="yes"?>
<Relationships xmlns="http://schemas.openxmlformats.org/package/2006/relationships"><Relationship Id="rId1" Type="http://schemas.openxmlformats.org/officeDocument/2006/relationships/customXmlProps" Target="itemProps152.xml"/></Relationships>
</file>

<file path=customXml/_rels/item153.xml.rels><?xml version="1.0" encoding="UTF-8" standalone="yes"?>
<Relationships xmlns="http://schemas.openxmlformats.org/package/2006/relationships"><Relationship Id="rId1" Type="http://schemas.openxmlformats.org/officeDocument/2006/relationships/customXmlProps" Target="itemProps153.xml"/></Relationships>
</file>

<file path=customXml/_rels/item154.xml.rels><?xml version="1.0" encoding="UTF-8" standalone="yes"?>
<Relationships xmlns="http://schemas.openxmlformats.org/package/2006/relationships"><Relationship Id="rId1" Type="http://schemas.openxmlformats.org/officeDocument/2006/relationships/customXmlProps" Target="itemProps154.xml"/></Relationships>
</file>

<file path=customXml/_rels/item155.xml.rels><?xml version="1.0" encoding="UTF-8" standalone="yes"?>
<Relationships xmlns="http://schemas.openxmlformats.org/package/2006/relationships"><Relationship Id="rId1" Type="http://schemas.openxmlformats.org/officeDocument/2006/relationships/customXmlProps" Target="itemProps155.xml"/></Relationships>
</file>

<file path=customXml/_rels/item156.xml.rels><?xml version="1.0" encoding="UTF-8" standalone="yes"?>
<Relationships xmlns="http://schemas.openxmlformats.org/package/2006/relationships"><Relationship Id="rId1" Type="http://schemas.openxmlformats.org/officeDocument/2006/relationships/customXmlProps" Target="itemProps156.xml"/></Relationships>
</file>

<file path=customXml/_rels/item157.xml.rels><?xml version="1.0" encoding="UTF-8" standalone="yes"?>
<Relationships xmlns="http://schemas.openxmlformats.org/package/2006/relationships"><Relationship Id="rId1" Type="http://schemas.openxmlformats.org/officeDocument/2006/relationships/customXmlProps" Target="itemProps157.xml"/></Relationships>
</file>

<file path=customXml/_rels/item158.xml.rels><?xml version="1.0" encoding="UTF-8" standalone="yes"?>
<Relationships xmlns="http://schemas.openxmlformats.org/package/2006/relationships"><Relationship Id="rId1" Type="http://schemas.openxmlformats.org/officeDocument/2006/relationships/customXmlProps" Target="itemProps158.xml"/></Relationships>
</file>

<file path=customXml/_rels/item159.xml.rels><?xml version="1.0" encoding="UTF-8" standalone="yes"?>
<Relationships xmlns="http://schemas.openxmlformats.org/package/2006/relationships"><Relationship Id="rId1" Type="http://schemas.openxmlformats.org/officeDocument/2006/relationships/customXmlProps" Target="itemProps159.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60.xml.rels><?xml version="1.0" encoding="UTF-8" standalone="yes"?>
<Relationships xmlns="http://schemas.openxmlformats.org/package/2006/relationships"><Relationship Id="rId1" Type="http://schemas.openxmlformats.org/officeDocument/2006/relationships/customXmlProps" Target="itemProps160.xml"/></Relationships>
</file>

<file path=customXml/_rels/item161.xml.rels><?xml version="1.0" encoding="UTF-8" standalone="yes"?>
<Relationships xmlns="http://schemas.openxmlformats.org/package/2006/relationships"><Relationship Id="rId1" Type="http://schemas.openxmlformats.org/officeDocument/2006/relationships/customXmlProps" Target="itemProps161.xml"/></Relationships>
</file>

<file path=customXml/_rels/item162.xml.rels><?xml version="1.0" encoding="UTF-8" standalone="yes"?>
<Relationships xmlns="http://schemas.openxmlformats.org/package/2006/relationships"><Relationship Id="rId1" Type="http://schemas.openxmlformats.org/officeDocument/2006/relationships/customXmlProps" Target="itemProps162.xml"/></Relationships>
</file>

<file path=customXml/_rels/item163.xml.rels><?xml version="1.0" encoding="UTF-8" standalone="yes"?>
<Relationships xmlns="http://schemas.openxmlformats.org/package/2006/relationships"><Relationship Id="rId1" Type="http://schemas.openxmlformats.org/officeDocument/2006/relationships/customXmlProps" Target="itemProps163.xml"/></Relationships>
</file>

<file path=customXml/_rels/item164.xml.rels><?xml version="1.0" encoding="UTF-8" standalone="yes"?>
<Relationships xmlns="http://schemas.openxmlformats.org/package/2006/relationships"><Relationship Id="rId1" Type="http://schemas.openxmlformats.org/officeDocument/2006/relationships/customXmlProps" Target="itemProps164.xml"/></Relationships>
</file>

<file path=customXml/_rels/item165.xml.rels><?xml version="1.0" encoding="UTF-8" standalone="yes"?>
<Relationships xmlns="http://schemas.openxmlformats.org/package/2006/relationships"><Relationship Id="rId1" Type="http://schemas.openxmlformats.org/officeDocument/2006/relationships/customXmlProps" Target="itemProps165.xml"/></Relationships>
</file>

<file path=customXml/_rels/item166.xml.rels><?xml version="1.0" encoding="UTF-8" standalone="yes"?>
<Relationships xmlns="http://schemas.openxmlformats.org/package/2006/relationships"><Relationship Id="rId1" Type="http://schemas.openxmlformats.org/officeDocument/2006/relationships/customXmlProps" Target="itemProps166.xml"/></Relationships>
</file>

<file path=customXml/_rels/item167.xml.rels><?xml version="1.0" encoding="UTF-8" standalone="yes"?>
<Relationships xmlns="http://schemas.openxmlformats.org/package/2006/relationships"><Relationship Id="rId1" Type="http://schemas.openxmlformats.org/officeDocument/2006/relationships/customXmlProps" Target="itemProps167.xml"/></Relationships>
</file>

<file path=customXml/_rels/item168.xml.rels><?xml version="1.0" encoding="UTF-8" standalone="yes"?>
<Relationships xmlns="http://schemas.openxmlformats.org/package/2006/relationships"><Relationship Id="rId1" Type="http://schemas.openxmlformats.org/officeDocument/2006/relationships/customXmlProps" Target="itemProps168.xml"/></Relationships>
</file>

<file path=customXml/_rels/item169.xml.rels><?xml version="1.0" encoding="UTF-8" standalone="yes"?>
<Relationships xmlns="http://schemas.openxmlformats.org/package/2006/relationships"><Relationship Id="rId1" Type="http://schemas.openxmlformats.org/officeDocument/2006/relationships/customXmlProps" Target="itemProps169.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70.xml.rels><?xml version="1.0" encoding="UTF-8" standalone="yes"?>
<Relationships xmlns="http://schemas.openxmlformats.org/package/2006/relationships"><Relationship Id="rId1" Type="http://schemas.openxmlformats.org/officeDocument/2006/relationships/customXmlProps" Target="itemProps170.xml"/></Relationships>
</file>

<file path=customXml/_rels/item171.xml.rels><?xml version="1.0" encoding="UTF-8" standalone="yes"?>
<Relationships xmlns="http://schemas.openxmlformats.org/package/2006/relationships"><Relationship Id="rId1" Type="http://schemas.openxmlformats.org/officeDocument/2006/relationships/customXmlProps" Target="itemProps171.xml"/></Relationships>
</file>

<file path=customXml/_rels/item172.xml.rels><?xml version="1.0" encoding="UTF-8" standalone="yes"?>
<Relationships xmlns="http://schemas.openxmlformats.org/package/2006/relationships"><Relationship Id="rId1" Type="http://schemas.openxmlformats.org/officeDocument/2006/relationships/customXmlProps" Target="itemProps172.xml"/></Relationships>
</file>

<file path=customXml/_rels/item173.xml.rels><?xml version="1.0" encoding="UTF-8" standalone="yes"?>
<Relationships xmlns="http://schemas.openxmlformats.org/package/2006/relationships"><Relationship Id="rId1" Type="http://schemas.openxmlformats.org/officeDocument/2006/relationships/customXmlProps" Target="itemProps173.xml"/></Relationships>
</file>

<file path=customXml/_rels/item174.xml.rels><?xml version="1.0" encoding="UTF-8" standalone="yes"?>
<Relationships xmlns="http://schemas.openxmlformats.org/package/2006/relationships"><Relationship Id="rId1" Type="http://schemas.openxmlformats.org/officeDocument/2006/relationships/customXmlProps" Target="itemProps174.xml"/></Relationships>
</file>

<file path=customXml/_rels/item175.xml.rels><?xml version="1.0" encoding="UTF-8" standalone="yes"?>
<Relationships xmlns="http://schemas.openxmlformats.org/package/2006/relationships"><Relationship Id="rId1" Type="http://schemas.openxmlformats.org/officeDocument/2006/relationships/customXmlProps" Target="itemProps175.xml"/></Relationships>
</file>

<file path=customXml/_rels/item176.xml.rels><?xml version="1.0" encoding="UTF-8" standalone="yes"?>
<Relationships xmlns="http://schemas.openxmlformats.org/package/2006/relationships"><Relationship Id="rId1" Type="http://schemas.openxmlformats.org/officeDocument/2006/relationships/customXmlProps" Target="itemProps176.xml"/></Relationships>
</file>

<file path=customXml/_rels/item177.xml.rels><?xml version="1.0" encoding="UTF-8" standalone="yes"?>
<Relationships xmlns="http://schemas.openxmlformats.org/package/2006/relationships"><Relationship Id="rId1" Type="http://schemas.openxmlformats.org/officeDocument/2006/relationships/customXmlProps" Target="itemProps177.xml"/></Relationships>
</file>

<file path=customXml/_rels/item178.xml.rels><?xml version="1.0" encoding="UTF-8" standalone="yes"?>
<Relationships xmlns="http://schemas.openxmlformats.org/package/2006/relationships"><Relationship Id="rId1" Type="http://schemas.openxmlformats.org/officeDocument/2006/relationships/customXmlProps" Target="itemProps178.xml"/></Relationships>
</file>

<file path=customXml/_rels/item179.xml.rels><?xml version="1.0" encoding="UTF-8" standalone="yes"?>
<Relationships xmlns="http://schemas.openxmlformats.org/package/2006/relationships"><Relationship Id="rId1" Type="http://schemas.openxmlformats.org/officeDocument/2006/relationships/customXmlProps" Target="itemProps179.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80.xml.rels><?xml version="1.0" encoding="UTF-8" standalone="yes"?>
<Relationships xmlns="http://schemas.openxmlformats.org/package/2006/relationships"><Relationship Id="rId1" Type="http://schemas.openxmlformats.org/officeDocument/2006/relationships/customXmlProps" Target="itemProps180.xml"/></Relationships>
</file>

<file path=customXml/_rels/item181.xml.rels><?xml version="1.0" encoding="UTF-8" standalone="yes"?>
<Relationships xmlns="http://schemas.openxmlformats.org/package/2006/relationships"><Relationship Id="rId1" Type="http://schemas.openxmlformats.org/officeDocument/2006/relationships/customXmlProps" Target="itemProps181.xml"/></Relationships>
</file>

<file path=customXml/_rels/item182.xml.rels><?xml version="1.0" encoding="UTF-8" standalone="yes"?>
<Relationships xmlns="http://schemas.openxmlformats.org/package/2006/relationships"><Relationship Id="rId1" Type="http://schemas.openxmlformats.org/officeDocument/2006/relationships/customXmlProps" Target="itemProps182.xml"/></Relationships>
</file>

<file path=customXml/_rels/item183.xml.rels><?xml version="1.0" encoding="UTF-8" standalone="yes"?>
<Relationships xmlns="http://schemas.openxmlformats.org/package/2006/relationships"><Relationship Id="rId1" Type="http://schemas.openxmlformats.org/officeDocument/2006/relationships/customXmlProps" Target="itemProps183.xml"/></Relationships>
</file>

<file path=customXml/_rels/item184.xml.rels><?xml version="1.0" encoding="UTF-8" standalone="yes"?>
<Relationships xmlns="http://schemas.openxmlformats.org/package/2006/relationships"><Relationship Id="rId1" Type="http://schemas.openxmlformats.org/officeDocument/2006/relationships/customXmlProps" Target="itemProps184.xml"/></Relationships>
</file>

<file path=customXml/_rels/item185.xml.rels><?xml version="1.0" encoding="UTF-8" standalone="yes"?>
<Relationships xmlns="http://schemas.openxmlformats.org/package/2006/relationships"><Relationship Id="rId1" Type="http://schemas.openxmlformats.org/officeDocument/2006/relationships/customXmlProps" Target="itemProps185.xml"/></Relationships>
</file>

<file path=customXml/_rels/item186.xml.rels><?xml version="1.0" encoding="UTF-8" standalone="yes"?>
<Relationships xmlns="http://schemas.openxmlformats.org/package/2006/relationships"><Relationship Id="rId1" Type="http://schemas.openxmlformats.org/officeDocument/2006/relationships/customXmlProps" Target="itemProps186.xml"/></Relationships>
</file>

<file path=customXml/_rels/item187.xml.rels><?xml version="1.0" encoding="UTF-8" standalone="yes"?>
<Relationships xmlns="http://schemas.openxmlformats.org/package/2006/relationships"><Relationship Id="rId1" Type="http://schemas.openxmlformats.org/officeDocument/2006/relationships/customXmlProps" Target="itemProps187.xml"/></Relationships>
</file>

<file path=customXml/_rels/item188.xml.rels><?xml version="1.0" encoding="UTF-8" standalone="yes"?>
<Relationships xmlns="http://schemas.openxmlformats.org/package/2006/relationships"><Relationship Id="rId1" Type="http://schemas.openxmlformats.org/officeDocument/2006/relationships/customXmlProps" Target="itemProps188.xml"/></Relationships>
</file>

<file path=customXml/_rels/item189.xml.rels><?xml version="1.0" encoding="UTF-8" standalone="yes"?>
<Relationships xmlns="http://schemas.openxmlformats.org/package/2006/relationships"><Relationship Id="rId1" Type="http://schemas.openxmlformats.org/officeDocument/2006/relationships/customXmlProps" Target="itemProps189.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190.xml.rels><?xml version="1.0" encoding="UTF-8" standalone="yes"?>
<Relationships xmlns="http://schemas.openxmlformats.org/package/2006/relationships"><Relationship Id="rId1" Type="http://schemas.openxmlformats.org/officeDocument/2006/relationships/customXmlProps" Target="itemProps190.xml"/></Relationships>
</file>

<file path=customXml/_rels/item191.xml.rels><?xml version="1.0" encoding="UTF-8" standalone="yes"?>
<Relationships xmlns="http://schemas.openxmlformats.org/package/2006/relationships"><Relationship Id="rId1" Type="http://schemas.openxmlformats.org/officeDocument/2006/relationships/customXmlProps" Target="itemProps191.xml"/></Relationships>
</file>

<file path=customXml/_rels/item192.xml.rels><?xml version="1.0" encoding="UTF-8" standalone="yes"?>
<Relationships xmlns="http://schemas.openxmlformats.org/package/2006/relationships"><Relationship Id="rId1" Type="http://schemas.openxmlformats.org/officeDocument/2006/relationships/customXmlProps" Target="itemProps192.xml"/></Relationships>
</file>

<file path=customXml/_rels/item193.xml.rels><?xml version="1.0" encoding="UTF-8" standalone="yes"?>
<Relationships xmlns="http://schemas.openxmlformats.org/package/2006/relationships"><Relationship Id="rId1" Type="http://schemas.openxmlformats.org/officeDocument/2006/relationships/customXmlProps" Target="itemProps193.xml"/></Relationships>
</file>

<file path=customXml/_rels/item194.xml.rels><?xml version="1.0" encoding="UTF-8" standalone="yes"?>
<Relationships xmlns="http://schemas.openxmlformats.org/package/2006/relationships"><Relationship Id="rId1" Type="http://schemas.openxmlformats.org/officeDocument/2006/relationships/customXmlProps" Target="itemProps194.xml"/></Relationships>
</file>

<file path=customXml/_rels/item195.xml.rels><?xml version="1.0" encoding="UTF-8" standalone="yes"?>
<Relationships xmlns="http://schemas.openxmlformats.org/package/2006/relationships"><Relationship Id="rId1" Type="http://schemas.openxmlformats.org/officeDocument/2006/relationships/customXmlProps" Target="itemProps195.xml"/></Relationships>
</file>

<file path=customXml/_rels/item196.xml.rels><?xml version="1.0" encoding="UTF-8" standalone="yes"?>
<Relationships xmlns="http://schemas.openxmlformats.org/package/2006/relationships"><Relationship Id="rId1" Type="http://schemas.openxmlformats.org/officeDocument/2006/relationships/customXmlProps" Target="itemProps196.xml"/></Relationships>
</file>

<file path=customXml/_rels/item197.xml.rels><?xml version="1.0" encoding="UTF-8" standalone="yes"?>
<Relationships xmlns="http://schemas.openxmlformats.org/package/2006/relationships"><Relationship Id="rId1" Type="http://schemas.openxmlformats.org/officeDocument/2006/relationships/customXmlProps" Target="itemProps197.xml"/></Relationships>
</file>

<file path=customXml/_rels/item198.xml.rels><?xml version="1.0" encoding="UTF-8" standalone="yes"?>
<Relationships xmlns="http://schemas.openxmlformats.org/package/2006/relationships"><Relationship Id="rId1" Type="http://schemas.openxmlformats.org/officeDocument/2006/relationships/customXmlProps" Target="itemProps198.xml"/></Relationships>
</file>

<file path=customXml/_rels/item199.xml.rels><?xml version="1.0" encoding="UTF-8" standalone="yes"?>
<Relationships xmlns="http://schemas.openxmlformats.org/package/2006/relationships"><Relationship Id="rId1" Type="http://schemas.openxmlformats.org/officeDocument/2006/relationships/customXmlProps" Target="itemProps19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00.xml.rels><?xml version="1.0" encoding="UTF-8" standalone="yes"?>
<Relationships xmlns="http://schemas.openxmlformats.org/package/2006/relationships"><Relationship Id="rId1" Type="http://schemas.openxmlformats.org/officeDocument/2006/relationships/customXmlProps" Target="itemProps200.xml"/></Relationships>
</file>

<file path=customXml/_rels/item201.xml.rels><?xml version="1.0" encoding="UTF-8" standalone="yes"?>
<Relationships xmlns="http://schemas.openxmlformats.org/package/2006/relationships"><Relationship Id="rId1" Type="http://schemas.openxmlformats.org/officeDocument/2006/relationships/customXmlProps" Target="itemProps201.xml"/></Relationships>
</file>

<file path=customXml/_rels/item202.xml.rels><?xml version="1.0" encoding="UTF-8" standalone="yes"?>
<Relationships xmlns="http://schemas.openxmlformats.org/package/2006/relationships"><Relationship Id="rId1" Type="http://schemas.openxmlformats.org/officeDocument/2006/relationships/customXmlProps" Target="itemProps202.xml"/></Relationships>
</file>

<file path=customXml/_rels/item203.xml.rels><?xml version="1.0" encoding="UTF-8" standalone="yes"?>
<Relationships xmlns="http://schemas.openxmlformats.org/package/2006/relationships"><Relationship Id="rId1" Type="http://schemas.openxmlformats.org/officeDocument/2006/relationships/customXmlProps" Target="itemProps203.xml"/></Relationships>
</file>

<file path=customXml/_rels/item204.xml.rels><?xml version="1.0" encoding="UTF-8" standalone="yes"?>
<Relationships xmlns="http://schemas.openxmlformats.org/package/2006/relationships"><Relationship Id="rId1" Type="http://schemas.openxmlformats.org/officeDocument/2006/relationships/customXmlProps" Target="itemProps204.xml"/></Relationships>
</file>

<file path=customXml/_rels/item205.xml.rels><?xml version="1.0" encoding="UTF-8" standalone="yes"?>
<Relationships xmlns="http://schemas.openxmlformats.org/package/2006/relationships"><Relationship Id="rId1" Type="http://schemas.openxmlformats.org/officeDocument/2006/relationships/customXmlProps" Target="itemProps205.xml"/></Relationships>
</file>

<file path=customXml/_rels/item206.xml.rels><?xml version="1.0" encoding="UTF-8" standalone="yes"?>
<Relationships xmlns="http://schemas.openxmlformats.org/package/2006/relationships"><Relationship Id="rId1" Type="http://schemas.openxmlformats.org/officeDocument/2006/relationships/customXmlProps" Target="itemProps206.xml"/></Relationships>
</file>

<file path=customXml/_rels/item207.xml.rels><?xml version="1.0" encoding="UTF-8" standalone="yes"?>
<Relationships xmlns="http://schemas.openxmlformats.org/package/2006/relationships"><Relationship Id="rId1" Type="http://schemas.openxmlformats.org/officeDocument/2006/relationships/customXmlProps" Target="itemProps207.xml"/></Relationships>
</file>

<file path=customXml/_rels/item208.xml.rels><?xml version="1.0" encoding="UTF-8" standalone="yes"?>
<Relationships xmlns="http://schemas.openxmlformats.org/package/2006/relationships"><Relationship Id="rId1" Type="http://schemas.openxmlformats.org/officeDocument/2006/relationships/customXmlProps" Target="itemProps208.xml"/></Relationships>
</file>

<file path=customXml/_rels/item209.xml.rels><?xml version="1.0" encoding="UTF-8" standalone="yes"?>
<Relationships xmlns="http://schemas.openxmlformats.org/package/2006/relationships"><Relationship Id="rId1" Type="http://schemas.openxmlformats.org/officeDocument/2006/relationships/customXmlProps" Target="itemProps209.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10.xml.rels><?xml version="1.0" encoding="UTF-8" standalone="yes"?>
<Relationships xmlns="http://schemas.openxmlformats.org/package/2006/relationships"><Relationship Id="rId1" Type="http://schemas.openxmlformats.org/officeDocument/2006/relationships/customXmlProps" Target="itemProps210.xml"/></Relationships>
</file>

<file path=customXml/_rels/item211.xml.rels><?xml version="1.0" encoding="UTF-8" standalone="yes"?>
<Relationships xmlns="http://schemas.openxmlformats.org/package/2006/relationships"><Relationship Id="rId1" Type="http://schemas.openxmlformats.org/officeDocument/2006/relationships/customXmlProps" Target="itemProps211.xml"/></Relationships>
</file>

<file path=customXml/_rels/item212.xml.rels><?xml version="1.0" encoding="UTF-8" standalone="yes"?>
<Relationships xmlns="http://schemas.openxmlformats.org/package/2006/relationships"><Relationship Id="rId1" Type="http://schemas.openxmlformats.org/officeDocument/2006/relationships/customXmlProps" Target="itemProps212.xml"/></Relationships>
</file>

<file path=customXml/_rels/item213.xml.rels><?xml version="1.0" encoding="UTF-8" standalone="yes"?>
<Relationships xmlns="http://schemas.openxmlformats.org/package/2006/relationships"><Relationship Id="rId1" Type="http://schemas.openxmlformats.org/officeDocument/2006/relationships/customXmlProps" Target="itemProps213.xml"/></Relationships>
</file>

<file path=customXml/_rels/item214.xml.rels><?xml version="1.0" encoding="UTF-8" standalone="yes"?>
<Relationships xmlns="http://schemas.openxmlformats.org/package/2006/relationships"><Relationship Id="rId1" Type="http://schemas.openxmlformats.org/officeDocument/2006/relationships/customXmlProps" Target="itemProps214.xml"/></Relationships>
</file>

<file path=customXml/_rels/item215.xml.rels><?xml version="1.0" encoding="UTF-8" standalone="yes"?>
<Relationships xmlns="http://schemas.openxmlformats.org/package/2006/relationships"><Relationship Id="rId1" Type="http://schemas.openxmlformats.org/officeDocument/2006/relationships/customXmlProps" Target="itemProps215.xml"/></Relationships>
</file>

<file path=customXml/_rels/item216.xml.rels><?xml version="1.0" encoding="UTF-8" standalone="yes"?>
<Relationships xmlns="http://schemas.openxmlformats.org/package/2006/relationships"><Relationship Id="rId1" Type="http://schemas.openxmlformats.org/officeDocument/2006/relationships/customXmlProps" Target="itemProps216.xml"/></Relationships>
</file>

<file path=customXml/_rels/item217.xml.rels><?xml version="1.0" encoding="UTF-8" standalone="yes"?>
<Relationships xmlns="http://schemas.openxmlformats.org/package/2006/relationships"><Relationship Id="rId1" Type="http://schemas.openxmlformats.org/officeDocument/2006/relationships/customXmlProps" Target="itemProps217.xml"/></Relationships>
</file>

<file path=customXml/_rels/item218.xml.rels><?xml version="1.0" encoding="UTF-8" standalone="yes"?>
<Relationships xmlns="http://schemas.openxmlformats.org/package/2006/relationships"><Relationship Id="rId1" Type="http://schemas.openxmlformats.org/officeDocument/2006/relationships/customXmlProps" Target="itemProps218.xml"/></Relationships>
</file>

<file path=customXml/_rels/item219.xml.rels><?xml version="1.0" encoding="UTF-8" standalone="yes"?>
<Relationships xmlns="http://schemas.openxmlformats.org/package/2006/relationships"><Relationship Id="rId1" Type="http://schemas.openxmlformats.org/officeDocument/2006/relationships/customXmlProps" Target="itemProps219.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20.xml.rels><?xml version="1.0" encoding="UTF-8" standalone="yes"?>
<Relationships xmlns="http://schemas.openxmlformats.org/package/2006/relationships"><Relationship Id="rId1" Type="http://schemas.openxmlformats.org/officeDocument/2006/relationships/customXmlProps" Target="itemProps220.xml"/></Relationships>
</file>

<file path=customXml/_rels/item221.xml.rels><?xml version="1.0" encoding="UTF-8" standalone="yes"?>
<Relationships xmlns="http://schemas.openxmlformats.org/package/2006/relationships"><Relationship Id="rId1" Type="http://schemas.openxmlformats.org/officeDocument/2006/relationships/customXmlProps" Target="itemProps221.xml"/></Relationships>
</file>

<file path=customXml/_rels/item222.xml.rels><?xml version="1.0" encoding="UTF-8" standalone="yes"?>
<Relationships xmlns="http://schemas.openxmlformats.org/package/2006/relationships"><Relationship Id="rId1" Type="http://schemas.openxmlformats.org/officeDocument/2006/relationships/customXmlProps" Target="itemProps222.xml"/></Relationships>
</file>

<file path=customXml/_rels/item223.xml.rels><?xml version="1.0" encoding="UTF-8" standalone="yes"?>
<Relationships xmlns="http://schemas.openxmlformats.org/package/2006/relationships"><Relationship Id="rId1" Type="http://schemas.openxmlformats.org/officeDocument/2006/relationships/customXmlProps" Target="itemProps223.xml"/></Relationships>
</file>

<file path=customXml/_rels/item224.xml.rels><?xml version="1.0" encoding="UTF-8" standalone="yes"?>
<Relationships xmlns="http://schemas.openxmlformats.org/package/2006/relationships"><Relationship Id="rId1" Type="http://schemas.openxmlformats.org/officeDocument/2006/relationships/customXmlProps" Target="itemProps224.xml"/></Relationships>
</file>

<file path=customXml/_rels/item225.xml.rels><?xml version="1.0" encoding="UTF-8" standalone="yes"?>
<Relationships xmlns="http://schemas.openxmlformats.org/package/2006/relationships"><Relationship Id="rId1" Type="http://schemas.openxmlformats.org/officeDocument/2006/relationships/customXmlProps" Target="itemProps225.xml"/></Relationships>
</file>

<file path=customXml/_rels/item226.xml.rels><?xml version="1.0" encoding="UTF-8" standalone="yes"?>
<Relationships xmlns="http://schemas.openxmlformats.org/package/2006/relationships"><Relationship Id="rId1" Type="http://schemas.openxmlformats.org/officeDocument/2006/relationships/customXmlProps" Target="itemProps226.xml"/></Relationships>
</file>

<file path=customXml/_rels/item227.xml.rels><?xml version="1.0" encoding="UTF-8" standalone="yes"?>
<Relationships xmlns="http://schemas.openxmlformats.org/package/2006/relationships"><Relationship Id="rId1" Type="http://schemas.openxmlformats.org/officeDocument/2006/relationships/customXmlProps" Target="itemProps227.xml"/></Relationships>
</file>

<file path=customXml/_rels/item228.xml.rels><?xml version="1.0" encoding="UTF-8" standalone="yes"?>
<Relationships xmlns="http://schemas.openxmlformats.org/package/2006/relationships"><Relationship Id="rId1" Type="http://schemas.openxmlformats.org/officeDocument/2006/relationships/customXmlProps" Target="itemProps228.xml"/></Relationships>
</file>

<file path=customXml/_rels/item229.xml.rels><?xml version="1.0" encoding="UTF-8" standalone="yes"?>
<Relationships xmlns="http://schemas.openxmlformats.org/package/2006/relationships"><Relationship Id="rId1" Type="http://schemas.openxmlformats.org/officeDocument/2006/relationships/customXmlProps" Target="itemProps229.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30.xml.rels><?xml version="1.0" encoding="UTF-8" standalone="yes"?>
<Relationships xmlns="http://schemas.openxmlformats.org/package/2006/relationships"><Relationship Id="rId1" Type="http://schemas.openxmlformats.org/officeDocument/2006/relationships/customXmlProps" Target="itemProps230.xml"/></Relationships>
</file>

<file path=customXml/_rels/item231.xml.rels><?xml version="1.0" encoding="UTF-8" standalone="yes"?>
<Relationships xmlns="http://schemas.openxmlformats.org/package/2006/relationships"><Relationship Id="rId1" Type="http://schemas.openxmlformats.org/officeDocument/2006/relationships/customXmlProps" Target="itemProps231.xml"/></Relationships>
</file>

<file path=customXml/_rels/item232.xml.rels><?xml version="1.0" encoding="UTF-8" standalone="yes"?>
<Relationships xmlns="http://schemas.openxmlformats.org/package/2006/relationships"><Relationship Id="rId1" Type="http://schemas.openxmlformats.org/officeDocument/2006/relationships/customXmlProps" Target="itemProps232.xml"/></Relationships>
</file>

<file path=customXml/_rels/item233.xml.rels><?xml version="1.0" encoding="UTF-8" standalone="yes"?>
<Relationships xmlns="http://schemas.openxmlformats.org/package/2006/relationships"><Relationship Id="rId1" Type="http://schemas.openxmlformats.org/officeDocument/2006/relationships/customXmlProps" Target="itemProps233.xml"/></Relationships>
</file>

<file path=customXml/_rels/item234.xml.rels><?xml version="1.0" encoding="UTF-8" standalone="yes"?>
<Relationships xmlns="http://schemas.openxmlformats.org/package/2006/relationships"><Relationship Id="rId1" Type="http://schemas.openxmlformats.org/officeDocument/2006/relationships/customXmlProps" Target="itemProps234.xml"/></Relationships>
</file>

<file path=customXml/_rels/item235.xml.rels><?xml version="1.0" encoding="UTF-8" standalone="yes"?>
<Relationships xmlns="http://schemas.openxmlformats.org/package/2006/relationships"><Relationship Id="rId1" Type="http://schemas.openxmlformats.org/officeDocument/2006/relationships/customXmlProps" Target="itemProps235.xml"/></Relationships>
</file>

<file path=customXml/_rels/item236.xml.rels><?xml version="1.0" encoding="UTF-8" standalone="yes"?>
<Relationships xmlns="http://schemas.openxmlformats.org/package/2006/relationships"><Relationship Id="rId1" Type="http://schemas.openxmlformats.org/officeDocument/2006/relationships/customXmlProps" Target="itemProps236.xml"/></Relationships>
</file>

<file path=customXml/_rels/item237.xml.rels><?xml version="1.0" encoding="UTF-8" standalone="yes"?>
<Relationships xmlns="http://schemas.openxmlformats.org/package/2006/relationships"><Relationship Id="rId1" Type="http://schemas.openxmlformats.org/officeDocument/2006/relationships/customXmlProps" Target="itemProps237.xml"/></Relationships>
</file>

<file path=customXml/_rels/item238.xml.rels><?xml version="1.0" encoding="UTF-8" standalone="yes"?>
<Relationships xmlns="http://schemas.openxmlformats.org/package/2006/relationships"><Relationship Id="rId1" Type="http://schemas.openxmlformats.org/officeDocument/2006/relationships/customXmlProps" Target="itemProps238.xml"/></Relationships>
</file>

<file path=customXml/_rels/item239.xml.rels><?xml version="1.0" encoding="UTF-8" standalone="yes"?>
<Relationships xmlns="http://schemas.openxmlformats.org/package/2006/relationships"><Relationship Id="rId1" Type="http://schemas.openxmlformats.org/officeDocument/2006/relationships/customXmlProps" Target="itemProps239.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40.xml.rels><?xml version="1.0" encoding="UTF-8" standalone="yes"?>
<Relationships xmlns="http://schemas.openxmlformats.org/package/2006/relationships"><Relationship Id="rId1" Type="http://schemas.openxmlformats.org/officeDocument/2006/relationships/customXmlProps" Target="itemProps240.xml"/></Relationships>
</file>

<file path=customXml/_rels/item241.xml.rels><?xml version="1.0" encoding="UTF-8" standalone="yes"?>
<Relationships xmlns="http://schemas.openxmlformats.org/package/2006/relationships"><Relationship Id="rId1" Type="http://schemas.openxmlformats.org/officeDocument/2006/relationships/customXmlProps" Target="itemProps241.xml"/></Relationships>
</file>

<file path=customXml/_rels/item242.xml.rels><?xml version="1.0" encoding="UTF-8" standalone="yes"?>
<Relationships xmlns="http://schemas.openxmlformats.org/package/2006/relationships"><Relationship Id="rId1" Type="http://schemas.openxmlformats.org/officeDocument/2006/relationships/customXmlProps" Target="itemProps242.xml"/></Relationships>
</file>

<file path=customXml/_rels/item243.xml.rels><?xml version="1.0" encoding="UTF-8" standalone="yes"?>
<Relationships xmlns="http://schemas.openxmlformats.org/package/2006/relationships"><Relationship Id="rId1" Type="http://schemas.openxmlformats.org/officeDocument/2006/relationships/customXmlProps" Target="itemProps243.xml"/></Relationships>
</file>

<file path=customXml/_rels/item244.xml.rels><?xml version="1.0" encoding="UTF-8" standalone="yes"?>
<Relationships xmlns="http://schemas.openxmlformats.org/package/2006/relationships"><Relationship Id="rId1" Type="http://schemas.openxmlformats.org/officeDocument/2006/relationships/customXmlProps" Target="itemProps244.xml"/></Relationships>
</file>

<file path=customXml/_rels/item245.xml.rels><?xml version="1.0" encoding="UTF-8" standalone="yes"?>
<Relationships xmlns="http://schemas.openxmlformats.org/package/2006/relationships"><Relationship Id="rId1" Type="http://schemas.openxmlformats.org/officeDocument/2006/relationships/customXmlProps" Target="itemProps245.xml"/></Relationships>
</file>

<file path=customXml/_rels/item246.xml.rels><?xml version="1.0" encoding="UTF-8" standalone="yes"?>
<Relationships xmlns="http://schemas.openxmlformats.org/package/2006/relationships"><Relationship Id="rId1" Type="http://schemas.openxmlformats.org/officeDocument/2006/relationships/customXmlProps" Target="itemProps246.xml"/></Relationships>
</file>

<file path=customXml/_rels/item247.xml.rels><?xml version="1.0" encoding="UTF-8" standalone="yes"?>
<Relationships xmlns="http://schemas.openxmlformats.org/package/2006/relationships"><Relationship Id="rId1" Type="http://schemas.openxmlformats.org/officeDocument/2006/relationships/customXmlProps" Target="itemProps247.xml"/></Relationships>
</file>

<file path=customXml/_rels/item248.xml.rels><?xml version="1.0" encoding="UTF-8" standalone="yes"?>
<Relationships xmlns="http://schemas.openxmlformats.org/package/2006/relationships"><Relationship Id="rId1" Type="http://schemas.openxmlformats.org/officeDocument/2006/relationships/customXmlProps" Target="itemProps248.xml"/></Relationships>
</file>

<file path=customXml/_rels/item249.xml.rels><?xml version="1.0" encoding="UTF-8" standalone="yes"?>
<Relationships xmlns="http://schemas.openxmlformats.org/package/2006/relationships"><Relationship Id="rId1" Type="http://schemas.openxmlformats.org/officeDocument/2006/relationships/customXmlProps" Target="itemProps249.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50.xml.rels><?xml version="1.0" encoding="UTF-8" standalone="yes"?>
<Relationships xmlns="http://schemas.openxmlformats.org/package/2006/relationships"><Relationship Id="rId1" Type="http://schemas.openxmlformats.org/officeDocument/2006/relationships/customXmlProps" Target="itemProps250.xml"/></Relationships>
</file>

<file path=customXml/_rels/item251.xml.rels><?xml version="1.0" encoding="UTF-8" standalone="yes"?>
<Relationships xmlns="http://schemas.openxmlformats.org/package/2006/relationships"><Relationship Id="rId1" Type="http://schemas.openxmlformats.org/officeDocument/2006/relationships/customXmlProps" Target="itemProps251.xml"/></Relationships>
</file>

<file path=customXml/_rels/item252.xml.rels><?xml version="1.0" encoding="UTF-8" standalone="yes"?>
<Relationships xmlns="http://schemas.openxmlformats.org/package/2006/relationships"><Relationship Id="rId1" Type="http://schemas.openxmlformats.org/officeDocument/2006/relationships/customXmlProps" Target="itemProps252.xml"/></Relationships>
</file>

<file path=customXml/_rels/item253.xml.rels><?xml version="1.0" encoding="UTF-8" standalone="yes"?>
<Relationships xmlns="http://schemas.openxmlformats.org/package/2006/relationships"><Relationship Id="rId1" Type="http://schemas.openxmlformats.org/officeDocument/2006/relationships/customXmlProps" Target="itemProps253.xml"/></Relationships>
</file>

<file path=customXml/_rels/item254.xml.rels><?xml version="1.0" encoding="UTF-8" standalone="yes"?>
<Relationships xmlns="http://schemas.openxmlformats.org/package/2006/relationships"><Relationship Id="rId1" Type="http://schemas.openxmlformats.org/officeDocument/2006/relationships/customXmlProps" Target="itemProps254.xml"/></Relationships>
</file>

<file path=customXml/_rels/item255.xml.rels><?xml version="1.0" encoding="UTF-8" standalone="yes"?>
<Relationships xmlns="http://schemas.openxmlformats.org/package/2006/relationships"><Relationship Id="rId1" Type="http://schemas.openxmlformats.org/officeDocument/2006/relationships/customXmlProps" Target="itemProps255.xml"/></Relationships>
</file>

<file path=customXml/_rels/item256.xml.rels><?xml version="1.0" encoding="UTF-8" standalone="yes"?>
<Relationships xmlns="http://schemas.openxmlformats.org/package/2006/relationships"><Relationship Id="rId1" Type="http://schemas.openxmlformats.org/officeDocument/2006/relationships/customXmlProps" Target="itemProps256.xml"/></Relationships>
</file>

<file path=customXml/_rels/item257.xml.rels><?xml version="1.0" encoding="UTF-8" standalone="yes"?>
<Relationships xmlns="http://schemas.openxmlformats.org/package/2006/relationships"><Relationship Id="rId1" Type="http://schemas.openxmlformats.org/officeDocument/2006/relationships/customXmlProps" Target="itemProps257.xml"/></Relationships>
</file>

<file path=customXml/_rels/item258.xml.rels><?xml version="1.0" encoding="UTF-8" standalone="yes"?>
<Relationships xmlns="http://schemas.openxmlformats.org/package/2006/relationships"><Relationship Id="rId1" Type="http://schemas.openxmlformats.org/officeDocument/2006/relationships/customXmlProps" Target="itemProps258.xml"/></Relationships>
</file>

<file path=customXml/_rels/item259.xml.rels><?xml version="1.0" encoding="UTF-8" standalone="yes"?>
<Relationships xmlns="http://schemas.openxmlformats.org/package/2006/relationships"><Relationship Id="rId1" Type="http://schemas.openxmlformats.org/officeDocument/2006/relationships/customXmlProps" Target="itemProps259.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60.xml.rels><?xml version="1.0" encoding="UTF-8" standalone="yes"?>
<Relationships xmlns="http://schemas.openxmlformats.org/package/2006/relationships"><Relationship Id="rId1" Type="http://schemas.openxmlformats.org/officeDocument/2006/relationships/customXmlProps" Target="itemProps260.xml"/></Relationships>
</file>

<file path=customXml/_rels/item261.xml.rels><?xml version="1.0" encoding="UTF-8" standalone="yes"?>
<Relationships xmlns="http://schemas.openxmlformats.org/package/2006/relationships"><Relationship Id="rId1" Type="http://schemas.openxmlformats.org/officeDocument/2006/relationships/customXmlProps" Target="itemProps261.xml"/></Relationships>
</file>

<file path=customXml/_rels/item262.xml.rels><?xml version="1.0" encoding="UTF-8" standalone="yes"?>
<Relationships xmlns="http://schemas.openxmlformats.org/package/2006/relationships"><Relationship Id="rId1" Type="http://schemas.openxmlformats.org/officeDocument/2006/relationships/customXmlProps" Target="itemProps262.xml"/></Relationships>
</file>

<file path=customXml/_rels/item263.xml.rels><?xml version="1.0" encoding="UTF-8" standalone="yes"?>
<Relationships xmlns="http://schemas.openxmlformats.org/package/2006/relationships"><Relationship Id="rId1" Type="http://schemas.openxmlformats.org/officeDocument/2006/relationships/customXmlProps" Target="itemProps263.xml"/></Relationships>
</file>

<file path=customXml/_rels/item264.xml.rels><?xml version="1.0" encoding="UTF-8" standalone="yes"?>
<Relationships xmlns="http://schemas.openxmlformats.org/package/2006/relationships"><Relationship Id="rId1" Type="http://schemas.openxmlformats.org/officeDocument/2006/relationships/customXmlProps" Target="itemProps264.xml"/></Relationships>
</file>

<file path=customXml/_rels/item265.xml.rels><?xml version="1.0" encoding="UTF-8" standalone="yes"?>
<Relationships xmlns="http://schemas.openxmlformats.org/package/2006/relationships"><Relationship Id="rId1" Type="http://schemas.openxmlformats.org/officeDocument/2006/relationships/customXmlProps" Target="itemProps265.xml"/></Relationships>
</file>

<file path=customXml/_rels/item266.xml.rels><?xml version="1.0" encoding="UTF-8" standalone="yes"?>
<Relationships xmlns="http://schemas.openxmlformats.org/package/2006/relationships"><Relationship Id="rId1" Type="http://schemas.openxmlformats.org/officeDocument/2006/relationships/customXmlProps" Target="itemProps266.xml"/></Relationships>
</file>

<file path=customXml/_rels/item267.xml.rels><?xml version="1.0" encoding="UTF-8" standalone="yes"?>
<Relationships xmlns="http://schemas.openxmlformats.org/package/2006/relationships"><Relationship Id="rId1" Type="http://schemas.openxmlformats.org/officeDocument/2006/relationships/customXmlProps" Target="itemProps267.xml"/></Relationships>
</file>

<file path=customXml/_rels/item268.xml.rels><?xml version="1.0" encoding="UTF-8" standalone="yes"?>
<Relationships xmlns="http://schemas.openxmlformats.org/package/2006/relationships"><Relationship Id="rId1" Type="http://schemas.openxmlformats.org/officeDocument/2006/relationships/customXmlProps" Target="itemProps268.xml"/></Relationships>
</file>

<file path=customXml/_rels/item269.xml.rels><?xml version="1.0" encoding="UTF-8" standalone="yes"?>
<Relationships xmlns="http://schemas.openxmlformats.org/package/2006/relationships"><Relationship Id="rId1" Type="http://schemas.openxmlformats.org/officeDocument/2006/relationships/customXmlProps" Target="itemProps269.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70.xml.rels><?xml version="1.0" encoding="UTF-8" standalone="yes"?>
<Relationships xmlns="http://schemas.openxmlformats.org/package/2006/relationships"><Relationship Id="rId1" Type="http://schemas.openxmlformats.org/officeDocument/2006/relationships/customXmlProps" Target="itemProps270.xml"/></Relationships>
</file>

<file path=customXml/_rels/item271.xml.rels><?xml version="1.0" encoding="UTF-8" standalone="yes"?>
<Relationships xmlns="http://schemas.openxmlformats.org/package/2006/relationships"><Relationship Id="rId1" Type="http://schemas.openxmlformats.org/officeDocument/2006/relationships/customXmlProps" Target="itemProps271.xml"/></Relationships>
</file>

<file path=customXml/_rels/item272.xml.rels><?xml version="1.0" encoding="UTF-8" standalone="yes"?>
<Relationships xmlns="http://schemas.openxmlformats.org/package/2006/relationships"><Relationship Id="rId1" Type="http://schemas.openxmlformats.org/officeDocument/2006/relationships/customXmlProps" Target="itemProps272.xml"/></Relationships>
</file>

<file path=customXml/_rels/item273.xml.rels><?xml version="1.0" encoding="UTF-8" standalone="yes"?>
<Relationships xmlns="http://schemas.openxmlformats.org/package/2006/relationships"><Relationship Id="rId1" Type="http://schemas.openxmlformats.org/officeDocument/2006/relationships/customXmlProps" Target="itemProps273.xml"/></Relationships>
</file>

<file path=customXml/_rels/item274.xml.rels><?xml version="1.0" encoding="UTF-8" standalone="yes"?>
<Relationships xmlns="http://schemas.openxmlformats.org/package/2006/relationships"><Relationship Id="rId1" Type="http://schemas.openxmlformats.org/officeDocument/2006/relationships/customXmlProps" Target="itemProps274.xml"/></Relationships>
</file>

<file path=customXml/_rels/item275.xml.rels><?xml version="1.0" encoding="UTF-8" standalone="yes"?>
<Relationships xmlns="http://schemas.openxmlformats.org/package/2006/relationships"><Relationship Id="rId1" Type="http://schemas.openxmlformats.org/officeDocument/2006/relationships/customXmlProps" Target="itemProps275.xml"/></Relationships>
</file>

<file path=customXml/_rels/item276.xml.rels><?xml version="1.0" encoding="UTF-8" standalone="yes"?>
<Relationships xmlns="http://schemas.openxmlformats.org/package/2006/relationships"><Relationship Id="rId1" Type="http://schemas.openxmlformats.org/officeDocument/2006/relationships/customXmlProps" Target="itemProps276.xml"/></Relationships>
</file>

<file path=customXml/_rels/item277.xml.rels><?xml version="1.0" encoding="UTF-8" standalone="yes"?>
<Relationships xmlns="http://schemas.openxmlformats.org/package/2006/relationships"><Relationship Id="rId1" Type="http://schemas.openxmlformats.org/officeDocument/2006/relationships/customXmlProps" Target="itemProps277.xml"/></Relationships>
</file>

<file path=customXml/_rels/item278.xml.rels><?xml version="1.0" encoding="UTF-8" standalone="yes"?>
<Relationships xmlns="http://schemas.openxmlformats.org/package/2006/relationships"><Relationship Id="rId1" Type="http://schemas.openxmlformats.org/officeDocument/2006/relationships/customXmlProps" Target="itemProps278.xml"/></Relationships>
</file>

<file path=customXml/_rels/item279.xml.rels><?xml version="1.0" encoding="UTF-8" standalone="yes"?>
<Relationships xmlns="http://schemas.openxmlformats.org/package/2006/relationships"><Relationship Id="rId1" Type="http://schemas.openxmlformats.org/officeDocument/2006/relationships/customXmlProps" Target="itemProps279.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80.xml.rels><?xml version="1.0" encoding="UTF-8" standalone="yes"?>
<Relationships xmlns="http://schemas.openxmlformats.org/package/2006/relationships"><Relationship Id="rId1" Type="http://schemas.openxmlformats.org/officeDocument/2006/relationships/customXmlProps" Target="itemProps280.xml"/></Relationships>
</file>

<file path=customXml/_rels/item281.xml.rels><?xml version="1.0" encoding="UTF-8" standalone="yes"?>
<Relationships xmlns="http://schemas.openxmlformats.org/package/2006/relationships"><Relationship Id="rId1" Type="http://schemas.openxmlformats.org/officeDocument/2006/relationships/customXmlProps" Target="itemProps281.xml"/></Relationships>
</file>

<file path=customXml/_rels/item282.xml.rels><?xml version="1.0" encoding="UTF-8" standalone="yes"?>
<Relationships xmlns="http://schemas.openxmlformats.org/package/2006/relationships"><Relationship Id="rId1" Type="http://schemas.openxmlformats.org/officeDocument/2006/relationships/customXmlProps" Target="itemProps282.xml"/></Relationships>
</file>

<file path=customXml/_rels/item283.xml.rels><?xml version="1.0" encoding="UTF-8" standalone="yes"?>
<Relationships xmlns="http://schemas.openxmlformats.org/package/2006/relationships"><Relationship Id="rId1" Type="http://schemas.openxmlformats.org/officeDocument/2006/relationships/customXmlProps" Target="itemProps283.xml"/></Relationships>
</file>

<file path=customXml/_rels/item284.xml.rels><?xml version="1.0" encoding="UTF-8" standalone="yes"?>
<Relationships xmlns="http://schemas.openxmlformats.org/package/2006/relationships"><Relationship Id="rId1" Type="http://schemas.openxmlformats.org/officeDocument/2006/relationships/customXmlProps" Target="itemProps284.xml"/></Relationships>
</file>

<file path=customXml/_rels/item285.xml.rels><?xml version="1.0" encoding="UTF-8" standalone="yes"?>
<Relationships xmlns="http://schemas.openxmlformats.org/package/2006/relationships"><Relationship Id="rId1" Type="http://schemas.openxmlformats.org/officeDocument/2006/relationships/customXmlProps" Target="itemProps285.xml"/></Relationships>
</file>

<file path=customXml/_rels/item286.xml.rels><?xml version="1.0" encoding="UTF-8" standalone="yes"?>
<Relationships xmlns="http://schemas.openxmlformats.org/package/2006/relationships"><Relationship Id="rId1" Type="http://schemas.openxmlformats.org/officeDocument/2006/relationships/customXmlProps" Target="itemProps286.xml"/></Relationships>
</file>

<file path=customXml/_rels/item287.xml.rels><?xml version="1.0" encoding="UTF-8" standalone="yes"?>
<Relationships xmlns="http://schemas.openxmlformats.org/package/2006/relationships"><Relationship Id="rId1" Type="http://schemas.openxmlformats.org/officeDocument/2006/relationships/customXmlProps" Target="itemProps287.xml"/></Relationships>
</file>

<file path=customXml/_rels/item288.xml.rels><?xml version="1.0" encoding="UTF-8" standalone="yes"?>
<Relationships xmlns="http://schemas.openxmlformats.org/package/2006/relationships"><Relationship Id="rId1" Type="http://schemas.openxmlformats.org/officeDocument/2006/relationships/customXmlProps" Target="itemProps288.xml"/></Relationships>
</file>

<file path=customXml/_rels/item289.xml.rels><?xml version="1.0" encoding="UTF-8" standalone="yes"?>
<Relationships xmlns="http://schemas.openxmlformats.org/package/2006/relationships"><Relationship Id="rId1" Type="http://schemas.openxmlformats.org/officeDocument/2006/relationships/customXmlProps" Target="itemProps289.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290.xml.rels><?xml version="1.0" encoding="UTF-8" standalone="yes"?>
<Relationships xmlns="http://schemas.openxmlformats.org/package/2006/relationships"><Relationship Id="rId1" Type="http://schemas.openxmlformats.org/officeDocument/2006/relationships/customXmlProps" Target="itemProps290.xml"/></Relationships>
</file>

<file path=customXml/_rels/item291.xml.rels><?xml version="1.0" encoding="UTF-8" standalone="yes"?>
<Relationships xmlns="http://schemas.openxmlformats.org/package/2006/relationships"><Relationship Id="rId1" Type="http://schemas.openxmlformats.org/officeDocument/2006/relationships/customXmlProps" Target="itemProps291.xml"/></Relationships>
</file>

<file path=customXml/_rels/item292.xml.rels><?xml version="1.0" encoding="UTF-8" standalone="yes"?>
<Relationships xmlns="http://schemas.openxmlformats.org/package/2006/relationships"><Relationship Id="rId1" Type="http://schemas.openxmlformats.org/officeDocument/2006/relationships/customXmlProps" Target="itemProps292.xml"/></Relationships>
</file>

<file path=customXml/_rels/item293.xml.rels><?xml version="1.0" encoding="UTF-8" standalone="yes"?>
<Relationships xmlns="http://schemas.openxmlformats.org/package/2006/relationships"><Relationship Id="rId1" Type="http://schemas.openxmlformats.org/officeDocument/2006/relationships/customXmlProps" Target="itemProps293.xml"/></Relationships>
</file>

<file path=customXml/_rels/item294.xml.rels><?xml version="1.0" encoding="UTF-8" standalone="yes"?>
<Relationships xmlns="http://schemas.openxmlformats.org/package/2006/relationships"><Relationship Id="rId1" Type="http://schemas.openxmlformats.org/officeDocument/2006/relationships/customXmlProps" Target="itemProps294.xml"/></Relationships>
</file>

<file path=customXml/_rels/item295.xml.rels><?xml version="1.0" encoding="UTF-8" standalone="yes"?>
<Relationships xmlns="http://schemas.openxmlformats.org/package/2006/relationships"><Relationship Id="rId1" Type="http://schemas.openxmlformats.org/officeDocument/2006/relationships/customXmlProps" Target="itemProps295.xml"/></Relationships>
</file>

<file path=customXml/_rels/item296.xml.rels><?xml version="1.0" encoding="UTF-8" standalone="yes"?>
<Relationships xmlns="http://schemas.openxmlformats.org/package/2006/relationships"><Relationship Id="rId1" Type="http://schemas.openxmlformats.org/officeDocument/2006/relationships/customXmlProps" Target="itemProps296.xml"/></Relationships>
</file>

<file path=customXml/_rels/item297.xml.rels><?xml version="1.0" encoding="UTF-8" standalone="yes"?>
<Relationships xmlns="http://schemas.openxmlformats.org/package/2006/relationships"><Relationship Id="rId1" Type="http://schemas.openxmlformats.org/officeDocument/2006/relationships/customXmlProps" Target="itemProps297.xml"/></Relationships>
</file>

<file path=customXml/_rels/item298.xml.rels><?xml version="1.0" encoding="UTF-8" standalone="yes"?>
<Relationships xmlns="http://schemas.openxmlformats.org/package/2006/relationships"><Relationship Id="rId1" Type="http://schemas.openxmlformats.org/officeDocument/2006/relationships/customXmlProps" Target="itemProps298.xml"/></Relationships>
</file>

<file path=customXml/_rels/item299.xml.rels><?xml version="1.0" encoding="UTF-8" standalone="yes"?>
<Relationships xmlns="http://schemas.openxmlformats.org/package/2006/relationships"><Relationship Id="rId1" Type="http://schemas.openxmlformats.org/officeDocument/2006/relationships/customXmlProps" Target="itemProps29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00.xml.rels><?xml version="1.0" encoding="UTF-8" standalone="yes"?>
<Relationships xmlns="http://schemas.openxmlformats.org/package/2006/relationships"><Relationship Id="rId1" Type="http://schemas.openxmlformats.org/officeDocument/2006/relationships/customXmlProps" Target="itemProps300.xml"/></Relationships>
</file>

<file path=customXml/_rels/item301.xml.rels><?xml version="1.0" encoding="UTF-8" standalone="yes"?>
<Relationships xmlns="http://schemas.openxmlformats.org/package/2006/relationships"><Relationship Id="rId1" Type="http://schemas.openxmlformats.org/officeDocument/2006/relationships/customXmlProps" Target="itemProps301.xml"/></Relationships>
</file>

<file path=customXml/_rels/item302.xml.rels><?xml version="1.0" encoding="UTF-8" standalone="yes"?>
<Relationships xmlns="http://schemas.openxmlformats.org/package/2006/relationships"><Relationship Id="rId1" Type="http://schemas.openxmlformats.org/officeDocument/2006/relationships/customXmlProps" Target="itemProps302.xml"/></Relationships>
</file>

<file path=customXml/_rels/item303.xml.rels><?xml version="1.0" encoding="UTF-8" standalone="yes"?>
<Relationships xmlns="http://schemas.openxmlformats.org/package/2006/relationships"><Relationship Id="rId1" Type="http://schemas.openxmlformats.org/officeDocument/2006/relationships/customXmlProps" Target="itemProps303.xml"/></Relationships>
</file>

<file path=customXml/_rels/item304.xml.rels><?xml version="1.0" encoding="UTF-8" standalone="yes"?>
<Relationships xmlns="http://schemas.openxmlformats.org/package/2006/relationships"><Relationship Id="rId1" Type="http://schemas.openxmlformats.org/officeDocument/2006/relationships/customXmlProps" Target="itemProps304.xml"/></Relationships>
</file>

<file path=customXml/_rels/item305.xml.rels><?xml version="1.0" encoding="UTF-8" standalone="yes"?>
<Relationships xmlns="http://schemas.openxmlformats.org/package/2006/relationships"><Relationship Id="rId1" Type="http://schemas.openxmlformats.org/officeDocument/2006/relationships/customXmlProps" Target="itemProps305.xml"/></Relationships>
</file>

<file path=customXml/_rels/item306.xml.rels><?xml version="1.0" encoding="UTF-8" standalone="yes"?>
<Relationships xmlns="http://schemas.openxmlformats.org/package/2006/relationships"><Relationship Id="rId1" Type="http://schemas.openxmlformats.org/officeDocument/2006/relationships/customXmlProps" Target="itemProps306.xml"/></Relationships>
</file>

<file path=customXml/_rels/item307.xml.rels><?xml version="1.0" encoding="UTF-8" standalone="yes"?>
<Relationships xmlns="http://schemas.openxmlformats.org/package/2006/relationships"><Relationship Id="rId1" Type="http://schemas.openxmlformats.org/officeDocument/2006/relationships/customXmlProps" Target="itemProps307.xml"/></Relationships>
</file>

<file path=customXml/_rels/item308.xml.rels><?xml version="1.0" encoding="UTF-8" standalone="yes"?>
<Relationships xmlns="http://schemas.openxmlformats.org/package/2006/relationships"><Relationship Id="rId1" Type="http://schemas.openxmlformats.org/officeDocument/2006/relationships/customXmlProps" Target="itemProps308.xml"/></Relationships>
</file>

<file path=customXml/_rels/item309.xml.rels><?xml version="1.0" encoding="UTF-8" standalone="yes"?>
<Relationships xmlns="http://schemas.openxmlformats.org/package/2006/relationships"><Relationship Id="rId1" Type="http://schemas.openxmlformats.org/officeDocument/2006/relationships/customXmlProps" Target="itemProps309.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10.xml.rels><?xml version="1.0" encoding="UTF-8" standalone="yes"?>
<Relationships xmlns="http://schemas.openxmlformats.org/package/2006/relationships"><Relationship Id="rId1" Type="http://schemas.openxmlformats.org/officeDocument/2006/relationships/customXmlProps" Target="itemProps310.xml"/></Relationships>
</file>

<file path=customXml/_rels/item311.xml.rels><?xml version="1.0" encoding="UTF-8" standalone="yes"?>
<Relationships xmlns="http://schemas.openxmlformats.org/package/2006/relationships"><Relationship Id="rId1" Type="http://schemas.openxmlformats.org/officeDocument/2006/relationships/customXmlProps" Target="itemProps311.xml"/></Relationships>
</file>

<file path=customXml/_rels/item312.xml.rels><?xml version="1.0" encoding="UTF-8" standalone="yes"?>
<Relationships xmlns="http://schemas.openxmlformats.org/package/2006/relationships"><Relationship Id="rId1" Type="http://schemas.openxmlformats.org/officeDocument/2006/relationships/customXmlProps" Target="itemProps312.xml"/></Relationships>
</file>

<file path=customXml/_rels/item313.xml.rels><?xml version="1.0" encoding="UTF-8" standalone="yes"?>
<Relationships xmlns="http://schemas.openxmlformats.org/package/2006/relationships"><Relationship Id="rId1" Type="http://schemas.openxmlformats.org/officeDocument/2006/relationships/customXmlProps" Target="itemProps313.xml"/></Relationships>
</file>

<file path=customXml/_rels/item314.xml.rels><?xml version="1.0" encoding="UTF-8" standalone="yes"?>
<Relationships xmlns="http://schemas.openxmlformats.org/package/2006/relationships"><Relationship Id="rId1" Type="http://schemas.openxmlformats.org/officeDocument/2006/relationships/customXmlProps" Target="itemProps314.xml"/></Relationships>
</file>

<file path=customXml/_rels/item315.xml.rels><?xml version="1.0" encoding="UTF-8" standalone="yes"?>
<Relationships xmlns="http://schemas.openxmlformats.org/package/2006/relationships"><Relationship Id="rId1" Type="http://schemas.openxmlformats.org/officeDocument/2006/relationships/customXmlProps" Target="itemProps315.xml"/></Relationships>
</file>

<file path=customXml/_rels/item316.xml.rels><?xml version="1.0" encoding="UTF-8" standalone="yes"?>
<Relationships xmlns="http://schemas.openxmlformats.org/package/2006/relationships"><Relationship Id="rId1" Type="http://schemas.openxmlformats.org/officeDocument/2006/relationships/customXmlProps" Target="itemProps316.xml"/></Relationships>
</file>

<file path=customXml/_rels/item317.xml.rels><?xml version="1.0" encoding="UTF-8" standalone="yes"?>
<Relationships xmlns="http://schemas.openxmlformats.org/package/2006/relationships"><Relationship Id="rId1" Type="http://schemas.openxmlformats.org/officeDocument/2006/relationships/customXmlProps" Target="itemProps317.xml"/></Relationships>
</file>

<file path=customXml/_rels/item318.xml.rels><?xml version="1.0" encoding="UTF-8" standalone="yes"?>
<Relationships xmlns="http://schemas.openxmlformats.org/package/2006/relationships"><Relationship Id="rId1" Type="http://schemas.openxmlformats.org/officeDocument/2006/relationships/customXmlProps" Target="itemProps318.xml"/></Relationships>
</file>

<file path=customXml/_rels/item319.xml.rels><?xml version="1.0" encoding="UTF-8" standalone="yes"?>
<Relationships xmlns="http://schemas.openxmlformats.org/package/2006/relationships"><Relationship Id="rId1" Type="http://schemas.openxmlformats.org/officeDocument/2006/relationships/customXmlProps" Target="itemProps319.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20.xml.rels><?xml version="1.0" encoding="UTF-8" standalone="yes"?>
<Relationships xmlns="http://schemas.openxmlformats.org/package/2006/relationships"><Relationship Id="rId1" Type="http://schemas.openxmlformats.org/officeDocument/2006/relationships/customXmlProps" Target="itemProps320.xml"/></Relationships>
</file>

<file path=customXml/_rels/item321.xml.rels><?xml version="1.0" encoding="UTF-8" standalone="yes"?>
<Relationships xmlns="http://schemas.openxmlformats.org/package/2006/relationships"><Relationship Id="rId1" Type="http://schemas.openxmlformats.org/officeDocument/2006/relationships/customXmlProps" Target="itemProps321.xml"/></Relationships>
</file>

<file path=customXml/_rels/item322.xml.rels><?xml version="1.0" encoding="UTF-8" standalone="yes"?>
<Relationships xmlns="http://schemas.openxmlformats.org/package/2006/relationships"><Relationship Id="rId1" Type="http://schemas.openxmlformats.org/officeDocument/2006/relationships/customXmlProps" Target="itemProps322.xml"/></Relationships>
</file>

<file path=customXml/_rels/item323.xml.rels><?xml version="1.0" encoding="UTF-8" standalone="yes"?>
<Relationships xmlns="http://schemas.openxmlformats.org/package/2006/relationships"><Relationship Id="rId1" Type="http://schemas.openxmlformats.org/officeDocument/2006/relationships/customXmlProps" Target="itemProps323.xml"/></Relationships>
</file>

<file path=customXml/_rels/item324.xml.rels><?xml version="1.0" encoding="UTF-8" standalone="yes"?>
<Relationships xmlns="http://schemas.openxmlformats.org/package/2006/relationships"><Relationship Id="rId1" Type="http://schemas.openxmlformats.org/officeDocument/2006/relationships/customXmlProps" Target="itemProps324.xml"/></Relationships>
</file>

<file path=customXml/_rels/item325.xml.rels><?xml version="1.0" encoding="UTF-8" standalone="yes"?>
<Relationships xmlns="http://schemas.openxmlformats.org/package/2006/relationships"><Relationship Id="rId1" Type="http://schemas.openxmlformats.org/officeDocument/2006/relationships/customXmlProps" Target="itemProps325.xml"/></Relationships>
</file>

<file path=customXml/_rels/item326.xml.rels><?xml version="1.0" encoding="UTF-8" standalone="yes"?>
<Relationships xmlns="http://schemas.openxmlformats.org/package/2006/relationships"><Relationship Id="rId1" Type="http://schemas.openxmlformats.org/officeDocument/2006/relationships/customXmlProps" Target="itemProps326.xml"/></Relationships>
</file>

<file path=customXml/_rels/item327.xml.rels><?xml version="1.0" encoding="UTF-8" standalone="yes"?>
<Relationships xmlns="http://schemas.openxmlformats.org/package/2006/relationships"><Relationship Id="rId1" Type="http://schemas.openxmlformats.org/officeDocument/2006/relationships/customXmlProps" Target="itemProps327.xml"/></Relationships>
</file>

<file path=customXml/_rels/item328.xml.rels><?xml version="1.0" encoding="UTF-8" standalone="yes"?>
<Relationships xmlns="http://schemas.openxmlformats.org/package/2006/relationships"><Relationship Id="rId1" Type="http://schemas.openxmlformats.org/officeDocument/2006/relationships/customXmlProps" Target="itemProps328.xml"/></Relationships>
</file>

<file path=customXml/_rels/item329.xml.rels><?xml version="1.0" encoding="UTF-8" standalone="yes"?>
<Relationships xmlns="http://schemas.openxmlformats.org/package/2006/relationships"><Relationship Id="rId1" Type="http://schemas.openxmlformats.org/officeDocument/2006/relationships/customXmlProps" Target="itemProps329.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30.xml.rels><?xml version="1.0" encoding="UTF-8" standalone="yes"?>
<Relationships xmlns="http://schemas.openxmlformats.org/package/2006/relationships"><Relationship Id="rId1" Type="http://schemas.openxmlformats.org/officeDocument/2006/relationships/customXmlProps" Target="itemProps330.xml"/></Relationships>
</file>

<file path=customXml/_rels/item331.xml.rels><?xml version="1.0" encoding="UTF-8" standalone="yes"?>
<Relationships xmlns="http://schemas.openxmlformats.org/package/2006/relationships"><Relationship Id="rId1" Type="http://schemas.openxmlformats.org/officeDocument/2006/relationships/customXmlProps" Target="itemProps331.xml"/></Relationships>
</file>

<file path=customXml/_rels/item332.xml.rels><?xml version="1.0" encoding="UTF-8" standalone="yes"?>
<Relationships xmlns="http://schemas.openxmlformats.org/package/2006/relationships"><Relationship Id="rId1" Type="http://schemas.openxmlformats.org/officeDocument/2006/relationships/customXmlProps" Target="itemProps332.xml"/></Relationships>
</file>

<file path=customXml/_rels/item333.xml.rels><?xml version="1.0" encoding="UTF-8" standalone="yes"?>
<Relationships xmlns="http://schemas.openxmlformats.org/package/2006/relationships"><Relationship Id="rId1" Type="http://schemas.openxmlformats.org/officeDocument/2006/relationships/customXmlProps" Target="itemProps333.xml"/></Relationships>
</file>

<file path=customXml/_rels/item334.xml.rels><?xml version="1.0" encoding="UTF-8" standalone="yes"?>
<Relationships xmlns="http://schemas.openxmlformats.org/package/2006/relationships"><Relationship Id="rId1" Type="http://schemas.openxmlformats.org/officeDocument/2006/relationships/customXmlProps" Target="itemProps334.xml"/></Relationships>
</file>

<file path=customXml/_rels/item335.xml.rels><?xml version="1.0" encoding="UTF-8" standalone="yes"?>
<Relationships xmlns="http://schemas.openxmlformats.org/package/2006/relationships"><Relationship Id="rId1" Type="http://schemas.openxmlformats.org/officeDocument/2006/relationships/customXmlProps" Target="itemProps335.xml"/></Relationships>
</file>

<file path=customXml/_rels/item336.xml.rels><?xml version="1.0" encoding="UTF-8" standalone="yes"?>
<Relationships xmlns="http://schemas.openxmlformats.org/package/2006/relationships"><Relationship Id="rId1" Type="http://schemas.openxmlformats.org/officeDocument/2006/relationships/customXmlProps" Target="itemProps336.xml"/></Relationships>
</file>

<file path=customXml/_rels/item337.xml.rels><?xml version="1.0" encoding="UTF-8" standalone="yes"?>
<Relationships xmlns="http://schemas.openxmlformats.org/package/2006/relationships"><Relationship Id="rId1" Type="http://schemas.openxmlformats.org/officeDocument/2006/relationships/customXmlProps" Target="itemProps337.xml"/></Relationships>
</file>

<file path=customXml/_rels/item338.xml.rels><?xml version="1.0" encoding="UTF-8" standalone="yes"?>
<Relationships xmlns="http://schemas.openxmlformats.org/package/2006/relationships"><Relationship Id="rId1" Type="http://schemas.openxmlformats.org/officeDocument/2006/relationships/customXmlProps" Target="itemProps338.xml"/></Relationships>
</file>

<file path=customXml/_rels/item339.xml.rels><?xml version="1.0" encoding="UTF-8" standalone="yes"?>
<Relationships xmlns="http://schemas.openxmlformats.org/package/2006/relationships"><Relationship Id="rId1" Type="http://schemas.openxmlformats.org/officeDocument/2006/relationships/customXmlProps" Target="itemProps339.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40.xml.rels><?xml version="1.0" encoding="UTF-8" standalone="yes"?>
<Relationships xmlns="http://schemas.openxmlformats.org/package/2006/relationships"><Relationship Id="rId1" Type="http://schemas.openxmlformats.org/officeDocument/2006/relationships/customXmlProps" Target="itemProps340.xml"/></Relationships>
</file>

<file path=customXml/_rels/item341.xml.rels><?xml version="1.0" encoding="UTF-8" standalone="yes"?>
<Relationships xmlns="http://schemas.openxmlformats.org/package/2006/relationships"><Relationship Id="rId1" Type="http://schemas.openxmlformats.org/officeDocument/2006/relationships/customXmlProps" Target="itemProps341.xml"/></Relationships>
</file>

<file path=customXml/_rels/item342.xml.rels><?xml version="1.0" encoding="UTF-8" standalone="yes"?>
<Relationships xmlns="http://schemas.openxmlformats.org/package/2006/relationships"><Relationship Id="rId1" Type="http://schemas.openxmlformats.org/officeDocument/2006/relationships/customXmlProps" Target="itemProps342.xml"/></Relationships>
</file>

<file path=customXml/_rels/item343.xml.rels><?xml version="1.0" encoding="UTF-8" standalone="yes"?>
<Relationships xmlns="http://schemas.openxmlformats.org/package/2006/relationships"><Relationship Id="rId1" Type="http://schemas.openxmlformats.org/officeDocument/2006/relationships/customXmlProps" Target="itemProps343.xml"/></Relationships>
</file>

<file path=customXml/_rels/item344.xml.rels><?xml version="1.0" encoding="UTF-8" standalone="yes"?>
<Relationships xmlns="http://schemas.openxmlformats.org/package/2006/relationships"><Relationship Id="rId1" Type="http://schemas.openxmlformats.org/officeDocument/2006/relationships/customXmlProps" Target="itemProps344.xml"/></Relationships>
</file>

<file path=customXml/_rels/item345.xml.rels><?xml version="1.0" encoding="UTF-8" standalone="yes"?>
<Relationships xmlns="http://schemas.openxmlformats.org/package/2006/relationships"><Relationship Id="rId1" Type="http://schemas.openxmlformats.org/officeDocument/2006/relationships/customXmlProps" Target="itemProps345.xml"/></Relationships>
</file>

<file path=customXml/_rels/item346.xml.rels><?xml version="1.0" encoding="UTF-8" standalone="yes"?>
<Relationships xmlns="http://schemas.openxmlformats.org/package/2006/relationships"><Relationship Id="rId1" Type="http://schemas.openxmlformats.org/officeDocument/2006/relationships/customXmlProps" Target="itemProps346.xml"/></Relationships>
</file>

<file path=customXml/_rels/item347.xml.rels><?xml version="1.0" encoding="UTF-8" standalone="yes"?>
<Relationships xmlns="http://schemas.openxmlformats.org/package/2006/relationships"><Relationship Id="rId1" Type="http://schemas.openxmlformats.org/officeDocument/2006/relationships/customXmlProps" Target="itemProps347.xml"/></Relationships>
</file>

<file path=customXml/_rels/item348.xml.rels><?xml version="1.0" encoding="UTF-8" standalone="yes"?>
<Relationships xmlns="http://schemas.openxmlformats.org/package/2006/relationships"><Relationship Id="rId1" Type="http://schemas.openxmlformats.org/officeDocument/2006/relationships/customXmlProps" Target="itemProps348.xml"/></Relationships>
</file>

<file path=customXml/_rels/item349.xml.rels><?xml version="1.0" encoding="UTF-8" standalone="yes"?>
<Relationships xmlns="http://schemas.openxmlformats.org/package/2006/relationships"><Relationship Id="rId1" Type="http://schemas.openxmlformats.org/officeDocument/2006/relationships/customXmlProps" Target="itemProps349.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50.xml.rels><?xml version="1.0" encoding="UTF-8" standalone="yes"?>
<Relationships xmlns="http://schemas.openxmlformats.org/package/2006/relationships"><Relationship Id="rId1" Type="http://schemas.openxmlformats.org/officeDocument/2006/relationships/customXmlProps" Target="itemProps350.xml"/></Relationships>
</file>

<file path=customXml/_rels/item351.xml.rels><?xml version="1.0" encoding="UTF-8" standalone="yes"?>
<Relationships xmlns="http://schemas.openxmlformats.org/package/2006/relationships"><Relationship Id="rId1" Type="http://schemas.openxmlformats.org/officeDocument/2006/relationships/customXmlProps" Target="itemProps351.xml"/></Relationships>
</file>

<file path=customXml/_rels/item352.xml.rels><?xml version="1.0" encoding="UTF-8" standalone="yes"?>
<Relationships xmlns="http://schemas.openxmlformats.org/package/2006/relationships"><Relationship Id="rId1" Type="http://schemas.openxmlformats.org/officeDocument/2006/relationships/customXmlProps" Target="itemProps352.xml"/></Relationships>
</file>

<file path=customXml/_rels/item353.xml.rels><?xml version="1.0" encoding="UTF-8" standalone="yes"?>
<Relationships xmlns="http://schemas.openxmlformats.org/package/2006/relationships"><Relationship Id="rId1" Type="http://schemas.openxmlformats.org/officeDocument/2006/relationships/customXmlProps" Target="itemProps353.xml"/></Relationships>
</file>

<file path=customXml/_rels/item354.xml.rels><?xml version="1.0" encoding="UTF-8" standalone="yes"?>
<Relationships xmlns="http://schemas.openxmlformats.org/package/2006/relationships"><Relationship Id="rId1" Type="http://schemas.openxmlformats.org/officeDocument/2006/relationships/customXmlProps" Target="itemProps354.xml"/></Relationships>
</file>

<file path=customXml/_rels/item355.xml.rels><?xml version="1.0" encoding="UTF-8" standalone="yes"?>
<Relationships xmlns="http://schemas.openxmlformats.org/package/2006/relationships"><Relationship Id="rId1" Type="http://schemas.openxmlformats.org/officeDocument/2006/relationships/customXmlProps" Target="itemProps355.xml"/></Relationships>
</file>

<file path=customXml/_rels/item356.xml.rels><?xml version="1.0" encoding="UTF-8" standalone="yes"?>
<Relationships xmlns="http://schemas.openxmlformats.org/package/2006/relationships"><Relationship Id="rId1" Type="http://schemas.openxmlformats.org/officeDocument/2006/relationships/customXmlProps" Target="itemProps356.xml"/></Relationships>
</file>

<file path=customXml/_rels/item357.xml.rels><?xml version="1.0" encoding="UTF-8" standalone="yes"?>
<Relationships xmlns="http://schemas.openxmlformats.org/package/2006/relationships"><Relationship Id="rId1" Type="http://schemas.openxmlformats.org/officeDocument/2006/relationships/customXmlProps" Target="itemProps357.xml"/></Relationships>
</file>

<file path=customXml/_rels/item358.xml.rels><?xml version="1.0" encoding="UTF-8" standalone="yes"?>
<Relationships xmlns="http://schemas.openxmlformats.org/package/2006/relationships"><Relationship Id="rId1" Type="http://schemas.openxmlformats.org/officeDocument/2006/relationships/customXmlProps" Target="itemProps358.xml"/></Relationships>
</file>

<file path=customXml/_rels/item359.xml.rels><?xml version="1.0" encoding="UTF-8" standalone="yes"?>
<Relationships xmlns="http://schemas.openxmlformats.org/package/2006/relationships"><Relationship Id="rId1" Type="http://schemas.openxmlformats.org/officeDocument/2006/relationships/customXmlProps" Target="itemProps359.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60.xml.rels><?xml version="1.0" encoding="UTF-8" standalone="yes"?>
<Relationships xmlns="http://schemas.openxmlformats.org/package/2006/relationships"><Relationship Id="rId1" Type="http://schemas.openxmlformats.org/officeDocument/2006/relationships/customXmlProps" Target="itemProps360.xml"/></Relationships>
</file>

<file path=customXml/_rels/item361.xml.rels><?xml version="1.0" encoding="UTF-8" standalone="yes"?>
<Relationships xmlns="http://schemas.openxmlformats.org/package/2006/relationships"><Relationship Id="rId1" Type="http://schemas.openxmlformats.org/officeDocument/2006/relationships/customXmlProps" Target="itemProps361.xml"/></Relationships>
</file>

<file path=customXml/_rels/item362.xml.rels><?xml version="1.0" encoding="UTF-8" standalone="yes"?>
<Relationships xmlns="http://schemas.openxmlformats.org/package/2006/relationships"><Relationship Id="rId1" Type="http://schemas.openxmlformats.org/officeDocument/2006/relationships/customXmlProps" Target="itemProps362.xml"/></Relationships>
</file>

<file path=customXml/_rels/item363.xml.rels><?xml version="1.0" encoding="UTF-8" standalone="yes"?>
<Relationships xmlns="http://schemas.openxmlformats.org/package/2006/relationships"><Relationship Id="rId1" Type="http://schemas.openxmlformats.org/officeDocument/2006/relationships/customXmlProps" Target="itemProps363.xml"/></Relationships>
</file>

<file path=customXml/_rels/item364.xml.rels><?xml version="1.0" encoding="UTF-8" standalone="yes"?>
<Relationships xmlns="http://schemas.openxmlformats.org/package/2006/relationships"><Relationship Id="rId1" Type="http://schemas.openxmlformats.org/officeDocument/2006/relationships/customXmlProps" Target="itemProps364.xml"/></Relationships>
</file>

<file path=customXml/_rels/item365.xml.rels><?xml version="1.0" encoding="UTF-8" standalone="yes"?>
<Relationships xmlns="http://schemas.openxmlformats.org/package/2006/relationships"><Relationship Id="rId1" Type="http://schemas.openxmlformats.org/officeDocument/2006/relationships/customXmlProps" Target="itemProps365.xml"/></Relationships>
</file>

<file path=customXml/_rels/item366.xml.rels><?xml version="1.0" encoding="UTF-8" standalone="yes"?>
<Relationships xmlns="http://schemas.openxmlformats.org/package/2006/relationships"><Relationship Id="rId1" Type="http://schemas.openxmlformats.org/officeDocument/2006/relationships/customXmlProps" Target="itemProps366.xml"/></Relationships>
</file>

<file path=customXml/_rels/item367.xml.rels><?xml version="1.0" encoding="UTF-8" standalone="yes"?>
<Relationships xmlns="http://schemas.openxmlformats.org/package/2006/relationships"><Relationship Id="rId1" Type="http://schemas.openxmlformats.org/officeDocument/2006/relationships/customXmlProps" Target="itemProps367.xml"/></Relationships>
</file>

<file path=customXml/_rels/item368.xml.rels><?xml version="1.0" encoding="UTF-8" standalone="yes"?>
<Relationships xmlns="http://schemas.openxmlformats.org/package/2006/relationships"><Relationship Id="rId1" Type="http://schemas.openxmlformats.org/officeDocument/2006/relationships/customXmlProps" Target="itemProps368.xml"/></Relationships>
</file>

<file path=customXml/_rels/item369.xml.rels><?xml version="1.0" encoding="UTF-8" standalone="yes"?>
<Relationships xmlns="http://schemas.openxmlformats.org/package/2006/relationships"><Relationship Id="rId1" Type="http://schemas.openxmlformats.org/officeDocument/2006/relationships/customXmlProps" Target="itemProps369.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70.xml.rels><?xml version="1.0" encoding="UTF-8" standalone="yes"?>
<Relationships xmlns="http://schemas.openxmlformats.org/package/2006/relationships"><Relationship Id="rId1" Type="http://schemas.openxmlformats.org/officeDocument/2006/relationships/customXmlProps" Target="itemProps370.xml"/></Relationships>
</file>

<file path=customXml/_rels/item371.xml.rels><?xml version="1.0" encoding="UTF-8" standalone="yes"?>
<Relationships xmlns="http://schemas.openxmlformats.org/package/2006/relationships"><Relationship Id="rId1" Type="http://schemas.openxmlformats.org/officeDocument/2006/relationships/customXmlProps" Target="itemProps371.xml"/></Relationships>
</file>

<file path=customXml/_rels/item372.xml.rels><?xml version="1.0" encoding="UTF-8" standalone="yes"?>
<Relationships xmlns="http://schemas.openxmlformats.org/package/2006/relationships"><Relationship Id="rId1" Type="http://schemas.openxmlformats.org/officeDocument/2006/relationships/customXmlProps" Target="itemProps372.xml"/></Relationships>
</file>

<file path=customXml/_rels/item373.xml.rels><?xml version="1.0" encoding="UTF-8" standalone="yes"?>
<Relationships xmlns="http://schemas.openxmlformats.org/package/2006/relationships"><Relationship Id="rId1" Type="http://schemas.openxmlformats.org/officeDocument/2006/relationships/customXmlProps" Target="itemProps373.xml"/></Relationships>
</file>

<file path=customXml/_rels/item374.xml.rels><?xml version="1.0" encoding="UTF-8" standalone="yes"?>
<Relationships xmlns="http://schemas.openxmlformats.org/package/2006/relationships"><Relationship Id="rId1" Type="http://schemas.openxmlformats.org/officeDocument/2006/relationships/customXmlProps" Target="itemProps374.xml"/></Relationships>
</file>

<file path=customXml/_rels/item375.xml.rels><?xml version="1.0" encoding="UTF-8" standalone="yes"?>
<Relationships xmlns="http://schemas.openxmlformats.org/package/2006/relationships"><Relationship Id="rId1" Type="http://schemas.openxmlformats.org/officeDocument/2006/relationships/customXmlProps" Target="itemProps375.xml"/></Relationships>
</file>

<file path=customXml/_rels/item376.xml.rels><?xml version="1.0" encoding="UTF-8" standalone="yes"?>
<Relationships xmlns="http://schemas.openxmlformats.org/package/2006/relationships"><Relationship Id="rId1" Type="http://schemas.openxmlformats.org/officeDocument/2006/relationships/customXmlProps" Target="itemProps376.xml"/></Relationships>
</file>

<file path=customXml/_rels/item377.xml.rels><?xml version="1.0" encoding="UTF-8" standalone="yes"?>
<Relationships xmlns="http://schemas.openxmlformats.org/package/2006/relationships"><Relationship Id="rId1" Type="http://schemas.openxmlformats.org/officeDocument/2006/relationships/customXmlProps" Target="itemProps377.xml"/></Relationships>
</file>

<file path=customXml/_rels/item378.xml.rels><?xml version="1.0" encoding="UTF-8" standalone="yes"?>
<Relationships xmlns="http://schemas.openxmlformats.org/package/2006/relationships"><Relationship Id="rId1" Type="http://schemas.openxmlformats.org/officeDocument/2006/relationships/customXmlProps" Target="itemProps378.xml"/></Relationships>
</file>

<file path=customXml/_rels/item379.xml.rels><?xml version="1.0" encoding="UTF-8" standalone="yes"?>
<Relationships xmlns="http://schemas.openxmlformats.org/package/2006/relationships"><Relationship Id="rId1" Type="http://schemas.openxmlformats.org/officeDocument/2006/relationships/customXmlProps" Target="itemProps379.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80.xml.rels><?xml version="1.0" encoding="UTF-8" standalone="yes"?>
<Relationships xmlns="http://schemas.openxmlformats.org/package/2006/relationships"><Relationship Id="rId1" Type="http://schemas.openxmlformats.org/officeDocument/2006/relationships/customXmlProps" Target="itemProps380.xml"/></Relationships>
</file>

<file path=customXml/_rels/item381.xml.rels><?xml version="1.0" encoding="UTF-8" standalone="yes"?>
<Relationships xmlns="http://schemas.openxmlformats.org/package/2006/relationships"><Relationship Id="rId1" Type="http://schemas.openxmlformats.org/officeDocument/2006/relationships/customXmlProps" Target="itemProps381.xml"/></Relationships>
</file>

<file path=customXml/_rels/item382.xml.rels><?xml version="1.0" encoding="UTF-8" standalone="yes"?>
<Relationships xmlns="http://schemas.openxmlformats.org/package/2006/relationships"><Relationship Id="rId1" Type="http://schemas.openxmlformats.org/officeDocument/2006/relationships/customXmlProps" Target="itemProps382.xml"/></Relationships>
</file>

<file path=customXml/_rels/item383.xml.rels><?xml version="1.0" encoding="UTF-8" standalone="yes"?>
<Relationships xmlns="http://schemas.openxmlformats.org/package/2006/relationships"><Relationship Id="rId1" Type="http://schemas.openxmlformats.org/officeDocument/2006/relationships/customXmlProps" Target="itemProps383.xml"/></Relationships>
</file>

<file path=customXml/_rels/item384.xml.rels><?xml version="1.0" encoding="UTF-8" standalone="yes"?>
<Relationships xmlns="http://schemas.openxmlformats.org/package/2006/relationships"><Relationship Id="rId1" Type="http://schemas.openxmlformats.org/officeDocument/2006/relationships/customXmlProps" Target="itemProps384.xml"/></Relationships>
</file>

<file path=customXml/_rels/item385.xml.rels><?xml version="1.0" encoding="UTF-8" standalone="yes"?>
<Relationships xmlns="http://schemas.openxmlformats.org/package/2006/relationships"><Relationship Id="rId1" Type="http://schemas.openxmlformats.org/officeDocument/2006/relationships/customXmlProps" Target="itemProps385.xml"/></Relationships>
</file>

<file path=customXml/_rels/item386.xml.rels><?xml version="1.0" encoding="UTF-8" standalone="yes"?>
<Relationships xmlns="http://schemas.openxmlformats.org/package/2006/relationships"><Relationship Id="rId1" Type="http://schemas.openxmlformats.org/officeDocument/2006/relationships/customXmlProps" Target="itemProps386.xml"/></Relationships>
</file>

<file path=customXml/_rels/item387.xml.rels><?xml version="1.0" encoding="UTF-8" standalone="yes"?>
<Relationships xmlns="http://schemas.openxmlformats.org/package/2006/relationships"><Relationship Id="rId1" Type="http://schemas.openxmlformats.org/officeDocument/2006/relationships/customXmlProps" Target="itemProps387.xml"/></Relationships>
</file>

<file path=customXml/_rels/item388.xml.rels><?xml version="1.0" encoding="UTF-8" standalone="yes"?>
<Relationships xmlns="http://schemas.openxmlformats.org/package/2006/relationships"><Relationship Id="rId1" Type="http://schemas.openxmlformats.org/officeDocument/2006/relationships/customXmlProps" Target="itemProps388.xml"/></Relationships>
</file>

<file path=customXml/_rels/item389.xml.rels><?xml version="1.0" encoding="UTF-8" standalone="yes"?>
<Relationships xmlns="http://schemas.openxmlformats.org/package/2006/relationships"><Relationship Id="rId1" Type="http://schemas.openxmlformats.org/officeDocument/2006/relationships/customXmlProps" Target="itemProps389.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390.xml.rels><?xml version="1.0" encoding="UTF-8" standalone="yes"?>
<Relationships xmlns="http://schemas.openxmlformats.org/package/2006/relationships"><Relationship Id="rId1" Type="http://schemas.openxmlformats.org/officeDocument/2006/relationships/customXmlProps" Target="itemProps390.xml"/></Relationships>
</file>

<file path=customXml/_rels/item391.xml.rels><?xml version="1.0" encoding="UTF-8" standalone="yes"?>
<Relationships xmlns="http://schemas.openxmlformats.org/package/2006/relationships"><Relationship Id="rId1" Type="http://schemas.openxmlformats.org/officeDocument/2006/relationships/customXmlProps" Target="itemProps391.xml"/></Relationships>
</file>

<file path=customXml/_rels/item392.xml.rels><?xml version="1.0" encoding="UTF-8" standalone="yes"?>
<Relationships xmlns="http://schemas.openxmlformats.org/package/2006/relationships"><Relationship Id="rId1" Type="http://schemas.openxmlformats.org/officeDocument/2006/relationships/customXmlProps" Target="itemProps392.xml"/></Relationships>
</file>

<file path=customXml/_rels/item393.xml.rels><?xml version="1.0" encoding="UTF-8" standalone="yes"?>
<Relationships xmlns="http://schemas.openxmlformats.org/package/2006/relationships"><Relationship Id="rId1" Type="http://schemas.openxmlformats.org/officeDocument/2006/relationships/customXmlProps" Target="itemProps393.xml"/></Relationships>
</file>

<file path=customXml/_rels/item394.xml.rels><?xml version="1.0" encoding="UTF-8" standalone="yes"?>
<Relationships xmlns="http://schemas.openxmlformats.org/package/2006/relationships"><Relationship Id="rId1" Type="http://schemas.openxmlformats.org/officeDocument/2006/relationships/customXmlProps" Target="itemProps394.xml"/></Relationships>
</file>

<file path=customXml/_rels/item395.xml.rels><?xml version="1.0" encoding="UTF-8" standalone="yes"?>
<Relationships xmlns="http://schemas.openxmlformats.org/package/2006/relationships"><Relationship Id="rId1" Type="http://schemas.openxmlformats.org/officeDocument/2006/relationships/customXmlProps" Target="itemProps395.xml"/></Relationships>
</file>

<file path=customXml/_rels/item396.xml.rels><?xml version="1.0" encoding="UTF-8" standalone="yes"?>
<Relationships xmlns="http://schemas.openxmlformats.org/package/2006/relationships"><Relationship Id="rId1" Type="http://schemas.openxmlformats.org/officeDocument/2006/relationships/customXmlProps" Target="itemProps396.xml"/></Relationships>
</file>

<file path=customXml/_rels/item397.xml.rels><?xml version="1.0" encoding="UTF-8" standalone="yes"?>
<Relationships xmlns="http://schemas.openxmlformats.org/package/2006/relationships"><Relationship Id="rId1" Type="http://schemas.openxmlformats.org/officeDocument/2006/relationships/customXmlProps" Target="itemProps397.xml"/></Relationships>
</file>

<file path=customXml/_rels/item398.xml.rels><?xml version="1.0" encoding="UTF-8" standalone="yes"?>
<Relationships xmlns="http://schemas.openxmlformats.org/package/2006/relationships"><Relationship Id="rId1" Type="http://schemas.openxmlformats.org/officeDocument/2006/relationships/customXmlProps" Target="itemProps398.xml"/></Relationships>
</file>

<file path=customXml/_rels/item399.xml.rels><?xml version="1.0" encoding="UTF-8" standalone="yes"?>
<Relationships xmlns="http://schemas.openxmlformats.org/package/2006/relationships"><Relationship Id="rId1" Type="http://schemas.openxmlformats.org/officeDocument/2006/relationships/customXmlProps" Target="itemProps39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00.xml.rels><?xml version="1.0" encoding="UTF-8" standalone="yes"?>
<Relationships xmlns="http://schemas.openxmlformats.org/package/2006/relationships"><Relationship Id="rId1" Type="http://schemas.openxmlformats.org/officeDocument/2006/relationships/customXmlProps" Target="itemProps400.xml"/></Relationships>
</file>

<file path=customXml/_rels/item401.xml.rels><?xml version="1.0" encoding="UTF-8" standalone="yes"?>
<Relationships xmlns="http://schemas.openxmlformats.org/package/2006/relationships"><Relationship Id="rId1" Type="http://schemas.openxmlformats.org/officeDocument/2006/relationships/customXmlProps" Target="itemProps401.xml"/></Relationships>
</file>

<file path=customXml/_rels/item402.xml.rels><?xml version="1.0" encoding="UTF-8" standalone="yes"?>
<Relationships xmlns="http://schemas.openxmlformats.org/package/2006/relationships"><Relationship Id="rId1" Type="http://schemas.openxmlformats.org/officeDocument/2006/relationships/customXmlProps" Target="itemProps402.xml"/></Relationships>
</file>

<file path=customXml/_rels/item403.xml.rels><?xml version="1.0" encoding="UTF-8" standalone="yes"?>
<Relationships xmlns="http://schemas.openxmlformats.org/package/2006/relationships"><Relationship Id="rId1" Type="http://schemas.openxmlformats.org/officeDocument/2006/relationships/customXmlProps" Target="itemProps403.xml"/></Relationships>
</file>

<file path=customXml/_rels/item404.xml.rels><?xml version="1.0" encoding="UTF-8" standalone="yes"?>
<Relationships xmlns="http://schemas.openxmlformats.org/package/2006/relationships"><Relationship Id="rId1" Type="http://schemas.openxmlformats.org/officeDocument/2006/relationships/customXmlProps" Target="itemProps404.xml"/></Relationships>
</file>

<file path=customXml/_rels/item405.xml.rels><?xml version="1.0" encoding="UTF-8" standalone="yes"?>
<Relationships xmlns="http://schemas.openxmlformats.org/package/2006/relationships"><Relationship Id="rId1" Type="http://schemas.openxmlformats.org/officeDocument/2006/relationships/customXmlProps" Target="itemProps405.xml"/></Relationships>
</file>

<file path=customXml/_rels/item406.xml.rels><?xml version="1.0" encoding="UTF-8" standalone="yes"?>
<Relationships xmlns="http://schemas.openxmlformats.org/package/2006/relationships"><Relationship Id="rId1" Type="http://schemas.openxmlformats.org/officeDocument/2006/relationships/customXmlProps" Target="itemProps406.xml"/></Relationships>
</file>

<file path=customXml/_rels/item407.xml.rels><?xml version="1.0" encoding="UTF-8" standalone="yes"?>
<Relationships xmlns="http://schemas.openxmlformats.org/package/2006/relationships"><Relationship Id="rId1" Type="http://schemas.openxmlformats.org/officeDocument/2006/relationships/customXmlProps" Target="itemProps407.xml"/></Relationships>
</file>

<file path=customXml/_rels/item408.xml.rels><?xml version="1.0" encoding="UTF-8" standalone="yes"?>
<Relationships xmlns="http://schemas.openxmlformats.org/package/2006/relationships"><Relationship Id="rId1" Type="http://schemas.openxmlformats.org/officeDocument/2006/relationships/customXmlProps" Target="itemProps408.xml"/></Relationships>
</file>

<file path=customXml/_rels/item409.xml.rels><?xml version="1.0" encoding="UTF-8" standalone="yes"?>
<Relationships xmlns="http://schemas.openxmlformats.org/package/2006/relationships"><Relationship Id="rId1" Type="http://schemas.openxmlformats.org/officeDocument/2006/relationships/customXmlProps" Target="itemProps409.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10.xml.rels><?xml version="1.0" encoding="UTF-8" standalone="yes"?>
<Relationships xmlns="http://schemas.openxmlformats.org/package/2006/relationships"><Relationship Id="rId1" Type="http://schemas.openxmlformats.org/officeDocument/2006/relationships/customXmlProps" Target="itemProps410.xml"/></Relationships>
</file>

<file path=customXml/_rels/item411.xml.rels><?xml version="1.0" encoding="UTF-8" standalone="yes"?>
<Relationships xmlns="http://schemas.openxmlformats.org/package/2006/relationships"><Relationship Id="rId1" Type="http://schemas.openxmlformats.org/officeDocument/2006/relationships/customXmlProps" Target="itemProps411.xml"/></Relationships>
</file>

<file path=customXml/_rels/item412.xml.rels><?xml version="1.0" encoding="UTF-8" standalone="yes"?>
<Relationships xmlns="http://schemas.openxmlformats.org/package/2006/relationships"><Relationship Id="rId1" Type="http://schemas.openxmlformats.org/officeDocument/2006/relationships/customXmlProps" Target="itemProps412.xml"/></Relationships>
</file>

<file path=customXml/_rels/item413.xml.rels><?xml version="1.0" encoding="UTF-8" standalone="yes"?>
<Relationships xmlns="http://schemas.openxmlformats.org/package/2006/relationships"><Relationship Id="rId1" Type="http://schemas.openxmlformats.org/officeDocument/2006/relationships/customXmlProps" Target="itemProps413.xml"/></Relationships>
</file>

<file path=customXml/_rels/item414.xml.rels><?xml version="1.0" encoding="UTF-8" standalone="yes"?>
<Relationships xmlns="http://schemas.openxmlformats.org/package/2006/relationships"><Relationship Id="rId1" Type="http://schemas.openxmlformats.org/officeDocument/2006/relationships/customXmlProps" Target="itemProps414.xml"/></Relationships>
</file>

<file path=customXml/_rels/item415.xml.rels><?xml version="1.0" encoding="UTF-8" standalone="yes"?>
<Relationships xmlns="http://schemas.openxmlformats.org/package/2006/relationships"><Relationship Id="rId1" Type="http://schemas.openxmlformats.org/officeDocument/2006/relationships/customXmlProps" Target="itemProps415.xml"/></Relationships>
</file>

<file path=customXml/_rels/item416.xml.rels><?xml version="1.0" encoding="UTF-8" standalone="yes"?>
<Relationships xmlns="http://schemas.openxmlformats.org/package/2006/relationships"><Relationship Id="rId1" Type="http://schemas.openxmlformats.org/officeDocument/2006/relationships/customXmlProps" Target="itemProps416.xml"/></Relationships>
</file>

<file path=customXml/_rels/item417.xml.rels><?xml version="1.0" encoding="UTF-8" standalone="yes"?>
<Relationships xmlns="http://schemas.openxmlformats.org/package/2006/relationships"><Relationship Id="rId1" Type="http://schemas.openxmlformats.org/officeDocument/2006/relationships/customXmlProps" Target="itemProps417.xml"/></Relationships>
</file>

<file path=customXml/_rels/item418.xml.rels><?xml version="1.0" encoding="UTF-8" standalone="yes"?>
<Relationships xmlns="http://schemas.openxmlformats.org/package/2006/relationships"><Relationship Id="rId1" Type="http://schemas.openxmlformats.org/officeDocument/2006/relationships/customXmlProps" Target="itemProps418.xml"/></Relationships>
</file>

<file path=customXml/_rels/item419.xml.rels><?xml version="1.0" encoding="UTF-8" standalone="yes"?>
<Relationships xmlns="http://schemas.openxmlformats.org/package/2006/relationships"><Relationship Id="rId1" Type="http://schemas.openxmlformats.org/officeDocument/2006/relationships/customXmlProps" Target="itemProps419.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20.xml.rels><?xml version="1.0" encoding="UTF-8" standalone="yes"?>
<Relationships xmlns="http://schemas.openxmlformats.org/package/2006/relationships"><Relationship Id="rId1" Type="http://schemas.openxmlformats.org/officeDocument/2006/relationships/customXmlProps" Target="itemProps420.xml"/></Relationships>
</file>

<file path=customXml/_rels/item421.xml.rels><?xml version="1.0" encoding="UTF-8" standalone="yes"?>
<Relationships xmlns="http://schemas.openxmlformats.org/package/2006/relationships"><Relationship Id="rId1" Type="http://schemas.openxmlformats.org/officeDocument/2006/relationships/customXmlProps" Target="itemProps421.xml"/></Relationships>
</file>

<file path=customXml/_rels/item422.xml.rels><?xml version="1.0" encoding="UTF-8" standalone="yes"?>
<Relationships xmlns="http://schemas.openxmlformats.org/package/2006/relationships"><Relationship Id="rId1" Type="http://schemas.openxmlformats.org/officeDocument/2006/relationships/customXmlProps" Target="itemProps422.xml"/></Relationships>
</file>

<file path=customXml/_rels/item423.xml.rels><?xml version="1.0" encoding="UTF-8" standalone="yes"?>
<Relationships xmlns="http://schemas.openxmlformats.org/package/2006/relationships"><Relationship Id="rId1" Type="http://schemas.openxmlformats.org/officeDocument/2006/relationships/customXmlProps" Target="itemProps423.xml"/></Relationships>
</file>

<file path=customXml/_rels/item424.xml.rels><?xml version="1.0" encoding="UTF-8" standalone="yes"?>
<Relationships xmlns="http://schemas.openxmlformats.org/package/2006/relationships"><Relationship Id="rId1" Type="http://schemas.openxmlformats.org/officeDocument/2006/relationships/customXmlProps" Target="itemProps424.xml"/></Relationships>
</file>

<file path=customXml/_rels/item425.xml.rels><?xml version="1.0" encoding="UTF-8" standalone="yes"?>
<Relationships xmlns="http://schemas.openxmlformats.org/package/2006/relationships"><Relationship Id="rId1" Type="http://schemas.openxmlformats.org/officeDocument/2006/relationships/customXmlProps" Target="itemProps425.xml"/></Relationships>
</file>

<file path=customXml/_rels/item426.xml.rels><?xml version="1.0" encoding="UTF-8" standalone="yes"?>
<Relationships xmlns="http://schemas.openxmlformats.org/package/2006/relationships"><Relationship Id="rId1" Type="http://schemas.openxmlformats.org/officeDocument/2006/relationships/customXmlProps" Target="itemProps426.xml"/></Relationships>
</file>

<file path=customXml/_rels/item427.xml.rels><?xml version="1.0" encoding="UTF-8" standalone="yes"?>
<Relationships xmlns="http://schemas.openxmlformats.org/package/2006/relationships"><Relationship Id="rId1" Type="http://schemas.openxmlformats.org/officeDocument/2006/relationships/customXmlProps" Target="itemProps427.xml"/></Relationships>
</file>

<file path=customXml/_rels/item428.xml.rels><?xml version="1.0" encoding="UTF-8" standalone="yes"?>
<Relationships xmlns="http://schemas.openxmlformats.org/package/2006/relationships"><Relationship Id="rId1" Type="http://schemas.openxmlformats.org/officeDocument/2006/relationships/customXmlProps" Target="itemProps428.xml"/></Relationships>
</file>

<file path=customXml/_rels/item429.xml.rels><?xml version="1.0" encoding="UTF-8" standalone="yes"?>
<Relationships xmlns="http://schemas.openxmlformats.org/package/2006/relationships"><Relationship Id="rId1" Type="http://schemas.openxmlformats.org/officeDocument/2006/relationships/customXmlProps" Target="itemProps429.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30.xml.rels><?xml version="1.0" encoding="UTF-8" standalone="yes"?>
<Relationships xmlns="http://schemas.openxmlformats.org/package/2006/relationships"><Relationship Id="rId1" Type="http://schemas.openxmlformats.org/officeDocument/2006/relationships/customXmlProps" Target="itemProps430.xml"/></Relationships>
</file>

<file path=customXml/_rels/item431.xml.rels><?xml version="1.0" encoding="UTF-8" standalone="yes"?>
<Relationships xmlns="http://schemas.openxmlformats.org/package/2006/relationships"><Relationship Id="rId1" Type="http://schemas.openxmlformats.org/officeDocument/2006/relationships/customXmlProps" Target="itemProps431.xml"/></Relationships>
</file>

<file path=customXml/_rels/item432.xml.rels><?xml version="1.0" encoding="UTF-8" standalone="yes"?>
<Relationships xmlns="http://schemas.openxmlformats.org/package/2006/relationships"><Relationship Id="rId1" Type="http://schemas.openxmlformats.org/officeDocument/2006/relationships/customXmlProps" Target="itemProps432.xml"/></Relationships>
</file>

<file path=customXml/_rels/item433.xml.rels><?xml version="1.0" encoding="UTF-8" standalone="yes"?>
<Relationships xmlns="http://schemas.openxmlformats.org/package/2006/relationships"><Relationship Id="rId1" Type="http://schemas.openxmlformats.org/officeDocument/2006/relationships/customXmlProps" Target="itemProps433.xml"/></Relationships>
</file>

<file path=customXml/_rels/item434.xml.rels><?xml version="1.0" encoding="UTF-8" standalone="yes"?>
<Relationships xmlns="http://schemas.openxmlformats.org/package/2006/relationships"><Relationship Id="rId1" Type="http://schemas.openxmlformats.org/officeDocument/2006/relationships/customXmlProps" Target="itemProps434.xml"/></Relationships>
</file>

<file path=customXml/_rels/item435.xml.rels><?xml version="1.0" encoding="UTF-8" standalone="yes"?>
<Relationships xmlns="http://schemas.openxmlformats.org/package/2006/relationships"><Relationship Id="rId1" Type="http://schemas.openxmlformats.org/officeDocument/2006/relationships/customXmlProps" Target="itemProps435.xml"/></Relationships>
</file>

<file path=customXml/_rels/item436.xml.rels><?xml version="1.0" encoding="UTF-8" standalone="yes"?>
<Relationships xmlns="http://schemas.openxmlformats.org/package/2006/relationships"><Relationship Id="rId1" Type="http://schemas.openxmlformats.org/officeDocument/2006/relationships/customXmlProps" Target="itemProps436.xml"/></Relationships>
</file>

<file path=customXml/_rels/item437.xml.rels><?xml version="1.0" encoding="UTF-8" standalone="yes"?>
<Relationships xmlns="http://schemas.openxmlformats.org/package/2006/relationships"><Relationship Id="rId1" Type="http://schemas.openxmlformats.org/officeDocument/2006/relationships/customXmlProps" Target="itemProps437.xml"/></Relationships>
</file>

<file path=customXml/_rels/item438.xml.rels><?xml version="1.0" encoding="UTF-8" standalone="yes"?>
<Relationships xmlns="http://schemas.openxmlformats.org/package/2006/relationships"><Relationship Id="rId1" Type="http://schemas.openxmlformats.org/officeDocument/2006/relationships/customXmlProps" Target="itemProps438.xml"/></Relationships>
</file>

<file path=customXml/_rels/item439.xml.rels><?xml version="1.0" encoding="UTF-8" standalone="yes"?>
<Relationships xmlns="http://schemas.openxmlformats.org/package/2006/relationships"><Relationship Id="rId1" Type="http://schemas.openxmlformats.org/officeDocument/2006/relationships/customXmlProps" Target="itemProps439.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40.xml.rels><?xml version="1.0" encoding="UTF-8" standalone="yes"?>
<Relationships xmlns="http://schemas.openxmlformats.org/package/2006/relationships"><Relationship Id="rId1" Type="http://schemas.openxmlformats.org/officeDocument/2006/relationships/customXmlProps" Target="itemProps440.xml"/></Relationships>
</file>

<file path=customXml/_rels/item441.xml.rels><?xml version="1.0" encoding="UTF-8" standalone="yes"?>
<Relationships xmlns="http://schemas.openxmlformats.org/package/2006/relationships"><Relationship Id="rId1" Type="http://schemas.openxmlformats.org/officeDocument/2006/relationships/customXmlProps" Target="itemProps441.xml"/></Relationships>
</file>

<file path=customXml/_rels/item442.xml.rels><?xml version="1.0" encoding="UTF-8" standalone="yes"?>
<Relationships xmlns="http://schemas.openxmlformats.org/package/2006/relationships"><Relationship Id="rId1" Type="http://schemas.openxmlformats.org/officeDocument/2006/relationships/customXmlProps" Target="itemProps442.xml"/></Relationships>
</file>

<file path=customXml/_rels/item443.xml.rels><?xml version="1.0" encoding="UTF-8" standalone="yes"?>
<Relationships xmlns="http://schemas.openxmlformats.org/package/2006/relationships"><Relationship Id="rId1" Type="http://schemas.openxmlformats.org/officeDocument/2006/relationships/customXmlProps" Target="itemProps443.xml"/></Relationships>
</file>

<file path=customXml/_rels/item444.xml.rels><?xml version="1.0" encoding="UTF-8" standalone="yes"?>
<Relationships xmlns="http://schemas.openxmlformats.org/package/2006/relationships"><Relationship Id="rId1" Type="http://schemas.openxmlformats.org/officeDocument/2006/relationships/customXmlProps" Target="itemProps444.xml"/></Relationships>
</file>

<file path=customXml/_rels/item445.xml.rels><?xml version="1.0" encoding="UTF-8" standalone="yes"?>
<Relationships xmlns="http://schemas.openxmlformats.org/package/2006/relationships"><Relationship Id="rId1" Type="http://schemas.openxmlformats.org/officeDocument/2006/relationships/customXmlProps" Target="itemProps445.xml"/></Relationships>
</file>

<file path=customXml/_rels/item446.xml.rels><?xml version="1.0" encoding="UTF-8" standalone="yes"?>
<Relationships xmlns="http://schemas.openxmlformats.org/package/2006/relationships"><Relationship Id="rId1" Type="http://schemas.openxmlformats.org/officeDocument/2006/relationships/customXmlProps" Target="itemProps446.xml"/></Relationships>
</file>

<file path=customXml/_rels/item447.xml.rels><?xml version="1.0" encoding="UTF-8" standalone="yes"?>
<Relationships xmlns="http://schemas.openxmlformats.org/package/2006/relationships"><Relationship Id="rId1" Type="http://schemas.openxmlformats.org/officeDocument/2006/relationships/customXmlProps" Target="itemProps447.xml"/></Relationships>
</file>

<file path=customXml/_rels/item448.xml.rels><?xml version="1.0" encoding="UTF-8" standalone="yes"?>
<Relationships xmlns="http://schemas.openxmlformats.org/package/2006/relationships"><Relationship Id="rId1" Type="http://schemas.openxmlformats.org/officeDocument/2006/relationships/customXmlProps" Target="itemProps448.xml"/></Relationships>
</file>

<file path=customXml/_rels/item449.xml.rels><?xml version="1.0" encoding="UTF-8" standalone="yes"?>
<Relationships xmlns="http://schemas.openxmlformats.org/package/2006/relationships"><Relationship Id="rId1" Type="http://schemas.openxmlformats.org/officeDocument/2006/relationships/customXmlProps" Target="itemProps449.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50.xml.rels><?xml version="1.0" encoding="UTF-8" standalone="yes"?>
<Relationships xmlns="http://schemas.openxmlformats.org/package/2006/relationships"><Relationship Id="rId1" Type="http://schemas.openxmlformats.org/officeDocument/2006/relationships/customXmlProps" Target="itemProps450.xml"/></Relationships>
</file>

<file path=customXml/_rels/item451.xml.rels><?xml version="1.0" encoding="UTF-8" standalone="yes"?>
<Relationships xmlns="http://schemas.openxmlformats.org/package/2006/relationships"><Relationship Id="rId1" Type="http://schemas.openxmlformats.org/officeDocument/2006/relationships/customXmlProps" Target="itemProps451.xml"/></Relationships>
</file>

<file path=customXml/_rels/item452.xml.rels><?xml version="1.0" encoding="UTF-8" standalone="yes"?>
<Relationships xmlns="http://schemas.openxmlformats.org/package/2006/relationships"><Relationship Id="rId1" Type="http://schemas.openxmlformats.org/officeDocument/2006/relationships/customXmlProps" Target="itemProps452.xml"/></Relationships>
</file>

<file path=customXml/_rels/item453.xml.rels><?xml version="1.0" encoding="UTF-8" standalone="yes"?>
<Relationships xmlns="http://schemas.openxmlformats.org/package/2006/relationships"><Relationship Id="rId1" Type="http://schemas.openxmlformats.org/officeDocument/2006/relationships/customXmlProps" Target="itemProps453.xml"/></Relationships>
</file>

<file path=customXml/_rels/item454.xml.rels><?xml version="1.0" encoding="UTF-8" standalone="yes"?>
<Relationships xmlns="http://schemas.openxmlformats.org/package/2006/relationships"><Relationship Id="rId1" Type="http://schemas.openxmlformats.org/officeDocument/2006/relationships/customXmlProps" Target="itemProps454.xml"/></Relationships>
</file>

<file path=customXml/_rels/item455.xml.rels><?xml version="1.0" encoding="UTF-8" standalone="yes"?>
<Relationships xmlns="http://schemas.openxmlformats.org/package/2006/relationships"><Relationship Id="rId1" Type="http://schemas.openxmlformats.org/officeDocument/2006/relationships/customXmlProps" Target="itemProps455.xml"/></Relationships>
</file>

<file path=customXml/_rels/item456.xml.rels><?xml version="1.0" encoding="UTF-8" standalone="yes"?>
<Relationships xmlns="http://schemas.openxmlformats.org/package/2006/relationships"><Relationship Id="rId1" Type="http://schemas.openxmlformats.org/officeDocument/2006/relationships/customXmlProps" Target="itemProps456.xml"/></Relationships>
</file>

<file path=customXml/_rels/item457.xml.rels><?xml version="1.0" encoding="UTF-8" standalone="yes"?>
<Relationships xmlns="http://schemas.openxmlformats.org/package/2006/relationships"><Relationship Id="rId1" Type="http://schemas.openxmlformats.org/officeDocument/2006/relationships/customXmlProps" Target="itemProps457.xml"/></Relationships>
</file>

<file path=customXml/_rels/item458.xml.rels><?xml version="1.0" encoding="UTF-8" standalone="yes"?>
<Relationships xmlns="http://schemas.openxmlformats.org/package/2006/relationships"><Relationship Id="rId1" Type="http://schemas.openxmlformats.org/officeDocument/2006/relationships/customXmlProps" Target="itemProps458.xml"/></Relationships>
</file>

<file path=customXml/_rels/item459.xml.rels><?xml version="1.0" encoding="UTF-8" standalone="yes"?>
<Relationships xmlns="http://schemas.openxmlformats.org/package/2006/relationships"><Relationship Id="rId1" Type="http://schemas.openxmlformats.org/officeDocument/2006/relationships/customXmlProps" Target="itemProps459.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60.xml.rels><?xml version="1.0" encoding="UTF-8" standalone="yes"?>
<Relationships xmlns="http://schemas.openxmlformats.org/package/2006/relationships"><Relationship Id="rId1" Type="http://schemas.openxmlformats.org/officeDocument/2006/relationships/customXmlProps" Target="itemProps460.xml"/></Relationships>
</file>

<file path=customXml/_rels/item461.xml.rels><?xml version="1.0" encoding="UTF-8" standalone="yes"?>
<Relationships xmlns="http://schemas.openxmlformats.org/package/2006/relationships"><Relationship Id="rId1" Type="http://schemas.openxmlformats.org/officeDocument/2006/relationships/customXmlProps" Target="itemProps461.xml"/></Relationships>
</file>

<file path=customXml/_rels/item462.xml.rels><?xml version="1.0" encoding="UTF-8" standalone="yes"?>
<Relationships xmlns="http://schemas.openxmlformats.org/package/2006/relationships"><Relationship Id="rId1" Type="http://schemas.openxmlformats.org/officeDocument/2006/relationships/customXmlProps" Target="itemProps462.xml"/></Relationships>
</file>

<file path=customXml/_rels/item463.xml.rels><?xml version="1.0" encoding="UTF-8" standalone="yes"?>
<Relationships xmlns="http://schemas.openxmlformats.org/package/2006/relationships"><Relationship Id="rId1" Type="http://schemas.openxmlformats.org/officeDocument/2006/relationships/customXmlProps" Target="itemProps463.xml"/></Relationships>
</file>

<file path=customXml/_rels/item464.xml.rels><?xml version="1.0" encoding="UTF-8" standalone="yes"?>
<Relationships xmlns="http://schemas.openxmlformats.org/package/2006/relationships"><Relationship Id="rId1" Type="http://schemas.openxmlformats.org/officeDocument/2006/relationships/customXmlProps" Target="itemProps464.xml"/></Relationships>
</file>

<file path=customXml/_rels/item465.xml.rels><?xml version="1.0" encoding="UTF-8" standalone="yes"?>
<Relationships xmlns="http://schemas.openxmlformats.org/package/2006/relationships"><Relationship Id="rId1" Type="http://schemas.openxmlformats.org/officeDocument/2006/relationships/customXmlProps" Target="itemProps465.xml"/></Relationships>
</file>

<file path=customXml/_rels/item466.xml.rels><?xml version="1.0" encoding="UTF-8" standalone="yes"?>
<Relationships xmlns="http://schemas.openxmlformats.org/package/2006/relationships"><Relationship Id="rId1" Type="http://schemas.openxmlformats.org/officeDocument/2006/relationships/customXmlProps" Target="itemProps466.xml"/></Relationships>
</file>

<file path=customXml/_rels/item467.xml.rels><?xml version="1.0" encoding="UTF-8" standalone="yes"?>
<Relationships xmlns="http://schemas.openxmlformats.org/package/2006/relationships"><Relationship Id="rId1" Type="http://schemas.openxmlformats.org/officeDocument/2006/relationships/customXmlProps" Target="itemProps467.xml"/></Relationships>
</file>

<file path=customXml/_rels/item468.xml.rels><?xml version="1.0" encoding="UTF-8" standalone="yes"?>
<Relationships xmlns="http://schemas.openxmlformats.org/package/2006/relationships"><Relationship Id="rId1" Type="http://schemas.openxmlformats.org/officeDocument/2006/relationships/customXmlProps" Target="itemProps468.xml"/></Relationships>
</file>

<file path=customXml/_rels/item469.xml.rels><?xml version="1.0" encoding="UTF-8" standalone="yes"?>
<Relationships xmlns="http://schemas.openxmlformats.org/package/2006/relationships"><Relationship Id="rId1" Type="http://schemas.openxmlformats.org/officeDocument/2006/relationships/customXmlProps" Target="itemProps469.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70.xml.rels><?xml version="1.0" encoding="UTF-8" standalone="yes"?>
<Relationships xmlns="http://schemas.openxmlformats.org/package/2006/relationships"><Relationship Id="rId1" Type="http://schemas.openxmlformats.org/officeDocument/2006/relationships/customXmlProps" Target="itemProps470.xml"/></Relationships>
</file>

<file path=customXml/_rels/item471.xml.rels><?xml version="1.0" encoding="UTF-8" standalone="yes"?>
<Relationships xmlns="http://schemas.openxmlformats.org/package/2006/relationships"><Relationship Id="rId1" Type="http://schemas.openxmlformats.org/officeDocument/2006/relationships/customXmlProps" Target="itemProps471.xml"/></Relationships>
</file>

<file path=customXml/_rels/item472.xml.rels><?xml version="1.0" encoding="UTF-8" standalone="yes"?>
<Relationships xmlns="http://schemas.openxmlformats.org/package/2006/relationships"><Relationship Id="rId1" Type="http://schemas.openxmlformats.org/officeDocument/2006/relationships/customXmlProps" Target="itemProps472.xml"/></Relationships>
</file>

<file path=customXml/_rels/item473.xml.rels><?xml version="1.0" encoding="UTF-8" standalone="yes"?>
<Relationships xmlns="http://schemas.openxmlformats.org/package/2006/relationships"><Relationship Id="rId1" Type="http://schemas.openxmlformats.org/officeDocument/2006/relationships/customXmlProps" Target="itemProps473.xml"/></Relationships>
</file>

<file path=customXml/_rels/item474.xml.rels><?xml version="1.0" encoding="UTF-8" standalone="yes"?>
<Relationships xmlns="http://schemas.openxmlformats.org/package/2006/relationships"><Relationship Id="rId1" Type="http://schemas.openxmlformats.org/officeDocument/2006/relationships/customXmlProps" Target="itemProps474.xml"/></Relationships>
</file>

<file path=customXml/_rels/item475.xml.rels><?xml version="1.0" encoding="UTF-8" standalone="yes"?>
<Relationships xmlns="http://schemas.openxmlformats.org/package/2006/relationships"><Relationship Id="rId1" Type="http://schemas.openxmlformats.org/officeDocument/2006/relationships/customXmlProps" Target="itemProps475.xml"/></Relationships>
</file>

<file path=customXml/_rels/item476.xml.rels><?xml version="1.0" encoding="UTF-8" standalone="yes"?>
<Relationships xmlns="http://schemas.openxmlformats.org/package/2006/relationships"><Relationship Id="rId1" Type="http://schemas.openxmlformats.org/officeDocument/2006/relationships/customXmlProps" Target="itemProps476.xml"/></Relationships>
</file>

<file path=customXml/_rels/item477.xml.rels><?xml version="1.0" encoding="UTF-8" standalone="yes"?>
<Relationships xmlns="http://schemas.openxmlformats.org/package/2006/relationships"><Relationship Id="rId1" Type="http://schemas.openxmlformats.org/officeDocument/2006/relationships/customXmlProps" Target="itemProps477.xml"/></Relationships>
</file>

<file path=customXml/_rels/item478.xml.rels><?xml version="1.0" encoding="UTF-8" standalone="yes"?>
<Relationships xmlns="http://schemas.openxmlformats.org/package/2006/relationships"><Relationship Id="rId1" Type="http://schemas.openxmlformats.org/officeDocument/2006/relationships/customXmlProps" Target="itemProps478.xml"/></Relationships>
</file>

<file path=customXml/_rels/item479.xml.rels><?xml version="1.0" encoding="UTF-8" standalone="yes"?>
<Relationships xmlns="http://schemas.openxmlformats.org/package/2006/relationships"><Relationship Id="rId1" Type="http://schemas.openxmlformats.org/officeDocument/2006/relationships/customXmlProps" Target="itemProps479.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80.xml.rels><?xml version="1.0" encoding="UTF-8" standalone="yes"?>
<Relationships xmlns="http://schemas.openxmlformats.org/package/2006/relationships"><Relationship Id="rId1" Type="http://schemas.openxmlformats.org/officeDocument/2006/relationships/customXmlProps" Target="itemProps480.xml"/></Relationships>
</file>

<file path=customXml/_rels/item481.xml.rels><?xml version="1.0" encoding="UTF-8" standalone="yes"?>
<Relationships xmlns="http://schemas.openxmlformats.org/package/2006/relationships"><Relationship Id="rId1" Type="http://schemas.openxmlformats.org/officeDocument/2006/relationships/customXmlProps" Target="itemProps481.xml"/></Relationships>
</file>

<file path=customXml/_rels/item482.xml.rels><?xml version="1.0" encoding="UTF-8" standalone="yes"?>
<Relationships xmlns="http://schemas.openxmlformats.org/package/2006/relationships"><Relationship Id="rId1" Type="http://schemas.openxmlformats.org/officeDocument/2006/relationships/customXmlProps" Target="itemProps482.xml"/></Relationships>
</file>

<file path=customXml/_rels/item483.xml.rels><?xml version="1.0" encoding="UTF-8" standalone="yes"?>
<Relationships xmlns="http://schemas.openxmlformats.org/package/2006/relationships"><Relationship Id="rId1" Type="http://schemas.openxmlformats.org/officeDocument/2006/relationships/customXmlProps" Target="itemProps483.xml"/></Relationships>
</file>

<file path=customXml/_rels/item484.xml.rels><?xml version="1.0" encoding="UTF-8" standalone="yes"?>
<Relationships xmlns="http://schemas.openxmlformats.org/package/2006/relationships"><Relationship Id="rId1" Type="http://schemas.openxmlformats.org/officeDocument/2006/relationships/customXmlProps" Target="itemProps484.xml"/></Relationships>
</file>

<file path=customXml/_rels/item485.xml.rels><?xml version="1.0" encoding="UTF-8" standalone="yes"?>
<Relationships xmlns="http://schemas.openxmlformats.org/package/2006/relationships"><Relationship Id="rId1" Type="http://schemas.openxmlformats.org/officeDocument/2006/relationships/customXmlProps" Target="itemProps485.xml"/></Relationships>
</file>

<file path=customXml/_rels/item486.xml.rels><?xml version="1.0" encoding="UTF-8" standalone="yes"?>
<Relationships xmlns="http://schemas.openxmlformats.org/package/2006/relationships"><Relationship Id="rId1" Type="http://schemas.openxmlformats.org/officeDocument/2006/relationships/customXmlProps" Target="itemProps486.xml"/></Relationships>
</file>

<file path=customXml/_rels/item487.xml.rels><?xml version="1.0" encoding="UTF-8" standalone="yes"?>
<Relationships xmlns="http://schemas.openxmlformats.org/package/2006/relationships"><Relationship Id="rId1" Type="http://schemas.openxmlformats.org/officeDocument/2006/relationships/customXmlProps" Target="itemProps487.xml"/></Relationships>
</file>

<file path=customXml/_rels/item488.xml.rels><?xml version="1.0" encoding="UTF-8" standalone="yes"?>
<Relationships xmlns="http://schemas.openxmlformats.org/package/2006/relationships"><Relationship Id="rId1" Type="http://schemas.openxmlformats.org/officeDocument/2006/relationships/customXmlProps" Target="itemProps488.xml"/></Relationships>
</file>

<file path=customXml/_rels/item489.xml.rels><?xml version="1.0" encoding="UTF-8" standalone="yes"?>
<Relationships xmlns="http://schemas.openxmlformats.org/package/2006/relationships"><Relationship Id="rId1" Type="http://schemas.openxmlformats.org/officeDocument/2006/relationships/customXmlProps" Target="itemProps489.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490.xml.rels><?xml version="1.0" encoding="UTF-8" standalone="yes"?>
<Relationships xmlns="http://schemas.openxmlformats.org/package/2006/relationships"><Relationship Id="rId1" Type="http://schemas.openxmlformats.org/officeDocument/2006/relationships/customXmlProps" Target="itemProps490.xml"/></Relationships>
</file>

<file path=customXml/_rels/item491.xml.rels><?xml version="1.0" encoding="UTF-8" standalone="yes"?>
<Relationships xmlns="http://schemas.openxmlformats.org/package/2006/relationships"><Relationship Id="rId1" Type="http://schemas.openxmlformats.org/officeDocument/2006/relationships/customXmlProps" Target="itemProps491.xml"/></Relationships>
</file>

<file path=customXml/_rels/item492.xml.rels><?xml version="1.0" encoding="UTF-8" standalone="yes"?>
<Relationships xmlns="http://schemas.openxmlformats.org/package/2006/relationships"><Relationship Id="rId1" Type="http://schemas.openxmlformats.org/officeDocument/2006/relationships/customXmlProps" Target="itemProps492.xml"/></Relationships>
</file>

<file path=customXml/_rels/item493.xml.rels><?xml version="1.0" encoding="UTF-8" standalone="yes"?>
<Relationships xmlns="http://schemas.openxmlformats.org/package/2006/relationships"><Relationship Id="rId1" Type="http://schemas.openxmlformats.org/officeDocument/2006/relationships/customXmlProps" Target="itemProps493.xml"/></Relationships>
</file>

<file path=customXml/_rels/item494.xml.rels><?xml version="1.0" encoding="UTF-8" standalone="yes"?>
<Relationships xmlns="http://schemas.openxmlformats.org/package/2006/relationships"><Relationship Id="rId1" Type="http://schemas.openxmlformats.org/officeDocument/2006/relationships/customXmlProps" Target="itemProps494.xml"/></Relationships>
</file>

<file path=customXml/_rels/item495.xml.rels><?xml version="1.0" encoding="UTF-8" standalone="yes"?>
<Relationships xmlns="http://schemas.openxmlformats.org/package/2006/relationships"><Relationship Id="rId1" Type="http://schemas.openxmlformats.org/officeDocument/2006/relationships/customXmlProps" Target="itemProps495.xml"/></Relationships>
</file>

<file path=customXml/_rels/item496.xml.rels><?xml version="1.0" encoding="UTF-8" standalone="yes"?>
<Relationships xmlns="http://schemas.openxmlformats.org/package/2006/relationships"><Relationship Id="rId1" Type="http://schemas.openxmlformats.org/officeDocument/2006/relationships/customXmlProps" Target="itemProps496.xml"/></Relationships>
</file>

<file path=customXml/_rels/item497.xml.rels><?xml version="1.0" encoding="UTF-8" standalone="yes"?>
<Relationships xmlns="http://schemas.openxmlformats.org/package/2006/relationships"><Relationship Id="rId1" Type="http://schemas.openxmlformats.org/officeDocument/2006/relationships/customXmlProps" Target="itemProps497.xml"/></Relationships>
</file>

<file path=customXml/_rels/item498.xml.rels><?xml version="1.0" encoding="UTF-8" standalone="yes"?>
<Relationships xmlns="http://schemas.openxmlformats.org/package/2006/relationships"><Relationship Id="rId1" Type="http://schemas.openxmlformats.org/officeDocument/2006/relationships/customXmlProps" Target="itemProps498.xml"/></Relationships>
</file>

<file path=customXml/_rels/item499.xml.rels><?xml version="1.0" encoding="UTF-8" standalone="yes"?>
<Relationships xmlns="http://schemas.openxmlformats.org/package/2006/relationships"><Relationship Id="rId1" Type="http://schemas.openxmlformats.org/officeDocument/2006/relationships/customXmlProps" Target="itemProps49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00.xml.rels><?xml version="1.0" encoding="UTF-8" standalone="yes"?>
<Relationships xmlns="http://schemas.openxmlformats.org/package/2006/relationships"><Relationship Id="rId1" Type="http://schemas.openxmlformats.org/officeDocument/2006/relationships/customXmlProps" Target="itemProps500.xml"/></Relationships>
</file>

<file path=customXml/_rels/item501.xml.rels><?xml version="1.0" encoding="UTF-8" standalone="yes"?>
<Relationships xmlns="http://schemas.openxmlformats.org/package/2006/relationships"><Relationship Id="rId1" Type="http://schemas.openxmlformats.org/officeDocument/2006/relationships/customXmlProps" Target="itemProps501.xml"/></Relationships>
</file>

<file path=customXml/_rels/item502.xml.rels><?xml version="1.0" encoding="UTF-8" standalone="yes"?>
<Relationships xmlns="http://schemas.openxmlformats.org/package/2006/relationships"><Relationship Id="rId1" Type="http://schemas.openxmlformats.org/officeDocument/2006/relationships/customXmlProps" Target="itemProps502.xml"/></Relationships>
</file>

<file path=customXml/_rels/item503.xml.rels><?xml version="1.0" encoding="UTF-8" standalone="yes"?>
<Relationships xmlns="http://schemas.openxmlformats.org/package/2006/relationships"><Relationship Id="rId1" Type="http://schemas.openxmlformats.org/officeDocument/2006/relationships/customXmlProps" Target="itemProps503.xml"/></Relationships>
</file>

<file path=customXml/_rels/item504.xml.rels><?xml version="1.0" encoding="UTF-8" standalone="yes"?>
<Relationships xmlns="http://schemas.openxmlformats.org/package/2006/relationships"><Relationship Id="rId1" Type="http://schemas.openxmlformats.org/officeDocument/2006/relationships/customXmlProps" Target="itemProps504.xml"/></Relationships>
</file>

<file path=customXml/_rels/item505.xml.rels><?xml version="1.0" encoding="UTF-8" standalone="yes"?>
<Relationships xmlns="http://schemas.openxmlformats.org/package/2006/relationships"><Relationship Id="rId1" Type="http://schemas.openxmlformats.org/officeDocument/2006/relationships/customXmlProps" Target="itemProps505.xml"/></Relationships>
</file>

<file path=customXml/_rels/item506.xml.rels><?xml version="1.0" encoding="UTF-8" standalone="yes"?>
<Relationships xmlns="http://schemas.openxmlformats.org/package/2006/relationships"><Relationship Id="rId1" Type="http://schemas.openxmlformats.org/officeDocument/2006/relationships/customXmlProps" Target="itemProps506.xml"/></Relationships>
</file>

<file path=customXml/_rels/item507.xml.rels><?xml version="1.0" encoding="UTF-8" standalone="yes"?>
<Relationships xmlns="http://schemas.openxmlformats.org/package/2006/relationships"><Relationship Id="rId1" Type="http://schemas.openxmlformats.org/officeDocument/2006/relationships/customXmlProps" Target="itemProps507.xml"/></Relationships>
</file>

<file path=customXml/_rels/item508.xml.rels><?xml version="1.0" encoding="UTF-8" standalone="yes"?>
<Relationships xmlns="http://schemas.openxmlformats.org/package/2006/relationships"><Relationship Id="rId1" Type="http://schemas.openxmlformats.org/officeDocument/2006/relationships/customXmlProps" Target="itemProps508.xml"/></Relationships>
</file>

<file path=customXml/_rels/item509.xml.rels><?xml version="1.0" encoding="UTF-8" standalone="yes"?>
<Relationships xmlns="http://schemas.openxmlformats.org/package/2006/relationships"><Relationship Id="rId1" Type="http://schemas.openxmlformats.org/officeDocument/2006/relationships/customXmlProps" Target="itemProps509.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10.xml.rels><?xml version="1.0" encoding="UTF-8" standalone="yes"?>
<Relationships xmlns="http://schemas.openxmlformats.org/package/2006/relationships"><Relationship Id="rId1" Type="http://schemas.openxmlformats.org/officeDocument/2006/relationships/customXmlProps" Target="itemProps510.xml"/></Relationships>
</file>

<file path=customXml/_rels/item511.xml.rels><?xml version="1.0" encoding="UTF-8" standalone="yes"?>
<Relationships xmlns="http://schemas.openxmlformats.org/package/2006/relationships"><Relationship Id="rId1" Type="http://schemas.openxmlformats.org/officeDocument/2006/relationships/customXmlProps" Target="itemProps511.xml"/></Relationships>
</file>

<file path=customXml/_rels/item512.xml.rels><?xml version="1.0" encoding="UTF-8" standalone="yes"?>
<Relationships xmlns="http://schemas.openxmlformats.org/package/2006/relationships"><Relationship Id="rId1" Type="http://schemas.openxmlformats.org/officeDocument/2006/relationships/customXmlProps" Target="itemProps512.xml"/></Relationships>
</file>

<file path=customXml/_rels/item513.xml.rels><?xml version="1.0" encoding="UTF-8" standalone="yes"?>
<Relationships xmlns="http://schemas.openxmlformats.org/package/2006/relationships"><Relationship Id="rId1" Type="http://schemas.openxmlformats.org/officeDocument/2006/relationships/customXmlProps" Target="itemProps513.xml"/></Relationships>
</file>

<file path=customXml/_rels/item514.xml.rels><?xml version="1.0" encoding="UTF-8" standalone="yes"?>
<Relationships xmlns="http://schemas.openxmlformats.org/package/2006/relationships"><Relationship Id="rId1" Type="http://schemas.openxmlformats.org/officeDocument/2006/relationships/customXmlProps" Target="itemProps514.xml"/></Relationships>
</file>

<file path=customXml/_rels/item515.xml.rels><?xml version="1.0" encoding="UTF-8" standalone="yes"?>
<Relationships xmlns="http://schemas.openxmlformats.org/package/2006/relationships"><Relationship Id="rId1" Type="http://schemas.openxmlformats.org/officeDocument/2006/relationships/customXmlProps" Target="itemProps515.xml"/></Relationships>
</file>

<file path=customXml/_rels/item516.xml.rels><?xml version="1.0" encoding="UTF-8" standalone="yes"?>
<Relationships xmlns="http://schemas.openxmlformats.org/package/2006/relationships"><Relationship Id="rId1" Type="http://schemas.openxmlformats.org/officeDocument/2006/relationships/customXmlProps" Target="itemProps516.xml"/></Relationships>
</file>

<file path=customXml/_rels/item517.xml.rels><?xml version="1.0" encoding="UTF-8" standalone="yes"?>
<Relationships xmlns="http://schemas.openxmlformats.org/package/2006/relationships"><Relationship Id="rId1" Type="http://schemas.openxmlformats.org/officeDocument/2006/relationships/customXmlProps" Target="itemProps517.xml"/></Relationships>
</file>

<file path=customXml/_rels/item518.xml.rels><?xml version="1.0" encoding="UTF-8" standalone="yes"?>
<Relationships xmlns="http://schemas.openxmlformats.org/package/2006/relationships"><Relationship Id="rId1" Type="http://schemas.openxmlformats.org/officeDocument/2006/relationships/customXmlProps" Target="itemProps518.xml"/></Relationships>
</file>

<file path=customXml/_rels/item519.xml.rels><?xml version="1.0" encoding="UTF-8" standalone="yes"?>
<Relationships xmlns="http://schemas.openxmlformats.org/package/2006/relationships"><Relationship Id="rId1" Type="http://schemas.openxmlformats.org/officeDocument/2006/relationships/customXmlProps" Target="itemProps519.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20.xml.rels><?xml version="1.0" encoding="UTF-8" standalone="yes"?>
<Relationships xmlns="http://schemas.openxmlformats.org/package/2006/relationships"><Relationship Id="rId1" Type="http://schemas.openxmlformats.org/officeDocument/2006/relationships/customXmlProps" Target="itemProps520.xml"/></Relationships>
</file>

<file path=customXml/_rels/item521.xml.rels><?xml version="1.0" encoding="UTF-8" standalone="yes"?>
<Relationships xmlns="http://schemas.openxmlformats.org/package/2006/relationships"><Relationship Id="rId1" Type="http://schemas.openxmlformats.org/officeDocument/2006/relationships/customXmlProps" Target="itemProps521.xml"/></Relationships>
</file>

<file path=customXml/_rels/item522.xml.rels><?xml version="1.0" encoding="UTF-8" standalone="yes"?>
<Relationships xmlns="http://schemas.openxmlformats.org/package/2006/relationships"><Relationship Id="rId1" Type="http://schemas.openxmlformats.org/officeDocument/2006/relationships/customXmlProps" Target="itemProps522.xml"/></Relationships>
</file>

<file path=customXml/_rels/item523.xml.rels><?xml version="1.0" encoding="UTF-8" standalone="yes"?>
<Relationships xmlns="http://schemas.openxmlformats.org/package/2006/relationships"><Relationship Id="rId1" Type="http://schemas.openxmlformats.org/officeDocument/2006/relationships/customXmlProps" Target="itemProps523.xml"/></Relationships>
</file>

<file path=customXml/_rels/item524.xml.rels><?xml version="1.0" encoding="UTF-8" standalone="yes"?>
<Relationships xmlns="http://schemas.openxmlformats.org/package/2006/relationships"><Relationship Id="rId1" Type="http://schemas.openxmlformats.org/officeDocument/2006/relationships/customXmlProps" Target="itemProps524.xml"/></Relationships>
</file>

<file path=customXml/_rels/item525.xml.rels><?xml version="1.0" encoding="UTF-8" standalone="yes"?>
<Relationships xmlns="http://schemas.openxmlformats.org/package/2006/relationships"><Relationship Id="rId1" Type="http://schemas.openxmlformats.org/officeDocument/2006/relationships/customXmlProps" Target="itemProps525.xml"/></Relationships>
</file>

<file path=customXml/_rels/item526.xml.rels><?xml version="1.0" encoding="UTF-8" standalone="yes"?>
<Relationships xmlns="http://schemas.openxmlformats.org/package/2006/relationships"><Relationship Id="rId1" Type="http://schemas.openxmlformats.org/officeDocument/2006/relationships/customXmlProps" Target="itemProps526.xml"/></Relationships>
</file>

<file path=customXml/_rels/item527.xml.rels><?xml version="1.0" encoding="UTF-8" standalone="yes"?>
<Relationships xmlns="http://schemas.openxmlformats.org/package/2006/relationships"><Relationship Id="rId1" Type="http://schemas.openxmlformats.org/officeDocument/2006/relationships/customXmlProps" Target="itemProps527.xml"/></Relationships>
</file>

<file path=customXml/_rels/item528.xml.rels><?xml version="1.0" encoding="UTF-8" standalone="yes"?>
<Relationships xmlns="http://schemas.openxmlformats.org/package/2006/relationships"><Relationship Id="rId1" Type="http://schemas.openxmlformats.org/officeDocument/2006/relationships/customXmlProps" Target="itemProps528.xml"/></Relationships>
</file>

<file path=customXml/_rels/item529.xml.rels><?xml version="1.0" encoding="UTF-8" standalone="yes"?>
<Relationships xmlns="http://schemas.openxmlformats.org/package/2006/relationships"><Relationship Id="rId1" Type="http://schemas.openxmlformats.org/officeDocument/2006/relationships/customXmlProps" Target="itemProps529.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30.xml.rels><?xml version="1.0" encoding="UTF-8" standalone="yes"?>
<Relationships xmlns="http://schemas.openxmlformats.org/package/2006/relationships"><Relationship Id="rId1" Type="http://schemas.openxmlformats.org/officeDocument/2006/relationships/customXmlProps" Target="itemProps530.xml"/></Relationships>
</file>

<file path=customXml/_rels/item531.xml.rels><?xml version="1.0" encoding="UTF-8" standalone="yes"?>
<Relationships xmlns="http://schemas.openxmlformats.org/package/2006/relationships"><Relationship Id="rId1" Type="http://schemas.openxmlformats.org/officeDocument/2006/relationships/customXmlProps" Target="itemProps531.xml"/></Relationships>
</file>

<file path=customXml/_rels/item532.xml.rels><?xml version="1.0" encoding="UTF-8" standalone="yes"?>
<Relationships xmlns="http://schemas.openxmlformats.org/package/2006/relationships"><Relationship Id="rId1" Type="http://schemas.openxmlformats.org/officeDocument/2006/relationships/customXmlProps" Target="itemProps532.xml"/></Relationships>
</file>

<file path=customXml/_rels/item533.xml.rels><?xml version="1.0" encoding="UTF-8" standalone="yes"?>
<Relationships xmlns="http://schemas.openxmlformats.org/package/2006/relationships"><Relationship Id="rId1" Type="http://schemas.openxmlformats.org/officeDocument/2006/relationships/customXmlProps" Target="itemProps533.xml"/></Relationships>
</file>

<file path=customXml/_rels/item534.xml.rels><?xml version="1.0" encoding="UTF-8" standalone="yes"?>
<Relationships xmlns="http://schemas.openxmlformats.org/package/2006/relationships"><Relationship Id="rId1" Type="http://schemas.openxmlformats.org/officeDocument/2006/relationships/customXmlProps" Target="itemProps534.xml"/></Relationships>
</file>

<file path=customXml/_rels/item535.xml.rels><?xml version="1.0" encoding="UTF-8" standalone="yes"?>
<Relationships xmlns="http://schemas.openxmlformats.org/package/2006/relationships"><Relationship Id="rId1" Type="http://schemas.openxmlformats.org/officeDocument/2006/relationships/customXmlProps" Target="itemProps535.xml"/></Relationships>
</file>

<file path=customXml/_rels/item536.xml.rels><?xml version="1.0" encoding="UTF-8" standalone="yes"?>
<Relationships xmlns="http://schemas.openxmlformats.org/package/2006/relationships"><Relationship Id="rId1" Type="http://schemas.openxmlformats.org/officeDocument/2006/relationships/customXmlProps" Target="itemProps536.xml"/></Relationships>
</file>

<file path=customXml/_rels/item537.xml.rels><?xml version="1.0" encoding="UTF-8" standalone="yes"?>
<Relationships xmlns="http://schemas.openxmlformats.org/package/2006/relationships"><Relationship Id="rId1" Type="http://schemas.openxmlformats.org/officeDocument/2006/relationships/customXmlProps" Target="itemProps537.xml"/></Relationships>
</file>

<file path=customXml/_rels/item538.xml.rels><?xml version="1.0" encoding="UTF-8" standalone="yes"?>
<Relationships xmlns="http://schemas.openxmlformats.org/package/2006/relationships"><Relationship Id="rId1" Type="http://schemas.openxmlformats.org/officeDocument/2006/relationships/customXmlProps" Target="itemProps538.xml"/></Relationships>
</file>

<file path=customXml/_rels/item539.xml.rels><?xml version="1.0" encoding="UTF-8" standalone="yes"?>
<Relationships xmlns="http://schemas.openxmlformats.org/package/2006/relationships"><Relationship Id="rId1" Type="http://schemas.openxmlformats.org/officeDocument/2006/relationships/customXmlProps" Target="itemProps539.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40.xml.rels><?xml version="1.0" encoding="UTF-8" standalone="yes"?>
<Relationships xmlns="http://schemas.openxmlformats.org/package/2006/relationships"><Relationship Id="rId1" Type="http://schemas.openxmlformats.org/officeDocument/2006/relationships/customXmlProps" Target="itemProps540.xml"/></Relationships>
</file>

<file path=customXml/_rels/item541.xml.rels><?xml version="1.0" encoding="UTF-8" standalone="yes"?>
<Relationships xmlns="http://schemas.openxmlformats.org/package/2006/relationships"><Relationship Id="rId1" Type="http://schemas.openxmlformats.org/officeDocument/2006/relationships/customXmlProps" Target="itemProps541.xml"/></Relationships>
</file>

<file path=customXml/_rels/item542.xml.rels><?xml version="1.0" encoding="UTF-8" standalone="yes"?>
<Relationships xmlns="http://schemas.openxmlformats.org/package/2006/relationships"><Relationship Id="rId1" Type="http://schemas.openxmlformats.org/officeDocument/2006/relationships/customXmlProps" Target="itemProps542.xml"/></Relationships>
</file>

<file path=customXml/_rels/item543.xml.rels><?xml version="1.0" encoding="UTF-8" standalone="yes"?>
<Relationships xmlns="http://schemas.openxmlformats.org/package/2006/relationships"><Relationship Id="rId1" Type="http://schemas.openxmlformats.org/officeDocument/2006/relationships/customXmlProps" Target="itemProps543.xml"/></Relationships>
</file>

<file path=customXml/_rels/item544.xml.rels><?xml version="1.0" encoding="UTF-8" standalone="yes"?>
<Relationships xmlns="http://schemas.openxmlformats.org/package/2006/relationships"><Relationship Id="rId1" Type="http://schemas.openxmlformats.org/officeDocument/2006/relationships/customXmlProps" Target="itemProps544.xml"/></Relationships>
</file>

<file path=customXml/_rels/item545.xml.rels><?xml version="1.0" encoding="UTF-8" standalone="yes"?>
<Relationships xmlns="http://schemas.openxmlformats.org/package/2006/relationships"><Relationship Id="rId1" Type="http://schemas.openxmlformats.org/officeDocument/2006/relationships/customXmlProps" Target="itemProps545.xml"/></Relationships>
</file>

<file path=customXml/_rels/item546.xml.rels><?xml version="1.0" encoding="UTF-8" standalone="yes"?>
<Relationships xmlns="http://schemas.openxmlformats.org/package/2006/relationships"><Relationship Id="rId1" Type="http://schemas.openxmlformats.org/officeDocument/2006/relationships/customXmlProps" Target="itemProps546.xml"/></Relationships>
</file>

<file path=customXml/_rels/item547.xml.rels><?xml version="1.0" encoding="UTF-8" standalone="yes"?>
<Relationships xmlns="http://schemas.openxmlformats.org/package/2006/relationships"><Relationship Id="rId1" Type="http://schemas.openxmlformats.org/officeDocument/2006/relationships/customXmlProps" Target="itemProps547.xml"/></Relationships>
</file>

<file path=customXml/_rels/item548.xml.rels><?xml version="1.0" encoding="UTF-8" standalone="yes"?>
<Relationships xmlns="http://schemas.openxmlformats.org/package/2006/relationships"><Relationship Id="rId1" Type="http://schemas.openxmlformats.org/officeDocument/2006/relationships/customXmlProps" Target="itemProps548.xml"/></Relationships>
</file>

<file path=customXml/_rels/item549.xml.rels><?xml version="1.0" encoding="UTF-8" standalone="yes"?>
<Relationships xmlns="http://schemas.openxmlformats.org/package/2006/relationships"><Relationship Id="rId1" Type="http://schemas.openxmlformats.org/officeDocument/2006/relationships/customXmlProps" Target="itemProps549.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50.xml.rels><?xml version="1.0" encoding="UTF-8" standalone="yes"?>
<Relationships xmlns="http://schemas.openxmlformats.org/package/2006/relationships"><Relationship Id="rId1" Type="http://schemas.openxmlformats.org/officeDocument/2006/relationships/customXmlProps" Target="itemProps550.xml"/></Relationships>
</file>

<file path=customXml/_rels/item551.xml.rels><?xml version="1.0" encoding="UTF-8" standalone="yes"?>
<Relationships xmlns="http://schemas.openxmlformats.org/package/2006/relationships"><Relationship Id="rId1" Type="http://schemas.openxmlformats.org/officeDocument/2006/relationships/customXmlProps" Target="itemProps551.xml"/></Relationships>
</file>

<file path=customXml/_rels/item552.xml.rels><?xml version="1.0" encoding="UTF-8" standalone="yes"?>
<Relationships xmlns="http://schemas.openxmlformats.org/package/2006/relationships"><Relationship Id="rId1" Type="http://schemas.openxmlformats.org/officeDocument/2006/relationships/customXmlProps" Target="itemProps552.xml"/></Relationships>
</file>

<file path=customXml/_rels/item553.xml.rels><?xml version="1.0" encoding="UTF-8" standalone="yes"?>
<Relationships xmlns="http://schemas.openxmlformats.org/package/2006/relationships"><Relationship Id="rId1" Type="http://schemas.openxmlformats.org/officeDocument/2006/relationships/customXmlProps" Target="itemProps553.xml"/></Relationships>
</file>

<file path=customXml/_rels/item554.xml.rels><?xml version="1.0" encoding="UTF-8" standalone="yes"?>
<Relationships xmlns="http://schemas.openxmlformats.org/package/2006/relationships"><Relationship Id="rId1" Type="http://schemas.openxmlformats.org/officeDocument/2006/relationships/customXmlProps" Target="itemProps554.xml"/></Relationships>
</file>

<file path=customXml/_rels/item555.xml.rels><?xml version="1.0" encoding="UTF-8" standalone="yes"?>
<Relationships xmlns="http://schemas.openxmlformats.org/package/2006/relationships"><Relationship Id="rId1" Type="http://schemas.openxmlformats.org/officeDocument/2006/relationships/customXmlProps" Target="itemProps555.xml"/></Relationships>
</file>

<file path=customXml/_rels/item556.xml.rels><?xml version="1.0" encoding="UTF-8" standalone="yes"?>
<Relationships xmlns="http://schemas.openxmlformats.org/package/2006/relationships"><Relationship Id="rId1" Type="http://schemas.openxmlformats.org/officeDocument/2006/relationships/customXmlProps" Target="itemProps556.xml"/></Relationships>
</file>

<file path=customXml/_rels/item557.xml.rels><?xml version="1.0" encoding="UTF-8" standalone="yes"?>
<Relationships xmlns="http://schemas.openxmlformats.org/package/2006/relationships"><Relationship Id="rId1" Type="http://schemas.openxmlformats.org/officeDocument/2006/relationships/customXmlProps" Target="itemProps557.xml"/></Relationships>
</file>

<file path=customXml/_rels/item558.xml.rels><?xml version="1.0" encoding="UTF-8" standalone="yes"?>
<Relationships xmlns="http://schemas.openxmlformats.org/package/2006/relationships"><Relationship Id="rId1" Type="http://schemas.openxmlformats.org/officeDocument/2006/relationships/customXmlProps" Target="itemProps558.xml"/></Relationships>
</file>

<file path=customXml/_rels/item559.xml.rels><?xml version="1.0" encoding="UTF-8" standalone="yes"?>
<Relationships xmlns="http://schemas.openxmlformats.org/package/2006/relationships"><Relationship Id="rId1" Type="http://schemas.openxmlformats.org/officeDocument/2006/relationships/customXmlProps" Target="itemProps559.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60.xml.rels><?xml version="1.0" encoding="UTF-8" standalone="yes"?>
<Relationships xmlns="http://schemas.openxmlformats.org/package/2006/relationships"><Relationship Id="rId1" Type="http://schemas.openxmlformats.org/officeDocument/2006/relationships/customXmlProps" Target="itemProps560.xml"/></Relationships>
</file>

<file path=customXml/_rels/item561.xml.rels><?xml version="1.0" encoding="UTF-8" standalone="yes"?>
<Relationships xmlns="http://schemas.openxmlformats.org/package/2006/relationships"><Relationship Id="rId1" Type="http://schemas.openxmlformats.org/officeDocument/2006/relationships/customXmlProps" Target="itemProps561.xml"/></Relationships>
</file>

<file path=customXml/_rels/item562.xml.rels><?xml version="1.0" encoding="UTF-8" standalone="yes"?>
<Relationships xmlns="http://schemas.openxmlformats.org/package/2006/relationships"><Relationship Id="rId1" Type="http://schemas.openxmlformats.org/officeDocument/2006/relationships/customXmlProps" Target="itemProps562.xml"/></Relationships>
</file>

<file path=customXml/_rels/item563.xml.rels><?xml version="1.0" encoding="UTF-8" standalone="yes"?>
<Relationships xmlns="http://schemas.openxmlformats.org/package/2006/relationships"><Relationship Id="rId1" Type="http://schemas.openxmlformats.org/officeDocument/2006/relationships/customXmlProps" Target="itemProps563.xml"/></Relationships>
</file>

<file path=customXml/_rels/item564.xml.rels><?xml version="1.0" encoding="UTF-8" standalone="yes"?>
<Relationships xmlns="http://schemas.openxmlformats.org/package/2006/relationships"><Relationship Id="rId1" Type="http://schemas.openxmlformats.org/officeDocument/2006/relationships/customXmlProps" Target="itemProps564.xml"/></Relationships>
</file>

<file path=customXml/_rels/item565.xml.rels><?xml version="1.0" encoding="UTF-8" standalone="yes"?>
<Relationships xmlns="http://schemas.openxmlformats.org/package/2006/relationships"><Relationship Id="rId1" Type="http://schemas.openxmlformats.org/officeDocument/2006/relationships/customXmlProps" Target="itemProps565.xml"/></Relationships>
</file>

<file path=customXml/_rels/item566.xml.rels><?xml version="1.0" encoding="UTF-8" standalone="yes"?>
<Relationships xmlns="http://schemas.openxmlformats.org/package/2006/relationships"><Relationship Id="rId1" Type="http://schemas.openxmlformats.org/officeDocument/2006/relationships/customXmlProps" Target="itemProps566.xml"/></Relationships>
</file>

<file path=customXml/_rels/item567.xml.rels><?xml version="1.0" encoding="UTF-8" standalone="yes"?>
<Relationships xmlns="http://schemas.openxmlformats.org/package/2006/relationships"><Relationship Id="rId1" Type="http://schemas.openxmlformats.org/officeDocument/2006/relationships/customXmlProps" Target="itemProps567.xml"/></Relationships>
</file>

<file path=customXml/_rels/item568.xml.rels><?xml version="1.0" encoding="UTF-8" standalone="yes"?>
<Relationships xmlns="http://schemas.openxmlformats.org/package/2006/relationships"><Relationship Id="rId1" Type="http://schemas.openxmlformats.org/officeDocument/2006/relationships/customXmlProps" Target="itemProps568.xml"/></Relationships>
</file>

<file path=customXml/_rels/item569.xml.rels><?xml version="1.0" encoding="UTF-8" standalone="yes"?>
<Relationships xmlns="http://schemas.openxmlformats.org/package/2006/relationships"><Relationship Id="rId1" Type="http://schemas.openxmlformats.org/officeDocument/2006/relationships/customXmlProps" Target="itemProps569.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70.xml.rels><?xml version="1.0" encoding="UTF-8" standalone="yes"?>
<Relationships xmlns="http://schemas.openxmlformats.org/package/2006/relationships"><Relationship Id="rId1" Type="http://schemas.openxmlformats.org/officeDocument/2006/relationships/customXmlProps" Target="itemProps570.xml"/></Relationships>
</file>

<file path=customXml/_rels/item571.xml.rels><?xml version="1.0" encoding="UTF-8" standalone="yes"?>
<Relationships xmlns="http://schemas.openxmlformats.org/package/2006/relationships"><Relationship Id="rId1" Type="http://schemas.openxmlformats.org/officeDocument/2006/relationships/customXmlProps" Target="itemProps571.xml"/></Relationships>
</file>

<file path=customXml/_rels/item572.xml.rels><?xml version="1.0" encoding="UTF-8" standalone="yes"?>
<Relationships xmlns="http://schemas.openxmlformats.org/package/2006/relationships"><Relationship Id="rId1" Type="http://schemas.openxmlformats.org/officeDocument/2006/relationships/customXmlProps" Target="itemProps572.xml"/></Relationships>
</file>

<file path=customXml/_rels/item573.xml.rels><?xml version="1.0" encoding="UTF-8" standalone="yes"?>
<Relationships xmlns="http://schemas.openxmlformats.org/package/2006/relationships"><Relationship Id="rId1" Type="http://schemas.openxmlformats.org/officeDocument/2006/relationships/customXmlProps" Target="itemProps573.xml"/></Relationships>
</file>

<file path=customXml/_rels/item574.xml.rels><?xml version="1.0" encoding="UTF-8" standalone="yes"?>
<Relationships xmlns="http://schemas.openxmlformats.org/package/2006/relationships"><Relationship Id="rId1" Type="http://schemas.openxmlformats.org/officeDocument/2006/relationships/customXmlProps" Target="itemProps574.xml"/></Relationships>
</file>

<file path=customXml/_rels/item575.xml.rels><?xml version="1.0" encoding="UTF-8" standalone="yes"?>
<Relationships xmlns="http://schemas.openxmlformats.org/package/2006/relationships"><Relationship Id="rId1" Type="http://schemas.openxmlformats.org/officeDocument/2006/relationships/customXmlProps" Target="itemProps575.xml"/></Relationships>
</file>

<file path=customXml/_rels/item576.xml.rels><?xml version="1.0" encoding="UTF-8" standalone="yes"?>
<Relationships xmlns="http://schemas.openxmlformats.org/package/2006/relationships"><Relationship Id="rId1" Type="http://schemas.openxmlformats.org/officeDocument/2006/relationships/customXmlProps" Target="itemProps576.xml"/></Relationships>
</file>

<file path=customXml/_rels/item577.xml.rels><?xml version="1.0" encoding="UTF-8" standalone="yes"?>
<Relationships xmlns="http://schemas.openxmlformats.org/package/2006/relationships"><Relationship Id="rId1" Type="http://schemas.openxmlformats.org/officeDocument/2006/relationships/customXmlProps" Target="itemProps577.xml"/></Relationships>
</file>

<file path=customXml/_rels/item578.xml.rels><?xml version="1.0" encoding="UTF-8" standalone="yes"?>
<Relationships xmlns="http://schemas.openxmlformats.org/package/2006/relationships"><Relationship Id="rId1" Type="http://schemas.openxmlformats.org/officeDocument/2006/relationships/customXmlProps" Target="itemProps578.xml"/></Relationships>
</file>

<file path=customXml/_rels/item579.xml.rels><?xml version="1.0" encoding="UTF-8" standalone="yes"?>
<Relationships xmlns="http://schemas.openxmlformats.org/package/2006/relationships"><Relationship Id="rId1" Type="http://schemas.openxmlformats.org/officeDocument/2006/relationships/customXmlProps" Target="itemProps579.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80.xml.rels><?xml version="1.0" encoding="UTF-8" standalone="yes"?>
<Relationships xmlns="http://schemas.openxmlformats.org/package/2006/relationships"><Relationship Id="rId1" Type="http://schemas.openxmlformats.org/officeDocument/2006/relationships/customXmlProps" Target="itemProps580.xml"/></Relationships>
</file>

<file path=customXml/_rels/item581.xml.rels><?xml version="1.0" encoding="UTF-8" standalone="yes"?>
<Relationships xmlns="http://schemas.openxmlformats.org/package/2006/relationships"><Relationship Id="rId1" Type="http://schemas.openxmlformats.org/officeDocument/2006/relationships/customXmlProps" Target="itemProps581.xml"/></Relationships>
</file>

<file path=customXml/_rels/item582.xml.rels><?xml version="1.0" encoding="UTF-8" standalone="yes"?>
<Relationships xmlns="http://schemas.openxmlformats.org/package/2006/relationships"><Relationship Id="rId1" Type="http://schemas.openxmlformats.org/officeDocument/2006/relationships/customXmlProps" Target="itemProps582.xml"/></Relationships>
</file>

<file path=customXml/_rels/item583.xml.rels><?xml version="1.0" encoding="UTF-8" standalone="yes"?>
<Relationships xmlns="http://schemas.openxmlformats.org/package/2006/relationships"><Relationship Id="rId1" Type="http://schemas.openxmlformats.org/officeDocument/2006/relationships/customXmlProps" Target="itemProps583.xml"/></Relationships>
</file>

<file path=customXml/_rels/item584.xml.rels><?xml version="1.0" encoding="UTF-8" standalone="yes"?>
<Relationships xmlns="http://schemas.openxmlformats.org/package/2006/relationships"><Relationship Id="rId1" Type="http://schemas.openxmlformats.org/officeDocument/2006/relationships/customXmlProps" Target="itemProps584.xml"/></Relationships>
</file>

<file path=customXml/_rels/item585.xml.rels><?xml version="1.0" encoding="UTF-8" standalone="yes"?>
<Relationships xmlns="http://schemas.openxmlformats.org/package/2006/relationships"><Relationship Id="rId1" Type="http://schemas.openxmlformats.org/officeDocument/2006/relationships/customXmlProps" Target="itemProps585.xml"/></Relationships>
</file>

<file path=customXml/_rels/item586.xml.rels><?xml version="1.0" encoding="UTF-8" standalone="yes"?>
<Relationships xmlns="http://schemas.openxmlformats.org/package/2006/relationships"><Relationship Id="rId1" Type="http://schemas.openxmlformats.org/officeDocument/2006/relationships/customXmlProps" Target="itemProps586.xml"/></Relationships>
</file>

<file path=customXml/_rels/item587.xml.rels><?xml version="1.0" encoding="UTF-8" standalone="yes"?>
<Relationships xmlns="http://schemas.openxmlformats.org/package/2006/relationships"><Relationship Id="rId1" Type="http://schemas.openxmlformats.org/officeDocument/2006/relationships/customXmlProps" Target="itemProps587.xml"/></Relationships>
</file>

<file path=customXml/_rels/item588.xml.rels><?xml version="1.0" encoding="UTF-8" standalone="yes"?>
<Relationships xmlns="http://schemas.openxmlformats.org/package/2006/relationships"><Relationship Id="rId1" Type="http://schemas.openxmlformats.org/officeDocument/2006/relationships/customXmlProps" Target="itemProps588.xml"/></Relationships>
</file>

<file path=customXml/_rels/item589.xml.rels><?xml version="1.0" encoding="UTF-8" standalone="yes"?>
<Relationships xmlns="http://schemas.openxmlformats.org/package/2006/relationships"><Relationship Id="rId1" Type="http://schemas.openxmlformats.org/officeDocument/2006/relationships/customXmlProps" Target="itemProps589.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590.xml.rels><?xml version="1.0" encoding="UTF-8" standalone="yes"?>
<Relationships xmlns="http://schemas.openxmlformats.org/package/2006/relationships"><Relationship Id="rId1" Type="http://schemas.openxmlformats.org/officeDocument/2006/relationships/customXmlProps" Target="itemProps590.xml"/></Relationships>
</file>

<file path=customXml/_rels/item591.xml.rels><?xml version="1.0" encoding="UTF-8" standalone="yes"?>
<Relationships xmlns="http://schemas.openxmlformats.org/package/2006/relationships"><Relationship Id="rId1" Type="http://schemas.openxmlformats.org/officeDocument/2006/relationships/customXmlProps" Target="itemProps591.xml"/></Relationships>
</file>

<file path=customXml/_rels/item592.xml.rels><?xml version="1.0" encoding="UTF-8" standalone="yes"?>
<Relationships xmlns="http://schemas.openxmlformats.org/package/2006/relationships"><Relationship Id="rId1" Type="http://schemas.openxmlformats.org/officeDocument/2006/relationships/customXmlProps" Target="itemProps592.xml"/></Relationships>
</file>

<file path=customXml/_rels/item593.xml.rels><?xml version="1.0" encoding="UTF-8" standalone="yes"?>
<Relationships xmlns="http://schemas.openxmlformats.org/package/2006/relationships"><Relationship Id="rId1" Type="http://schemas.openxmlformats.org/officeDocument/2006/relationships/customXmlProps" Target="itemProps593.xml"/></Relationships>
</file>

<file path=customXml/_rels/item594.xml.rels><?xml version="1.0" encoding="UTF-8" standalone="yes"?>
<Relationships xmlns="http://schemas.openxmlformats.org/package/2006/relationships"><Relationship Id="rId1" Type="http://schemas.openxmlformats.org/officeDocument/2006/relationships/customXmlProps" Target="itemProps594.xml"/></Relationships>
</file>

<file path=customXml/_rels/item595.xml.rels><?xml version="1.0" encoding="UTF-8" standalone="yes"?>
<Relationships xmlns="http://schemas.openxmlformats.org/package/2006/relationships"><Relationship Id="rId1" Type="http://schemas.openxmlformats.org/officeDocument/2006/relationships/customXmlProps" Target="itemProps595.xml"/></Relationships>
</file>

<file path=customXml/_rels/item596.xml.rels><?xml version="1.0" encoding="UTF-8" standalone="yes"?>
<Relationships xmlns="http://schemas.openxmlformats.org/package/2006/relationships"><Relationship Id="rId1" Type="http://schemas.openxmlformats.org/officeDocument/2006/relationships/customXmlProps" Target="itemProps596.xml"/></Relationships>
</file>

<file path=customXml/_rels/item597.xml.rels><?xml version="1.0" encoding="UTF-8" standalone="yes"?>
<Relationships xmlns="http://schemas.openxmlformats.org/package/2006/relationships"><Relationship Id="rId1" Type="http://schemas.openxmlformats.org/officeDocument/2006/relationships/customXmlProps" Target="itemProps597.xml"/></Relationships>
</file>

<file path=customXml/_rels/item598.xml.rels><?xml version="1.0" encoding="UTF-8" standalone="yes"?>
<Relationships xmlns="http://schemas.openxmlformats.org/package/2006/relationships"><Relationship Id="rId1" Type="http://schemas.openxmlformats.org/officeDocument/2006/relationships/customXmlProps" Target="itemProps598.xml"/></Relationships>
</file>

<file path=customXml/_rels/item599.xml.rels><?xml version="1.0" encoding="UTF-8" standalone="yes"?>
<Relationships xmlns="http://schemas.openxmlformats.org/package/2006/relationships"><Relationship Id="rId1" Type="http://schemas.openxmlformats.org/officeDocument/2006/relationships/customXmlProps" Target="itemProps59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00.xml.rels><?xml version="1.0" encoding="UTF-8" standalone="yes"?>
<Relationships xmlns="http://schemas.openxmlformats.org/package/2006/relationships"><Relationship Id="rId1" Type="http://schemas.openxmlformats.org/officeDocument/2006/relationships/customXmlProps" Target="itemProps600.xml"/></Relationships>
</file>

<file path=customXml/_rels/item601.xml.rels><?xml version="1.0" encoding="UTF-8" standalone="yes"?>
<Relationships xmlns="http://schemas.openxmlformats.org/package/2006/relationships"><Relationship Id="rId1" Type="http://schemas.openxmlformats.org/officeDocument/2006/relationships/customXmlProps" Target="itemProps601.xml"/></Relationships>
</file>

<file path=customXml/_rels/item602.xml.rels><?xml version="1.0" encoding="UTF-8" standalone="yes"?>
<Relationships xmlns="http://schemas.openxmlformats.org/package/2006/relationships"><Relationship Id="rId1" Type="http://schemas.openxmlformats.org/officeDocument/2006/relationships/customXmlProps" Target="itemProps602.xml"/></Relationships>
</file>

<file path=customXml/_rels/item603.xml.rels><?xml version="1.0" encoding="UTF-8" standalone="yes"?>
<Relationships xmlns="http://schemas.openxmlformats.org/package/2006/relationships"><Relationship Id="rId1" Type="http://schemas.openxmlformats.org/officeDocument/2006/relationships/customXmlProps" Target="itemProps603.xml"/></Relationships>
</file>

<file path=customXml/_rels/item604.xml.rels><?xml version="1.0" encoding="UTF-8" standalone="yes"?>
<Relationships xmlns="http://schemas.openxmlformats.org/package/2006/relationships"><Relationship Id="rId1" Type="http://schemas.openxmlformats.org/officeDocument/2006/relationships/customXmlProps" Target="itemProps604.xml"/></Relationships>
</file>

<file path=customXml/_rels/item605.xml.rels><?xml version="1.0" encoding="UTF-8" standalone="yes"?>
<Relationships xmlns="http://schemas.openxmlformats.org/package/2006/relationships"><Relationship Id="rId1" Type="http://schemas.openxmlformats.org/officeDocument/2006/relationships/customXmlProps" Target="itemProps605.xml"/></Relationships>
</file>

<file path=customXml/_rels/item606.xml.rels><?xml version="1.0" encoding="UTF-8" standalone="yes"?>
<Relationships xmlns="http://schemas.openxmlformats.org/package/2006/relationships"><Relationship Id="rId1" Type="http://schemas.openxmlformats.org/officeDocument/2006/relationships/customXmlProps" Target="itemProps606.xml"/></Relationships>
</file>

<file path=customXml/_rels/item607.xml.rels><?xml version="1.0" encoding="UTF-8" standalone="yes"?>
<Relationships xmlns="http://schemas.openxmlformats.org/package/2006/relationships"><Relationship Id="rId1" Type="http://schemas.openxmlformats.org/officeDocument/2006/relationships/customXmlProps" Target="itemProps607.xml"/></Relationships>
</file>

<file path=customXml/_rels/item608.xml.rels><?xml version="1.0" encoding="UTF-8" standalone="yes"?>
<Relationships xmlns="http://schemas.openxmlformats.org/package/2006/relationships"><Relationship Id="rId1" Type="http://schemas.openxmlformats.org/officeDocument/2006/relationships/customXmlProps" Target="itemProps608.xml"/></Relationships>
</file>

<file path=customXml/_rels/item609.xml.rels><?xml version="1.0" encoding="UTF-8" standalone="yes"?>
<Relationships xmlns="http://schemas.openxmlformats.org/package/2006/relationships"><Relationship Id="rId1" Type="http://schemas.openxmlformats.org/officeDocument/2006/relationships/customXmlProps" Target="itemProps609.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10.xml.rels><?xml version="1.0" encoding="UTF-8" standalone="yes"?>
<Relationships xmlns="http://schemas.openxmlformats.org/package/2006/relationships"><Relationship Id="rId1" Type="http://schemas.openxmlformats.org/officeDocument/2006/relationships/customXmlProps" Target="itemProps610.xml"/></Relationships>
</file>

<file path=customXml/_rels/item611.xml.rels><?xml version="1.0" encoding="UTF-8" standalone="yes"?>
<Relationships xmlns="http://schemas.openxmlformats.org/package/2006/relationships"><Relationship Id="rId1" Type="http://schemas.openxmlformats.org/officeDocument/2006/relationships/customXmlProps" Target="itemProps611.xml"/></Relationships>
</file>

<file path=customXml/_rels/item612.xml.rels><?xml version="1.0" encoding="UTF-8" standalone="yes"?>
<Relationships xmlns="http://schemas.openxmlformats.org/package/2006/relationships"><Relationship Id="rId1" Type="http://schemas.openxmlformats.org/officeDocument/2006/relationships/customXmlProps" Target="itemProps612.xml"/></Relationships>
</file>

<file path=customXml/_rels/item613.xml.rels><?xml version="1.0" encoding="UTF-8" standalone="yes"?>
<Relationships xmlns="http://schemas.openxmlformats.org/package/2006/relationships"><Relationship Id="rId1" Type="http://schemas.openxmlformats.org/officeDocument/2006/relationships/customXmlProps" Target="itemProps613.xml"/></Relationships>
</file>

<file path=customXml/_rels/item614.xml.rels><?xml version="1.0" encoding="UTF-8" standalone="yes"?>
<Relationships xmlns="http://schemas.openxmlformats.org/package/2006/relationships"><Relationship Id="rId1" Type="http://schemas.openxmlformats.org/officeDocument/2006/relationships/customXmlProps" Target="itemProps614.xml"/></Relationships>
</file>

<file path=customXml/_rels/item615.xml.rels><?xml version="1.0" encoding="UTF-8" standalone="yes"?>
<Relationships xmlns="http://schemas.openxmlformats.org/package/2006/relationships"><Relationship Id="rId1" Type="http://schemas.openxmlformats.org/officeDocument/2006/relationships/customXmlProps" Target="itemProps615.xml"/></Relationships>
</file>

<file path=customXml/_rels/item616.xml.rels><?xml version="1.0" encoding="UTF-8" standalone="yes"?>
<Relationships xmlns="http://schemas.openxmlformats.org/package/2006/relationships"><Relationship Id="rId1" Type="http://schemas.openxmlformats.org/officeDocument/2006/relationships/customXmlProps" Target="itemProps616.xml"/></Relationships>
</file>

<file path=customXml/_rels/item617.xml.rels><?xml version="1.0" encoding="UTF-8" standalone="yes"?>
<Relationships xmlns="http://schemas.openxmlformats.org/package/2006/relationships"><Relationship Id="rId1" Type="http://schemas.openxmlformats.org/officeDocument/2006/relationships/customXmlProps" Target="itemProps617.xml"/></Relationships>
</file>

<file path=customXml/_rels/item618.xml.rels><?xml version="1.0" encoding="UTF-8" standalone="yes"?>
<Relationships xmlns="http://schemas.openxmlformats.org/package/2006/relationships"><Relationship Id="rId1" Type="http://schemas.openxmlformats.org/officeDocument/2006/relationships/customXmlProps" Target="itemProps618.xml"/></Relationships>
</file>

<file path=customXml/_rels/item619.xml.rels><?xml version="1.0" encoding="UTF-8" standalone="yes"?>
<Relationships xmlns="http://schemas.openxmlformats.org/package/2006/relationships"><Relationship Id="rId1" Type="http://schemas.openxmlformats.org/officeDocument/2006/relationships/customXmlProps" Target="itemProps619.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20.xml.rels><?xml version="1.0" encoding="UTF-8" standalone="yes"?>
<Relationships xmlns="http://schemas.openxmlformats.org/package/2006/relationships"><Relationship Id="rId1" Type="http://schemas.openxmlformats.org/officeDocument/2006/relationships/customXmlProps" Target="itemProps620.xml"/></Relationships>
</file>

<file path=customXml/_rels/item621.xml.rels><?xml version="1.0" encoding="UTF-8" standalone="yes"?>
<Relationships xmlns="http://schemas.openxmlformats.org/package/2006/relationships"><Relationship Id="rId1" Type="http://schemas.openxmlformats.org/officeDocument/2006/relationships/customXmlProps" Target="itemProps621.xml"/></Relationships>
</file>

<file path=customXml/_rels/item622.xml.rels><?xml version="1.0" encoding="UTF-8" standalone="yes"?>
<Relationships xmlns="http://schemas.openxmlformats.org/package/2006/relationships"><Relationship Id="rId1" Type="http://schemas.openxmlformats.org/officeDocument/2006/relationships/customXmlProps" Target="itemProps622.xml"/></Relationships>
</file>

<file path=customXml/_rels/item623.xml.rels><?xml version="1.0" encoding="UTF-8" standalone="yes"?>
<Relationships xmlns="http://schemas.openxmlformats.org/package/2006/relationships"><Relationship Id="rId1" Type="http://schemas.openxmlformats.org/officeDocument/2006/relationships/customXmlProps" Target="itemProps623.xml"/></Relationships>
</file>

<file path=customXml/_rels/item624.xml.rels><?xml version="1.0" encoding="UTF-8" standalone="yes"?>
<Relationships xmlns="http://schemas.openxmlformats.org/package/2006/relationships"><Relationship Id="rId1" Type="http://schemas.openxmlformats.org/officeDocument/2006/relationships/customXmlProps" Target="itemProps624.xml"/></Relationships>
</file>

<file path=customXml/_rels/item625.xml.rels><?xml version="1.0" encoding="UTF-8" standalone="yes"?>
<Relationships xmlns="http://schemas.openxmlformats.org/package/2006/relationships"><Relationship Id="rId1" Type="http://schemas.openxmlformats.org/officeDocument/2006/relationships/customXmlProps" Target="itemProps625.xml"/></Relationships>
</file>

<file path=customXml/_rels/item626.xml.rels><?xml version="1.0" encoding="UTF-8" standalone="yes"?>
<Relationships xmlns="http://schemas.openxmlformats.org/package/2006/relationships"><Relationship Id="rId1" Type="http://schemas.openxmlformats.org/officeDocument/2006/relationships/customXmlProps" Target="itemProps626.xml"/></Relationships>
</file>

<file path=customXml/_rels/item627.xml.rels><?xml version="1.0" encoding="UTF-8" standalone="yes"?>
<Relationships xmlns="http://schemas.openxmlformats.org/package/2006/relationships"><Relationship Id="rId1" Type="http://schemas.openxmlformats.org/officeDocument/2006/relationships/customXmlProps" Target="itemProps627.xml"/></Relationships>
</file>

<file path=customXml/_rels/item628.xml.rels><?xml version="1.0" encoding="UTF-8" standalone="yes"?>
<Relationships xmlns="http://schemas.openxmlformats.org/package/2006/relationships"><Relationship Id="rId1" Type="http://schemas.openxmlformats.org/officeDocument/2006/relationships/customXmlProps" Target="itemProps628.xml"/></Relationships>
</file>

<file path=customXml/_rels/item629.xml.rels><?xml version="1.0" encoding="UTF-8" standalone="yes"?>
<Relationships xmlns="http://schemas.openxmlformats.org/package/2006/relationships"><Relationship Id="rId1" Type="http://schemas.openxmlformats.org/officeDocument/2006/relationships/customXmlProps" Target="itemProps629.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30.xml.rels><?xml version="1.0" encoding="UTF-8" standalone="yes"?>
<Relationships xmlns="http://schemas.openxmlformats.org/package/2006/relationships"><Relationship Id="rId1" Type="http://schemas.openxmlformats.org/officeDocument/2006/relationships/customXmlProps" Target="itemProps630.xml"/></Relationships>
</file>

<file path=customXml/_rels/item631.xml.rels><?xml version="1.0" encoding="UTF-8" standalone="yes"?>
<Relationships xmlns="http://schemas.openxmlformats.org/package/2006/relationships"><Relationship Id="rId1" Type="http://schemas.openxmlformats.org/officeDocument/2006/relationships/customXmlProps" Target="itemProps631.xml"/></Relationships>
</file>

<file path=customXml/_rels/item632.xml.rels><?xml version="1.0" encoding="UTF-8" standalone="yes"?>
<Relationships xmlns="http://schemas.openxmlformats.org/package/2006/relationships"><Relationship Id="rId1" Type="http://schemas.openxmlformats.org/officeDocument/2006/relationships/customXmlProps" Target="itemProps632.xml"/></Relationships>
</file>

<file path=customXml/_rels/item633.xml.rels><?xml version="1.0" encoding="UTF-8" standalone="yes"?>
<Relationships xmlns="http://schemas.openxmlformats.org/package/2006/relationships"><Relationship Id="rId1" Type="http://schemas.openxmlformats.org/officeDocument/2006/relationships/customXmlProps" Target="itemProps633.xml"/></Relationships>
</file>

<file path=customXml/_rels/item634.xml.rels><?xml version="1.0" encoding="UTF-8" standalone="yes"?>
<Relationships xmlns="http://schemas.openxmlformats.org/package/2006/relationships"><Relationship Id="rId1" Type="http://schemas.openxmlformats.org/officeDocument/2006/relationships/customXmlProps" Target="itemProps634.xml"/></Relationships>
</file>

<file path=customXml/_rels/item635.xml.rels><?xml version="1.0" encoding="UTF-8" standalone="yes"?>
<Relationships xmlns="http://schemas.openxmlformats.org/package/2006/relationships"><Relationship Id="rId1" Type="http://schemas.openxmlformats.org/officeDocument/2006/relationships/customXmlProps" Target="itemProps635.xml"/></Relationships>
</file>

<file path=customXml/_rels/item636.xml.rels><?xml version="1.0" encoding="UTF-8" standalone="yes"?>
<Relationships xmlns="http://schemas.openxmlformats.org/package/2006/relationships"><Relationship Id="rId1" Type="http://schemas.openxmlformats.org/officeDocument/2006/relationships/customXmlProps" Target="itemProps636.xml"/></Relationships>
</file>

<file path=customXml/_rels/item637.xml.rels><?xml version="1.0" encoding="UTF-8" standalone="yes"?>
<Relationships xmlns="http://schemas.openxmlformats.org/package/2006/relationships"><Relationship Id="rId1" Type="http://schemas.openxmlformats.org/officeDocument/2006/relationships/customXmlProps" Target="itemProps637.xml"/></Relationships>
</file>

<file path=customXml/_rels/item638.xml.rels><?xml version="1.0" encoding="UTF-8" standalone="yes"?>
<Relationships xmlns="http://schemas.openxmlformats.org/package/2006/relationships"><Relationship Id="rId1" Type="http://schemas.openxmlformats.org/officeDocument/2006/relationships/customXmlProps" Target="itemProps638.xml"/></Relationships>
</file>

<file path=customXml/_rels/item639.xml.rels><?xml version="1.0" encoding="UTF-8" standalone="yes"?>
<Relationships xmlns="http://schemas.openxmlformats.org/package/2006/relationships"><Relationship Id="rId1" Type="http://schemas.openxmlformats.org/officeDocument/2006/relationships/customXmlProps" Target="itemProps639.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40.xml.rels><?xml version="1.0" encoding="UTF-8" standalone="yes"?>
<Relationships xmlns="http://schemas.openxmlformats.org/package/2006/relationships"><Relationship Id="rId1" Type="http://schemas.openxmlformats.org/officeDocument/2006/relationships/customXmlProps" Target="itemProps640.xml"/></Relationships>
</file>

<file path=customXml/_rels/item641.xml.rels><?xml version="1.0" encoding="UTF-8" standalone="yes"?>
<Relationships xmlns="http://schemas.openxmlformats.org/package/2006/relationships"><Relationship Id="rId1" Type="http://schemas.openxmlformats.org/officeDocument/2006/relationships/customXmlProps" Target="itemProps641.xml"/></Relationships>
</file>

<file path=customXml/_rels/item642.xml.rels><?xml version="1.0" encoding="UTF-8" standalone="yes"?>
<Relationships xmlns="http://schemas.openxmlformats.org/package/2006/relationships"><Relationship Id="rId1" Type="http://schemas.openxmlformats.org/officeDocument/2006/relationships/customXmlProps" Target="itemProps642.xml"/></Relationships>
</file>

<file path=customXml/_rels/item643.xml.rels><?xml version="1.0" encoding="UTF-8" standalone="yes"?>
<Relationships xmlns="http://schemas.openxmlformats.org/package/2006/relationships"><Relationship Id="rId1" Type="http://schemas.openxmlformats.org/officeDocument/2006/relationships/customXmlProps" Target="itemProps643.xml"/></Relationships>
</file>

<file path=customXml/_rels/item644.xml.rels><?xml version="1.0" encoding="UTF-8" standalone="yes"?>
<Relationships xmlns="http://schemas.openxmlformats.org/package/2006/relationships"><Relationship Id="rId1" Type="http://schemas.openxmlformats.org/officeDocument/2006/relationships/customXmlProps" Target="itemProps644.xml"/></Relationships>
</file>

<file path=customXml/_rels/item645.xml.rels><?xml version="1.0" encoding="UTF-8" standalone="yes"?>
<Relationships xmlns="http://schemas.openxmlformats.org/package/2006/relationships"><Relationship Id="rId1" Type="http://schemas.openxmlformats.org/officeDocument/2006/relationships/customXmlProps" Target="itemProps645.xml"/></Relationships>
</file>

<file path=customXml/_rels/item646.xml.rels><?xml version="1.0" encoding="UTF-8" standalone="yes"?>
<Relationships xmlns="http://schemas.openxmlformats.org/package/2006/relationships"><Relationship Id="rId1" Type="http://schemas.openxmlformats.org/officeDocument/2006/relationships/customXmlProps" Target="itemProps646.xml"/></Relationships>
</file>

<file path=customXml/_rels/item647.xml.rels><?xml version="1.0" encoding="UTF-8" standalone="yes"?>
<Relationships xmlns="http://schemas.openxmlformats.org/package/2006/relationships"><Relationship Id="rId1" Type="http://schemas.openxmlformats.org/officeDocument/2006/relationships/customXmlProps" Target="itemProps647.xml"/></Relationships>
</file>

<file path=customXml/_rels/item648.xml.rels><?xml version="1.0" encoding="UTF-8" standalone="yes"?>
<Relationships xmlns="http://schemas.openxmlformats.org/package/2006/relationships"><Relationship Id="rId1" Type="http://schemas.openxmlformats.org/officeDocument/2006/relationships/customXmlProps" Target="itemProps648.xml"/></Relationships>
</file>

<file path=customXml/_rels/item649.xml.rels><?xml version="1.0" encoding="UTF-8" standalone="yes"?>
<Relationships xmlns="http://schemas.openxmlformats.org/package/2006/relationships"><Relationship Id="rId1" Type="http://schemas.openxmlformats.org/officeDocument/2006/relationships/customXmlProps" Target="itemProps649.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50.xml.rels><?xml version="1.0" encoding="UTF-8" standalone="yes"?>
<Relationships xmlns="http://schemas.openxmlformats.org/package/2006/relationships"><Relationship Id="rId1" Type="http://schemas.openxmlformats.org/officeDocument/2006/relationships/customXmlProps" Target="itemProps650.xml"/></Relationships>
</file>

<file path=customXml/_rels/item651.xml.rels><?xml version="1.0" encoding="UTF-8" standalone="yes"?>
<Relationships xmlns="http://schemas.openxmlformats.org/package/2006/relationships"><Relationship Id="rId1" Type="http://schemas.openxmlformats.org/officeDocument/2006/relationships/customXmlProps" Target="itemProps651.xml"/></Relationships>
</file>

<file path=customXml/_rels/item652.xml.rels><?xml version="1.0" encoding="UTF-8" standalone="yes"?>
<Relationships xmlns="http://schemas.openxmlformats.org/package/2006/relationships"><Relationship Id="rId1" Type="http://schemas.openxmlformats.org/officeDocument/2006/relationships/customXmlProps" Target="itemProps652.xml"/></Relationships>
</file>

<file path=customXml/_rels/item653.xml.rels><?xml version="1.0" encoding="UTF-8" standalone="yes"?>
<Relationships xmlns="http://schemas.openxmlformats.org/package/2006/relationships"><Relationship Id="rId1" Type="http://schemas.openxmlformats.org/officeDocument/2006/relationships/customXmlProps" Target="itemProps653.xml"/></Relationships>
</file>

<file path=customXml/_rels/item654.xml.rels><?xml version="1.0" encoding="UTF-8" standalone="yes"?>
<Relationships xmlns="http://schemas.openxmlformats.org/package/2006/relationships"><Relationship Id="rId1" Type="http://schemas.openxmlformats.org/officeDocument/2006/relationships/customXmlProps" Target="itemProps654.xml"/></Relationships>
</file>

<file path=customXml/_rels/item655.xml.rels><?xml version="1.0" encoding="UTF-8" standalone="yes"?>
<Relationships xmlns="http://schemas.openxmlformats.org/package/2006/relationships"><Relationship Id="rId1" Type="http://schemas.openxmlformats.org/officeDocument/2006/relationships/customXmlProps" Target="itemProps655.xml"/></Relationships>
</file>

<file path=customXml/_rels/item656.xml.rels><?xml version="1.0" encoding="UTF-8" standalone="yes"?>
<Relationships xmlns="http://schemas.openxmlformats.org/package/2006/relationships"><Relationship Id="rId1" Type="http://schemas.openxmlformats.org/officeDocument/2006/relationships/customXmlProps" Target="itemProps656.xml"/></Relationships>
</file>

<file path=customXml/_rels/item657.xml.rels><?xml version="1.0" encoding="UTF-8" standalone="yes"?>
<Relationships xmlns="http://schemas.openxmlformats.org/package/2006/relationships"><Relationship Id="rId1" Type="http://schemas.openxmlformats.org/officeDocument/2006/relationships/customXmlProps" Target="itemProps657.xml"/></Relationships>
</file>

<file path=customXml/_rels/item658.xml.rels><?xml version="1.0" encoding="UTF-8" standalone="yes"?>
<Relationships xmlns="http://schemas.openxmlformats.org/package/2006/relationships"><Relationship Id="rId1" Type="http://schemas.openxmlformats.org/officeDocument/2006/relationships/customXmlProps" Target="itemProps658.xml"/></Relationships>
</file>

<file path=customXml/_rels/item659.xml.rels><?xml version="1.0" encoding="UTF-8" standalone="yes"?>
<Relationships xmlns="http://schemas.openxmlformats.org/package/2006/relationships"><Relationship Id="rId1" Type="http://schemas.openxmlformats.org/officeDocument/2006/relationships/customXmlProps" Target="itemProps659.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60.xml.rels><?xml version="1.0" encoding="UTF-8" standalone="yes"?>
<Relationships xmlns="http://schemas.openxmlformats.org/package/2006/relationships"><Relationship Id="rId1" Type="http://schemas.openxmlformats.org/officeDocument/2006/relationships/customXmlProps" Target="itemProps660.xml"/></Relationships>
</file>

<file path=customXml/_rels/item661.xml.rels><?xml version="1.0" encoding="UTF-8" standalone="yes"?>
<Relationships xmlns="http://schemas.openxmlformats.org/package/2006/relationships"><Relationship Id="rId1" Type="http://schemas.openxmlformats.org/officeDocument/2006/relationships/customXmlProps" Target="itemProps661.xml"/></Relationships>
</file>

<file path=customXml/_rels/item662.xml.rels><?xml version="1.0" encoding="UTF-8" standalone="yes"?>
<Relationships xmlns="http://schemas.openxmlformats.org/package/2006/relationships"><Relationship Id="rId1" Type="http://schemas.openxmlformats.org/officeDocument/2006/relationships/customXmlProps" Target="itemProps662.xml"/></Relationships>
</file>

<file path=customXml/_rels/item663.xml.rels><?xml version="1.0" encoding="UTF-8" standalone="yes"?>
<Relationships xmlns="http://schemas.openxmlformats.org/package/2006/relationships"><Relationship Id="rId1" Type="http://schemas.openxmlformats.org/officeDocument/2006/relationships/customXmlProps" Target="itemProps663.xml"/></Relationships>
</file>

<file path=customXml/_rels/item664.xml.rels><?xml version="1.0" encoding="UTF-8" standalone="yes"?>
<Relationships xmlns="http://schemas.openxmlformats.org/package/2006/relationships"><Relationship Id="rId1" Type="http://schemas.openxmlformats.org/officeDocument/2006/relationships/customXmlProps" Target="itemProps664.xml"/></Relationships>
</file>

<file path=customXml/_rels/item665.xml.rels><?xml version="1.0" encoding="UTF-8" standalone="yes"?>
<Relationships xmlns="http://schemas.openxmlformats.org/package/2006/relationships"><Relationship Id="rId1" Type="http://schemas.openxmlformats.org/officeDocument/2006/relationships/customXmlProps" Target="itemProps665.xml"/></Relationships>
</file>

<file path=customXml/_rels/item666.xml.rels><?xml version="1.0" encoding="UTF-8" standalone="yes"?>
<Relationships xmlns="http://schemas.openxmlformats.org/package/2006/relationships"><Relationship Id="rId1" Type="http://schemas.openxmlformats.org/officeDocument/2006/relationships/customXmlProps" Target="itemProps666.xml"/></Relationships>
</file>

<file path=customXml/_rels/item667.xml.rels><?xml version="1.0" encoding="UTF-8" standalone="yes"?>
<Relationships xmlns="http://schemas.openxmlformats.org/package/2006/relationships"><Relationship Id="rId1" Type="http://schemas.openxmlformats.org/officeDocument/2006/relationships/customXmlProps" Target="itemProps667.xml"/></Relationships>
</file>

<file path=customXml/_rels/item668.xml.rels><?xml version="1.0" encoding="UTF-8" standalone="yes"?>
<Relationships xmlns="http://schemas.openxmlformats.org/package/2006/relationships"><Relationship Id="rId1" Type="http://schemas.openxmlformats.org/officeDocument/2006/relationships/customXmlProps" Target="itemProps668.xml"/></Relationships>
</file>

<file path=customXml/_rels/item669.xml.rels><?xml version="1.0" encoding="UTF-8" standalone="yes"?>
<Relationships xmlns="http://schemas.openxmlformats.org/package/2006/relationships"><Relationship Id="rId1" Type="http://schemas.openxmlformats.org/officeDocument/2006/relationships/customXmlProps" Target="itemProps669.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70.xml.rels><?xml version="1.0" encoding="UTF-8" standalone="yes"?>
<Relationships xmlns="http://schemas.openxmlformats.org/package/2006/relationships"><Relationship Id="rId1" Type="http://schemas.openxmlformats.org/officeDocument/2006/relationships/customXmlProps" Target="itemProps670.xml"/></Relationships>
</file>

<file path=customXml/_rels/item671.xml.rels><?xml version="1.0" encoding="UTF-8" standalone="yes"?>
<Relationships xmlns="http://schemas.openxmlformats.org/package/2006/relationships"><Relationship Id="rId1" Type="http://schemas.openxmlformats.org/officeDocument/2006/relationships/customXmlProps" Target="itemProps671.xml"/></Relationships>
</file>

<file path=customXml/_rels/item672.xml.rels><?xml version="1.0" encoding="UTF-8" standalone="yes"?>
<Relationships xmlns="http://schemas.openxmlformats.org/package/2006/relationships"><Relationship Id="rId1" Type="http://schemas.openxmlformats.org/officeDocument/2006/relationships/customXmlProps" Target="itemProps672.xml"/></Relationships>
</file>

<file path=customXml/_rels/item673.xml.rels><?xml version="1.0" encoding="UTF-8" standalone="yes"?>
<Relationships xmlns="http://schemas.openxmlformats.org/package/2006/relationships"><Relationship Id="rId1" Type="http://schemas.openxmlformats.org/officeDocument/2006/relationships/customXmlProps" Target="itemProps673.xml"/></Relationships>
</file>

<file path=customXml/_rels/item674.xml.rels><?xml version="1.0" encoding="UTF-8" standalone="yes"?>
<Relationships xmlns="http://schemas.openxmlformats.org/package/2006/relationships"><Relationship Id="rId1" Type="http://schemas.openxmlformats.org/officeDocument/2006/relationships/customXmlProps" Target="itemProps674.xml"/></Relationships>
</file>

<file path=customXml/_rels/item675.xml.rels><?xml version="1.0" encoding="UTF-8" standalone="yes"?>
<Relationships xmlns="http://schemas.openxmlformats.org/package/2006/relationships"><Relationship Id="rId1" Type="http://schemas.openxmlformats.org/officeDocument/2006/relationships/customXmlProps" Target="itemProps675.xml"/></Relationships>
</file>

<file path=customXml/_rels/item676.xml.rels><?xml version="1.0" encoding="UTF-8" standalone="yes"?>
<Relationships xmlns="http://schemas.openxmlformats.org/package/2006/relationships"><Relationship Id="rId1" Type="http://schemas.openxmlformats.org/officeDocument/2006/relationships/customXmlProps" Target="itemProps676.xml"/></Relationships>
</file>

<file path=customXml/_rels/item677.xml.rels><?xml version="1.0" encoding="UTF-8" standalone="yes"?>
<Relationships xmlns="http://schemas.openxmlformats.org/package/2006/relationships"><Relationship Id="rId1" Type="http://schemas.openxmlformats.org/officeDocument/2006/relationships/customXmlProps" Target="itemProps677.xml"/></Relationships>
</file>

<file path=customXml/_rels/item678.xml.rels><?xml version="1.0" encoding="UTF-8" standalone="yes"?>
<Relationships xmlns="http://schemas.openxmlformats.org/package/2006/relationships"><Relationship Id="rId1" Type="http://schemas.openxmlformats.org/officeDocument/2006/relationships/customXmlProps" Target="itemProps678.xml"/></Relationships>
</file>

<file path=customXml/_rels/item679.xml.rels><?xml version="1.0" encoding="UTF-8" standalone="yes"?>
<Relationships xmlns="http://schemas.openxmlformats.org/package/2006/relationships"><Relationship Id="rId1" Type="http://schemas.openxmlformats.org/officeDocument/2006/relationships/customXmlProps" Target="itemProps679.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80.xml.rels><?xml version="1.0" encoding="UTF-8" standalone="yes"?>
<Relationships xmlns="http://schemas.openxmlformats.org/package/2006/relationships"><Relationship Id="rId1" Type="http://schemas.openxmlformats.org/officeDocument/2006/relationships/customXmlProps" Target="itemProps680.xml"/></Relationships>
</file>

<file path=customXml/_rels/item681.xml.rels><?xml version="1.0" encoding="UTF-8" standalone="yes"?>
<Relationships xmlns="http://schemas.openxmlformats.org/package/2006/relationships"><Relationship Id="rId1" Type="http://schemas.openxmlformats.org/officeDocument/2006/relationships/customXmlProps" Target="itemProps681.xml"/></Relationships>
</file>

<file path=customXml/_rels/item682.xml.rels><?xml version="1.0" encoding="UTF-8" standalone="yes"?>
<Relationships xmlns="http://schemas.openxmlformats.org/package/2006/relationships"><Relationship Id="rId1" Type="http://schemas.openxmlformats.org/officeDocument/2006/relationships/customXmlProps" Target="itemProps682.xml"/></Relationships>
</file>

<file path=customXml/_rels/item683.xml.rels><?xml version="1.0" encoding="UTF-8" standalone="yes"?>
<Relationships xmlns="http://schemas.openxmlformats.org/package/2006/relationships"><Relationship Id="rId1" Type="http://schemas.openxmlformats.org/officeDocument/2006/relationships/customXmlProps" Target="itemProps683.xml"/></Relationships>
</file>

<file path=customXml/_rels/item684.xml.rels><?xml version="1.0" encoding="UTF-8" standalone="yes"?>
<Relationships xmlns="http://schemas.openxmlformats.org/package/2006/relationships"><Relationship Id="rId1" Type="http://schemas.openxmlformats.org/officeDocument/2006/relationships/customXmlProps" Target="itemProps684.xml"/></Relationships>
</file>

<file path=customXml/_rels/item685.xml.rels><?xml version="1.0" encoding="UTF-8" standalone="yes"?>
<Relationships xmlns="http://schemas.openxmlformats.org/package/2006/relationships"><Relationship Id="rId1" Type="http://schemas.openxmlformats.org/officeDocument/2006/relationships/customXmlProps" Target="itemProps685.xml"/></Relationships>
</file>

<file path=customXml/_rels/item686.xml.rels><?xml version="1.0" encoding="UTF-8" standalone="yes"?>
<Relationships xmlns="http://schemas.openxmlformats.org/package/2006/relationships"><Relationship Id="rId1" Type="http://schemas.openxmlformats.org/officeDocument/2006/relationships/customXmlProps" Target="itemProps686.xml"/></Relationships>
</file>

<file path=customXml/_rels/item687.xml.rels><?xml version="1.0" encoding="UTF-8" standalone="yes"?>
<Relationships xmlns="http://schemas.openxmlformats.org/package/2006/relationships"><Relationship Id="rId1" Type="http://schemas.openxmlformats.org/officeDocument/2006/relationships/customXmlProps" Target="itemProps687.xml"/></Relationships>
</file>

<file path=customXml/_rels/item688.xml.rels><?xml version="1.0" encoding="UTF-8" standalone="yes"?>
<Relationships xmlns="http://schemas.openxmlformats.org/package/2006/relationships"><Relationship Id="rId1" Type="http://schemas.openxmlformats.org/officeDocument/2006/relationships/customXmlProps" Target="itemProps688.xml"/></Relationships>
</file>

<file path=customXml/_rels/item689.xml.rels><?xml version="1.0" encoding="UTF-8" standalone="yes"?>
<Relationships xmlns="http://schemas.openxmlformats.org/package/2006/relationships"><Relationship Id="rId1" Type="http://schemas.openxmlformats.org/officeDocument/2006/relationships/customXmlProps" Target="itemProps689.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690.xml.rels><?xml version="1.0" encoding="UTF-8" standalone="yes"?>
<Relationships xmlns="http://schemas.openxmlformats.org/package/2006/relationships"><Relationship Id="rId1" Type="http://schemas.openxmlformats.org/officeDocument/2006/relationships/customXmlProps" Target="itemProps690.xml"/></Relationships>
</file>

<file path=customXml/_rels/item691.xml.rels><?xml version="1.0" encoding="UTF-8" standalone="yes"?>
<Relationships xmlns="http://schemas.openxmlformats.org/package/2006/relationships"><Relationship Id="rId1" Type="http://schemas.openxmlformats.org/officeDocument/2006/relationships/customXmlProps" Target="itemProps691.xml"/></Relationships>
</file>

<file path=customXml/_rels/item692.xml.rels><?xml version="1.0" encoding="UTF-8" standalone="yes"?>
<Relationships xmlns="http://schemas.openxmlformats.org/package/2006/relationships"><Relationship Id="rId1" Type="http://schemas.openxmlformats.org/officeDocument/2006/relationships/customXmlProps" Target="itemProps692.xml"/></Relationships>
</file>

<file path=customXml/_rels/item693.xml.rels><?xml version="1.0" encoding="UTF-8" standalone="yes"?>
<Relationships xmlns="http://schemas.openxmlformats.org/package/2006/relationships"><Relationship Id="rId1" Type="http://schemas.openxmlformats.org/officeDocument/2006/relationships/customXmlProps" Target="itemProps693.xml"/></Relationships>
</file>

<file path=customXml/_rels/item694.xml.rels><?xml version="1.0" encoding="UTF-8" standalone="yes"?>
<Relationships xmlns="http://schemas.openxmlformats.org/package/2006/relationships"><Relationship Id="rId1" Type="http://schemas.openxmlformats.org/officeDocument/2006/relationships/customXmlProps" Target="itemProps694.xml"/></Relationships>
</file>

<file path=customXml/_rels/item695.xml.rels><?xml version="1.0" encoding="UTF-8" standalone="yes"?>
<Relationships xmlns="http://schemas.openxmlformats.org/package/2006/relationships"><Relationship Id="rId1" Type="http://schemas.openxmlformats.org/officeDocument/2006/relationships/customXmlProps" Target="itemProps695.xml"/></Relationships>
</file>

<file path=customXml/_rels/item696.xml.rels><?xml version="1.0" encoding="UTF-8" standalone="yes"?>
<Relationships xmlns="http://schemas.openxmlformats.org/package/2006/relationships"><Relationship Id="rId1" Type="http://schemas.openxmlformats.org/officeDocument/2006/relationships/customXmlProps" Target="itemProps696.xml"/></Relationships>
</file>

<file path=customXml/_rels/item697.xml.rels><?xml version="1.0" encoding="UTF-8" standalone="yes"?>
<Relationships xmlns="http://schemas.openxmlformats.org/package/2006/relationships"><Relationship Id="rId1" Type="http://schemas.openxmlformats.org/officeDocument/2006/relationships/customXmlProps" Target="itemProps697.xml"/></Relationships>
</file>

<file path=customXml/_rels/item698.xml.rels><?xml version="1.0" encoding="UTF-8" standalone="yes"?>
<Relationships xmlns="http://schemas.openxmlformats.org/package/2006/relationships"><Relationship Id="rId1" Type="http://schemas.openxmlformats.org/officeDocument/2006/relationships/customXmlProps" Target="itemProps698.xml"/></Relationships>
</file>

<file path=customXml/_rels/item699.xml.rels><?xml version="1.0" encoding="UTF-8" standalone="yes"?>
<Relationships xmlns="http://schemas.openxmlformats.org/package/2006/relationships"><Relationship Id="rId1" Type="http://schemas.openxmlformats.org/officeDocument/2006/relationships/customXmlProps" Target="itemProps69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00.xml.rels><?xml version="1.0" encoding="UTF-8" standalone="yes"?>
<Relationships xmlns="http://schemas.openxmlformats.org/package/2006/relationships"><Relationship Id="rId1" Type="http://schemas.openxmlformats.org/officeDocument/2006/relationships/customXmlProps" Target="itemProps700.xml"/></Relationships>
</file>

<file path=customXml/_rels/item701.xml.rels><?xml version="1.0" encoding="UTF-8" standalone="yes"?>
<Relationships xmlns="http://schemas.openxmlformats.org/package/2006/relationships"><Relationship Id="rId1" Type="http://schemas.openxmlformats.org/officeDocument/2006/relationships/customXmlProps" Target="itemProps701.xml"/></Relationships>
</file>

<file path=customXml/_rels/item702.xml.rels><?xml version="1.0" encoding="UTF-8" standalone="yes"?>
<Relationships xmlns="http://schemas.openxmlformats.org/package/2006/relationships"><Relationship Id="rId1" Type="http://schemas.openxmlformats.org/officeDocument/2006/relationships/customXmlProps" Target="itemProps702.xml"/></Relationships>
</file>

<file path=customXml/_rels/item703.xml.rels><?xml version="1.0" encoding="UTF-8" standalone="yes"?>
<Relationships xmlns="http://schemas.openxmlformats.org/package/2006/relationships"><Relationship Id="rId1" Type="http://schemas.openxmlformats.org/officeDocument/2006/relationships/customXmlProps" Target="itemProps703.xml"/></Relationships>
</file>

<file path=customXml/_rels/item704.xml.rels><?xml version="1.0" encoding="UTF-8" standalone="yes"?>
<Relationships xmlns="http://schemas.openxmlformats.org/package/2006/relationships"><Relationship Id="rId1" Type="http://schemas.openxmlformats.org/officeDocument/2006/relationships/customXmlProps" Target="itemProps704.xml"/></Relationships>
</file>

<file path=customXml/_rels/item705.xml.rels><?xml version="1.0" encoding="UTF-8" standalone="yes"?>
<Relationships xmlns="http://schemas.openxmlformats.org/package/2006/relationships"><Relationship Id="rId1" Type="http://schemas.openxmlformats.org/officeDocument/2006/relationships/customXmlProps" Target="itemProps705.xml"/></Relationships>
</file>

<file path=customXml/_rels/item706.xml.rels><?xml version="1.0" encoding="UTF-8" standalone="yes"?>
<Relationships xmlns="http://schemas.openxmlformats.org/package/2006/relationships"><Relationship Id="rId1" Type="http://schemas.openxmlformats.org/officeDocument/2006/relationships/customXmlProps" Target="itemProps706.xml"/></Relationships>
</file>

<file path=customXml/_rels/item707.xml.rels><?xml version="1.0" encoding="UTF-8" standalone="yes"?>
<Relationships xmlns="http://schemas.openxmlformats.org/package/2006/relationships"><Relationship Id="rId1" Type="http://schemas.openxmlformats.org/officeDocument/2006/relationships/customXmlProps" Target="itemProps707.xml"/></Relationships>
</file>

<file path=customXml/_rels/item708.xml.rels><?xml version="1.0" encoding="UTF-8" standalone="yes"?>
<Relationships xmlns="http://schemas.openxmlformats.org/package/2006/relationships"><Relationship Id="rId1" Type="http://schemas.openxmlformats.org/officeDocument/2006/relationships/customXmlProps" Target="itemProps708.xml"/></Relationships>
</file>

<file path=customXml/_rels/item709.xml.rels><?xml version="1.0" encoding="UTF-8" standalone="yes"?>
<Relationships xmlns="http://schemas.openxmlformats.org/package/2006/relationships"><Relationship Id="rId1" Type="http://schemas.openxmlformats.org/officeDocument/2006/relationships/customXmlProps" Target="itemProps709.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10.xml.rels><?xml version="1.0" encoding="UTF-8" standalone="yes"?>
<Relationships xmlns="http://schemas.openxmlformats.org/package/2006/relationships"><Relationship Id="rId1" Type="http://schemas.openxmlformats.org/officeDocument/2006/relationships/customXmlProps" Target="itemProps710.xml"/></Relationships>
</file>

<file path=customXml/_rels/item711.xml.rels><?xml version="1.0" encoding="UTF-8" standalone="yes"?>
<Relationships xmlns="http://schemas.openxmlformats.org/package/2006/relationships"><Relationship Id="rId1" Type="http://schemas.openxmlformats.org/officeDocument/2006/relationships/customXmlProps" Target="itemProps711.xml"/></Relationships>
</file>

<file path=customXml/_rels/item712.xml.rels><?xml version="1.0" encoding="UTF-8" standalone="yes"?>
<Relationships xmlns="http://schemas.openxmlformats.org/package/2006/relationships"><Relationship Id="rId1" Type="http://schemas.openxmlformats.org/officeDocument/2006/relationships/customXmlProps" Target="itemProps712.xml"/></Relationships>
</file>

<file path=customXml/_rels/item713.xml.rels><?xml version="1.0" encoding="UTF-8" standalone="yes"?>
<Relationships xmlns="http://schemas.openxmlformats.org/package/2006/relationships"><Relationship Id="rId1" Type="http://schemas.openxmlformats.org/officeDocument/2006/relationships/customXmlProps" Target="itemProps713.xml"/></Relationships>
</file>

<file path=customXml/_rels/item714.xml.rels><?xml version="1.0" encoding="UTF-8" standalone="yes"?>
<Relationships xmlns="http://schemas.openxmlformats.org/package/2006/relationships"><Relationship Id="rId1" Type="http://schemas.openxmlformats.org/officeDocument/2006/relationships/customXmlProps" Target="itemProps714.xml"/></Relationships>
</file>

<file path=customXml/_rels/item715.xml.rels><?xml version="1.0" encoding="UTF-8" standalone="yes"?>
<Relationships xmlns="http://schemas.openxmlformats.org/package/2006/relationships"><Relationship Id="rId1" Type="http://schemas.openxmlformats.org/officeDocument/2006/relationships/customXmlProps" Target="itemProps715.xml"/></Relationships>
</file>

<file path=customXml/_rels/item716.xml.rels><?xml version="1.0" encoding="UTF-8" standalone="yes"?>
<Relationships xmlns="http://schemas.openxmlformats.org/package/2006/relationships"><Relationship Id="rId1" Type="http://schemas.openxmlformats.org/officeDocument/2006/relationships/customXmlProps" Target="itemProps716.xml"/></Relationships>
</file>

<file path=customXml/_rels/item717.xml.rels><?xml version="1.0" encoding="UTF-8" standalone="yes"?>
<Relationships xmlns="http://schemas.openxmlformats.org/package/2006/relationships"><Relationship Id="rId1" Type="http://schemas.openxmlformats.org/officeDocument/2006/relationships/customXmlProps" Target="itemProps717.xml"/></Relationships>
</file>

<file path=customXml/_rels/item718.xml.rels><?xml version="1.0" encoding="UTF-8" standalone="yes"?>
<Relationships xmlns="http://schemas.openxmlformats.org/package/2006/relationships"><Relationship Id="rId1" Type="http://schemas.openxmlformats.org/officeDocument/2006/relationships/customXmlProps" Target="itemProps718.xml"/></Relationships>
</file>

<file path=customXml/_rels/item719.xml.rels><?xml version="1.0" encoding="UTF-8" standalone="yes"?>
<Relationships xmlns="http://schemas.openxmlformats.org/package/2006/relationships"><Relationship Id="rId1" Type="http://schemas.openxmlformats.org/officeDocument/2006/relationships/customXmlProps" Target="itemProps719.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20.xml.rels><?xml version="1.0" encoding="UTF-8" standalone="yes"?>
<Relationships xmlns="http://schemas.openxmlformats.org/package/2006/relationships"><Relationship Id="rId1" Type="http://schemas.openxmlformats.org/officeDocument/2006/relationships/customXmlProps" Target="itemProps720.xml"/></Relationships>
</file>

<file path=customXml/_rels/item721.xml.rels><?xml version="1.0" encoding="UTF-8" standalone="yes"?>
<Relationships xmlns="http://schemas.openxmlformats.org/package/2006/relationships"><Relationship Id="rId1" Type="http://schemas.openxmlformats.org/officeDocument/2006/relationships/customXmlProps" Target="itemProps721.xml"/></Relationships>
</file>

<file path=customXml/_rels/item722.xml.rels><?xml version="1.0" encoding="UTF-8" standalone="yes"?>
<Relationships xmlns="http://schemas.openxmlformats.org/package/2006/relationships"><Relationship Id="rId1" Type="http://schemas.openxmlformats.org/officeDocument/2006/relationships/customXmlProps" Target="itemProps722.xml"/></Relationships>
</file>

<file path=customXml/_rels/item723.xml.rels><?xml version="1.0" encoding="UTF-8" standalone="yes"?>
<Relationships xmlns="http://schemas.openxmlformats.org/package/2006/relationships"><Relationship Id="rId1" Type="http://schemas.openxmlformats.org/officeDocument/2006/relationships/customXmlProps" Target="itemProps723.xml"/></Relationships>
</file>

<file path=customXml/_rels/item724.xml.rels><?xml version="1.0" encoding="UTF-8" standalone="yes"?>
<Relationships xmlns="http://schemas.openxmlformats.org/package/2006/relationships"><Relationship Id="rId1" Type="http://schemas.openxmlformats.org/officeDocument/2006/relationships/customXmlProps" Target="itemProps724.xml"/></Relationships>
</file>

<file path=customXml/_rels/item725.xml.rels><?xml version="1.0" encoding="UTF-8" standalone="yes"?>
<Relationships xmlns="http://schemas.openxmlformats.org/package/2006/relationships"><Relationship Id="rId1" Type="http://schemas.openxmlformats.org/officeDocument/2006/relationships/customXmlProps" Target="itemProps725.xml"/></Relationships>
</file>

<file path=customXml/_rels/item726.xml.rels><?xml version="1.0" encoding="UTF-8" standalone="yes"?>
<Relationships xmlns="http://schemas.openxmlformats.org/package/2006/relationships"><Relationship Id="rId1" Type="http://schemas.openxmlformats.org/officeDocument/2006/relationships/customXmlProps" Target="itemProps726.xml"/></Relationships>
</file>

<file path=customXml/_rels/item727.xml.rels><?xml version="1.0" encoding="UTF-8" standalone="yes"?>
<Relationships xmlns="http://schemas.openxmlformats.org/package/2006/relationships"><Relationship Id="rId1" Type="http://schemas.openxmlformats.org/officeDocument/2006/relationships/customXmlProps" Target="itemProps727.xml"/></Relationships>
</file>

<file path=customXml/_rels/item728.xml.rels><?xml version="1.0" encoding="UTF-8" standalone="yes"?>
<Relationships xmlns="http://schemas.openxmlformats.org/package/2006/relationships"><Relationship Id="rId1" Type="http://schemas.openxmlformats.org/officeDocument/2006/relationships/customXmlProps" Target="itemProps728.xml"/></Relationships>
</file>

<file path=customXml/_rels/item729.xml.rels><?xml version="1.0" encoding="UTF-8" standalone="yes"?>
<Relationships xmlns="http://schemas.openxmlformats.org/package/2006/relationships"><Relationship Id="rId1" Type="http://schemas.openxmlformats.org/officeDocument/2006/relationships/customXmlProps" Target="itemProps729.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30.xml.rels><?xml version="1.0" encoding="UTF-8" standalone="yes"?>
<Relationships xmlns="http://schemas.openxmlformats.org/package/2006/relationships"><Relationship Id="rId1" Type="http://schemas.openxmlformats.org/officeDocument/2006/relationships/customXmlProps" Target="itemProps730.xml"/></Relationships>
</file>

<file path=customXml/_rels/item731.xml.rels><?xml version="1.0" encoding="UTF-8" standalone="yes"?>
<Relationships xmlns="http://schemas.openxmlformats.org/package/2006/relationships"><Relationship Id="rId1" Type="http://schemas.openxmlformats.org/officeDocument/2006/relationships/customXmlProps" Target="itemProps731.xml"/></Relationships>
</file>

<file path=customXml/_rels/item732.xml.rels><?xml version="1.0" encoding="UTF-8" standalone="yes"?>
<Relationships xmlns="http://schemas.openxmlformats.org/package/2006/relationships"><Relationship Id="rId1" Type="http://schemas.openxmlformats.org/officeDocument/2006/relationships/customXmlProps" Target="itemProps732.xml"/></Relationships>
</file>

<file path=customXml/_rels/item733.xml.rels><?xml version="1.0" encoding="UTF-8" standalone="yes"?>
<Relationships xmlns="http://schemas.openxmlformats.org/package/2006/relationships"><Relationship Id="rId1" Type="http://schemas.openxmlformats.org/officeDocument/2006/relationships/customXmlProps" Target="itemProps733.xml"/></Relationships>
</file>

<file path=customXml/_rels/item734.xml.rels><?xml version="1.0" encoding="UTF-8" standalone="yes"?>
<Relationships xmlns="http://schemas.openxmlformats.org/package/2006/relationships"><Relationship Id="rId1" Type="http://schemas.openxmlformats.org/officeDocument/2006/relationships/customXmlProps" Target="itemProps734.xml"/></Relationships>
</file>

<file path=customXml/_rels/item735.xml.rels><?xml version="1.0" encoding="UTF-8" standalone="yes"?>
<Relationships xmlns="http://schemas.openxmlformats.org/package/2006/relationships"><Relationship Id="rId1" Type="http://schemas.openxmlformats.org/officeDocument/2006/relationships/customXmlProps" Target="itemProps735.xml"/></Relationships>
</file>

<file path=customXml/_rels/item736.xml.rels><?xml version="1.0" encoding="UTF-8" standalone="yes"?>
<Relationships xmlns="http://schemas.openxmlformats.org/package/2006/relationships"><Relationship Id="rId1" Type="http://schemas.openxmlformats.org/officeDocument/2006/relationships/customXmlProps" Target="itemProps736.xml"/></Relationships>
</file>

<file path=customXml/_rels/item737.xml.rels><?xml version="1.0" encoding="UTF-8" standalone="yes"?>
<Relationships xmlns="http://schemas.openxmlformats.org/package/2006/relationships"><Relationship Id="rId1" Type="http://schemas.openxmlformats.org/officeDocument/2006/relationships/customXmlProps" Target="itemProps737.xml"/></Relationships>
</file>

<file path=customXml/_rels/item738.xml.rels><?xml version="1.0" encoding="UTF-8" standalone="yes"?>
<Relationships xmlns="http://schemas.openxmlformats.org/package/2006/relationships"><Relationship Id="rId1" Type="http://schemas.openxmlformats.org/officeDocument/2006/relationships/customXmlProps" Target="itemProps738.xml"/></Relationships>
</file>

<file path=customXml/_rels/item739.xml.rels><?xml version="1.0" encoding="UTF-8" standalone="yes"?>
<Relationships xmlns="http://schemas.openxmlformats.org/package/2006/relationships"><Relationship Id="rId1" Type="http://schemas.openxmlformats.org/officeDocument/2006/relationships/customXmlProps" Target="itemProps739.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40.xml.rels><?xml version="1.0" encoding="UTF-8" standalone="yes"?>
<Relationships xmlns="http://schemas.openxmlformats.org/package/2006/relationships"><Relationship Id="rId1" Type="http://schemas.openxmlformats.org/officeDocument/2006/relationships/customXmlProps" Target="itemProps740.xml"/></Relationships>
</file>

<file path=customXml/_rels/item741.xml.rels><?xml version="1.0" encoding="UTF-8" standalone="yes"?>
<Relationships xmlns="http://schemas.openxmlformats.org/package/2006/relationships"><Relationship Id="rId1" Type="http://schemas.openxmlformats.org/officeDocument/2006/relationships/customXmlProps" Target="itemProps741.xml"/></Relationships>
</file>

<file path=customXml/_rels/item742.xml.rels><?xml version="1.0" encoding="UTF-8" standalone="yes"?>
<Relationships xmlns="http://schemas.openxmlformats.org/package/2006/relationships"><Relationship Id="rId1" Type="http://schemas.openxmlformats.org/officeDocument/2006/relationships/customXmlProps" Target="itemProps742.xml"/></Relationships>
</file>

<file path=customXml/_rels/item743.xml.rels><?xml version="1.0" encoding="UTF-8" standalone="yes"?>
<Relationships xmlns="http://schemas.openxmlformats.org/package/2006/relationships"><Relationship Id="rId1" Type="http://schemas.openxmlformats.org/officeDocument/2006/relationships/customXmlProps" Target="itemProps743.xml"/></Relationships>
</file>

<file path=customXml/_rels/item744.xml.rels><?xml version="1.0" encoding="UTF-8" standalone="yes"?>
<Relationships xmlns="http://schemas.openxmlformats.org/package/2006/relationships"><Relationship Id="rId1" Type="http://schemas.openxmlformats.org/officeDocument/2006/relationships/customXmlProps" Target="itemProps744.xml"/></Relationships>
</file>

<file path=customXml/_rels/item745.xml.rels><?xml version="1.0" encoding="UTF-8" standalone="yes"?>
<Relationships xmlns="http://schemas.openxmlformats.org/package/2006/relationships"><Relationship Id="rId1" Type="http://schemas.openxmlformats.org/officeDocument/2006/relationships/customXmlProps" Target="itemProps745.xml"/></Relationships>
</file>

<file path=customXml/_rels/item746.xml.rels><?xml version="1.0" encoding="UTF-8" standalone="yes"?>
<Relationships xmlns="http://schemas.openxmlformats.org/package/2006/relationships"><Relationship Id="rId1" Type="http://schemas.openxmlformats.org/officeDocument/2006/relationships/customXmlProps" Target="itemProps746.xml"/></Relationships>
</file>

<file path=customXml/_rels/item747.xml.rels><?xml version="1.0" encoding="UTF-8" standalone="yes"?>
<Relationships xmlns="http://schemas.openxmlformats.org/package/2006/relationships"><Relationship Id="rId1" Type="http://schemas.openxmlformats.org/officeDocument/2006/relationships/customXmlProps" Target="itemProps747.xml"/></Relationships>
</file>

<file path=customXml/_rels/item748.xml.rels><?xml version="1.0" encoding="UTF-8" standalone="yes"?>
<Relationships xmlns="http://schemas.openxmlformats.org/package/2006/relationships"><Relationship Id="rId1" Type="http://schemas.openxmlformats.org/officeDocument/2006/relationships/customXmlProps" Target="itemProps748.xml"/></Relationships>
</file>

<file path=customXml/_rels/item749.xml.rels><?xml version="1.0" encoding="UTF-8" standalone="yes"?>
<Relationships xmlns="http://schemas.openxmlformats.org/package/2006/relationships"><Relationship Id="rId1" Type="http://schemas.openxmlformats.org/officeDocument/2006/relationships/customXmlProps" Target="itemProps749.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50.xml.rels><?xml version="1.0" encoding="UTF-8" standalone="yes"?>
<Relationships xmlns="http://schemas.openxmlformats.org/package/2006/relationships"><Relationship Id="rId1" Type="http://schemas.openxmlformats.org/officeDocument/2006/relationships/customXmlProps" Target="itemProps750.xml"/></Relationships>
</file>

<file path=customXml/_rels/item751.xml.rels><?xml version="1.0" encoding="UTF-8" standalone="yes"?>
<Relationships xmlns="http://schemas.openxmlformats.org/package/2006/relationships"><Relationship Id="rId1" Type="http://schemas.openxmlformats.org/officeDocument/2006/relationships/customXmlProps" Target="itemProps751.xml"/></Relationships>
</file>

<file path=customXml/_rels/item752.xml.rels><?xml version="1.0" encoding="UTF-8" standalone="yes"?>
<Relationships xmlns="http://schemas.openxmlformats.org/package/2006/relationships"><Relationship Id="rId1" Type="http://schemas.openxmlformats.org/officeDocument/2006/relationships/customXmlProps" Target="itemProps752.xml"/></Relationships>
</file>

<file path=customXml/_rels/item753.xml.rels><?xml version="1.0" encoding="UTF-8" standalone="yes"?>
<Relationships xmlns="http://schemas.openxmlformats.org/package/2006/relationships"><Relationship Id="rId1" Type="http://schemas.openxmlformats.org/officeDocument/2006/relationships/customXmlProps" Target="itemProps753.xml"/></Relationships>
</file>

<file path=customXml/_rels/item754.xml.rels><?xml version="1.0" encoding="UTF-8" standalone="yes"?>
<Relationships xmlns="http://schemas.openxmlformats.org/package/2006/relationships"><Relationship Id="rId1" Type="http://schemas.openxmlformats.org/officeDocument/2006/relationships/customXmlProps" Target="itemProps754.xml"/></Relationships>
</file>

<file path=customXml/_rels/item755.xml.rels><?xml version="1.0" encoding="UTF-8" standalone="yes"?>
<Relationships xmlns="http://schemas.openxmlformats.org/package/2006/relationships"><Relationship Id="rId1" Type="http://schemas.openxmlformats.org/officeDocument/2006/relationships/customXmlProps" Target="itemProps755.xml"/></Relationships>
</file>

<file path=customXml/_rels/item756.xml.rels><?xml version="1.0" encoding="UTF-8" standalone="yes"?>
<Relationships xmlns="http://schemas.openxmlformats.org/package/2006/relationships"><Relationship Id="rId1" Type="http://schemas.openxmlformats.org/officeDocument/2006/relationships/customXmlProps" Target="itemProps756.xml"/></Relationships>
</file>

<file path=customXml/_rels/item757.xml.rels><?xml version="1.0" encoding="UTF-8" standalone="yes"?>
<Relationships xmlns="http://schemas.openxmlformats.org/package/2006/relationships"><Relationship Id="rId1" Type="http://schemas.openxmlformats.org/officeDocument/2006/relationships/customXmlProps" Target="itemProps757.xml"/></Relationships>
</file>

<file path=customXml/_rels/item758.xml.rels><?xml version="1.0" encoding="UTF-8" standalone="yes"?>
<Relationships xmlns="http://schemas.openxmlformats.org/package/2006/relationships"><Relationship Id="rId1" Type="http://schemas.openxmlformats.org/officeDocument/2006/relationships/customXmlProps" Target="itemProps758.xml"/></Relationships>
</file>

<file path=customXml/_rels/item759.xml.rels><?xml version="1.0" encoding="UTF-8" standalone="yes"?>
<Relationships xmlns="http://schemas.openxmlformats.org/package/2006/relationships"><Relationship Id="rId1" Type="http://schemas.openxmlformats.org/officeDocument/2006/relationships/customXmlProps" Target="itemProps759.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60.xml.rels><?xml version="1.0" encoding="UTF-8" standalone="yes"?>
<Relationships xmlns="http://schemas.openxmlformats.org/package/2006/relationships"><Relationship Id="rId1" Type="http://schemas.openxmlformats.org/officeDocument/2006/relationships/customXmlProps" Target="itemProps760.xml"/></Relationships>
</file>

<file path=customXml/_rels/item761.xml.rels><?xml version="1.0" encoding="UTF-8" standalone="yes"?>
<Relationships xmlns="http://schemas.openxmlformats.org/package/2006/relationships"><Relationship Id="rId1" Type="http://schemas.openxmlformats.org/officeDocument/2006/relationships/customXmlProps" Target="itemProps761.xml"/></Relationships>
</file>

<file path=customXml/_rels/item762.xml.rels><?xml version="1.0" encoding="UTF-8" standalone="yes"?>
<Relationships xmlns="http://schemas.openxmlformats.org/package/2006/relationships"><Relationship Id="rId1" Type="http://schemas.openxmlformats.org/officeDocument/2006/relationships/customXmlProps" Target="itemProps762.xml"/></Relationships>
</file>

<file path=customXml/_rels/item763.xml.rels><?xml version="1.0" encoding="UTF-8" standalone="yes"?>
<Relationships xmlns="http://schemas.openxmlformats.org/package/2006/relationships"><Relationship Id="rId1" Type="http://schemas.openxmlformats.org/officeDocument/2006/relationships/customXmlProps" Target="itemProps763.xml"/></Relationships>
</file>

<file path=customXml/_rels/item764.xml.rels><?xml version="1.0" encoding="UTF-8" standalone="yes"?>
<Relationships xmlns="http://schemas.openxmlformats.org/package/2006/relationships"><Relationship Id="rId1" Type="http://schemas.openxmlformats.org/officeDocument/2006/relationships/customXmlProps" Target="itemProps764.xml"/></Relationships>
</file>

<file path=customXml/_rels/item765.xml.rels><?xml version="1.0" encoding="UTF-8" standalone="yes"?>
<Relationships xmlns="http://schemas.openxmlformats.org/package/2006/relationships"><Relationship Id="rId1" Type="http://schemas.openxmlformats.org/officeDocument/2006/relationships/customXmlProps" Target="itemProps765.xml"/></Relationships>
</file>

<file path=customXml/_rels/item766.xml.rels><?xml version="1.0" encoding="UTF-8" standalone="yes"?>
<Relationships xmlns="http://schemas.openxmlformats.org/package/2006/relationships"><Relationship Id="rId1" Type="http://schemas.openxmlformats.org/officeDocument/2006/relationships/customXmlProps" Target="itemProps766.xml"/></Relationships>
</file>

<file path=customXml/_rels/item767.xml.rels><?xml version="1.0" encoding="UTF-8" standalone="yes"?>
<Relationships xmlns="http://schemas.openxmlformats.org/package/2006/relationships"><Relationship Id="rId1" Type="http://schemas.openxmlformats.org/officeDocument/2006/relationships/customXmlProps" Target="itemProps767.xml"/></Relationships>
</file>

<file path=customXml/_rels/item768.xml.rels><?xml version="1.0" encoding="UTF-8" standalone="yes"?>
<Relationships xmlns="http://schemas.openxmlformats.org/package/2006/relationships"><Relationship Id="rId1" Type="http://schemas.openxmlformats.org/officeDocument/2006/relationships/customXmlProps" Target="itemProps768.xml"/></Relationships>
</file>

<file path=customXml/_rels/item769.xml.rels><?xml version="1.0" encoding="UTF-8" standalone="yes"?>
<Relationships xmlns="http://schemas.openxmlformats.org/package/2006/relationships"><Relationship Id="rId1" Type="http://schemas.openxmlformats.org/officeDocument/2006/relationships/customXmlProps" Target="itemProps769.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70.xml.rels><?xml version="1.0" encoding="UTF-8" standalone="yes"?>
<Relationships xmlns="http://schemas.openxmlformats.org/package/2006/relationships"><Relationship Id="rId1" Type="http://schemas.openxmlformats.org/officeDocument/2006/relationships/customXmlProps" Target="itemProps770.xml"/></Relationships>
</file>

<file path=customXml/_rels/item771.xml.rels><?xml version="1.0" encoding="UTF-8" standalone="yes"?>
<Relationships xmlns="http://schemas.openxmlformats.org/package/2006/relationships"><Relationship Id="rId1" Type="http://schemas.openxmlformats.org/officeDocument/2006/relationships/customXmlProps" Target="itemProps771.xml"/></Relationships>
</file>

<file path=customXml/_rels/item772.xml.rels><?xml version="1.0" encoding="UTF-8" standalone="yes"?>
<Relationships xmlns="http://schemas.openxmlformats.org/package/2006/relationships"><Relationship Id="rId1" Type="http://schemas.openxmlformats.org/officeDocument/2006/relationships/customXmlProps" Target="itemProps772.xml"/></Relationships>
</file>

<file path=customXml/_rels/item773.xml.rels><?xml version="1.0" encoding="UTF-8" standalone="yes"?>
<Relationships xmlns="http://schemas.openxmlformats.org/package/2006/relationships"><Relationship Id="rId1" Type="http://schemas.openxmlformats.org/officeDocument/2006/relationships/customXmlProps" Target="itemProps773.xml"/></Relationships>
</file>

<file path=customXml/_rels/item774.xml.rels><?xml version="1.0" encoding="UTF-8" standalone="yes"?>
<Relationships xmlns="http://schemas.openxmlformats.org/package/2006/relationships"><Relationship Id="rId1" Type="http://schemas.openxmlformats.org/officeDocument/2006/relationships/customXmlProps" Target="itemProps774.xml"/></Relationships>
</file>

<file path=customXml/_rels/item775.xml.rels><?xml version="1.0" encoding="UTF-8" standalone="yes"?>
<Relationships xmlns="http://schemas.openxmlformats.org/package/2006/relationships"><Relationship Id="rId1" Type="http://schemas.openxmlformats.org/officeDocument/2006/relationships/customXmlProps" Target="itemProps775.xml"/></Relationships>
</file>

<file path=customXml/_rels/item776.xml.rels><?xml version="1.0" encoding="UTF-8" standalone="yes"?>
<Relationships xmlns="http://schemas.openxmlformats.org/package/2006/relationships"><Relationship Id="rId1" Type="http://schemas.openxmlformats.org/officeDocument/2006/relationships/customXmlProps" Target="itemProps776.xml"/></Relationships>
</file>

<file path=customXml/_rels/item777.xml.rels><?xml version="1.0" encoding="UTF-8" standalone="yes"?>
<Relationships xmlns="http://schemas.openxmlformats.org/package/2006/relationships"><Relationship Id="rId1" Type="http://schemas.openxmlformats.org/officeDocument/2006/relationships/customXmlProps" Target="itemProps777.xml"/></Relationships>
</file>

<file path=customXml/_rels/item778.xml.rels><?xml version="1.0" encoding="UTF-8" standalone="yes"?>
<Relationships xmlns="http://schemas.openxmlformats.org/package/2006/relationships"><Relationship Id="rId1" Type="http://schemas.openxmlformats.org/officeDocument/2006/relationships/customXmlProps" Target="itemProps778.xml"/></Relationships>
</file>

<file path=customXml/_rels/item779.xml.rels><?xml version="1.0" encoding="UTF-8" standalone="yes"?>
<Relationships xmlns="http://schemas.openxmlformats.org/package/2006/relationships"><Relationship Id="rId1" Type="http://schemas.openxmlformats.org/officeDocument/2006/relationships/customXmlProps" Target="itemProps779.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80.xml.rels><?xml version="1.0" encoding="UTF-8" standalone="yes"?>
<Relationships xmlns="http://schemas.openxmlformats.org/package/2006/relationships"><Relationship Id="rId1" Type="http://schemas.openxmlformats.org/officeDocument/2006/relationships/customXmlProps" Target="itemProps780.xml"/></Relationships>
</file>

<file path=customXml/_rels/item781.xml.rels><?xml version="1.0" encoding="UTF-8" standalone="yes"?>
<Relationships xmlns="http://schemas.openxmlformats.org/package/2006/relationships"><Relationship Id="rId1" Type="http://schemas.openxmlformats.org/officeDocument/2006/relationships/customXmlProps" Target="itemProps781.xml"/></Relationships>
</file>

<file path=customXml/_rels/item782.xml.rels><?xml version="1.0" encoding="UTF-8" standalone="yes"?>
<Relationships xmlns="http://schemas.openxmlformats.org/package/2006/relationships"><Relationship Id="rId1" Type="http://schemas.openxmlformats.org/officeDocument/2006/relationships/customXmlProps" Target="itemProps782.xml"/></Relationships>
</file>

<file path=customXml/_rels/item783.xml.rels><?xml version="1.0" encoding="UTF-8" standalone="yes"?>
<Relationships xmlns="http://schemas.openxmlformats.org/package/2006/relationships"><Relationship Id="rId1" Type="http://schemas.openxmlformats.org/officeDocument/2006/relationships/customXmlProps" Target="itemProps783.xml"/></Relationships>
</file>

<file path=customXml/_rels/item784.xml.rels><?xml version="1.0" encoding="UTF-8" standalone="yes"?>
<Relationships xmlns="http://schemas.openxmlformats.org/package/2006/relationships"><Relationship Id="rId1" Type="http://schemas.openxmlformats.org/officeDocument/2006/relationships/customXmlProps" Target="itemProps784.xml"/></Relationships>
</file>

<file path=customXml/_rels/item785.xml.rels><?xml version="1.0" encoding="UTF-8" standalone="yes"?>
<Relationships xmlns="http://schemas.openxmlformats.org/package/2006/relationships"><Relationship Id="rId1" Type="http://schemas.openxmlformats.org/officeDocument/2006/relationships/customXmlProps" Target="itemProps785.xml"/></Relationships>
</file>

<file path=customXml/_rels/item786.xml.rels><?xml version="1.0" encoding="UTF-8" standalone="yes"?>
<Relationships xmlns="http://schemas.openxmlformats.org/package/2006/relationships"><Relationship Id="rId1" Type="http://schemas.openxmlformats.org/officeDocument/2006/relationships/customXmlProps" Target="itemProps786.xml"/></Relationships>
</file>

<file path=customXml/_rels/item787.xml.rels><?xml version="1.0" encoding="UTF-8" standalone="yes"?>
<Relationships xmlns="http://schemas.openxmlformats.org/package/2006/relationships"><Relationship Id="rId1" Type="http://schemas.openxmlformats.org/officeDocument/2006/relationships/customXmlProps" Target="itemProps787.xml"/></Relationships>
</file>

<file path=customXml/_rels/item788.xml.rels><?xml version="1.0" encoding="UTF-8" standalone="yes"?>
<Relationships xmlns="http://schemas.openxmlformats.org/package/2006/relationships"><Relationship Id="rId1" Type="http://schemas.openxmlformats.org/officeDocument/2006/relationships/customXmlProps" Target="itemProps788.xml"/></Relationships>
</file>

<file path=customXml/_rels/item789.xml.rels><?xml version="1.0" encoding="UTF-8" standalone="yes"?>
<Relationships xmlns="http://schemas.openxmlformats.org/package/2006/relationships"><Relationship Id="rId1" Type="http://schemas.openxmlformats.org/officeDocument/2006/relationships/customXmlProps" Target="itemProps789.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790.xml.rels><?xml version="1.0" encoding="UTF-8" standalone="yes"?>
<Relationships xmlns="http://schemas.openxmlformats.org/package/2006/relationships"><Relationship Id="rId1" Type="http://schemas.openxmlformats.org/officeDocument/2006/relationships/customXmlProps" Target="itemProps790.xml"/></Relationships>
</file>

<file path=customXml/_rels/item791.xml.rels><?xml version="1.0" encoding="UTF-8" standalone="yes"?>
<Relationships xmlns="http://schemas.openxmlformats.org/package/2006/relationships"><Relationship Id="rId1" Type="http://schemas.openxmlformats.org/officeDocument/2006/relationships/customXmlProps" Target="itemProps791.xml"/></Relationships>
</file>

<file path=customXml/_rels/item792.xml.rels><?xml version="1.0" encoding="UTF-8" standalone="yes"?>
<Relationships xmlns="http://schemas.openxmlformats.org/package/2006/relationships"><Relationship Id="rId1" Type="http://schemas.openxmlformats.org/officeDocument/2006/relationships/customXmlProps" Target="itemProps792.xml"/></Relationships>
</file>

<file path=customXml/_rels/item793.xml.rels><?xml version="1.0" encoding="UTF-8" standalone="yes"?>
<Relationships xmlns="http://schemas.openxmlformats.org/package/2006/relationships"><Relationship Id="rId1" Type="http://schemas.openxmlformats.org/officeDocument/2006/relationships/customXmlProps" Target="itemProps793.xml"/></Relationships>
</file>

<file path=customXml/_rels/item794.xml.rels><?xml version="1.0" encoding="UTF-8" standalone="yes"?>
<Relationships xmlns="http://schemas.openxmlformats.org/package/2006/relationships"><Relationship Id="rId1" Type="http://schemas.openxmlformats.org/officeDocument/2006/relationships/customXmlProps" Target="itemProps794.xml"/></Relationships>
</file>

<file path=customXml/_rels/item795.xml.rels><?xml version="1.0" encoding="UTF-8" standalone="yes"?>
<Relationships xmlns="http://schemas.openxmlformats.org/package/2006/relationships"><Relationship Id="rId1" Type="http://schemas.openxmlformats.org/officeDocument/2006/relationships/customXmlProps" Target="itemProps795.xml"/></Relationships>
</file>

<file path=customXml/_rels/item796.xml.rels><?xml version="1.0" encoding="UTF-8" standalone="yes"?>
<Relationships xmlns="http://schemas.openxmlformats.org/package/2006/relationships"><Relationship Id="rId1" Type="http://schemas.openxmlformats.org/officeDocument/2006/relationships/customXmlProps" Target="itemProps796.xml"/></Relationships>
</file>

<file path=customXml/_rels/item797.xml.rels><?xml version="1.0" encoding="UTF-8" standalone="yes"?>
<Relationships xmlns="http://schemas.openxmlformats.org/package/2006/relationships"><Relationship Id="rId1" Type="http://schemas.openxmlformats.org/officeDocument/2006/relationships/customXmlProps" Target="itemProps797.xml"/></Relationships>
</file>

<file path=customXml/_rels/item798.xml.rels><?xml version="1.0" encoding="UTF-8" standalone="yes"?>
<Relationships xmlns="http://schemas.openxmlformats.org/package/2006/relationships"><Relationship Id="rId1" Type="http://schemas.openxmlformats.org/officeDocument/2006/relationships/customXmlProps" Target="itemProps798.xml"/></Relationships>
</file>

<file path=customXml/_rels/item799.xml.rels><?xml version="1.0" encoding="UTF-8" standalone="yes"?>
<Relationships xmlns="http://schemas.openxmlformats.org/package/2006/relationships"><Relationship Id="rId1" Type="http://schemas.openxmlformats.org/officeDocument/2006/relationships/customXmlProps" Target="itemProps79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00.xml.rels><?xml version="1.0" encoding="UTF-8" standalone="yes"?>
<Relationships xmlns="http://schemas.openxmlformats.org/package/2006/relationships"><Relationship Id="rId1" Type="http://schemas.openxmlformats.org/officeDocument/2006/relationships/customXmlProps" Target="itemProps80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8"?>
<EsriMapsInfo xmlns="ESRI.ArcGIS.Mapping.OfficeIntegration.PowerPointInfo">
  <Version>Version1</Version>
  <RequiresSignIn>False</RequiresSignIn>
</EsriMapsInfo>
</file>

<file path=customXml/item10.xml><?xml version="1.0" encoding="utf-8"?>
<EsriMapsInfo xmlns="ESRI.ArcGIS.Mapping.OfficeIntegration.PowerPointInfo">
  <Version>Version1</Version>
  <RequiresSignIn>False</RequiresSignIn>
</EsriMapsInfo>
</file>

<file path=customXml/item100.xml><?xml version="1.0" encoding="utf-8"?>
<EsriMapsInfo xmlns="ESRI.ArcGIS.Mapping.OfficeIntegration.PowerPointInfo">
  <Version>Version1</Version>
  <RequiresSignIn>False</RequiresSignIn>
</EsriMapsInfo>
</file>

<file path=customXml/item101.xml><?xml version="1.0" encoding="utf-8"?>
<EsriMapsInfo xmlns="ESRI.ArcGIS.Mapping.OfficeIntegration.PowerPointInfo">
  <Version>Version1</Version>
  <RequiresSignIn>False</RequiresSignIn>
</EsriMapsInfo>
</file>

<file path=customXml/item102.xml><?xml version="1.0" encoding="utf-8"?>
<EsriMapsInfo xmlns="ESRI.ArcGIS.Mapping.OfficeIntegration.PowerPointInfo">
  <Version>Version1</Version>
  <RequiresSignIn>False</RequiresSignIn>
</EsriMapsInfo>
</file>

<file path=customXml/item103.xml><?xml version="1.0" encoding="utf-8"?>
<EsriMapsInfo xmlns="ESRI.ArcGIS.Mapping.OfficeIntegration.PowerPointInfo">
  <Version>Version1</Version>
  <RequiresSignIn>False</RequiresSignIn>
</EsriMapsInfo>
</file>

<file path=customXml/item104.xml><?xml version="1.0" encoding="utf-8"?>
<EsriMapsInfo xmlns="ESRI.ArcGIS.Mapping.OfficeIntegration.PowerPointInfo">
  <Version>Version1</Version>
  <RequiresSignIn>False</RequiresSignIn>
</EsriMapsInfo>
</file>

<file path=customXml/item105.xml><?xml version="1.0" encoding="utf-8"?>
<EsriMapsInfo xmlns="ESRI.ArcGIS.Mapping.OfficeIntegration.PowerPointInfo">
  <Version>Version1</Version>
  <RequiresSignIn>False</RequiresSignIn>
</EsriMapsInfo>
</file>

<file path=customXml/item106.xml><?xml version="1.0" encoding="utf-8"?>
<EsriMapsInfo xmlns="ESRI.ArcGIS.Mapping.OfficeIntegration.PowerPointInfo">
  <Version>Version1</Version>
  <RequiresSignIn>False</RequiresSignIn>
</EsriMapsInfo>
</file>

<file path=customXml/item107.xml><?xml version="1.0" encoding="utf-8"?>
<EsriMapsInfo xmlns="ESRI.ArcGIS.Mapping.OfficeIntegration.PowerPointInfo">
  <Version>Version1</Version>
  <RequiresSignIn>False</RequiresSignIn>
</EsriMapsInfo>
</file>

<file path=customXml/item108.xml><?xml version="1.0" encoding="utf-8"?>
<EsriMapsInfo xmlns="ESRI.ArcGIS.Mapping.OfficeIntegration.PowerPointInfo">
  <Version>Version1</Version>
  <RequiresSignIn>False</RequiresSignIn>
</EsriMapsInfo>
</file>

<file path=customXml/item109.xml><?xml version="1.0" encoding="utf-8"?>
<EsriMapsInfo xmlns="ESRI.ArcGIS.Mapping.OfficeIntegration.PowerPointInfo">
  <Version>Version1</Version>
  <RequiresSignIn>False</RequiresSignIn>
</EsriMapsInfo>
</file>

<file path=customXml/item11.xml><?xml version="1.0" encoding="utf-8"?>
<EsriMapsInfo xmlns="ESRI.ArcGIS.Mapping.OfficeIntegration.PowerPointInfo">
  <Version>Version1</Version>
  <RequiresSignIn>False</RequiresSignIn>
</EsriMapsInfo>
</file>

<file path=customXml/item110.xml><?xml version="1.0" encoding="utf-8"?>
<EsriMapsInfo xmlns="ESRI.ArcGIS.Mapping.OfficeIntegration.PowerPointInfo">
  <Version>Version1</Version>
  <RequiresSignIn>False</RequiresSignIn>
</EsriMapsInfo>
</file>

<file path=customXml/item111.xml><?xml version="1.0" encoding="utf-8"?>
<EsriMapsInfo xmlns="ESRI.ArcGIS.Mapping.OfficeIntegration.PowerPointInfo">
  <Version>Version1</Version>
  <RequiresSignIn>False</RequiresSignIn>
</EsriMapsInfo>
</file>

<file path=customXml/item112.xml><?xml version="1.0" encoding="utf-8"?>
<EsriMapsInfo xmlns="ESRI.ArcGIS.Mapping.OfficeIntegration.PowerPointInfo">
  <Version>Version1</Version>
  <RequiresSignIn>False</RequiresSignIn>
</EsriMapsInfo>
</file>

<file path=customXml/item113.xml><?xml version="1.0" encoding="utf-8"?>
<EsriMapsInfo xmlns="ESRI.ArcGIS.Mapping.OfficeIntegration.PowerPointInfo">
  <Version>Version1</Version>
  <RequiresSignIn>False</RequiresSignIn>
</EsriMapsInfo>
</file>

<file path=customXml/item114.xml><?xml version="1.0" encoding="utf-8"?>
<EsriMapsInfo xmlns="ESRI.ArcGIS.Mapping.OfficeIntegration.PowerPointInfo">
  <Version>Version1</Version>
  <RequiresSignIn>False</RequiresSignIn>
</EsriMapsInfo>
</file>

<file path=customXml/item115.xml><?xml version="1.0" encoding="utf-8"?>
<EsriMapsInfo xmlns="ESRI.ArcGIS.Mapping.OfficeIntegration.PowerPointInfo">
  <Version>Version1</Version>
  <RequiresSignIn>False</RequiresSignIn>
</EsriMapsInfo>
</file>

<file path=customXml/item116.xml><?xml version="1.0" encoding="utf-8"?>
<EsriMapsInfo xmlns="ESRI.ArcGIS.Mapping.OfficeIntegration.PowerPointInfo">
  <Version>Version1</Version>
  <RequiresSignIn>False</RequiresSignIn>
</EsriMapsInfo>
</file>

<file path=customXml/item117.xml><?xml version="1.0" encoding="utf-8"?>
<EsriMapsInfo xmlns="ESRI.ArcGIS.Mapping.OfficeIntegration.PowerPointInfo">
  <Version>Version1</Version>
  <RequiresSignIn>False</RequiresSignIn>
</EsriMapsInfo>
</file>

<file path=customXml/item118.xml><?xml version="1.0" encoding="utf-8"?>
<EsriMapsInfo xmlns="ESRI.ArcGIS.Mapping.OfficeIntegration.PowerPointInfo">
  <Version>Version1</Version>
  <RequiresSignIn>False</RequiresSignIn>
</EsriMapsInfo>
</file>

<file path=customXml/item119.xml><?xml version="1.0" encoding="utf-8"?>
<EsriMapsInfo xmlns="ESRI.ArcGIS.Mapping.OfficeIntegration.PowerPointInfo">
  <Version>Version1</Version>
  <RequiresSignIn>False</RequiresSignIn>
</EsriMapsInfo>
</file>

<file path=customXml/item12.xml><?xml version="1.0" encoding="utf-8"?>
<EsriMapsInfo xmlns="ESRI.ArcGIS.Mapping.OfficeIntegration.PowerPointInfo">
  <Version>Version1</Version>
  <RequiresSignIn>False</RequiresSignIn>
</EsriMapsInfo>
</file>

<file path=customXml/item120.xml><?xml version="1.0" encoding="utf-8"?>
<EsriMapsInfo xmlns="ESRI.ArcGIS.Mapping.OfficeIntegration.PowerPointInfo">
  <Version>Version1</Version>
  <RequiresSignIn>False</RequiresSignIn>
</EsriMapsInfo>
</file>

<file path=customXml/item121.xml><?xml version="1.0" encoding="utf-8"?>
<EsriMapsInfo xmlns="ESRI.ArcGIS.Mapping.OfficeIntegration.PowerPointInfo">
  <Version>Version1</Version>
  <RequiresSignIn>False</RequiresSignIn>
</EsriMapsInfo>
</file>

<file path=customXml/item122.xml><?xml version="1.0" encoding="utf-8"?>
<EsriMapsInfo xmlns="ESRI.ArcGIS.Mapping.OfficeIntegration.PowerPointInfo">
  <Version>Version1</Version>
  <RequiresSignIn>False</RequiresSignIn>
</EsriMapsInfo>
</file>

<file path=customXml/item123.xml><?xml version="1.0" encoding="utf-8"?>
<EsriMapsInfo xmlns="ESRI.ArcGIS.Mapping.OfficeIntegration.PowerPointInfo">
  <Version>Version1</Version>
  <RequiresSignIn>False</RequiresSignIn>
</EsriMapsInfo>
</file>

<file path=customXml/item124.xml><?xml version="1.0" encoding="utf-8"?>
<EsriMapsInfo xmlns="ESRI.ArcGIS.Mapping.OfficeIntegration.PowerPointInfo">
  <Version>Version1</Version>
  <RequiresSignIn>False</RequiresSignIn>
</EsriMapsInfo>
</file>

<file path=customXml/item125.xml><?xml version="1.0" encoding="utf-8"?>
<EsriMapsInfo xmlns="ESRI.ArcGIS.Mapping.OfficeIntegration.PowerPointInfo">
  <Version>Version1</Version>
  <RequiresSignIn>False</RequiresSignIn>
</EsriMapsInfo>
</file>

<file path=customXml/item126.xml><?xml version="1.0" encoding="utf-8"?>
<EsriMapsInfo xmlns="ESRI.ArcGIS.Mapping.OfficeIntegration.PowerPointInfo">
  <Version>Version1</Version>
  <RequiresSignIn>False</RequiresSignIn>
</EsriMapsInfo>
</file>

<file path=customXml/item127.xml><?xml version="1.0" encoding="utf-8"?>
<EsriMapsInfo xmlns="ESRI.ArcGIS.Mapping.OfficeIntegration.PowerPointInfo">
  <Version>Version1</Version>
  <RequiresSignIn>False</RequiresSignIn>
</EsriMapsInfo>
</file>

<file path=customXml/item128.xml><?xml version="1.0" encoding="utf-8"?>
<EsriMapsInfo xmlns="ESRI.ArcGIS.Mapping.OfficeIntegration.PowerPointInfo">
  <Version>Version1</Version>
  <RequiresSignIn>False</RequiresSignIn>
</EsriMapsInfo>
</file>

<file path=customXml/item129.xml><?xml version="1.0" encoding="utf-8"?>
<EsriMapsInfo xmlns="ESRI.ArcGIS.Mapping.OfficeIntegration.PowerPointInfo">
  <Version>Version1</Version>
  <RequiresSignIn>False</RequiresSignIn>
</EsriMapsInfo>
</file>

<file path=customXml/item13.xml><?xml version="1.0" encoding="utf-8"?>
<EsriMapsInfo xmlns="ESRI.ArcGIS.Mapping.OfficeIntegration.PowerPointInfo">
  <Version>Version1</Version>
  <RequiresSignIn>False</RequiresSignIn>
</EsriMapsInfo>
</file>

<file path=customXml/item130.xml><?xml version="1.0" encoding="utf-8"?>
<EsriMapsInfo xmlns="ESRI.ArcGIS.Mapping.OfficeIntegration.PowerPointInfo">
  <Version>Version1</Version>
  <RequiresSignIn>False</RequiresSignIn>
</EsriMapsInfo>
</file>

<file path=customXml/item131.xml><?xml version="1.0" encoding="utf-8"?>
<EsriMapsInfo xmlns="ESRI.ArcGIS.Mapping.OfficeIntegration.PowerPointInfo">
  <Version>Version1</Version>
  <RequiresSignIn>False</RequiresSignIn>
</EsriMapsInfo>
</file>

<file path=customXml/item132.xml><?xml version="1.0" encoding="utf-8"?>
<EsriMapsInfo xmlns="ESRI.ArcGIS.Mapping.OfficeIntegration.PowerPointInfo">
  <Version>Version1</Version>
  <RequiresSignIn>False</RequiresSignIn>
</EsriMapsInfo>
</file>

<file path=customXml/item133.xml><?xml version="1.0" encoding="utf-8"?>
<EsriMapsInfo xmlns="ESRI.ArcGIS.Mapping.OfficeIntegration.PowerPointInfo">
  <Version>Version1</Version>
  <RequiresSignIn>False</RequiresSignIn>
</EsriMapsInfo>
</file>

<file path=customXml/item134.xml><?xml version="1.0" encoding="utf-8"?>
<EsriMapsInfo xmlns="ESRI.ArcGIS.Mapping.OfficeIntegration.PowerPointInfo">
  <Version>Version1</Version>
  <RequiresSignIn>False</RequiresSignIn>
</EsriMapsInfo>
</file>

<file path=customXml/item135.xml><?xml version="1.0" encoding="utf-8"?>
<EsriMapsInfo xmlns="ESRI.ArcGIS.Mapping.OfficeIntegration.PowerPointInfo">
  <Version>Version1</Version>
  <RequiresSignIn>False</RequiresSignIn>
</EsriMapsInfo>
</file>

<file path=customXml/item136.xml><?xml version="1.0" encoding="utf-8"?>
<EsriMapsInfo xmlns="ESRI.ArcGIS.Mapping.OfficeIntegration.PowerPointInfo">
  <Version>Version1</Version>
  <RequiresSignIn>False</RequiresSignIn>
</EsriMapsInfo>
</file>

<file path=customXml/item137.xml><?xml version="1.0" encoding="utf-8"?>
<EsriMapsInfo xmlns="ESRI.ArcGIS.Mapping.OfficeIntegration.PowerPointInfo">
  <Version>Version1</Version>
  <RequiresSignIn>False</RequiresSignIn>
</EsriMapsInfo>
</file>

<file path=customXml/item138.xml><?xml version="1.0" encoding="utf-8"?>
<EsriMapsInfo xmlns="ESRI.ArcGIS.Mapping.OfficeIntegration.PowerPointInfo">
  <Version>Version1</Version>
  <RequiresSignIn>False</RequiresSignIn>
</EsriMapsInfo>
</file>

<file path=customXml/item139.xml><?xml version="1.0" encoding="utf-8"?>
<EsriMapsInfo xmlns="ESRI.ArcGIS.Mapping.OfficeIntegration.PowerPointInfo">
  <Version>Version1</Version>
  <RequiresSignIn>False</RequiresSignIn>
</EsriMapsInfo>
</file>

<file path=customXml/item14.xml><?xml version="1.0" encoding="utf-8"?>
<EsriMapsInfo xmlns="ESRI.ArcGIS.Mapping.OfficeIntegration.PowerPointInfo">
  <Version>Version1</Version>
  <RequiresSignIn>False</RequiresSignIn>
</EsriMapsInfo>
</file>

<file path=customXml/item140.xml><?xml version="1.0" encoding="utf-8"?>
<EsriMapsInfo xmlns="ESRI.ArcGIS.Mapping.OfficeIntegration.PowerPointInfo">
  <Version>Version1</Version>
  <RequiresSignIn>False</RequiresSignIn>
</EsriMapsInfo>
</file>

<file path=customXml/item141.xml><?xml version="1.0" encoding="utf-8"?>
<EsriMapsInfo xmlns="ESRI.ArcGIS.Mapping.OfficeIntegration.PowerPointInfo">
  <Version>Version1</Version>
  <RequiresSignIn>False</RequiresSignIn>
</EsriMapsInfo>
</file>

<file path=customXml/item142.xml><?xml version="1.0" encoding="utf-8"?>
<EsriMapsInfo xmlns="ESRI.ArcGIS.Mapping.OfficeIntegration.PowerPointInfo">
  <Version>Version1</Version>
  <RequiresSignIn>False</RequiresSignIn>
</EsriMapsInfo>
</file>

<file path=customXml/item143.xml><?xml version="1.0" encoding="utf-8"?>
<EsriMapsInfo xmlns="ESRI.ArcGIS.Mapping.OfficeIntegration.PowerPointInfo">
  <Version>Version1</Version>
  <RequiresSignIn>False</RequiresSignIn>
</EsriMapsInfo>
</file>

<file path=customXml/item144.xml><?xml version="1.0" encoding="utf-8"?>
<EsriMapsInfo xmlns="ESRI.ArcGIS.Mapping.OfficeIntegration.PowerPointInfo">
  <Version>Version1</Version>
  <RequiresSignIn>False</RequiresSignIn>
</EsriMapsInfo>
</file>

<file path=customXml/item145.xml><?xml version="1.0" encoding="utf-8"?>
<EsriMapsInfo xmlns="ESRI.ArcGIS.Mapping.OfficeIntegration.PowerPointInfo">
  <Version>Version1</Version>
  <RequiresSignIn>False</RequiresSignIn>
</EsriMapsInfo>
</file>

<file path=customXml/item146.xml><?xml version="1.0" encoding="utf-8"?>
<EsriMapsInfo xmlns="ESRI.ArcGIS.Mapping.OfficeIntegration.PowerPointInfo">
  <Version>Version1</Version>
  <RequiresSignIn>False</RequiresSignIn>
</EsriMapsInfo>
</file>

<file path=customXml/item147.xml><?xml version="1.0" encoding="utf-8"?>
<EsriMapsInfo xmlns="ESRI.ArcGIS.Mapping.OfficeIntegration.PowerPointInfo">
  <Version>Version1</Version>
  <RequiresSignIn>False</RequiresSignIn>
</EsriMapsInfo>
</file>

<file path=customXml/item148.xml><?xml version="1.0" encoding="utf-8"?>
<EsriMapsInfo xmlns="ESRI.ArcGIS.Mapping.OfficeIntegration.PowerPointInfo">
  <Version>Version1</Version>
  <RequiresSignIn>False</RequiresSignIn>
</EsriMapsInfo>
</file>

<file path=customXml/item149.xml><?xml version="1.0" encoding="utf-8"?>
<EsriMapsInfo xmlns="ESRI.ArcGIS.Mapping.OfficeIntegration.PowerPointInfo">
  <Version>Version1</Version>
  <RequiresSignIn>False</RequiresSignIn>
</EsriMapsInfo>
</file>

<file path=customXml/item15.xml><?xml version="1.0" encoding="utf-8"?>
<EsriMapsInfo xmlns="ESRI.ArcGIS.Mapping.OfficeIntegration.PowerPointInfo">
  <Version>Version1</Version>
  <RequiresSignIn>False</RequiresSignIn>
</EsriMapsInfo>
</file>

<file path=customXml/item150.xml><?xml version="1.0" encoding="utf-8"?>
<EsriMapsInfo xmlns="ESRI.ArcGIS.Mapping.OfficeIntegration.PowerPointInfo">
  <Version>Version1</Version>
  <RequiresSignIn>False</RequiresSignIn>
</EsriMapsInfo>
</file>

<file path=customXml/item151.xml><?xml version="1.0" encoding="utf-8"?>
<EsriMapsInfo xmlns="ESRI.ArcGIS.Mapping.OfficeIntegration.PowerPointInfo">
  <Version>Version1</Version>
  <RequiresSignIn>False</RequiresSignIn>
</EsriMapsInfo>
</file>

<file path=customXml/item152.xml><?xml version="1.0" encoding="utf-8"?>
<EsriMapsInfo xmlns="ESRI.ArcGIS.Mapping.OfficeIntegration.PowerPointInfo">
  <Version>Version1</Version>
  <RequiresSignIn>False</RequiresSignIn>
</EsriMapsInfo>
</file>

<file path=customXml/item153.xml><?xml version="1.0" encoding="utf-8"?>
<EsriMapsInfo xmlns="ESRI.ArcGIS.Mapping.OfficeIntegration.PowerPointInfo">
  <Version>Version1</Version>
  <RequiresSignIn>False</RequiresSignIn>
</EsriMapsInfo>
</file>

<file path=customXml/item154.xml><?xml version="1.0" encoding="utf-8"?>
<EsriMapsInfo xmlns="ESRI.ArcGIS.Mapping.OfficeIntegration.PowerPointInfo">
  <Version>Version1</Version>
  <RequiresSignIn>False</RequiresSignIn>
</EsriMapsInfo>
</file>

<file path=customXml/item155.xml><?xml version="1.0" encoding="utf-8"?>
<EsriMapsInfo xmlns="ESRI.ArcGIS.Mapping.OfficeIntegration.PowerPointInfo">
  <Version>Version1</Version>
  <RequiresSignIn>False</RequiresSignIn>
</EsriMapsInfo>
</file>

<file path=customXml/item156.xml><?xml version="1.0" encoding="utf-8"?>
<EsriMapsInfo xmlns="ESRI.ArcGIS.Mapping.OfficeIntegration.PowerPointInfo">
  <Version>Version1</Version>
  <RequiresSignIn>False</RequiresSignIn>
</EsriMapsInfo>
</file>

<file path=customXml/item157.xml><?xml version="1.0" encoding="utf-8"?>
<EsriMapsInfo xmlns="ESRI.ArcGIS.Mapping.OfficeIntegration.PowerPointInfo">
  <Version>Version1</Version>
  <RequiresSignIn>False</RequiresSignIn>
</EsriMapsInfo>
</file>

<file path=customXml/item158.xml><?xml version="1.0" encoding="utf-8"?>
<EsriMapsInfo xmlns="ESRI.ArcGIS.Mapping.OfficeIntegration.PowerPointInfo">
  <Version>Version1</Version>
  <RequiresSignIn>False</RequiresSignIn>
</EsriMapsInfo>
</file>

<file path=customXml/item159.xml><?xml version="1.0" encoding="utf-8"?>
<EsriMapsInfo xmlns="ESRI.ArcGIS.Mapping.OfficeIntegration.PowerPointInfo">
  <Version>Version1</Version>
  <RequiresSignIn>False</RequiresSignIn>
</EsriMapsInfo>
</file>

<file path=customXml/item16.xml><?xml version="1.0" encoding="utf-8"?>
<EsriMapsInfo xmlns="ESRI.ArcGIS.Mapping.OfficeIntegration.PowerPointInfo">
  <Version>Version1</Version>
  <RequiresSignIn>False</RequiresSignIn>
</EsriMapsInfo>
</file>

<file path=customXml/item160.xml><?xml version="1.0" encoding="utf-8"?>
<EsriMapsInfo xmlns="ESRI.ArcGIS.Mapping.OfficeIntegration.PowerPointInfo">
  <Version>Version1</Version>
  <RequiresSignIn>False</RequiresSignIn>
</EsriMapsInfo>
</file>

<file path=customXml/item161.xml><?xml version="1.0" encoding="utf-8"?>
<EsriMapsInfo xmlns="ESRI.ArcGIS.Mapping.OfficeIntegration.PowerPointInfo">
  <Version>Version1</Version>
  <RequiresSignIn>False</RequiresSignIn>
</EsriMapsInfo>
</file>

<file path=customXml/item162.xml><?xml version="1.0" encoding="utf-8"?>
<EsriMapsInfo xmlns="ESRI.ArcGIS.Mapping.OfficeIntegration.PowerPointInfo">
  <Version>Version1</Version>
  <RequiresSignIn>False</RequiresSignIn>
</EsriMapsInfo>
</file>

<file path=customXml/item163.xml><?xml version="1.0" encoding="utf-8"?>
<EsriMapsInfo xmlns="ESRI.ArcGIS.Mapping.OfficeIntegration.PowerPointInfo">
  <Version>Version1</Version>
  <RequiresSignIn>False</RequiresSignIn>
</EsriMapsInfo>
</file>

<file path=customXml/item164.xml><?xml version="1.0" encoding="utf-8"?>
<EsriMapsInfo xmlns="ESRI.ArcGIS.Mapping.OfficeIntegration.PowerPointInfo">
  <Version>Version1</Version>
  <RequiresSignIn>False</RequiresSignIn>
</EsriMapsInfo>
</file>

<file path=customXml/item165.xml><?xml version="1.0" encoding="utf-8"?>
<EsriMapsInfo xmlns="ESRI.ArcGIS.Mapping.OfficeIntegration.PowerPointInfo">
  <Version>Version1</Version>
  <RequiresSignIn>False</RequiresSignIn>
</EsriMapsInfo>
</file>

<file path=customXml/item166.xml><?xml version="1.0" encoding="utf-8"?>
<EsriMapsInfo xmlns="ESRI.ArcGIS.Mapping.OfficeIntegration.PowerPointInfo">
  <Version>Version1</Version>
  <RequiresSignIn>False</RequiresSignIn>
</EsriMapsInfo>
</file>

<file path=customXml/item167.xml><?xml version="1.0" encoding="utf-8"?>
<EsriMapsInfo xmlns="ESRI.ArcGIS.Mapping.OfficeIntegration.PowerPointInfo">
  <Version>Version1</Version>
  <RequiresSignIn>False</RequiresSignIn>
</EsriMapsInfo>
</file>

<file path=customXml/item168.xml><?xml version="1.0" encoding="utf-8"?>
<EsriMapsInfo xmlns="ESRI.ArcGIS.Mapping.OfficeIntegration.PowerPointInfo">
  <Version>Version1</Version>
  <RequiresSignIn>False</RequiresSignIn>
</EsriMapsInfo>
</file>

<file path=customXml/item169.xml><?xml version="1.0" encoding="utf-8"?>
<EsriMapsInfo xmlns="ESRI.ArcGIS.Mapping.OfficeIntegration.PowerPointInfo">
  <Version>Version1</Version>
  <RequiresSignIn>False</RequiresSignIn>
</EsriMapsInfo>
</file>

<file path=customXml/item17.xml><?xml version="1.0" encoding="utf-8"?>
<EsriMapsInfo xmlns="ESRI.ArcGIS.Mapping.OfficeIntegration.PowerPointInfo">
  <Version>Version1</Version>
  <RequiresSignIn>False</RequiresSignIn>
</EsriMapsInfo>
</file>

<file path=customXml/item170.xml><?xml version="1.0" encoding="utf-8"?>
<EsriMapsInfo xmlns="ESRI.ArcGIS.Mapping.OfficeIntegration.PowerPointInfo">
  <Version>Version1</Version>
  <RequiresSignIn>False</RequiresSignIn>
</EsriMapsInfo>
</file>

<file path=customXml/item171.xml><?xml version="1.0" encoding="utf-8"?>
<EsriMapsInfo xmlns="ESRI.ArcGIS.Mapping.OfficeIntegration.PowerPointInfo">
  <Version>Version1</Version>
  <RequiresSignIn>False</RequiresSignIn>
</EsriMapsInfo>
</file>

<file path=customXml/item172.xml><?xml version="1.0" encoding="utf-8"?>
<EsriMapsInfo xmlns="ESRI.ArcGIS.Mapping.OfficeIntegration.PowerPointInfo">
  <Version>Version1</Version>
  <RequiresSignIn>False</RequiresSignIn>
</EsriMapsInfo>
</file>

<file path=customXml/item173.xml><?xml version="1.0" encoding="utf-8"?>
<EsriMapsInfo xmlns="ESRI.ArcGIS.Mapping.OfficeIntegration.PowerPointInfo">
  <Version>Version1</Version>
  <RequiresSignIn>False</RequiresSignIn>
</EsriMapsInfo>
</file>

<file path=customXml/item174.xml><?xml version="1.0" encoding="utf-8"?>
<EsriMapsInfo xmlns="ESRI.ArcGIS.Mapping.OfficeIntegration.PowerPointInfo">
  <Version>Version1</Version>
  <RequiresSignIn>False</RequiresSignIn>
</EsriMapsInfo>
</file>

<file path=customXml/item175.xml><?xml version="1.0" encoding="utf-8"?>
<EsriMapsInfo xmlns="ESRI.ArcGIS.Mapping.OfficeIntegration.PowerPointInfo">
  <Version>Version1</Version>
  <RequiresSignIn>False</RequiresSignIn>
</EsriMapsInfo>
</file>

<file path=customXml/item176.xml><?xml version="1.0" encoding="utf-8"?>
<EsriMapsInfo xmlns="ESRI.ArcGIS.Mapping.OfficeIntegration.PowerPointInfo">
  <Version>Version1</Version>
  <RequiresSignIn>False</RequiresSignIn>
</EsriMapsInfo>
</file>

<file path=customXml/item177.xml><?xml version="1.0" encoding="utf-8"?>
<EsriMapsInfo xmlns="ESRI.ArcGIS.Mapping.OfficeIntegration.PowerPointInfo">
  <Version>Version1</Version>
  <RequiresSignIn>False</RequiresSignIn>
</EsriMapsInfo>
</file>

<file path=customXml/item178.xml><?xml version="1.0" encoding="utf-8"?>
<EsriMapsInfo xmlns="ESRI.ArcGIS.Mapping.OfficeIntegration.PowerPointInfo">
  <Version>Version1</Version>
  <RequiresSignIn>False</RequiresSignIn>
</EsriMapsInfo>
</file>

<file path=customXml/item179.xml><?xml version="1.0" encoding="utf-8"?>
<EsriMapsInfo xmlns="ESRI.ArcGIS.Mapping.OfficeIntegration.PowerPointInfo">
  <Version>Version1</Version>
  <RequiresSignIn>False</RequiresSignIn>
</EsriMapsInfo>
</file>

<file path=customXml/item18.xml><?xml version="1.0" encoding="utf-8"?>
<EsriMapsInfo xmlns="ESRI.ArcGIS.Mapping.OfficeIntegration.PowerPointInfo">
  <Version>Version1</Version>
  <RequiresSignIn>False</RequiresSignIn>
</EsriMapsInfo>
</file>

<file path=customXml/item180.xml><?xml version="1.0" encoding="utf-8"?>
<EsriMapsInfo xmlns="ESRI.ArcGIS.Mapping.OfficeIntegration.PowerPointInfo">
  <Version>Version1</Version>
  <RequiresSignIn>False</RequiresSignIn>
</EsriMapsInfo>
</file>

<file path=customXml/item181.xml><?xml version="1.0" encoding="utf-8"?>
<EsriMapsInfo xmlns="ESRI.ArcGIS.Mapping.OfficeIntegration.PowerPointInfo">
  <Version>Version1</Version>
  <RequiresSignIn>False</RequiresSignIn>
</EsriMapsInfo>
</file>

<file path=customXml/item182.xml><?xml version="1.0" encoding="utf-8"?>
<EsriMapsInfo xmlns="ESRI.ArcGIS.Mapping.OfficeIntegration.PowerPointInfo">
  <Version>Version1</Version>
  <RequiresSignIn>False</RequiresSignIn>
</EsriMapsInfo>
</file>

<file path=customXml/item183.xml><?xml version="1.0" encoding="utf-8"?>
<EsriMapsInfo xmlns="ESRI.ArcGIS.Mapping.OfficeIntegration.PowerPointInfo">
  <Version>Version1</Version>
  <RequiresSignIn>False</RequiresSignIn>
</EsriMapsInfo>
</file>

<file path=customXml/item184.xml><?xml version="1.0" encoding="utf-8"?>
<EsriMapsInfo xmlns="ESRI.ArcGIS.Mapping.OfficeIntegration.PowerPointInfo">
  <Version>Version1</Version>
  <RequiresSignIn>False</RequiresSignIn>
</EsriMapsInfo>
</file>

<file path=customXml/item185.xml><?xml version="1.0" encoding="utf-8"?>
<EsriMapsInfo xmlns="ESRI.ArcGIS.Mapping.OfficeIntegration.PowerPointInfo">
  <Version>Version1</Version>
  <RequiresSignIn>False</RequiresSignIn>
</EsriMapsInfo>
</file>

<file path=customXml/item186.xml><?xml version="1.0" encoding="utf-8"?>
<EsriMapsInfo xmlns="ESRI.ArcGIS.Mapping.OfficeIntegration.PowerPointInfo">
  <Version>Version1</Version>
  <RequiresSignIn>False</RequiresSignIn>
</EsriMapsInfo>
</file>

<file path=customXml/item187.xml><?xml version="1.0" encoding="utf-8"?>
<EsriMapsInfo xmlns="ESRI.ArcGIS.Mapping.OfficeIntegration.PowerPointInfo">
  <Version>Version1</Version>
  <RequiresSignIn>False</RequiresSignIn>
</EsriMapsInfo>
</file>

<file path=customXml/item188.xml><?xml version="1.0" encoding="utf-8"?>
<EsriMapsInfo xmlns="ESRI.ArcGIS.Mapping.OfficeIntegration.PowerPointInfo">
  <Version>Version1</Version>
  <RequiresSignIn>False</RequiresSignIn>
</EsriMapsInfo>
</file>

<file path=customXml/item189.xml><?xml version="1.0" encoding="utf-8"?>
<EsriMapsInfo xmlns="ESRI.ArcGIS.Mapping.OfficeIntegration.PowerPointInfo">
  <Version>Version1</Version>
  <RequiresSignIn>False</RequiresSignIn>
</EsriMapsInfo>
</file>

<file path=customXml/item19.xml><?xml version="1.0" encoding="utf-8"?>
<EsriMapsInfo xmlns="ESRI.ArcGIS.Mapping.OfficeIntegration.PowerPointInfo">
  <Version>Version1</Version>
  <RequiresSignIn>False</RequiresSignIn>
</EsriMapsInfo>
</file>

<file path=customXml/item190.xml><?xml version="1.0" encoding="utf-8"?>
<EsriMapsInfo xmlns="ESRI.ArcGIS.Mapping.OfficeIntegration.PowerPointInfo">
  <Version>Version1</Version>
  <RequiresSignIn>False</RequiresSignIn>
</EsriMapsInfo>
</file>

<file path=customXml/item191.xml><?xml version="1.0" encoding="utf-8"?>
<EsriMapsInfo xmlns="ESRI.ArcGIS.Mapping.OfficeIntegration.PowerPointInfo">
  <Version>Version1</Version>
  <RequiresSignIn>False</RequiresSignIn>
</EsriMapsInfo>
</file>

<file path=customXml/item192.xml><?xml version="1.0" encoding="utf-8"?>
<EsriMapsInfo xmlns="ESRI.ArcGIS.Mapping.OfficeIntegration.PowerPointInfo">
  <Version>Version1</Version>
  <RequiresSignIn>False</RequiresSignIn>
</EsriMapsInfo>
</file>

<file path=customXml/item193.xml><?xml version="1.0" encoding="utf-8"?>
<EsriMapsInfo xmlns="ESRI.ArcGIS.Mapping.OfficeIntegration.PowerPointInfo">
  <Version>Version1</Version>
  <RequiresSignIn>False</RequiresSignIn>
</EsriMapsInfo>
</file>

<file path=customXml/item194.xml><?xml version="1.0" encoding="utf-8"?>
<EsriMapsInfo xmlns="ESRI.ArcGIS.Mapping.OfficeIntegration.PowerPointInfo">
  <Version>Version1</Version>
  <RequiresSignIn>False</RequiresSignIn>
</EsriMapsInfo>
</file>

<file path=customXml/item195.xml><?xml version="1.0" encoding="utf-8"?>
<EsriMapsInfo xmlns="ESRI.ArcGIS.Mapping.OfficeIntegration.PowerPointInfo">
  <Version>Version1</Version>
  <RequiresSignIn>False</RequiresSignIn>
</EsriMapsInfo>
</file>

<file path=customXml/item196.xml><?xml version="1.0" encoding="utf-8"?>
<EsriMapsInfo xmlns="ESRI.ArcGIS.Mapping.OfficeIntegration.PowerPointInfo">
  <Version>Version1</Version>
  <RequiresSignIn>False</RequiresSignIn>
</EsriMapsInfo>
</file>

<file path=customXml/item197.xml><?xml version="1.0" encoding="utf-8"?>
<EsriMapsInfo xmlns="ESRI.ArcGIS.Mapping.OfficeIntegration.PowerPointInfo">
  <Version>Version1</Version>
  <RequiresSignIn>False</RequiresSignIn>
</EsriMapsInfo>
</file>

<file path=customXml/item198.xml><?xml version="1.0" encoding="utf-8"?>
<EsriMapsInfo xmlns="ESRI.ArcGIS.Mapping.OfficeIntegration.PowerPointInfo">
  <Version>Version1</Version>
  <RequiresSignIn>False</RequiresSignIn>
</EsriMapsInfo>
</file>

<file path=customXml/item199.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20.xml><?xml version="1.0" encoding="utf-8"?>
<EsriMapsInfo xmlns="ESRI.ArcGIS.Mapping.OfficeIntegration.PowerPointInfo">
  <Version>Version1</Version>
  <RequiresSignIn>False</RequiresSignIn>
</EsriMapsInfo>
</file>

<file path=customXml/item200.xml><?xml version="1.0" encoding="utf-8"?>
<EsriMapsInfo xmlns="ESRI.ArcGIS.Mapping.OfficeIntegration.PowerPointInfo">
  <Version>Version1</Version>
  <RequiresSignIn>False</RequiresSignIn>
</EsriMapsInfo>
</file>

<file path=customXml/item201.xml><?xml version="1.0" encoding="utf-8"?>
<EsriMapsInfo xmlns="ESRI.ArcGIS.Mapping.OfficeIntegration.PowerPointInfo">
  <Version>Version1</Version>
  <RequiresSignIn>False</RequiresSignIn>
</EsriMapsInfo>
</file>

<file path=customXml/item202.xml><?xml version="1.0" encoding="utf-8"?>
<EsriMapsInfo xmlns="ESRI.ArcGIS.Mapping.OfficeIntegration.PowerPointInfo">
  <Version>Version1</Version>
  <RequiresSignIn>False</RequiresSignIn>
</EsriMapsInfo>
</file>

<file path=customXml/item203.xml><?xml version="1.0" encoding="utf-8"?>
<EsriMapsInfo xmlns="ESRI.ArcGIS.Mapping.OfficeIntegration.PowerPointInfo">
  <Version>Version1</Version>
  <RequiresSignIn>False</RequiresSignIn>
</EsriMapsInfo>
</file>

<file path=customXml/item204.xml><?xml version="1.0" encoding="utf-8"?>
<EsriMapsInfo xmlns="ESRI.ArcGIS.Mapping.OfficeIntegration.PowerPointInfo">
  <Version>Version1</Version>
  <RequiresSignIn>False</RequiresSignIn>
</EsriMapsInfo>
</file>

<file path=customXml/item205.xml><?xml version="1.0" encoding="utf-8"?>
<EsriMapsInfo xmlns="ESRI.ArcGIS.Mapping.OfficeIntegration.PowerPointInfo">
  <Version>Version1</Version>
  <RequiresSignIn>False</RequiresSignIn>
</EsriMapsInfo>
</file>

<file path=customXml/item206.xml><?xml version="1.0" encoding="utf-8"?>
<EsriMapsInfo xmlns="ESRI.ArcGIS.Mapping.OfficeIntegration.PowerPointInfo">
  <Version>Version1</Version>
  <RequiresSignIn>False</RequiresSignIn>
</EsriMapsInfo>
</file>

<file path=customXml/item207.xml><?xml version="1.0" encoding="utf-8"?>
<EsriMapsInfo xmlns="ESRI.ArcGIS.Mapping.OfficeIntegration.PowerPointInfo">
  <Version>Version1</Version>
  <RequiresSignIn>False</RequiresSignIn>
</EsriMapsInfo>
</file>

<file path=customXml/item208.xml><?xml version="1.0" encoding="utf-8"?>
<EsriMapsInfo xmlns="ESRI.ArcGIS.Mapping.OfficeIntegration.PowerPointInfo">
  <Version>Version1</Version>
  <RequiresSignIn>False</RequiresSignIn>
</EsriMapsInfo>
</file>

<file path=customXml/item209.xml><?xml version="1.0" encoding="utf-8"?>
<EsriMapsInfo xmlns="ESRI.ArcGIS.Mapping.OfficeIntegration.PowerPointInfo">
  <Version>Version1</Version>
  <RequiresSignIn>False</RequiresSignIn>
</EsriMapsInfo>
</file>

<file path=customXml/item21.xml><?xml version="1.0" encoding="utf-8"?>
<EsriMapsInfo xmlns="ESRI.ArcGIS.Mapping.OfficeIntegration.PowerPointInfo">
  <Version>Version1</Version>
  <RequiresSignIn>False</RequiresSignIn>
</EsriMapsInfo>
</file>

<file path=customXml/item210.xml><?xml version="1.0" encoding="utf-8"?>
<EsriMapsInfo xmlns="ESRI.ArcGIS.Mapping.OfficeIntegration.PowerPointInfo">
  <Version>Version1</Version>
  <RequiresSignIn>False</RequiresSignIn>
</EsriMapsInfo>
</file>

<file path=customXml/item211.xml><?xml version="1.0" encoding="utf-8"?>
<EsriMapsInfo xmlns="ESRI.ArcGIS.Mapping.OfficeIntegration.PowerPointInfo">
  <Version>Version1</Version>
  <RequiresSignIn>False</RequiresSignIn>
</EsriMapsInfo>
</file>

<file path=customXml/item212.xml><?xml version="1.0" encoding="utf-8"?>
<EsriMapsInfo xmlns="ESRI.ArcGIS.Mapping.OfficeIntegration.PowerPointInfo">
  <Version>Version1</Version>
  <RequiresSignIn>False</RequiresSignIn>
</EsriMapsInfo>
</file>

<file path=customXml/item213.xml><?xml version="1.0" encoding="utf-8"?>
<EsriMapsInfo xmlns="ESRI.ArcGIS.Mapping.OfficeIntegration.PowerPointInfo">
  <Version>Version1</Version>
  <RequiresSignIn>False</RequiresSignIn>
</EsriMapsInfo>
</file>

<file path=customXml/item214.xml><?xml version="1.0" encoding="utf-8"?>
<EsriMapsInfo xmlns="ESRI.ArcGIS.Mapping.OfficeIntegration.PowerPointInfo">
  <Version>Version1</Version>
  <RequiresSignIn>False</RequiresSignIn>
</EsriMapsInfo>
</file>

<file path=customXml/item215.xml><?xml version="1.0" encoding="utf-8"?>
<EsriMapsInfo xmlns="ESRI.ArcGIS.Mapping.OfficeIntegration.PowerPointInfo">
  <Version>Version1</Version>
  <RequiresSignIn>False</RequiresSignIn>
</EsriMapsInfo>
</file>

<file path=customXml/item216.xml><?xml version="1.0" encoding="utf-8"?>
<EsriMapsInfo xmlns="ESRI.ArcGIS.Mapping.OfficeIntegration.PowerPointInfo">
  <Version>Version1</Version>
  <RequiresSignIn>False</RequiresSignIn>
</EsriMapsInfo>
</file>

<file path=customXml/item217.xml><?xml version="1.0" encoding="utf-8"?>
<EsriMapsInfo xmlns="ESRI.ArcGIS.Mapping.OfficeIntegration.PowerPointInfo">
  <Version>Version1</Version>
  <RequiresSignIn>False</RequiresSignIn>
</EsriMapsInfo>
</file>

<file path=customXml/item218.xml><?xml version="1.0" encoding="utf-8"?>
<EsriMapsInfo xmlns="ESRI.ArcGIS.Mapping.OfficeIntegration.PowerPointInfo">
  <Version>Version1</Version>
  <RequiresSignIn>False</RequiresSignIn>
</EsriMapsInfo>
</file>

<file path=customXml/item219.xml><?xml version="1.0" encoding="utf-8"?>
<EsriMapsInfo xmlns="ESRI.ArcGIS.Mapping.OfficeIntegration.PowerPointInfo">
  <Version>Version1</Version>
  <RequiresSignIn>False</RequiresSignIn>
</EsriMapsInfo>
</file>

<file path=customXml/item22.xml><?xml version="1.0" encoding="utf-8"?>
<EsriMapsInfo xmlns="ESRI.ArcGIS.Mapping.OfficeIntegration.PowerPointInfo">
  <Version>Version1</Version>
  <RequiresSignIn>False</RequiresSignIn>
</EsriMapsInfo>
</file>

<file path=customXml/item220.xml><?xml version="1.0" encoding="utf-8"?>
<EsriMapsInfo xmlns="ESRI.ArcGIS.Mapping.OfficeIntegration.PowerPointInfo">
  <Version>Version1</Version>
  <RequiresSignIn>False</RequiresSignIn>
</EsriMapsInfo>
</file>

<file path=customXml/item221.xml><?xml version="1.0" encoding="utf-8"?>
<EsriMapsInfo xmlns="ESRI.ArcGIS.Mapping.OfficeIntegration.PowerPointInfo">
  <Version>Version1</Version>
  <RequiresSignIn>False</RequiresSignIn>
</EsriMapsInfo>
</file>

<file path=customXml/item222.xml><?xml version="1.0" encoding="utf-8"?>
<EsriMapsInfo xmlns="ESRI.ArcGIS.Mapping.OfficeIntegration.PowerPointInfo">
  <Version>Version1</Version>
  <RequiresSignIn>False</RequiresSignIn>
</EsriMapsInfo>
</file>

<file path=customXml/item223.xml><?xml version="1.0" encoding="utf-8"?>
<EsriMapsInfo xmlns="ESRI.ArcGIS.Mapping.OfficeIntegration.PowerPointInfo">
  <Version>Version1</Version>
  <RequiresSignIn>False</RequiresSignIn>
</EsriMapsInfo>
</file>

<file path=customXml/item224.xml><?xml version="1.0" encoding="utf-8"?>
<EsriMapsInfo xmlns="ESRI.ArcGIS.Mapping.OfficeIntegration.PowerPointInfo">
  <Version>Version1</Version>
  <RequiresSignIn>False</RequiresSignIn>
</EsriMapsInfo>
</file>

<file path=customXml/item225.xml><?xml version="1.0" encoding="utf-8"?>
<EsriMapsInfo xmlns="ESRI.ArcGIS.Mapping.OfficeIntegration.PowerPointInfo">
  <Version>Version1</Version>
  <RequiresSignIn>False</RequiresSignIn>
</EsriMapsInfo>
</file>

<file path=customXml/item226.xml><?xml version="1.0" encoding="utf-8"?>
<EsriMapsInfo xmlns="ESRI.ArcGIS.Mapping.OfficeIntegration.PowerPointInfo">
  <Version>Version1</Version>
  <RequiresSignIn>False</RequiresSignIn>
</EsriMapsInfo>
</file>

<file path=customXml/item227.xml><?xml version="1.0" encoding="utf-8"?>
<EsriMapsInfo xmlns="ESRI.ArcGIS.Mapping.OfficeIntegration.PowerPointInfo">
  <Version>Version1</Version>
  <RequiresSignIn>False</RequiresSignIn>
</EsriMapsInfo>
</file>

<file path=customXml/item228.xml><?xml version="1.0" encoding="utf-8"?>
<EsriMapsInfo xmlns="ESRI.ArcGIS.Mapping.OfficeIntegration.PowerPointInfo">
  <Version>Version1</Version>
  <RequiresSignIn>False</RequiresSignIn>
</EsriMapsInfo>
</file>

<file path=customXml/item229.xml><?xml version="1.0" encoding="utf-8"?>
<EsriMapsInfo xmlns="ESRI.ArcGIS.Mapping.OfficeIntegration.PowerPointInfo">
  <Version>Version1</Version>
  <RequiresSignIn>False</RequiresSignIn>
</EsriMapsInfo>
</file>

<file path=customXml/item23.xml><?xml version="1.0" encoding="utf-8"?>
<EsriMapsInfo xmlns="ESRI.ArcGIS.Mapping.OfficeIntegration.PowerPointInfo">
  <Version>Version1</Version>
  <RequiresSignIn>False</RequiresSignIn>
</EsriMapsInfo>
</file>

<file path=customXml/item230.xml><?xml version="1.0" encoding="utf-8"?>
<EsriMapsInfo xmlns="ESRI.ArcGIS.Mapping.OfficeIntegration.PowerPointInfo">
  <Version>Version1</Version>
  <RequiresSignIn>False</RequiresSignIn>
</EsriMapsInfo>
</file>

<file path=customXml/item231.xml><?xml version="1.0" encoding="utf-8"?>
<EsriMapsInfo xmlns="ESRI.ArcGIS.Mapping.OfficeIntegration.PowerPointInfo">
  <Version>Version1</Version>
  <RequiresSignIn>False</RequiresSignIn>
</EsriMapsInfo>
</file>

<file path=customXml/item232.xml><?xml version="1.0" encoding="utf-8"?>
<EsriMapsInfo xmlns="ESRI.ArcGIS.Mapping.OfficeIntegration.PowerPointInfo">
  <Version>Version1</Version>
  <RequiresSignIn>False</RequiresSignIn>
</EsriMapsInfo>
</file>

<file path=customXml/item233.xml><?xml version="1.0" encoding="utf-8"?>
<EsriMapsInfo xmlns="ESRI.ArcGIS.Mapping.OfficeIntegration.PowerPointInfo">
  <Version>Version1</Version>
  <RequiresSignIn>False</RequiresSignIn>
</EsriMapsInfo>
</file>

<file path=customXml/item234.xml><?xml version="1.0" encoding="utf-8"?>
<EsriMapsInfo xmlns="ESRI.ArcGIS.Mapping.OfficeIntegration.PowerPointInfo">
  <Version>Version1</Version>
  <RequiresSignIn>False</RequiresSignIn>
</EsriMapsInfo>
</file>

<file path=customXml/item235.xml><?xml version="1.0" encoding="utf-8"?>
<EsriMapsInfo xmlns="ESRI.ArcGIS.Mapping.OfficeIntegration.PowerPointInfo">
  <Version>Version1</Version>
  <RequiresSignIn>False</RequiresSignIn>
</EsriMapsInfo>
</file>

<file path=customXml/item236.xml><?xml version="1.0" encoding="utf-8"?>
<EsriMapsInfo xmlns="ESRI.ArcGIS.Mapping.OfficeIntegration.PowerPointInfo">
  <Version>Version1</Version>
  <RequiresSignIn>False</RequiresSignIn>
</EsriMapsInfo>
</file>

<file path=customXml/item237.xml><?xml version="1.0" encoding="utf-8"?>
<EsriMapsInfo xmlns="ESRI.ArcGIS.Mapping.OfficeIntegration.PowerPointInfo">
  <Version>Version1</Version>
  <RequiresSignIn>False</RequiresSignIn>
</EsriMapsInfo>
</file>

<file path=customXml/item238.xml><?xml version="1.0" encoding="utf-8"?>
<EsriMapsInfo xmlns="ESRI.ArcGIS.Mapping.OfficeIntegration.PowerPointInfo">
  <Version>Version1</Version>
  <RequiresSignIn>False</RequiresSignIn>
</EsriMapsInfo>
</file>

<file path=customXml/item239.xml><?xml version="1.0" encoding="utf-8"?>
<EsriMapsInfo xmlns="ESRI.ArcGIS.Mapping.OfficeIntegration.PowerPointInfo">
  <Version>Version1</Version>
  <RequiresSignIn>False</RequiresSignIn>
</EsriMapsInfo>
</file>

<file path=customXml/item24.xml><?xml version="1.0" encoding="utf-8"?>
<EsriMapsInfo xmlns="ESRI.ArcGIS.Mapping.OfficeIntegration.PowerPointInfo">
  <Version>Version1</Version>
  <RequiresSignIn>False</RequiresSignIn>
</EsriMapsInfo>
</file>

<file path=customXml/item240.xml><?xml version="1.0" encoding="utf-8"?>
<EsriMapsInfo xmlns="ESRI.ArcGIS.Mapping.OfficeIntegration.PowerPointInfo">
  <Version>Version1</Version>
  <RequiresSignIn>False</RequiresSignIn>
</EsriMapsInfo>
</file>

<file path=customXml/item241.xml><?xml version="1.0" encoding="utf-8"?>
<EsriMapsInfo xmlns="ESRI.ArcGIS.Mapping.OfficeIntegration.PowerPointInfo">
  <Version>Version1</Version>
  <RequiresSignIn>False</RequiresSignIn>
</EsriMapsInfo>
</file>

<file path=customXml/item242.xml><?xml version="1.0" encoding="utf-8"?>
<EsriMapsInfo xmlns="ESRI.ArcGIS.Mapping.OfficeIntegration.PowerPointInfo">
  <Version>Version1</Version>
  <RequiresSignIn>False</RequiresSignIn>
</EsriMapsInfo>
</file>

<file path=customXml/item243.xml><?xml version="1.0" encoding="utf-8"?>
<EsriMapsInfo xmlns="ESRI.ArcGIS.Mapping.OfficeIntegration.PowerPointInfo">
  <Version>Version1</Version>
  <RequiresSignIn>False</RequiresSignIn>
</EsriMapsInfo>
</file>

<file path=customXml/item244.xml><?xml version="1.0" encoding="utf-8"?>
<EsriMapsInfo xmlns="ESRI.ArcGIS.Mapping.OfficeIntegration.PowerPointInfo">
  <Version>Version1</Version>
  <RequiresSignIn>False</RequiresSignIn>
</EsriMapsInfo>
</file>

<file path=customXml/item245.xml><?xml version="1.0" encoding="utf-8"?>
<EsriMapsInfo xmlns="ESRI.ArcGIS.Mapping.OfficeIntegration.PowerPointInfo">
  <Version>Version1</Version>
  <RequiresSignIn>False</RequiresSignIn>
</EsriMapsInfo>
</file>

<file path=customXml/item246.xml><?xml version="1.0" encoding="utf-8"?>
<EsriMapsInfo xmlns="ESRI.ArcGIS.Mapping.OfficeIntegration.PowerPointInfo">
  <Version>Version1</Version>
  <RequiresSignIn>False</RequiresSignIn>
</EsriMapsInfo>
</file>

<file path=customXml/item247.xml><?xml version="1.0" encoding="utf-8"?>
<EsriMapsInfo xmlns="ESRI.ArcGIS.Mapping.OfficeIntegration.PowerPointInfo">
  <Version>Version1</Version>
  <RequiresSignIn>False</RequiresSignIn>
</EsriMapsInfo>
</file>

<file path=customXml/item248.xml><?xml version="1.0" encoding="utf-8"?>
<EsriMapsInfo xmlns="ESRI.ArcGIS.Mapping.OfficeIntegration.PowerPointInfo">
  <Version>Version1</Version>
  <RequiresSignIn>False</RequiresSignIn>
</EsriMapsInfo>
</file>

<file path=customXml/item249.xml><?xml version="1.0" encoding="utf-8"?>
<EsriMapsInfo xmlns="ESRI.ArcGIS.Mapping.OfficeIntegration.PowerPointInfo">
  <Version>Version1</Version>
  <RequiresSignIn>False</RequiresSignIn>
</EsriMapsInfo>
</file>

<file path=customXml/item25.xml><?xml version="1.0" encoding="utf-8"?>
<EsriMapsInfo xmlns="ESRI.ArcGIS.Mapping.OfficeIntegration.PowerPointInfo">
  <Version>Version1</Version>
  <RequiresSignIn>False</RequiresSignIn>
</EsriMapsInfo>
</file>

<file path=customXml/item250.xml><?xml version="1.0" encoding="utf-8"?>
<EsriMapsInfo xmlns="ESRI.ArcGIS.Mapping.OfficeIntegration.PowerPointInfo">
  <Version>Version1</Version>
  <RequiresSignIn>False</RequiresSignIn>
</EsriMapsInfo>
</file>

<file path=customXml/item251.xml><?xml version="1.0" encoding="utf-8"?>
<EsriMapsInfo xmlns="ESRI.ArcGIS.Mapping.OfficeIntegration.PowerPointInfo">
  <Version>Version1</Version>
  <RequiresSignIn>False</RequiresSignIn>
</EsriMapsInfo>
</file>

<file path=customXml/item252.xml><?xml version="1.0" encoding="utf-8"?>
<EsriMapsInfo xmlns="ESRI.ArcGIS.Mapping.OfficeIntegration.PowerPointInfo">
  <Version>Version1</Version>
  <RequiresSignIn>False</RequiresSignIn>
</EsriMapsInfo>
</file>

<file path=customXml/item253.xml><?xml version="1.0" encoding="utf-8"?>
<EsriMapsInfo xmlns="ESRI.ArcGIS.Mapping.OfficeIntegration.PowerPointInfo">
  <Version>Version1</Version>
  <RequiresSignIn>False</RequiresSignIn>
</EsriMapsInfo>
</file>

<file path=customXml/item254.xml><?xml version="1.0" encoding="utf-8"?>
<EsriMapsInfo xmlns="ESRI.ArcGIS.Mapping.OfficeIntegration.PowerPointInfo">
  <Version>Version1</Version>
  <RequiresSignIn>False</RequiresSignIn>
</EsriMapsInfo>
</file>

<file path=customXml/item255.xml><?xml version="1.0" encoding="utf-8"?>
<EsriMapsInfo xmlns="ESRI.ArcGIS.Mapping.OfficeIntegration.PowerPointInfo">
  <Version>Version1</Version>
  <RequiresSignIn>False</RequiresSignIn>
</EsriMapsInfo>
</file>

<file path=customXml/item256.xml><?xml version="1.0" encoding="utf-8"?>
<EsriMapsInfo xmlns="ESRI.ArcGIS.Mapping.OfficeIntegration.PowerPointInfo">
  <Version>Version1</Version>
  <RequiresSignIn>False</RequiresSignIn>
</EsriMapsInfo>
</file>

<file path=customXml/item257.xml><?xml version="1.0" encoding="utf-8"?>
<EsriMapsInfo xmlns="ESRI.ArcGIS.Mapping.OfficeIntegration.PowerPointInfo">
  <Version>Version1</Version>
  <RequiresSignIn>False</RequiresSignIn>
</EsriMapsInfo>
</file>

<file path=customXml/item258.xml><?xml version="1.0" encoding="utf-8"?>
<EsriMapsInfo xmlns="ESRI.ArcGIS.Mapping.OfficeIntegration.PowerPointInfo">
  <Version>Version1</Version>
  <RequiresSignIn>False</RequiresSignIn>
</EsriMapsInfo>
</file>

<file path=customXml/item259.xml><?xml version="1.0" encoding="utf-8"?>
<EsriMapsInfo xmlns="ESRI.ArcGIS.Mapping.OfficeIntegration.PowerPointInfo">
  <Version>Version1</Version>
  <RequiresSignIn>False</RequiresSignIn>
</EsriMapsInfo>
</file>

<file path=customXml/item26.xml><?xml version="1.0" encoding="utf-8"?>
<EsriMapsInfo xmlns="ESRI.ArcGIS.Mapping.OfficeIntegration.PowerPointInfo">
  <Version>Version1</Version>
  <RequiresSignIn>False</RequiresSignIn>
</EsriMapsInfo>
</file>

<file path=customXml/item260.xml><?xml version="1.0" encoding="utf-8"?>
<EsriMapsInfo xmlns="ESRI.ArcGIS.Mapping.OfficeIntegration.PowerPointInfo">
  <Version>Version1</Version>
  <RequiresSignIn>False</RequiresSignIn>
</EsriMapsInfo>
</file>

<file path=customXml/item261.xml><?xml version="1.0" encoding="utf-8"?>
<EsriMapsInfo xmlns="ESRI.ArcGIS.Mapping.OfficeIntegration.PowerPointInfo">
  <Version>Version1</Version>
  <RequiresSignIn>False</RequiresSignIn>
</EsriMapsInfo>
</file>

<file path=customXml/item262.xml><?xml version="1.0" encoding="utf-8"?>
<EsriMapsInfo xmlns="ESRI.ArcGIS.Mapping.OfficeIntegration.PowerPointInfo">
  <Version>Version1</Version>
  <RequiresSignIn>False</RequiresSignIn>
</EsriMapsInfo>
</file>

<file path=customXml/item263.xml><?xml version="1.0" encoding="utf-8"?>
<EsriMapsInfo xmlns="ESRI.ArcGIS.Mapping.OfficeIntegration.PowerPointInfo">
  <Version>Version1</Version>
  <RequiresSignIn>False</RequiresSignIn>
</EsriMapsInfo>
</file>

<file path=customXml/item264.xml><?xml version="1.0" encoding="utf-8"?>
<EsriMapsInfo xmlns="ESRI.ArcGIS.Mapping.OfficeIntegration.PowerPointInfo">
  <Version>Version1</Version>
  <RequiresSignIn>False</RequiresSignIn>
</EsriMapsInfo>
</file>

<file path=customXml/item265.xml><?xml version="1.0" encoding="utf-8"?>
<EsriMapsInfo xmlns="ESRI.ArcGIS.Mapping.OfficeIntegration.PowerPointInfo">
  <Version>Version1</Version>
  <RequiresSignIn>False</RequiresSignIn>
</EsriMapsInfo>
</file>

<file path=customXml/item266.xml><?xml version="1.0" encoding="utf-8"?>
<EsriMapsInfo xmlns="ESRI.ArcGIS.Mapping.OfficeIntegration.PowerPointInfo">
  <Version>Version1</Version>
  <RequiresSignIn>False</RequiresSignIn>
</EsriMapsInfo>
</file>

<file path=customXml/item267.xml><?xml version="1.0" encoding="utf-8"?>
<EsriMapsInfo xmlns="ESRI.ArcGIS.Mapping.OfficeIntegration.PowerPointInfo">
  <Version>Version1</Version>
  <RequiresSignIn>False</RequiresSignIn>
</EsriMapsInfo>
</file>

<file path=customXml/item268.xml><?xml version="1.0" encoding="utf-8"?>
<EsriMapsInfo xmlns="ESRI.ArcGIS.Mapping.OfficeIntegration.PowerPointInfo">
  <Version>Version1</Version>
  <RequiresSignIn>False</RequiresSignIn>
</EsriMapsInfo>
</file>

<file path=customXml/item269.xml><?xml version="1.0" encoding="utf-8"?>
<EsriMapsInfo xmlns="ESRI.ArcGIS.Mapping.OfficeIntegration.PowerPointInfo">
  <Version>Version1</Version>
  <RequiresSignIn>False</RequiresSignIn>
</EsriMapsInfo>
</file>

<file path=customXml/item27.xml><?xml version="1.0" encoding="utf-8"?>
<EsriMapsInfo xmlns="ESRI.ArcGIS.Mapping.OfficeIntegration.PowerPointInfo">
  <Version>Version1</Version>
  <RequiresSignIn>False</RequiresSignIn>
</EsriMapsInfo>
</file>

<file path=customXml/item270.xml><?xml version="1.0" encoding="utf-8"?>
<EsriMapsInfo xmlns="ESRI.ArcGIS.Mapping.OfficeIntegration.PowerPointInfo">
  <Version>Version1</Version>
  <RequiresSignIn>False</RequiresSignIn>
</EsriMapsInfo>
</file>

<file path=customXml/item271.xml><?xml version="1.0" encoding="utf-8"?>
<EsriMapsInfo xmlns="ESRI.ArcGIS.Mapping.OfficeIntegration.PowerPointInfo">
  <Version>Version1</Version>
  <RequiresSignIn>False</RequiresSignIn>
</EsriMapsInfo>
</file>

<file path=customXml/item272.xml><?xml version="1.0" encoding="utf-8"?>
<EsriMapsInfo xmlns="ESRI.ArcGIS.Mapping.OfficeIntegration.PowerPointInfo">
  <Version>Version1</Version>
  <RequiresSignIn>False</RequiresSignIn>
</EsriMapsInfo>
</file>

<file path=customXml/item273.xml><?xml version="1.0" encoding="utf-8"?>
<EsriMapsInfo xmlns="ESRI.ArcGIS.Mapping.OfficeIntegration.PowerPointInfo">
  <Version>Version1</Version>
  <RequiresSignIn>False</RequiresSignIn>
</EsriMapsInfo>
</file>

<file path=customXml/item274.xml><?xml version="1.0" encoding="utf-8"?>
<EsriMapsInfo xmlns="ESRI.ArcGIS.Mapping.OfficeIntegration.PowerPointInfo">
  <Version>Version1</Version>
  <RequiresSignIn>False</RequiresSignIn>
</EsriMapsInfo>
</file>

<file path=customXml/item275.xml><?xml version="1.0" encoding="utf-8"?>
<EsriMapsInfo xmlns="ESRI.ArcGIS.Mapping.OfficeIntegration.PowerPointInfo">
  <Version>Version1</Version>
  <RequiresSignIn>False</RequiresSignIn>
</EsriMapsInfo>
</file>

<file path=customXml/item276.xml><?xml version="1.0" encoding="utf-8"?>
<EsriMapsInfo xmlns="ESRI.ArcGIS.Mapping.OfficeIntegration.PowerPointInfo">
  <Version>Version1</Version>
  <RequiresSignIn>False</RequiresSignIn>
</EsriMapsInfo>
</file>

<file path=customXml/item277.xml><?xml version="1.0" encoding="utf-8"?>
<EsriMapsInfo xmlns="ESRI.ArcGIS.Mapping.OfficeIntegration.PowerPointInfo">
  <Version>Version1</Version>
  <RequiresSignIn>False</RequiresSignIn>
</EsriMapsInfo>
</file>

<file path=customXml/item278.xml><?xml version="1.0" encoding="utf-8"?>
<EsriMapsInfo xmlns="ESRI.ArcGIS.Mapping.OfficeIntegration.PowerPointInfo">
  <Version>Version1</Version>
  <RequiresSignIn>False</RequiresSignIn>
</EsriMapsInfo>
</file>

<file path=customXml/item279.xml><?xml version="1.0" encoding="utf-8"?>
<EsriMapsInfo xmlns="ESRI.ArcGIS.Mapping.OfficeIntegration.PowerPointInfo">
  <Version>Version1</Version>
  <RequiresSignIn>False</RequiresSignIn>
</EsriMapsInfo>
</file>

<file path=customXml/item28.xml><?xml version="1.0" encoding="utf-8"?>
<EsriMapsInfo xmlns="ESRI.ArcGIS.Mapping.OfficeIntegration.PowerPointInfo">
  <Version>Version1</Version>
  <RequiresSignIn>False</RequiresSignIn>
</EsriMapsInfo>
</file>

<file path=customXml/item280.xml><?xml version="1.0" encoding="utf-8"?>
<EsriMapsInfo xmlns="ESRI.ArcGIS.Mapping.OfficeIntegration.PowerPointInfo">
  <Version>Version1</Version>
  <RequiresSignIn>False</RequiresSignIn>
</EsriMapsInfo>
</file>

<file path=customXml/item281.xml><?xml version="1.0" encoding="utf-8"?>
<EsriMapsInfo xmlns="ESRI.ArcGIS.Mapping.OfficeIntegration.PowerPointInfo">
  <Version>Version1</Version>
  <RequiresSignIn>False</RequiresSignIn>
</EsriMapsInfo>
</file>

<file path=customXml/item282.xml><?xml version="1.0" encoding="utf-8"?>
<EsriMapsInfo xmlns="ESRI.ArcGIS.Mapping.OfficeIntegration.PowerPointInfo">
  <Version>Version1</Version>
  <RequiresSignIn>False</RequiresSignIn>
</EsriMapsInfo>
</file>

<file path=customXml/item283.xml><?xml version="1.0" encoding="utf-8"?>
<EsriMapsInfo xmlns="ESRI.ArcGIS.Mapping.OfficeIntegration.PowerPointInfo">
  <Version>Version1</Version>
  <RequiresSignIn>False</RequiresSignIn>
</EsriMapsInfo>
</file>

<file path=customXml/item284.xml><?xml version="1.0" encoding="utf-8"?>
<EsriMapsInfo xmlns="ESRI.ArcGIS.Mapping.OfficeIntegration.PowerPointInfo">
  <Version>Version1</Version>
  <RequiresSignIn>False</RequiresSignIn>
</EsriMapsInfo>
</file>

<file path=customXml/item285.xml><?xml version="1.0" encoding="utf-8"?>
<EsriMapsInfo xmlns="ESRI.ArcGIS.Mapping.OfficeIntegration.PowerPointInfo">
  <Version>Version1</Version>
  <RequiresSignIn>False</RequiresSignIn>
</EsriMapsInfo>
</file>

<file path=customXml/item286.xml><?xml version="1.0" encoding="utf-8"?>
<EsriMapsInfo xmlns="ESRI.ArcGIS.Mapping.OfficeIntegration.PowerPointInfo">
  <Version>Version1</Version>
  <RequiresSignIn>False</RequiresSignIn>
</EsriMapsInfo>
</file>

<file path=customXml/item287.xml><?xml version="1.0" encoding="utf-8"?>
<EsriMapsInfo xmlns="ESRI.ArcGIS.Mapping.OfficeIntegration.PowerPointInfo">
  <Version>Version1</Version>
  <RequiresSignIn>False</RequiresSignIn>
</EsriMapsInfo>
</file>

<file path=customXml/item288.xml><?xml version="1.0" encoding="utf-8"?>
<EsriMapsInfo xmlns="ESRI.ArcGIS.Mapping.OfficeIntegration.PowerPointInfo">
  <Version>Version1</Version>
  <RequiresSignIn>False</RequiresSignIn>
</EsriMapsInfo>
</file>

<file path=customXml/item289.xml><?xml version="1.0" encoding="utf-8"?>
<EsriMapsInfo xmlns="ESRI.ArcGIS.Mapping.OfficeIntegration.PowerPointInfo">
  <Version>Version1</Version>
  <RequiresSignIn>False</RequiresSignIn>
</EsriMapsInfo>
</file>

<file path=customXml/item29.xml><?xml version="1.0" encoding="utf-8"?>
<EsriMapsInfo xmlns="ESRI.ArcGIS.Mapping.OfficeIntegration.PowerPointInfo">
  <Version>Version1</Version>
  <RequiresSignIn>False</RequiresSignIn>
</EsriMapsInfo>
</file>

<file path=customXml/item290.xml><?xml version="1.0" encoding="utf-8"?>
<EsriMapsInfo xmlns="ESRI.ArcGIS.Mapping.OfficeIntegration.PowerPointInfo">
  <Version>Version1</Version>
  <RequiresSignIn>False</RequiresSignIn>
</EsriMapsInfo>
</file>

<file path=customXml/item291.xml><?xml version="1.0" encoding="utf-8"?>
<EsriMapsInfo xmlns="ESRI.ArcGIS.Mapping.OfficeIntegration.PowerPointInfo">
  <Version>Version1</Version>
  <RequiresSignIn>False</RequiresSignIn>
</EsriMapsInfo>
</file>

<file path=customXml/item292.xml><?xml version="1.0" encoding="utf-8"?>
<EsriMapsInfo xmlns="ESRI.ArcGIS.Mapping.OfficeIntegration.PowerPointInfo">
  <Version>Version1</Version>
  <RequiresSignIn>False</RequiresSignIn>
</EsriMapsInfo>
</file>

<file path=customXml/item293.xml><?xml version="1.0" encoding="utf-8"?>
<EsriMapsInfo xmlns="ESRI.ArcGIS.Mapping.OfficeIntegration.PowerPointInfo">
  <Version>Version1</Version>
  <RequiresSignIn>False</RequiresSignIn>
</EsriMapsInfo>
</file>

<file path=customXml/item294.xml><?xml version="1.0" encoding="utf-8"?>
<EsriMapsInfo xmlns="ESRI.ArcGIS.Mapping.OfficeIntegration.PowerPointInfo">
  <Version>Version1</Version>
  <RequiresSignIn>False</RequiresSignIn>
</EsriMapsInfo>
</file>

<file path=customXml/item295.xml><?xml version="1.0" encoding="utf-8"?>
<EsriMapsInfo xmlns="ESRI.ArcGIS.Mapping.OfficeIntegration.PowerPointInfo">
  <Version>Version1</Version>
  <RequiresSignIn>False</RequiresSignIn>
</EsriMapsInfo>
</file>

<file path=customXml/item296.xml><?xml version="1.0" encoding="utf-8"?>
<EsriMapsInfo xmlns="ESRI.ArcGIS.Mapping.OfficeIntegration.PowerPointInfo">
  <Version>Version1</Version>
  <RequiresSignIn>False</RequiresSignIn>
</EsriMapsInfo>
</file>

<file path=customXml/item297.xml><?xml version="1.0" encoding="utf-8"?>
<EsriMapsInfo xmlns="ESRI.ArcGIS.Mapping.OfficeIntegration.PowerPointInfo">
  <Version>Version1</Version>
  <RequiresSignIn>False</RequiresSignIn>
</EsriMapsInfo>
</file>

<file path=customXml/item298.xml><?xml version="1.0" encoding="utf-8"?>
<EsriMapsInfo xmlns="ESRI.ArcGIS.Mapping.OfficeIntegration.PowerPointInfo">
  <Version>Version1</Version>
  <RequiresSignIn>False</RequiresSignIn>
</EsriMapsInfo>
</file>

<file path=customXml/item299.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30.xml><?xml version="1.0" encoding="utf-8"?>
<EsriMapsInfo xmlns="ESRI.ArcGIS.Mapping.OfficeIntegration.PowerPointInfo">
  <Version>Version1</Version>
  <RequiresSignIn>False</RequiresSignIn>
</EsriMapsInfo>
</file>

<file path=customXml/item300.xml><?xml version="1.0" encoding="utf-8"?>
<EsriMapsInfo xmlns="ESRI.ArcGIS.Mapping.OfficeIntegration.PowerPointInfo">
  <Version>Version1</Version>
  <RequiresSignIn>False</RequiresSignIn>
</EsriMapsInfo>
</file>

<file path=customXml/item301.xml><?xml version="1.0" encoding="utf-8"?>
<EsriMapsInfo xmlns="ESRI.ArcGIS.Mapping.OfficeIntegration.PowerPointInfo">
  <Version>Version1</Version>
  <RequiresSignIn>False</RequiresSignIn>
</EsriMapsInfo>
</file>

<file path=customXml/item302.xml><?xml version="1.0" encoding="utf-8"?>
<EsriMapsInfo xmlns="ESRI.ArcGIS.Mapping.OfficeIntegration.PowerPointInfo">
  <Version>Version1</Version>
  <RequiresSignIn>False</RequiresSignIn>
</EsriMapsInfo>
</file>

<file path=customXml/item303.xml><?xml version="1.0" encoding="utf-8"?>
<EsriMapsInfo xmlns="ESRI.ArcGIS.Mapping.OfficeIntegration.PowerPointInfo">
  <Version>Version1</Version>
  <RequiresSignIn>False</RequiresSignIn>
</EsriMapsInfo>
</file>

<file path=customXml/item304.xml><?xml version="1.0" encoding="utf-8"?>
<EsriMapsInfo xmlns="ESRI.ArcGIS.Mapping.OfficeIntegration.PowerPointInfo">
  <Version>Version1</Version>
  <RequiresSignIn>False</RequiresSignIn>
</EsriMapsInfo>
</file>

<file path=customXml/item305.xml><?xml version="1.0" encoding="utf-8"?>
<EsriMapsInfo xmlns="ESRI.ArcGIS.Mapping.OfficeIntegration.PowerPointInfo">
  <Version>Version1</Version>
  <RequiresSignIn>False</RequiresSignIn>
</EsriMapsInfo>
</file>

<file path=customXml/item306.xml><?xml version="1.0" encoding="utf-8"?>
<EsriMapsInfo xmlns="ESRI.ArcGIS.Mapping.OfficeIntegration.PowerPointInfo">
  <Version>Version1</Version>
  <RequiresSignIn>False</RequiresSignIn>
</EsriMapsInfo>
</file>

<file path=customXml/item307.xml><?xml version="1.0" encoding="utf-8"?>
<EsriMapsInfo xmlns="ESRI.ArcGIS.Mapping.OfficeIntegration.PowerPointInfo">
  <Version>Version1</Version>
  <RequiresSignIn>False</RequiresSignIn>
</EsriMapsInfo>
</file>

<file path=customXml/item308.xml><?xml version="1.0" encoding="utf-8"?>
<EsriMapsInfo xmlns="ESRI.ArcGIS.Mapping.OfficeIntegration.PowerPointInfo">
  <Version>Version1</Version>
  <RequiresSignIn>False</RequiresSignIn>
</EsriMapsInfo>
</file>

<file path=customXml/item309.xml><?xml version="1.0" encoding="utf-8"?>
<EsriMapsInfo xmlns="ESRI.ArcGIS.Mapping.OfficeIntegration.PowerPointInfo">
  <Version>Version1</Version>
  <RequiresSignIn>False</RequiresSignIn>
</EsriMapsInfo>
</file>

<file path=customXml/item31.xml><?xml version="1.0" encoding="utf-8"?>
<EsriMapsInfo xmlns="ESRI.ArcGIS.Mapping.OfficeIntegration.PowerPointInfo">
  <Version>Version1</Version>
  <RequiresSignIn>False</RequiresSignIn>
</EsriMapsInfo>
</file>

<file path=customXml/item310.xml><?xml version="1.0" encoding="utf-8"?>
<EsriMapsInfo xmlns="ESRI.ArcGIS.Mapping.OfficeIntegration.PowerPointInfo">
  <Version>Version1</Version>
  <RequiresSignIn>False</RequiresSignIn>
</EsriMapsInfo>
</file>

<file path=customXml/item311.xml><?xml version="1.0" encoding="utf-8"?>
<EsriMapsInfo xmlns="ESRI.ArcGIS.Mapping.OfficeIntegration.PowerPointInfo">
  <Version>Version1</Version>
  <RequiresSignIn>False</RequiresSignIn>
</EsriMapsInfo>
</file>

<file path=customXml/item312.xml><?xml version="1.0" encoding="utf-8"?>
<EsriMapsInfo xmlns="ESRI.ArcGIS.Mapping.OfficeIntegration.PowerPointInfo">
  <Version>Version1</Version>
  <RequiresSignIn>False</RequiresSignIn>
</EsriMapsInfo>
</file>

<file path=customXml/item313.xml><?xml version="1.0" encoding="utf-8"?>
<EsriMapsInfo xmlns="ESRI.ArcGIS.Mapping.OfficeIntegration.PowerPointInfo">
  <Version>Version1</Version>
  <RequiresSignIn>False</RequiresSignIn>
</EsriMapsInfo>
</file>

<file path=customXml/item314.xml><?xml version="1.0" encoding="utf-8"?>
<EsriMapsInfo xmlns="ESRI.ArcGIS.Mapping.OfficeIntegration.PowerPointInfo">
  <Version>Version1</Version>
  <RequiresSignIn>False</RequiresSignIn>
</EsriMapsInfo>
</file>

<file path=customXml/item315.xml><?xml version="1.0" encoding="utf-8"?>
<EsriMapsInfo xmlns="ESRI.ArcGIS.Mapping.OfficeIntegration.PowerPointInfo">
  <Version>Version1</Version>
  <RequiresSignIn>False</RequiresSignIn>
</EsriMapsInfo>
</file>

<file path=customXml/item316.xml><?xml version="1.0" encoding="utf-8"?>
<EsriMapsInfo xmlns="ESRI.ArcGIS.Mapping.OfficeIntegration.PowerPointInfo">
  <Version>Version1</Version>
  <RequiresSignIn>False</RequiresSignIn>
</EsriMapsInfo>
</file>

<file path=customXml/item317.xml><?xml version="1.0" encoding="utf-8"?>
<EsriMapsInfo xmlns="ESRI.ArcGIS.Mapping.OfficeIntegration.PowerPointInfo">
  <Version>Version1</Version>
  <RequiresSignIn>False</RequiresSignIn>
</EsriMapsInfo>
</file>

<file path=customXml/item318.xml><?xml version="1.0" encoding="utf-8"?>
<EsriMapsInfo xmlns="ESRI.ArcGIS.Mapping.OfficeIntegration.PowerPointInfo">
  <Version>Version1</Version>
  <RequiresSignIn>False</RequiresSignIn>
</EsriMapsInfo>
</file>

<file path=customXml/item319.xml><?xml version="1.0" encoding="utf-8"?>
<EsriMapsInfo xmlns="ESRI.ArcGIS.Mapping.OfficeIntegration.PowerPointInfo">
  <Version>Version1</Version>
  <RequiresSignIn>False</RequiresSignIn>
</EsriMapsInfo>
</file>

<file path=customXml/item32.xml><?xml version="1.0" encoding="utf-8"?>
<EsriMapsInfo xmlns="ESRI.ArcGIS.Mapping.OfficeIntegration.PowerPointInfo">
  <Version>Version1</Version>
  <RequiresSignIn>False</RequiresSignIn>
</EsriMapsInfo>
</file>

<file path=customXml/item320.xml><?xml version="1.0" encoding="utf-8"?>
<EsriMapsInfo xmlns="ESRI.ArcGIS.Mapping.OfficeIntegration.PowerPointInfo">
  <Version>Version1</Version>
  <RequiresSignIn>False</RequiresSignIn>
</EsriMapsInfo>
</file>

<file path=customXml/item321.xml><?xml version="1.0" encoding="utf-8"?>
<EsriMapsInfo xmlns="ESRI.ArcGIS.Mapping.OfficeIntegration.PowerPointInfo">
  <Version>Version1</Version>
  <RequiresSignIn>False</RequiresSignIn>
</EsriMapsInfo>
</file>

<file path=customXml/item322.xml><?xml version="1.0" encoding="utf-8"?>
<EsriMapsInfo xmlns="ESRI.ArcGIS.Mapping.OfficeIntegration.PowerPointInfo">
  <Version>Version1</Version>
  <RequiresSignIn>False</RequiresSignIn>
</EsriMapsInfo>
</file>

<file path=customXml/item323.xml><?xml version="1.0" encoding="utf-8"?>
<EsriMapsInfo xmlns="ESRI.ArcGIS.Mapping.OfficeIntegration.PowerPointInfo">
  <Version>Version1</Version>
  <RequiresSignIn>False</RequiresSignIn>
</EsriMapsInfo>
</file>

<file path=customXml/item324.xml><?xml version="1.0" encoding="utf-8"?>
<EsriMapsInfo xmlns="ESRI.ArcGIS.Mapping.OfficeIntegration.PowerPointInfo">
  <Version>Version1</Version>
  <RequiresSignIn>False</RequiresSignIn>
</EsriMapsInfo>
</file>

<file path=customXml/item325.xml><?xml version="1.0" encoding="utf-8"?>
<EsriMapsInfo xmlns="ESRI.ArcGIS.Mapping.OfficeIntegration.PowerPointInfo">
  <Version>Version1</Version>
  <RequiresSignIn>False</RequiresSignIn>
</EsriMapsInfo>
</file>

<file path=customXml/item326.xml><?xml version="1.0" encoding="utf-8"?>
<EsriMapsInfo xmlns="ESRI.ArcGIS.Mapping.OfficeIntegration.PowerPointInfo">
  <Version>Version1</Version>
  <RequiresSignIn>False</RequiresSignIn>
</EsriMapsInfo>
</file>

<file path=customXml/item327.xml><?xml version="1.0" encoding="utf-8"?>
<EsriMapsInfo xmlns="ESRI.ArcGIS.Mapping.OfficeIntegration.PowerPointInfo">
  <Version>Version1</Version>
  <RequiresSignIn>False</RequiresSignIn>
</EsriMapsInfo>
</file>

<file path=customXml/item328.xml><?xml version="1.0" encoding="utf-8"?>
<EsriMapsInfo xmlns="ESRI.ArcGIS.Mapping.OfficeIntegration.PowerPointInfo">
  <Version>Version1</Version>
  <RequiresSignIn>False</RequiresSignIn>
</EsriMapsInfo>
</file>

<file path=customXml/item329.xml><?xml version="1.0" encoding="utf-8"?>
<EsriMapsInfo xmlns="ESRI.ArcGIS.Mapping.OfficeIntegration.PowerPointInfo">
  <Version>Version1</Version>
  <RequiresSignIn>False</RequiresSignIn>
</EsriMapsInfo>
</file>

<file path=customXml/item33.xml><?xml version="1.0" encoding="utf-8"?>
<EsriMapsInfo xmlns="ESRI.ArcGIS.Mapping.OfficeIntegration.PowerPointInfo">
  <Version>Version1</Version>
  <RequiresSignIn>False</RequiresSignIn>
</EsriMapsInfo>
</file>

<file path=customXml/item330.xml><?xml version="1.0" encoding="utf-8"?>
<EsriMapsInfo xmlns="ESRI.ArcGIS.Mapping.OfficeIntegration.PowerPointInfo">
  <Version>Version1</Version>
  <RequiresSignIn>False</RequiresSignIn>
</EsriMapsInfo>
</file>

<file path=customXml/item331.xml><?xml version="1.0" encoding="utf-8"?>
<EsriMapsInfo xmlns="ESRI.ArcGIS.Mapping.OfficeIntegration.PowerPointInfo">
  <Version>Version1</Version>
  <RequiresSignIn>False</RequiresSignIn>
</EsriMapsInfo>
</file>

<file path=customXml/item332.xml><?xml version="1.0" encoding="utf-8"?>
<EsriMapsInfo xmlns="ESRI.ArcGIS.Mapping.OfficeIntegration.PowerPointInfo">
  <Version>Version1</Version>
  <RequiresSignIn>False</RequiresSignIn>
</EsriMapsInfo>
</file>

<file path=customXml/item333.xml><?xml version="1.0" encoding="utf-8"?>
<EsriMapsInfo xmlns="ESRI.ArcGIS.Mapping.OfficeIntegration.PowerPointInfo">
  <Version>Version1</Version>
  <RequiresSignIn>False</RequiresSignIn>
</EsriMapsInfo>
</file>

<file path=customXml/item334.xml><?xml version="1.0" encoding="utf-8"?>
<EsriMapsInfo xmlns="ESRI.ArcGIS.Mapping.OfficeIntegration.PowerPointInfo">
  <Version>Version1</Version>
  <RequiresSignIn>False</RequiresSignIn>
</EsriMapsInfo>
</file>

<file path=customXml/item335.xml><?xml version="1.0" encoding="utf-8"?>
<EsriMapsInfo xmlns="ESRI.ArcGIS.Mapping.OfficeIntegration.PowerPointInfo">
  <Version>Version1</Version>
  <RequiresSignIn>False</RequiresSignIn>
</EsriMapsInfo>
</file>

<file path=customXml/item336.xml><?xml version="1.0" encoding="utf-8"?>
<EsriMapsInfo xmlns="ESRI.ArcGIS.Mapping.OfficeIntegration.PowerPointInfo">
  <Version>Version1</Version>
  <RequiresSignIn>False</RequiresSignIn>
</EsriMapsInfo>
</file>

<file path=customXml/item337.xml><?xml version="1.0" encoding="utf-8"?>
<EsriMapsInfo xmlns="ESRI.ArcGIS.Mapping.OfficeIntegration.PowerPointInfo">
  <Version>Version1</Version>
  <RequiresSignIn>False</RequiresSignIn>
</EsriMapsInfo>
</file>

<file path=customXml/item338.xml><?xml version="1.0" encoding="utf-8"?>
<EsriMapsInfo xmlns="ESRI.ArcGIS.Mapping.OfficeIntegration.PowerPointInfo">
  <Version>Version1</Version>
  <RequiresSignIn>False</RequiresSignIn>
</EsriMapsInfo>
</file>

<file path=customXml/item339.xml><?xml version="1.0" encoding="utf-8"?>
<EsriMapsInfo xmlns="ESRI.ArcGIS.Mapping.OfficeIntegration.PowerPointInfo">
  <Version>Version1</Version>
  <RequiresSignIn>False</RequiresSignIn>
</EsriMapsInfo>
</file>

<file path=customXml/item34.xml><?xml version="1.0" encoding="utf-8"?>
<EsriMapsInfo xmlns="ESRI.ArcGIS.Mapping.OfficeIntegration.PowerPointInfo">
  <Version>Version1</Version>
  <RequiresSignIn>False</RequiresSignIn>
</EsriMapsInfo>
</file>

<file path=customXml/item340.xml><?xml version="1.0" encoding="utf-8"?>
<EsriMapsInfo xmlns="ESRI.ArcGIS.Mapping.OfficeIntegration.PowerPointInfo">
  <Version>Version1</Version>
  <RequiresSignIn>False</RequiresSignIn>
</EsriMapsInfo>
</file>

<file path=customXml/item341.xml><?xml version="1.0" encoding="utf-8"?>
<EsriMapsInfo xmlns="ESRI.ArcGIS.Mapping.OfficeIntegration.PowerPointInfo">
  <Version>Version1</Version>
  <RequiresSignIn>False</RequiresSignIn>
</EsriMapsInfo>
</file>

<file path=customXml/item342.xml><?xml version="1.0" encoding="utf-8"?>
<EsriMapsInfo xmlns="ESRI.ArcGIS.Mapping.OfficeIntegration.PowerPointInfo">
  <Version>Version1</Version>
  <RequiresSignIn>False</RequiresSignIn>
</EsriMapsInfo>
</file>

<file path=customXml/item343.xml><?xml version="1.0" encoding="utf-8"?>
<EsriMapsInfo xmlns="ESRI.ArcGIS.Mapping.OfficeIntegration.PowerPointInfo">
  <Version>Version1</Version>
  <RequiresSignIn>False</RequiresSignIn>
</EsriMapsInfo>
</file>

<file path=customXml/item344.xml><?xml version="1.0" encoding="utf-8"?>
<EsriMapsInfo xmlns="ESRI.ArcGIS.Mapping.OfficeIntegration.PowerPointInfo">
  <Version>Version1</Version>
  <RequiresSignIn>False</RequiresSignIn>
</EsriMapsInfo>
</file>

<file path=customXml/item345.xml><?xml version="1.0" encoding="utf-8"?>
<EsriMapsInfo xmlns="ESRI.ArcGIS.Mapping.OfficeIntegration.PowerPointInfo">
  <Version>Version1</Version>
  <RequiresSignIn>False</RequiresSignIn>
</EsriMapsInfo>
</file>

<file path=customXml/item346.xml><?xml version="1.0" encoding="utf-8"?>
<EsriMapsInfo xmlns="ESRI.ArcGIS.Mapping.OfficeIntegration.PowerPointInfo">
  <Version>Version1</Version>
  <RequiresSignIn>False</RequiresSignIn>
</EsriMapsInfo>
</file>

<file path=customXml/item347.xml><?xml version="1.0" encoding="utf-8"?>
<EsriMapsInfo xmlns="ESRI.ArcGIS.Mapping.OfficeIntegration.PowerPointInfo">
  <Version>Version1</Version>
  <RequiresSignIn>False</RequiresSignIn>
</EsriMapsInfo>
</file>

<file path=customXml/item348.xml><?xml version="1.0" encoding="utf-8"?>
<EsriMapsInfo xmlns="ESRI.ArcGIS.Mapping.OfficeIntegration.PowerPointInfo">
  <Version>Version1</Version>
  <RequiresSignIn>False</RequiresSignIn>
</EsriMapsInfo>
</file>

<file path=customXml/item349.xml><?xml version="1.0" encoding="utf-8"?>
<EsriMapsInfo xmlns="ESRI.ArcGIS.Mapping.OfficeIntegration.PowerPointInfo">
  <Version>Version1</Version>
  <RequiresSignIn>False</RequiresSignIn>
</EsriMapsInfo>
</file>

<file path=customXml/item35.xml><?xml version="1.0" encoding="utf-8"?>
<EsriMapsInfo xmlns="ESRI.ArcGIS.Mapping.OfficeIntegration.PowerPointInfo">
  <Version>Version1</Version>
  <RequiresSignIn>False</RequiresSignIn>
</EsriMapsInfo>
</file>

<file path=customXml/item350.xml><?xml version="1.0" encoding="utf-8"?>
<EsriMapsInfo xmlns="ESRI.ArcGIS.Mapping.OfficeIntegration.PowerPointInfo">
  <Version>Version1</Version>
  <RequiresSignIn>False</RequiresSignIn>
</EsriMapsInfo>
</file>

<file path=customXml/item351.xml><?xml version="1.0" encoding="utf-8"?>
<EsriMapsInfo xmlns="ESRI.ArcGIS.Mapping.OfficeIntegration.PowerPointInfo">
  <Version>Version1</Version>
  <RequiresSignIn>False</RequiresSignIn>
</EsriMapsInfo>
</file>

<file path=customXml/item352.xml><?xml version="1.0" encoding="utf-8"?>
<EsriMapsInfo xmlns="ESRI.ArcGIS.Mapping.OfficeIntegration.PowerPointInfo">
  <Version>Version1</Version>
  <RequiresSignIn>False</RequiresSignIn>
</EsriMapsInfo>
</file>

<file path=customXml/item353.xml><?xml version="1.0" encoding="utf-8"?>
<EsriMapsInfo xmlns="ESRI.ArcGIS.Mapping.OfficeIntegration.PowerPointInfo">
  <Version>Version1</Version>
  <RequiresSignIn>False</RequiresSignIn>
</EsriMapsInfo>
</file>

<file path=customXml/item354.xml><?xml version="1.0" encoding="utf-8"?>
<EsriMapsInfo xmlns="ESRI.ArcGIS.Mapping.OfficeIntegration.PowerPointInfo">
  <Version>Version1</Version>
  <RequiresSignIn>False</RequiresSignIn>
</EsriMapsInfo>
</file>

<file path=customXml/item355.xml><?xml version="1.0" encoding="utf-8"?>
<EsriMapsInfo xmlns="ESRI.ArcGIS.Mapping.OfficeIntegration.PowerPointInfo">
  <Version>Version1</Version>
  <RequiresSignIn>False</RequiresSignIn>
</EsriMapsInfo>
</file>

<file path=customXml/item356.xml><?xml version="1.0" encoding="utf-8"?>
<EsriMapsInfo xmlns="ESRI.ArcGIS.Mapping.OfficeIntegration.PowerPointInfo">
  <Version>Version1</Version>
  <RequiresSignIn>False</RequiresSignIn>
</EsriMapsInfo>
</file>

<file path=customXml/item357.xml><?xml version="1.0" encoding="utf-8"?>
<EsriMapsInfo xmlns="ESRI.ArcGIS.Mapping.OfficeIntegration.PowerPointInfo">
  <Version>Version1</Version>
  <RequiresSignIn>False</RequiresSignIn>
</EsriMapsInfo>
</file>

<file path=customXml/item358.xml><?xml version="1.0" encoding="utf-8"?>
<EsriMapsInfo xmlns="ESRI.ArcGIS.Mapping.OfficeIntegration.PowerPointInfo">
  <Version>Version1</Version>
  <RequiresSignIn>False</RequiresSignIn>
</EsriMapsInfo>
</file>

<file path=customXml/item359.xml><?xml version="1.0" encoding="utf-8"?>
<EsriMapsInfo xmlns="ESRI.ArcGIS.Mapping.OfficeIntegration.PowerPointInfo">
  <Version>Version1</Version>
  <RequiresSignIn>False</RequiresSignIn>
</EsriMapsInfo>
</file>

<file path=customXml/item36.xml><?xml version="1.0" encoding="utf-8"?>
<EsriMapsInfo xmlns="ESRI.ArcGIS.Mapping.OfficeIntegration.PowerPointInfo">
  <Version>Version1</Version>
  <RequiresSignIn>False</RequiresSignIn>
</EsriMapsInfo>
</file>

<file path=customXml/item360.xml><?xml version="1.0" encoding="utf-8"?>
<EsriMapsInfo xmlns="ESRI.ArcGIS.Mapping.OfficeIntegration.PowerPointInfo">
  <Version>Version1</Version>
  <RequiresSignIn>False</RequiresSignIn>
</EsriMapsInfo>
</file>

<file path=customXml/item361.xml><?xml version="1.0" encoding="utf-8"?>
<EsriMapsInfo xmlns="ESRI.ArcGIS.Mapping.OfficeIntegration.PowerPointInfo">
  <Version>Version1</Version>
  <RequiresSignIn>False</RequiresSignIn>
</EsriMapsInfo>
</file>

<file path=customXml/item362.xml><?xml version="1.0" encoding="utf-8"?>
<EsriMapsInfo xmlns="ESRI.ArcGIS.Mapping.OfficeIntegration.PowerPointInfo">
  <Version>Version1</Version>
  <RequiresSignIn>False</RequiresSignIn>
</EsriMapsInfo>
</file>

<file path=customXml/item363.xml><?xml version="1.0" encoding="utf-8"?>
<EsriMapsInfo xmlns="ESRI.ArcGIS.Mapping.OfficeIntegration.PowerPointInfo">
  <Version>Version1</Version>
  <RequiresSignIn>False</RequiresSignIn>
</EsriMapsInfo>
</file>

<file path=customXml/item364.xml><?xml version="1.0" encoding="utf-8"?>
<EsriMapsInfo xmlns="ESRI.ArcGIS.Mapping.OfficeIntegration.PowerPointInfo">
  <Version>Version1</Version>
  <RequiresSignIn>False</RequiresSignIn>
</EsriMapsInfo>
</file>

<file path=customXml/item365.xml><?xml version="1.0" encoding="utf-8"?>
<EsriMapsInfo xmlns="ESRI.ArcGIS.Mapping.OfficeIntegration.PowerPointInfo">
  <Version>Version1</Version>
  <RequiresSignIn>False</RequiresSignIn>
</EsriMapsInfo>
</file>

<file path=customXml/item366.xml><?xml version="1.0" encoding="utf-8"?>
<EsriMapsInfo xmlns="ESRI.ArcGIS.Mapping.OfficeIntegration.PowerPointInfo">
  <Version>Version1</Version>
  <RequiresSignIn>False</RequiresSignIn>
</EsriMapsInfo>
</file>

<file path=customXml/item367.xml><?xml version="1.0" encoding="utf-8"?>
<EsriMapsInfo xmlns="ESRI.ArcGIS.Mapping.OfficeIntegration.PowerPointInfo">
  <Version>Version1</Version>
  <RequiresSignIn>False</RequiresSignIn>
</EsriMapsInfo>
</file>

<file path=customXml/item368.xml><?xml version="1.0" encoding="utf-8"?>
<EsriMapsInfo xmlns="ESRI.ArcGIS.Mapping.OfficeIntegration.PowerPointInfo">
  <Version>Version1</Version>
  <RequiresSignIn>False</RequiresSignIn>
</EsriMapsInfo>
</file>

<file path=customXml/item369.xml><?xml version="1.0" encoding="utf-8"?>
<EsriMapsInfo xmlns="ESRI.ArcGIS.Mapping.OfficeIntegration.PowerPointInfo">
  <Version>Version1</Version>
  <RequiresSignIn>False</RequiresSignIn>
</EsriMapsInfo>
</file>

<file path=customXml/item37.xml><?xml version="1.0" encoding="utf-8"?>
<EsriMapsInfo xmlns="ESRI.ArcGIS.Mapping.OfficeIntegration.PowerPointInfo">
  <Version>Version1</Version>
  <RequiresSignIn>False</RequiresSignIn>
</EsriMapsInfo>
</file>

<file path=customXml/item370.xml><?xml version="1.0" encoding="utf-8"?>
<EsriMapsInfo xmlns="ESRI.ArcGIS.Mapping.OfficeIntegration.PowerPointInfo">
  <Version>Version1</Version>
  <RequiresSignIn>False</RequiresSignIn>
</EsriMapsInfo>
</file>

<file path=customXml/item371.xml><?xml version="1.0" encoding="utf-8"?>
<EsriMapsInfo xmlns="ESRI.ArcGIS.Mapping.OfficeIntegration.PowerPointInfo">
  <Version>Version1</Version>
  <RequiresSignIn>False</RequiresSignIn>
</EsriMapsInfo>
</file>

<file path=customXml/item372.xml><?xml version="1.0" encoding="utf-8"?>
<EsriMapsInfo xmlns="ESRI.ArcGIS.Mapping.OfficeIntegration.PowerPointInfo">
  <Version>Version1</Version>
  <RequiresSignIn>False</RequiresSignIn>
</EsriMapsInfo>
</file>

<file path=customXml/item373.xml><?xml version="1.0" encoding="utf-8"?>
<EsriMapsInfo xmlns="ESRI.ArcGIS.Mapping.OfficeIntegration.PowerPointInfo">
  <Version>Version1</Version>
  <RequiresSignIn>False</RequiresSignIn>
</EsriMapsInfo>
</file>

<file path=customXml/item374.xml><?xml version="1.0" encoding="utf-8"?>
<EsriMapsInfo xmlns="ESRI.ArcGIS.Mapping.OfficeIntegration.PowerPointInfo">
  <Version>Version1</Version>
  <RequiresSignIn>False</RequiresSignIn>
</EsriMapsInfo>
</file>

<file path=customXml/item375.xml><?xml version="1.0" encoding="utf-8"?>
<EsriMapsInfo xmlns="ESRI.ArcGIS.Mapping.OfficeIntegration.PowerPointInfo">
  <Version>Version1</Version>
  <RequiresSignIn>False</RequiresSignIn>
</EsriMapsInfo>
</file>

<file path=customXml/item376.xml><?xml version="1.0" encoding="utf-8"?>
<EsriMapsInfo xmlns="ESRI.ArcGIS.Mapping.OfficeIntegration.PowerPointInfo">
  <Version>Version1</Version>
  <RequiresSignIn>False</RequiresSignIn>
</EsriMapsInfo>
</file>

<file path=customXml/item377.xml><?xml version="1.0" encoding="utf-8"?>
<EsriMapsInfo xmlns="ESRI.ArcGIS.Mapping.OfficeIntegration.PowerPointInfo">
  <Version>Version1</Version>
  <RequiresSignIn>False</RequiresSignIn>
</EsriMapsInfo>
</file>

<file path=customXml/item378.xml><?xml version="1.0" encoding="utf-8"?>
<EsriMapsInfo xmlns="ESRI.ArcGIS.Mapping.OfficeIntegration.PowerPointInfo">
  <Version>Version1</Version>
  <RequiresSignIn>False</RequiresSignIn>
</EsriMapsInfo>
</file>

<file path=customXml/item379.xml><?xml version="1.0" encoding="utf-8"?>
<EsriMapsInfo xmlns="ESRI.ArcGIS.Mapping.OfficeIntegration.PowerPointInfo">
  <Version>Version1</Version>
  <RequiresSignIn>False</RequiresSignIn>
</EsriMapsInfo>
</file>

<file path=customXml/item38.xml><?xml version="1.0" encoding="utf-8"?>
<EsriMapsInfo xmlns="ESRI.ArcGIS.Mapping.OfficeIntegration.PowerPointInfo">
  <Version>Version1</Version>
  <RequiresSignIn>False</RequiresSignIn>
</EsriMapsInfo>
</file>

<file path=customXml/item380.xml><?xml version="1.0" encoding="utf-8"?>
<EsriMapsInfo xmlns="ESRI.ArcGIS.Mapping.OfficeIntegration.PowerPointInfo">
  <Version>Version1</Version>
  <RequiresSignIn>False</RequiresSignIn>
</EsriMapsInfo>
</file>

<file path=customXml/item381.xml><?xml version="1.0" encoding="utf-8"?>
<EsriMapsInfo xmlns="ESRI.ArcGIS.Mapping.OfficeIntegration.PowerPointInfo">
  <Version>Version1</Version>
  <RequiresSignIn>False</RequiresSignIn>
</EsriMapsInfo>
</file>

<file path=customXml/item382.xml><?xml version="1.0" encoding="utf-8"?>
<EsriMapsInfo xmlns="ESRI.ArcGIS.Mapping.OfficeIntegration.PowerPointInfo">
  <Version>Version1</Version>
  <RequiresSignIn>False</RequiresSignIn>
</EsriMapsInfo>
</file>

<file path=customXml/item383.xml><?xml version="1.0" encoding="utf-8"?>
<EsriMapsInfo xmlns="ESRI.ArcGIS.Mapping.OfficeIntegration.PowerPointInfo">
  <Version>Version1</Version>
  <RequiresSignIn>False</RequiresSignIn>
</EsriMapsInfo>
</file>

<file path=customXml/item384.xml><?xml version="1.0" encoding="utf-8"?>
<EsriMapsInfo xmlns="ESRI.ArcGIS.Mapping.OfficeIntegration.PowerPointInfo">
  <Version>Version1</Version>
  <RequiresSignIn>False</RequiresSignIn>
</EsriMapsInfo>
</file>

<file path=customXml/item385.xml><?xml version="1.0" encoding="utf-8"?>
<EsriMapsInfo xmlns="ESRI.ArcGIS.Mapping.OfficeIntegration.PowerPointInfo">
  <Version>Version1</Version>
  <RequiresSignIn>False</RequiresSignIn>
</EsriMapsInfo>
</file>

<file path=customXml/item386.xml><?xml version="1.0" encoding="utf-8"?>
<EsriMapsInfo xmlns="ESRI.ArcGIS.Mapping.OfficeIntegration.PowerPointInfo">
  <Version>Version1</Version>
  <RequiresSignIn>False</RequiresSignIn>
</EsriMapsInfo>
</file>

<file path=customXml/item387.xml><?xml version="1.0" encoding="utf-8"?>
<EsriMapsInfo xmlns="ESRI.ArcGIS.Mapping.OfficeIntegration.PowerPointInfo">
  <Version>Version1</Version>
  <RequiresSignIn>False</RequiresSignIn>
</EsriMapsInfo>
</file>

<file path=customXml/item388.xml><?xml version="1.0" encoding="utf-8"?>
<EsriMapsInfo xmlns="ESRI.ArcGIS.Mapping.OfficeIntegration.PowerPointInfo">
  <Version>Version1</Version>
  <RequiresSignIn>False</RequiresSignIn>
</EsriMapsInfo>
</file>

<file path=customXml/item389.xml><?xml version="1.0" encoding="utf-8"?>
<EsriMapsInfo xmlns="ESRI.ArcGIS.Mapping.OfficeIntegration.PowerPointInfo">
  <Version>Version1</Version>
  <RequiresSignIn>False</RequiresSignIn>
</EsriMapsInfo>
</file>

<file path=customXml/item39.xml><?xml version="1.0" encoding="utf-8"?>
<EsriMapsInfo xmlns="ESRI.ArcGIS.Mapping.OfficeIntegration.PowerPointInfo">
  <Version>Version1</Version>
  <RequiresSignIn>False</RequiresSignIn>
</EsriMapsInfo>
</file>

<file path=customXml/item390.xml><?xml version="1.0" encoding="utf-8"?>
<EsriMapsInfo xmlns="ESRI.ArcGIS.Mapping.OfficeIntegration.PowerPointInfo">
  <Version>Version1</Version>
  <RequiresSignIn>False</RequiresSignIn>
</EsriMapsInfo>
</file>

<file path=customXml/item391.xml><?xml version="1.0" encoding="utf-8"?>
<EsriMapsInfo xmlns="ESRI.ArcGIS.Mapping.OfficeIntegration.PowerPointInfo">
  <Version>Version1</Version>
  <RequiresSignIn>False</RequiresSignIn>
</EsriMapsInfo>
</file>

<file path=customXml/item392.xml><?xml version="1.0" encoding="utf-8"?>
<EsriMapsInfo xmlns="ESRI.ArcGIS.Mapping.OfficeIntegration.PowerPointInfo">
  <Version>Version1</Version>
  <RequiresSignIn>False</RequiresSignIn>
</EsriMapsInfo>
</file>

<file path=customXml/item393.xml><?xml version="1.0" encoding="utf-8"?>
<EsriMapsInfo xmlns="ESRI.ArcGIS.Mapping.OfficeIntegration.PowerPointInfo">
  <Version>Version1</Version>
  <RequiresSignIn>False</RequiresSignIn>
</EsriMapsInfo>
</file>

<file path=customXml/item394.xml><?xml version="1.0" encoding="utf-8"?>
<EsriMapsInfo xmlns="ESRI.ArcGIS.Mapping.OfficeIntegration.PowerPointInfo">
  <Version>Version1</Version>
  <RequiresSignIn>False</RequiresSignIn>
</EsriMapsInfo>
</file>

<file path=customXml/item395.xml><?xml version="1.0" encoding="utf-8"?>
<EsriMapsInfo xmlns="ESRI.ArcGIS.Mapping.OfficeIntegration.PowerPointInfo">
  <Version>Version1</Version>
  <RequiresSignIn>False</RequiresSignIn>
</EsriMapsInfo>
</file>

<file path=customXml/item396.xml><?xml version="1.0" encoding="utf-8"?>
<EsriMapsInfo xmlns="ESRI.ArcGIS.Mapping.OfficeIntegration.PowerPointInfo">
  <Version>Version1</Version>
  <RequiresSignIn>False</RequiresSignIn>
</EsriMapsInfo>
</file>

<file path=customXml/item397.xml><?xml version="1.0" encoding="utf-8"?>
<EsriMapsInfo xmlns="ESRI.ArcGIS.Mapping.OfficeIntegration.PowerPointInfo">
  <Version>Version1</Version>
  <RequiresSignIn>False</RequiresSignIn>
</EsriMapsInfo>
</file>

<file path=customXml/item398.xml><?xml version="1.0" encoding="utf-8"?>
<EsriMapsInfo xmlns="ESRI.ArcGIS.Mapping.OfficeIntegration.PowerPointInfo">
  <Version>Version1</Version>
  <RequiresSignIn>False</RequiresSignIn>
</EsriMapsInfo>
</file>

<file path=customXml/item399.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40.xml><?xml version="1.0" encoding="utf-8"?>
<EsriMapsInfo xmlns="ESRI.ArcGIS.Mapping.OfficeIntegration.PowerPointInfo">
  <Version>Version1</Version>
  <RequiresSignIn>False</RequiresSignIn>
</EsriMapsInfo>
</file>

<file path=customXml/item400.xml><?xml version="1.0" encoding="utf-8"?>
<EsriMapsInfo xmlns="ESRI.ArcGIS.Mapping.OfficeIntegration.PowerPointInfo">
  <Version>Version1</Version>
  <RequiresSignIn>False</RequiresSignIn>
</EsriMapsInfo>
</file>

<file path=customXml/item401.xml><?xml version="1.0" encoding="utf-8"?>
<EsriMapsInfo xmlns="ESRI.ArcGIS.Mapping.OfficeIntegration.PowerPointInfo">
  <Version>Version1</Version>
  <RequiresSignIn>False</RequiresSignIn>
</EsriMapsInfo>
</file>

<file path=customXml/item402.xml><?xml version="1.0" encoding="utf-8"?>
<EsriMapsInfo xmlns="ESRI.ArcGIS.Mapping.OfficeIntegration.PowerPointInfo">
  <Version>Version1</Version>
  <RequiresSignIn>False</RequiresSignIn>
</EsriMapsInfo>
</file>

<file path=customXml/item403.xml><?xml version="1.0" encoding="utf-8"?>
<EsriMapsInfo xmlns="ESRI.ArcGIS.Mapping.OfficeIntegration.PowerPointInfo">
  <Version>Version1</Version>
  <RequiresSignIn>False</RequiresSignIn>
</EsriMapsInfo>
</file>

<file path=customXml/item404.xml><?xml version="1.0" encoding="utf-8"?>
<EsriMapsInfo xmlns="ESRI.ArcGIS.Mapping.OfficeIntegration.PowerPointInfo">
  <Version>Version1</Version>
  <RequiresSignIn>False</RequiresSignIn>
</EsriMapsInfo>
</file>

<file path=customXml/item405.xml><?xml version="1.0" encoding="utf-8"?>
<EsriMapsInfo xmlns="ESRI.ArcGIS.Mapping.OfficeIntegration.PowerPointInfo">
  <Version>Version1</Version>
  <RequiresSignIn>False</RequiresSignIn>
</EsriMapsInfo>
</file>

<file path=customXml/item406.xml><?xml version="1.0" encoding="utf-8"?>
<EsriMapsInfo xmlns="ESRI.ArcGIS.Mapping.OfficeIntegration.PowerPointInfo">
  <Version>Version1</Version>
  <RequiresSignIn>False</RequiresSignIn>
</EsriMapsInfo>
</file>

<file path=customXml/item407.xml><?xml version="1.0" encoding="utf-8"?>
<EsriMapsInfo xmlns="ESRI.ArcGIS.Mapping.OfficeIntegration.PowerPointInfo">
  <Version>Version1</Version>
  <RequiresSignIn>False</RequiresSignIn>
</EsriMapsInfo>
</file>

<file path=customXml/item408.xml><?xml version="1.0" encoding="utf-8"?>
<EsriMapsInfo xmlns="ESRI.ArcGIS.Mapping.OfficeIntegration.PowerPointInfo">
  <Version>Version1</Version>
  <RequiresSignIn>False</RequiresSignIn>
</EsriMapsInfo>
</file>

<file path=customXml/item409.xml><?xml version="1.0" encoding="utf-8"?>
<EsriMapsInfo xmlns="ESRI.ArcGIS.Mapping.OfficeIntegration.PowerPointInfo">
  <Version>Version1</Version>
  <RequiresSignIn>False</RequiresSignIn>
</EsriMapsInfo>
</file>

<file path=customXml/item41.xml><?xml version="1.0" encoding="utf-8"?>
<EsriMapsInfo xmlns="ESRI.ArcGIS.Mapping.OfficeIntegration.PowerPointInfo">
  <Version>Version1</Version>
  <RequiresSignIn>False</RequiresSignIn>
</EsriMapsInfo>
</file>

<file path=customXml/item410.xml><?xml version="1.0" encoding="utf-8"?>
<EsriMapsInfo xmlns="ESRI.ArcGIS.Mapping.OfficeIntegration.PowerPointInfo">
  <Version>Version1</Version>
  <RequiresSignIn>False</RequiresSignIn>
</EsriMapsInfo>
</file>

<file path=customXml/item411.xml><?xml version="1.0" encoding="utf-8"?>
<EsriMapsInfo xmlns="ESRI.ArcGIS.Mapping.OfficeIntegration.PowerPointInfo">
  <Version>Version1</Version>
  <RequiresSignIn>False</RequiresSignIn>
</EsriMapsInfo>
</file>

<file path=customXml/item412.xml><?xml version="1.0" encoding="utf-8"?>
<EsriMapsInfo xmlns="ESRI.ArcGIS.Mapping.OfficeIntegration.PowerPointInfo">
  <Version>Version1</Version>
  <RequiresSignIn>False</RequiresSignIn>
</EsriMapsInfo>
</file>

<file path=customXml/item413.xml><?xml version="1.0" encoding="utf-8"?>
<EsriMapsInfo xmlns="ESRI.ArcGIS.Mapping.OfficeIntegration.PowerPointInfo">
  <Version>Version1</Version>
  <RequiresSignIn>False</RequiresSignIn>
</EsriMapsInfo>
</file>

<file path=customXml/item414.xml><?xml version="1.0" encoding="utf-8"?>
<EsriMapsInfo xmlns="ESRI.ArcGIS.Mapping.OfficeIntegration.PowerPointInfo">
  <Version>Version1</Version>
  <RequiresSignIn>False</RequiresSignIn>
</EsriMapsInfo>
</file>

<file path=customXml/item415.xml><?xml version="1.0" encoding="utf-8"?>
<EsriMapsInfo xmlns="ESRI.ArcGIS.Mapping.OfficeIntegration.PowerPointInfo">
  <Version>Version1</Version>
  <RequiresSignIn>False</RequiresSignIn>
</EsriMapsInfo>
</file>

<file path=customXml/item416.xml><?xml version="1.0" encoding="utf-8"?>
<EsriMapsInfo xmlns="ESRI.ArcGIS.Mapping.OfficeIntegration.PowerPointInfo">
  <Version>Version1</Version>
  <RequiresSignIn>False</RequiresSignIn>
</EsriMapsInfo>
</file>

<file path=customXml/item417.xml><?xml version="1.0" encoding="utf-8"?>
<EsriMapsInfo xmlns="ESRI.ArcGIS.Mapping.OfficeIntegration.PowerPointInfo">
  <Version>Version1</Version>
  <RequiresSignIn>False</RequiresSignIn>
</EsriMapsInfo>
</file>

<file path=customXml/item418.xml><?xml version="1.0" encoding="utf-8"?>
<EsriMapsInfo xmlns="ESRI.ArcGIS.Mapping.OfficeIntegration.PowerPointInfo">
  <Version>Version1</Version>
  <RequiresSignIn>False</RequiresSignIn>
</EsriMapsInfo>
</file>

<file path=customXml/item419.xml><?xml version="1.0" encoding="utf-8"?>
<EsriMapsInfo xmlns="ESRI.ArcGIS.Mapping.OfficeIntegration.PowerPointInfo">
  <Version>Version1</Version>
  <RequiresSignIn>False</RequiresSignIn>
</EsriMapsInfo>
</file>

<file path=customXml/item42.xml><?xml version="1.0" encoding="utf-8"?>
<EsriMapsInfo xmlns="ESRI.ArcGIS.Mapping.OfficeIntegration.PowerPointInfo">
  <Version>Version1</Version>
  <RequiresSignIn>False</RequiresSignIn>
</EsriMapsInfo>
</file>

<file path=customXml/item420.xml><?xml version="1.0" encoding="utf-8"?>
<EsriMapsInfo xmlns="ESRI.ArcGIS.Mapping.OfficeIntegration.PowerPointInfo">
  <Version>Version1</Version>
  <RequiresSignIn>False</RequiresSignIn>
</EsriMapsInfo>
</file>

<file path=customXml/item421.xml><?xml version="1.0" encoding="utf-8"?>
<EsriMapsInfo xmlns="ESRI.ArcGIS.Mapping.OfficeIntegration.PowerPointInfo">
  <Version>Version1</Version>
  <RequiresSignIn>False</RequiresSignIn>
</EsriMapsInfo>
</file>

<file path=customXml/item422.xml><?xml version="1.0" encoding="utf-8"?>
<EsriMapsInfo xmlns="ESRI.ArcGIS.Mapping.OfficeIntegration.PowerPointInfo">
  <Version>Version1</Version>
  <RequiresSignIn>False</RequiresSignIn>
</EsriMapsInfo>
</file>

<file path=customXml/item423.xml><?xml version="1.0" encoding="utf-8"?>
<EsriMapsInfo xmlns="ESRI.ArcGIS.Mapping.OfficeIntegration.PowerPointInfo">
  <Version>Version1</Version>
  <RequiresSignIn>False</RequiresSignIn>
</EsriMapsInfo>
</file>

<file path=customXml/item424.xml><?xml version="1.0" encoding="utf-8"?>
<EsriMapsInfo xmlns="ESRI.ArcGIS.Mapping.OfficeIntegration.PowerPointInfo">
  <Version>Version1</Version>
  <RequiresSignIn>False</RequiresSignIn>
</EsriMapsInfo>
</file>

<file path=customXml/item425.xml><?xml version="1.0" encoding="utf-8"?>
<EsriMapsInfo xmlns="ESRI.ArcGIS.Mapping.OfficeIntegration.PowerPointInfo">
  <Version>Version1</Version>
  <RequiresSignIn>False</RequiresSignIn>
</EsriMapsInfo>
</file>

<file path=customXml/item426.xml><?xml version="1.0" encoding="utf-8"?>
<EsriMapsInfo xmlns="ESRI.ArcGIS.Mapping.OfficeIntegration.PowerPointInfo">
  <Version>Version1</Version>
  <RequiresSignIn>False</RequiresSignIn>
</EsriMapsInfo>
</file>

<file path=customXml/item427.xml><?xml version="1.0" encoding="utf-8"?>
<EsriMapsInfo xmlns="ESRI.ArcGIS.Mapping.OfficeIntegration.PowerPointInfo">
  <Version>Version1</Version>
  <RequiresSignIn>False</RequiresSignIn>
</EsriMapsInfo>
</file>

<file path=customXml/item428.xml><?xml version="1.0" encoding="utf-8"?>
<EsriMapsInfo xmlns="ESRI.ArcGIS.Mapping.OfficeIntegration.PowerPointInfo">
  <Version>Version1</Version>
  <RequiresSignIn>False</RequiresSignIn>
</EsriMapsInfo>
</file>

<file path=customXml/item429.xml><?xml version="1.0" encoding="utf-8"?>
<EsriMapsInfo xmlns="ESRI.ArcGIS.Mapping.OfficeIntegration.PowerPointInfo">
  <Version>Version1</Version>
  <RequiresSignIn>False</RequiresSignIn>
</EsriMapsInfo>
</file>

<file path=customXml/item43.xml><?xml version="1.0" encoding="utf-8"?>
<EsriMapsInfo xmlns="ESRI.ArcGIS.Mapping.OfficeIntegration.PowerPointInfo">
  <Version>Version1</Version>
  <RequiresSignIn>False</RequiresSignIn>
</EsriMapsInfo>
</file>

<file path=customXml/item430.xml><?xml version="1.0" encoding="utf-8"?>
<EsriMapsInfo xmlns="ESRI.ArcGIS.Mapping.OfficeIntegration.PowerPointInfo">
  <Version>Version1</Version>
  <RequiresSignIn>False</RequiresSignIn>
</EsriMapsInfo>
</file>

<file path=customXml/item431.xml><?xml version="1.0" encoding="utf-8"?>
<EsriMapsInfo xmlns="ESRI.ArcGIS.Mapping.OfficeIntegration.PowerPointInfo">
  <Version>Version1</Version>
  <RequiresSignIn>False</RequiresSignIn>
</EsriMapsInfo>
</file>

<file path=customXml/item432.xml><?xml version="1.0" encoding="utf-8"?>
<EsriMapsInfo xmlns="ESRI.ArcGIS.Mapping.OfficeIntegration.PowerPointInfo">
  <Version>Version1</Version>
  <RequiresSignIn>False</RequiresSignIn>
</EsriMapsInfo>
</file>

<file path=customXml/item433.xml><?xml version="1.0" encoding="utf-8"?>
<EsriMapsInfo xmlns="ESRI.ArcGIS.Mapping.OfficeIntegration.PowerPointInfo">
  <Version>Version1</Version>
  <RequiresSignIn>False</RequiresSignIn>
</EsriMapsInfo>
</file>

<file path=customXml/item434.xml><?xml version="1.0" encoding="utf-8"?>
<EsriMapsInfo xmlns="ESRI.ArcGIS.Mapping.OfficeIntegration.PowerPointInfo">
  <Version>Version1</Version>
  <RequiresSignIn>False</RequiresSignIn>
</EsriMapsInfo>
</file>

<file path=customXml/item435.xml><?xml version="1.0" encoding="utf-8"?>
<EsriMapsInfo xmlns="ESRI.ArcGIS.Mapping.OfficeIntegration.PowerPointInfo">
  <Version>Version1</Version>
  <RequiresSignIn>False</RequiresSignIn>
</EsriMapsInfo>
</file>

<file path=customXml/item436.xml><?xml version="1.0" encoding="utf-8"?>
<EsriMapsInfo xmlns="ESRI.ArcGIS.Mapping.OfficeIntegration.PowerPointInfo">
  <Version>Version1</Version>
  <RequiresSignIn>False</RequiresSignIn>
</EsriMapsInfo>
</file>

<file path=customXml/item437.xml><?xml version="1.0" encoding="utf-8"?>
<EsriMapsInfo xmlns="ESRI.ArcGIS.Mapping.OfficeIntegration.PowerPointInfo">
  <Version>Version1</Version>
  <RequiresSignIn>False</RequiresSignIn>
</EsriMapsInfo>
</file>

<file path=customXml/item438.xml><?xml version="1.0" encoding="utf-8"?>
<EsriMapsInfo xmlns="ESRI.ArcGIS.Mapping.OfficeIntegration.PowerPointInfo">
  <Version>Version1</Version>
  <RequiresSignIn>False</RequiresSignIn>
</EsriMapsInfo>
</file>

<file path=customXml/item439.xml><?xml version="1.0" encoding="utf-8"?>
<EsriMapsInfo xmlns="ESRI.ArcGIS.Mapping.OfficeIntegration.PowerPointInfo">
  <Version>Version1</Version>
  <RequiresSignIn>False</RequiresSignIn>
</EsriMapsInfo>
</file>

<file path=customXml/item44.xml><?xml version="1.0" encoding="utf-8"?>
<EsriMapsInfo xmlns="ESRI.ArcGIS.Mapping.OfficeIntegration.PowerPointInfo">
  <Version>Version1</Version>
  <RequiresSignIn>False</RequiresSignIn>
</EsriMapsInfo>
</file>

<file path=customXml/item440.xml><?xml version="1.0" encoding="utf-8"?>
<EsriMapsInfo xmlns="ESRI.ArcGIS.Mapping.OfficeIntegration.PowerPointInfo">
  <Version>Version1</Version>
  <RequiresSignIn>False</RequiresSignIn>
</EsriMapsInfo>
</file>

<file path=customXml/item441.xml><?xml version="1.0" encoding="utf-8"?>
<EsriMapsInfo xmlns="ESRI.ArcGIS.Mapping.OfficeIntegration.PowerPointInfo">
  <Version>Version1</Version>
  <RequiresSignIn>False</RequiresSignIn>
</EsriMapsInfo>
</file>

<file path=customXml/item442.xml><?xml version="1.0" encoding="utf-8"?>
<EsriMapsInfo xmlns="ESRI.ArcGIS.Mapping.OfficeIntegration.PowerPointInfo">
  <Version>Version1</Version>
  <RequiresSignIn>False</RequiresSignIn>
</EsriMapsInfo>
</file>

<file path=customXml/item443.xml><?xml version="1.0" encoding="utf-8"?>
<EsriMapsInfo xmlns="ESRI.ArcGIS.Mapping.OfficeIntegration.PowerPointInfo">
  <Version>Version1</Version>
  <RequiresSignIn>False</RequiresSignIn>
</EsriMapsInfo>
</file>

<file path=customXml/item444.xml><?xml version="1.0" encoding="utf-8"?>
<EsriMapsInfo xmlns="ESRI.ArcGIS.Mapping.OfficeIntegration.PowerPointInfo">
  <Version>Version1</Version>
  <RequiresSignIn>False</RequiresSignIn>
</EsriMapsInfo>
</file>

<file path=customXml/item445.xml><?xml version="1.0" encoding="utf-8"?>
<EsriMapsInfo xmlns="ESRI.ArcGIS.Mapping.OfficeIntegration.PowerPointInfo">
  <Version>Version1</Version>
  <RequiresSignIn>False</RequiresSignIn>
</EsriMapsInfo>
</file>

<file path=customXml/item446.xml><?xml version="1.0" encoding="utf-8"?>
<EsriMapsInfo xmlns="ESRI.ArcGIS.Mapping.OfficeIntegration.PowerPointInfo">
  <Version>Version1</Version>
  <RequiresSignIn>False</RequiresSignIn>
</EsriMapsInfo>
</file>

<file path=customXml/item447.xml><?xml version="1.0" encoding="utf-8"?>
<EsriMapsInfo xmlns="ESRI.ArcGIS.Mapping.OfficeIntegration.PowerPointInfo">
  <Version>Version1</Version>
  <RequiresSignIn>False</RequiresSignIn>
</EsriMapsInfo>
</file>

<file path=customXml/item448.xml><?xml version="1.0" encoding="utf-8"?>
<EsriMapsInfo xmlns="ESRI.ArcGIS.Mapping.OfficeIntegration.PowerPointInfo">
  <Version>Version1</Version>
  <RequiresSignIn>False</RequiresSignIn>
</EsriMapsInfo>
</file>

<file path=customXml/item449.xml><?xml version="1.0" encoding="utf-8"?>
<EsriMapsInfo xmlns="ESRI.ArcGIS.Mapping.OfficeIntegration.PowerPointInfo">
  <Version>Version1</Version>
  <RequiresSignIn>False</RequiresSignIn>
</EsriMapsInfo>
</file>

<file path=customXml/item45.xml><?xml version="1.0" encoding="utf-8"?>
<EsriMapsInfo xmlns="ESRI.ArcGIS.Mapping.OfficeIntegration.PowerPointInfo">
  <Version>Version1</Version>
  <RequiresSignIn>False</RequiresSignIn>
</EsriMapsInfo>
</file>

<file path=customXml/item450.xml><?xml version="1.0" encoding="utf-8"?>
<EsriMapsInfo xmlns="ESRI.ArcGIS.Mapping.OfficeIntegration.PowerPointInfo">
  <Version>Version1</Version>
  <RequiresSignIn>False</RequiresSignIn>
</EsriMapsInfo>
</file>

<file path=customXml/item451.xml><?xml version="1.0" encoding="utf-8"?>
<EsriMapsInfo xmlns="ESRI.ArcGIS.Mapping.OfficeIntegration.PowerPointInfo">
  <Version>Version1</Version>
  <RequiresSignIn>False</RequiresSignIn>
</EsriMapsInfo>
</file>

<file path=customXml/item452.xml><?xml version="1.0" encoding="utf-8"?>
<EsriMapsInfo xmlns="ESRI.ArcGIS.Mapping.OfficeIntegration.PowerPointInfo">
  <Version>Version1</Version>
  <RequiresSignIn>False</RequiresSignIn>
</EsriMapsInfo>
</file>

<file path=customXml/item453.xml><?xml version="1.0" encoding="utf-8"?>
<EsriMapsInfo xmlns="ESRI.ArcGIS.Mapping.OfficeIntegration.PowerPointInfo">
  <Version>Version1</Version>
  <RequiresSignIn>False</RequiresSignIn>
</EsriMapsInfo>
</file>

<file path=customXml/item454.xml><?xml version="1.0" encoding="utf-8"?>
<EsriMapsInfo xmlns="ESRI.ArcGIS.Mapping.OfficeIntegration.PowerPointInfo">
  <Version>Version1</Version>
  <RequiresSignIn>False</RequiresSignIn>
</EsriMapsInfo>
</file>

<file path=customXml/item455.xml><?xml version="1.0" encoding="utf-8"?>
<EsriMapsInfo xmlns="ESRI.ArcGIS.Mapping.OfficeIntegration.PowerPointInfo">
  <Version>Version1</Version>
  <RequiresSignIn>False</RequiresSignIn>
</EsriMapsInfo>
</file>

<file path=customXml/item456.xml><?xml version="1.0" encoding="utf-8"?>
<EsriMapsInfo xmlns="ESRI.ArcGIS.Mapping.OfficeIntegration.PowerPointInfo">
  <Version>Version1</Version>
  <RequiresSignIn>False</RequiresSignIn>
</EsriMapsInfo>
</file>

<file path=customXml/item457.xml><?xml version="1.0" encoding="utf-8"?>
<EsriMapsInfo xmlns="ESRI.ArcGIS.Mapping.OfficeIntegration.PowerPointInfo">
  <Version>Version1</Version>
  <RequiresSignIn>False</RequiresSignIn>
</EsriMapsInfo>
</file>

<file path=customXml/item458.xml><?xml version="1.0" encoding="utf-8"?>
<EsriMapsInfo xmlns="ESRI.ArcGIS.Mapping.OfficeIntegration.PowerPointInfo">
  <Version>Version1</Version>
  <RequiresSignIn>False</RequiresSignIn>
</EsriMapsInfo>
</file>

<file path=customXml/item459.xml><?xml version="1.0" encoding="utf-8"?>
<EsriMapsInfo xmlns="ESRI.ArcGIS.Mapping.OfficeIntegration.PowerPointInfo">
  <Version>Version1</Version>
  <RequiresSignIn>False</RequiresSignIn>
</EsriMapsInfo>
</file>

<file path=customXml/item46.xml><?xml version="1.0" encoding="utf-8"?>
<EsriMapsInfo xmlns="ESRI.ArcGIS.Mapping.OfficeIntegration.PowerPointInfo">
  <Version>Version1</Version>
  <RequiresSignIn>False</RequiresSignIn>
</EsriMapsInfo>
</file>

<file path=customXml/item460.xml><?xml version="1.0" encoding="utf-8"?>
<EsriMapsInfo xmlns="ESRI.ArcGIS.Mapping.OfficeIntegration.PowerPointInfo">
  <Version>Version1</Version>
  <RequiresSignIn>False</RequiresSignIn>
</EsriMapsInfo>
</file>

<file path=customXml/item461.xml><?xml version="1.0" encoding="utf-8"?>
<EsriMapsInfo xmlns="ESRI.ArcGIS.Mapping.OfficeIntegration.PowerPointInfo">
  <Version>Version1</Version>
  <RequiresSignIn>False</RequiresSignIn>
</EsriMapsInfo>
</file>

<file path=customXml/item462.xml><?xml version="1.0" encoding="utf-8"?>
<EsriMapsInfo xmlns="ESRI.ArcGIS.Mapping.OfficeIntegration.PowerPointInfo">
  <Version>Version1</Version>
  <RequiresSignIn>False</RequiresSignIn>
</EsriMapsInfo>
</file>

<file path=customXml/item463.xml><?xml version="1.0" encoding="utf-8"?>
<EsriMapsInfo xmlns="ESRI.ArcGIS.Mapping.OfficeIntegration.PowerPointInfo">
  <Version>Version1</Version>
  <RequiresSignIn>False</RequiresSignIn>
</EsriMapsInfo>
</file>

<file path=customXml/item464.xml><?xml version="1.0" encoding="utf-8"?>
<EsriMapsInfo xmlns="ESRI.ArcGIS.Mapping.OfficeIntegration.PowerPointInfo">
  <Version>Version1</Version>
  <RequiresSignIn>False</RequiresSignIn>
</EsriMapsInfo>
</file>

<file path=customXml/item465.xml><?xml version="1.0" encoding="utf-8"?>
<EsriMapsInfo xmlns="ESRI.ArcGIS.Mapping.OfficeIntegration.PowerPointInfo">
  <Version>Version1</Version>
  <RequiresSignIn>False</RequiresSignIn>
</EsriMapsInfo>
</file>

<file path=customXml/item466.xml><?xml version="1.0" encoding="utf-8"?>
<EsriMapsInfo xmlns="ESRI.ArcGIS.Mapping.OfficeIntegration.PowerPointInfo">
  <Version>Version1</Version>
  <RequiresSignIn>False</RequiresSignIn>
</EsriMapsInfo>
</file>

<file path=customXml/item467.xml><?xml version="1.0" encoding="utf-8"?>
<EsriMapsInfo xmlns="ESRI.ArcGIS.Mapping.OfficeIntegration.PowerPointInfo">
  <Version>Version1</Version>
  <RequiresSignIn>False</RequiresSignIn>
</EsriMapsInfo>
</file>

<file path=customXml/item468.xml><?xml version="1.0" encoding="utf-8"?>
<EsriMapsInfo xmlns="ESRI.ArcGIS.Mapping.OfficeIntegration.PowerPointInfo">
  <Version>Version1</Version>
  <RequiresSignIn>False</RequiresSignIn>
</EsriMapsInfo>
</file>

<file path=customXml/item469.xml><?xml version="1.0" encoding="utf-8"?>
<EsriMapsInfo xmlns="ESRI.ArcGIS.Mapping.OfficeIntegration.PowerPointInfo">
  <Version>Version1</Version>
  <RequiresSignIn>False</RequiresSignIn>
</EsriMapsInfo>
</file>

<file path=customXml/item47.xml><?xml version="1.0" encoding="utf-8"?>
<EsriMapsInfo xmlns="ESRI.ArcGIS.Mapping.OfficeIntegration.PowerPointInfo">
  <Version>Version1</Version>
  <RequiresSignIn>False</RequiresSignIn>
</EsriMapsInfo>
</file>

<file path=customXml/item470.xml><?xml version="1.0" encoding="utf-8"?>
<EsriMapsInfo xmlns="ESRI.ArcGIS.Mapping.OfficeIntegration.PowerPointInfo">
  <Version>Version1</Version>
  <RequiresSignIn>False</RequiresSignIn>
</EsriMapsInfo>
</file>

<file path=customXml/item471.xml><?xml version="1.0" encoding="utf-8"?>
<EsriMapsInfo xmlns="ESRI.ArcGIS.Mapping.OfficeIntegration.PowerPointInfo">
  <Version>Version1</Version>
  <RequiresSignIn>False</RequiresSignIn>
</EsriMapsInfo>
</file>

<file path=customXml/item472.xml><?xml version="1.0" encoding="utf-8"?>
<EsriMapsInfo xmlns="ESRI.ArcGIS.Mapping.OfficeIntegration.PowerPointInfo">
  <Version>Version1</Version>
  <RequiresSignIn>False</RequiresSignIn>
</EsriMapsInfo>
</file>

<file path=customXml/item473.xml><?xml version="1.0" encoding="utf-8"?>
<EsriMapsInfo xmlns="ESRI.ArcGIS.Mapping.OfficeIntegration.PowerPointInfo">
  <Version>Version1</Version>
  <RequiresSignIn>False</RequiresSignIn>
</EsriMapsInfo>
</file>

<file path=customXml/item474.xml><?xml version="1.0" encoding="utf-8"?>
<EsriMapsInfo xmlns="ESRI.ArcGIS.Mapping.OfficeIntegration.PowerPointInfo">
  <Version>Version1</Version>
  <RequiresSignIn>False</RequiresSignIn>
</EsriMapsInfo>
</file>

<file path=customXml/item475.xml><?xml version="1.0" encoding="utf-8"?>
<EsriMapsInfo xmlns="ESRI.ArcGIS.Mapping.OfficeIntegration.PowerPointInfo">
  <Version>Version1</Version>
  <RequiresSignIn>False</RequiresSignIn>
</EsriMapsInfo>
</file>

<file path=customXml/item476.xml><?xml version="1.0" encoding="utf-8"?>
<EsriMapsInfo xmlns="ESRI.ArcGIS.Mapping.OfficeIntegration.PowerPointInfo">
  <Version>Version1</Version>
  <RequiresSignIn>False</RequiresSignIn>
</EsriMapsInfo>
</file>

<file path=customXml/item477.xml><?xml version="1.0" encoding="utf-8"?>
<EsriMapsInfo xmlns="ESRI.ArcGIS.Mapping.OfficeIntegration.PowerPointInfo">
  <Version>Version1</Version>
  <RequiresSignIn>False</RequiresSignIn>
</EsriMapsInfo>
</file>

<file path=customXml/item478.xml><?xml version="1.0" encoding="utf-8"?>
<EsriMapsInfo xmlns="ESRI.ArcGIS.Mapping.OfficeIntegration.PowerPointInfo">
  <Version>Version1</Version>
  <RequiresSignIn>False</RequiresSignIn>
</EsriMapsInfo>
</file>

<file path=customXml/item479.xml><?xml version="1.0" encoding="utf-8"?>
<EsriMapsInfo xmlns="ESRI.ArcGIS.Mapping.OfficeIntegration.PowerPointInfo">
  <Version>Version1</Version>
  <RequiresSignIn>False</RequiresSignIn>
</EsriMapsInfo>
</file>

<file path=customXml/item48.xml><?xml version="1.0" encoding="utf-8"?>
<EsriMapsInfo xmlns="ESRI.ArcGIS.Mapping.OfficeIntegration.PowerPointInfo">
  <Version>Version1</Version>
  <RequiresSignIn>False</RequiresSignIn>
</EsriMapsInfo>
</file>

<file path=customXml/item480.xml><?xml version="1.0" encoding="utf-8"?>
<EsriMapsInfo xmlns="ESRI.ArcGIS.Mapping.OfficeIntegration.PowerPointInfo">
  <Version>Version1</Version>
  <RequiresSignIn>False</RequiresSignIn>
</EsriMapsInfo>
</file>

<file path=customXml/item481.xml><?xml version="1.0" encoding="utf-8"?>
<EsriMapsInfo xmlns="ESRI.ArcGIS.Mapping.OfficeIntegration.PowerPointInfo">
  <Version>Version1</Version>
  <RequiresSignIn>False</RequiresSignIn>
</EsriMapsInfo>
</file>

<file path=customXml/item482.xml><?xml version="1.0" encoding="utf-8"?>
<EsriMapsInfo xmlns="ESRI.ArcGIS.Mapping.OfficeIntegration.PowerPointInfo">
  <Version>Version1</Version>
  <RequiresSignIn>False</RequiresSignIn>
</EsriMapsInfo>
</file>

<file path=customXml/item483.xml><?xml version="1.0" encoding="utf-8"?>
<EsriMapsInfo xmlns="ESRI.ArcGIS.Mapping.OfficeIntegration.PowerPointInfo">
  <Version>Version1</Version>
  <RequiresSignIn>False</RequiresSignIn>
</EsriMapsInfo>
</file>

<file path=customXml/item484.xml><?xml version="1.0" encoding="utf-8"?>
<EsriMapsInfo xmlns="ESRI.ArcGIS.Mapping.OfficeIntegration.PowerPointInfo">
  <Version>Version1</Version>
  <RequiresSignIn>False</RequiresSignIn>
</EsriMapsInfo>
</file>

<file path=customXml/item485.xml><?xml version="1.0" encoding="utf-8"?>
<EsriMapsInfo xmlns="ESRI.ArcGIS.Mapping.OfficeIntegration.PowerPointInfo">
  <Version>Version1</Version>
  <RequiresSignIn>False</RequiresSignIn>
</EsriMapsInfo>
</file>

<file path=customXml/item486.xml><?xml version="1.0" encoding="utf-8"?>
<EsriMapsInfo xmlns="ESRI.ArcGIS.Mapping.OfficeIntegration.PowerPointInfo">
  <Version>Version1</Version>
  <RequiresSignIn>False</RequiresSignIn>
</EsriMapsInfo>
</file>

<file path=customXml/item487.xml><?xml version="1.0" encoding="utf-8"?>
<EsriMapsInfo xmlns="ESRI.ArcGIS.Mapping.OfficeIntegration.PowerPointInfo">
  <Version>Version1</Version>
  <RequiresSignIn>False</RequiresSignIn>
</EsriMapsInfo>
</file>

<file path=customXml/item488.xml><?xml version="1.0" encoding="utf-8"?>
<EsriMapsInfo xmlns="ESRI.ArcGIS.Mapping.OfficeIntegration.PowerPointInfo">
  <Version>Version1</Version>
  <RequiresSignIn>False</RequiresSignIn>
</EsriMapsInfo>
</file>

<file path=customXml/item489.xml><?xml version="1.0" encoding="utf-8"?>
<EsriMapsInfo xmlns="ESRI.ArcGIS.Mapping.OfficeIntegration.PowerPointInfo">
  <Version>Version1</Version>
  <RequiresSignIn>False</RequiresSignIn>
</EsriMapsInfo>
</file>

<file path=customXml/item49.xml><?xml version="1.0" encoding="utf-8"?>
<EsriMapsInfo xmlns="ESRI.ArcGIS.Mapping.OfficeIntegration.PowerPointInfo">
  <Version>Version1</Version>
  <RequiresSignIn>False</RequiresSignIn>
</EsriMapsInfo>
</file>

<file path=customXml/item490.xml><?xml version="1.0" encoding="utf-8"?>
<EsriMapsInfo xmlns="ESRI.ArcGIS.Mapping.OfficeIntegration.PowerPointInfo">
  <Version>Version1</Version>
  <RequiresSignIn>False</RequiresSignIn>
</EsriMapsInfo>
</file>

<file path=customXml/item491.xml><?xml version="1.0" encoding="utf-8"?>
<EsriMapsInfo xmlns="ESRI.ArcGIS.Mapping.OfficeIntegration.PowerPointInfo">
  <Version>Version1</Version>
  <RequiresSignIn>False</RequiresSignIn>
</EsriMapsInfo>
</file>

<file path=customXml/item492.xml><?xml version="1.0" encoding="utf-8"?>
<EsriMapsInfo xmlns="ESRI.ArcGIS.Mapping.OfficeIntegration.PowerPointInfo">
  <Version>Version1</Version>
  <RequiresSignIn>False</RequiresSignIn>
</EsriMapsInfo>
</file>

<file path=customXml/item493.xml><?xml version="1.0" encoding="utf-8"?>
<EsriMapsInfo xmlns="ESRI.ArcGIS.Mapping.OfficeIntegration.PowerPointInfo">
  <Version>Version1</Version>
  <RequiresSignIn>False</RequiresSignIn>
</EsriMapsInfo>
</file>

<file path=customXml/item494.xml><?xml version="1.0" encoding="utf-8"?>
<EsriMapsInfo xmlns="ESRI.ArcGIS.Mapping.OfficeIntegration.PowerPointInfo">
  <Version>Version1</Version>
  <RequiresSignIn>False</RequiresSignIn>
</EsriMapsInfo>
</file>

<file path=customXml/item495.xml><?xml version="1.0" encoding="utf-8"?>
<EsriMapsInfo xmlns="ESRI.ArcGIS.Mapping.OfficeIntegration.PowerPointInfo">
  <Version>Version1</Version>
  <RequiresSignIn>False</RequiresSignIn>
</EsriMapsInfo>
</file>

<file path=customXml/item496.xml><?xml version="1.0" encoding="utf-8"?>
<EsriMapsInfo xmlns="ESRI.ArcGIS.Mapping.OfficeIntegration.PowerPointInfo">
  <Version>Version1</Version>
  <RequiresSignIn>False</RequiresSignIn>
</EsriMapsInfo>
</file>

<file path=customXml/item497.xml><?xml version="1.0" encoding="utf-8"?>
<EsriMapsInfo xmlns="ESRI.ArcGIS.Mapping.OfficeIntegration.PowerPointInfo">
  <Version>Version1</Version>
  <RequiresSignIn>False</RequiresSignIn>
</EsriMapsInfo>
</file>

<file path=customXml/item498.xml><?xml version="1.0" encoding="utf-8"?>
<EsriMapsInfo xmlns="ESRI.ArcGIS.Mapping.OfficeIntegration.PowerPointInfo">
  <Version>Version1</Version>
  <RequiresSignIn>False</RequiresSignIn>
</EsriMapsInfo>
</file>

<file path=customXml/item499.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50.xml><?xml version="1.0" encoding="utf-8"?>
<EsriMapsInfo xmlns="ESRI.ArcGIS.Mapping.OfficeIntegration.PowerPointInfo">
  <Version>Version1</Version>
  <RequiresSignIn>False</RequiresSignIn>
</EsriMapsInfo>
</file>

<file path=customXml/item500.xml><?xml version="1.0" encoding="utf-8"?>
<EsriMapsInfo xmlns="ESRI.ArcGIS.Mapping.OfficeIntegration.PowerPointInfo">
  <Version>Version1</Version>
  <RequiresSignIn>False</RequiresSignIn>
</EsriMapsInfo>
</file>

<file path=customXml/item501.xml><?xml version="1.0" encoding="utf-8"?>
<EsriMapsInfo xmlns="ESRI.ArcGIS.Mapping.OfficeIntegration.PowerPointInfo">
  <Version>Version1</Version>
  <RequiresSignIn>False</RequiresSignIn>
</EsriMapsInfo>
</file>

<file path=customXml/item502.xml><?xml version="1.0" encoding="utf-8"?>
<EsriMapsInfo xmlns="ESRI.ArcGIS.Mapping.OfficeIntegration.PowerPointInfo">
  <Version>Version1</Version>
  <RequiresSignIn>False</RequiresSignIn>
</EsriMapsInfo>
</file>

<file path=customXml/item503.xml><?xml version="1.0" encoding="utf-8"?>
<EsriMapsInfo xmlns="ESRI.ArcGIS.Mapping.OfficeIntegration.PowerPointInfo">
  <Version>Version1</Version>
  <RequiresSignIn>False</RequiresSignIn>
</EsriMapsInfo>
</file>

<file path=customXml/item504.xml><?xml version="1.0" encoding="utf-8"?>
<EsriMapsInfo xmlns="ESRI.ArcGIS.Mapping.OfficeIntegration.PowerPointInfo">
  <Version>Version1</Version>
  <RequiresSignIn>False</RequiresSignIn>
</EsriMapsInfo>
</file>

<file path=customXml/item505.xml><?xml version="1.0" encoding="utf-8"?>
<EsriMapsInfo xmlns="ESRI.ArcGIS.Mapping.OfficeIntegration.PowerPointInfo">
  <Version>Version1</Version>
  <RequiresSignIn>False</RequiresSignIn>
</EsriMapsInfo>
</file>

<file path=customXml/item506.xml><?xml version="1.0" encoding="utf-8"?>
<EsriMapsInfo xmlns="ESRI.ArcGIS.Mapping.OfficeIntegration.PowerPointInfo">
  <Version>Version1</Version>
  <RequiresSignIn>False</RequiresSignIn>
</EsriMapsInfo>
</file>

<file path=customXml/item507.xml><?xml version="1.0" encoding="utf-8"?>
<EsriMapsInfo xmlns="ESRI.ArcGIS.Mapping.OfficeIntegration.PowerPointInfo">
  <Version>Version1</Version>
  <RequiresSignIn>False</RequiresSignIn>
</EsriMapsInfo>
</file>

<file path=customXml/item508.xml><?xml version="1.0" encoding="utf-8"?>
<EsriMapsInfo xmlns="ESRI.ArcGIS.Mapping.OfficeIntegration.PowerPointInfo">
  <Version>Version1</Version>
  <RequiresSignIn>False</RequiresSignIn>
</EsriMapsInfo>
</file>

<file path=customXml/item509.xml><?xml version="1.0" encoding="utf-8"?>
<EsriMapsInfo xmlns="ESRI.ArcGIS.Mapping.OfficeIntegration.PowerPointInfo">
  <Version>Version1</Version>
  <RequiresSignIn>False</RequiresSignIn>
</EsriMapsInfo>
</file>

<file path=customXml/item51.xml><?xml version="1.0" encoding="utf-8"?>
<EsriMapsInfo xmlns="ESRI.ArcGIS.Mapping.OfficeIntegration.PowerPointInfo">
  <Version>Version1</Version>
  <RequiresSignIn>False</RequiresSignIn>
</EsriMapsInfo>
</file>

<file path=customXml/item510.xml><?xml version="1.0" encoding="utf-8"?>
<EsriMapsInfo xmlns="ESRI.ArcGIS.Mapping.OfficeIntegration.PowerPointInfo">
  <Version>Version1</Version>
  <RequiresSignIn>False</RequiresSignIn>
</EsriMapsInfo>
</file>

<file path=customXml/item511.xml><?xml version="1.0" encoding="utf-8"?>
<EsriMapsInfo xmlns="ESRI.ArcGIS.Mapping.OfficeIntegration.PowerPointInfo">
  <Version>Version1</Version>
  <RequiresSignIn>False</RequiresSignIn>
</EsriMapsInfo>
</file>

<file path=customXml/item512.xml><?xml version="1.0" encoding="utf-8"?>
<EsriMapsInfo xmlns="ESRI.ArcGIS.Mapping.OfficeIntegration.PowerPointInfo">
  <Version>Version1</Version>
  <RequiresSignIn>False</RequiresSignIn>
</EsriMapsInfo>
</file>

<file path=customXml/item513.xml><?xml version="1.0" encoding="utf-8"?>
<EsriMapsInfo xmlns="ESRI.ArcGIS.Mapping.OfficeIntegration.PowerPointInfo">
  <Version>Version1</Version>
  <RequiresSignIn>False</RequiresSignIn>
</EsriMapsInfo>
</file>

<file path=customXml/item514.xml><?xml version="1.0" encoding="utf-8"?>
<EsriMapsInfo xmlns="ESRI.ArcGIS.Mapping.OfficeIntegration.PowerPointInfo">
  <Version>Version1</Version>
  <RequiresSignIn>False</RequiresSignIn>
</EsriMapsInfo>
</file>

<file path=customXml/item515.xml><?xml version="1.0" encoding="utf-8"?>
<EsriMapsInfo xmlns="ESRI.ArcGIS.Mapping.OfficeIntegration.PowerPointInfo">
  <Version>Version1</Version>
  <RequiresSignIn>False</RequiresSignIn>
</EsriMapsInfo>
</file>

<file path=customXml/item516.xml><?xml version="1.0" encoding="utf-8"?>
<EsriMapsInfo xmlns="ESRI.ArcGIS.Mapping.OfficeIntegration.PowerPointInfo">
  <Version>Version1</Version>
  <RequiresSignIn>False</RequiresSignIn>
</EsriMapsInfo>
</file>

<file path=customXml/item517.xml><?xml version="1.0" encoding="utf-8"?>
<EsriMapsInfo xmlns="ESRI.ArcGIS.Mapping.OfficeIntegration.PowerPointInfo">
  <Version>Version1</Version>
  <RequiresSignIn>False</RequiresSignIn>
</EsriMapsInfo>
</file>

<file path=customXml/item518.xml><?xml version="1.0" encoding="utf-8"?>
<EsriMapsInfo xmlns="ESRI.ArcGIS.Mapping.OfficeIntegration.PowerPointInfo">
  <Version>Version1</Version>
  <RequiresSignIn>False</RequiresSignIn>
</EsriMapsInfo>
</file>

<file path=customXml/item519.xml><?xml version="1.0" encoding="utf-8"?>
<EsriMapsInfo xmlns="ESRI.ArcGIS.Mapping.OfficeIntegration.PowerPointInfo">
  <Version>Version1</Version>
  <RequiresSignIn>False</RequiresSignIn>
</EsriMapsInfo>
</file>

<file path=customXml/item52.xml><?xml version="1.0" encoding="utf-8"?>
<EsriMapsInfo xmlns="ESRI.ArcGIS.Mapping.OfficeIntegration.PowerPointInfo">
  <Version>Version1</Version>
  <RequiresSignIn>False</RequiresSignIn>
</EsriMapsInfo>
</file>

<file path=customXml/item520.xml><?xml version="1.0" encoding="utf-8"?>
<EsriMapsInfo xmlns="ESRI.ArcGIS.Mapping.OfficeIntegration.PowerPointInfo">
  <Version>Version1</Version>
  <RequiresSignIn>False</RequiresSignIn>
</EsriMapsInfo>
</file>

<file path=customXml/item521.xml><?xml version="1.0" encoding="utf-8"?>
<EsriMapsInfo xmlns="ESRI.ArcGIS.Mapping.OfficeIntegration.PowerPointInfo">
  <Version>Version1</Version>
  <RequiresSignIn>False</RequiresSignIn>
</EsriMapsInfo>
</file>

<file path=customXml/item522.xml><?xml version="1.0" encoding="utf-8"?>
<EsriMapsInfo xmlns="ESRI.ArcGIS.Mapping.OfficeIntegration.PowerPointInfo">
  <Version>Version1</Version>
  <RequiresSignIn>False</RequiresSignIn>
</EsriMapsInfo>
</file>

<file path=customXml/item523.xml><?xml version="1.0" encoding="utf-8"?>
<EsriMapsInfo xmlns="ESRI.ArcGIS.Mapping.OfficeIntegration.PowerPointInfo">
  <Version>Version1</Version>
  <RequiresSignIn>False</RequiresSignIn>
</EsriMapsInfo>
</file>

<file path=customXml/item524.xml><?xml version="1.0" encoding="utf-8"?>
<EsriMapsInfo xmlns="ESRI.ArcGIS.Mapping.OfficeIntegration.PowerPointInfo">
  <Version>Version1</Version>
  <RequiresSignIn>False</RequiresSignIn>
</EsriMapsInfo>
</file>

<file path=customXml/item525.xml><?xml version="1.0" encoding="utf-8"?>
<EsriMapsInfo xmlns="ESRI.ArcGIS.Mapping.OfficeIntegration.PowerPointInfo">
  <Version>Version1</Version>
  <RequiresSignIn>False</RequiresSignIn>
</EsriMapsInfo>
</file>

<file path=customXml/item526.xml><?xml version="1.0" encoding="utf-8"?>
<EsriMapsInfo xmlns="ESRI.ArcGIS.Mapping.OfficeIntegration.PowerPointInfo">
  <Version>Version1</Version>
  <RequiresSignIn>False</RequiresSignIn>
</EsriMapsInfo>
</file>

<file path=customXml/item527.xml><?xml version="1.0" encoding="utf-8"?>
<EsriMapsInfo xmlns="ESRI.ArcGIS.Mapping.OfficeIntegration.PowerPointInfo">
  <Version>Version1</Version>
  <RequiresSignIn>False</RequiresSignIn>
</EsriMapsInfo>
</file>

<file path=customXml/item528.xml><?xml version="1.0" encoding="utf-8"?>
<EsriMapsInfo xmlns="ESRI.ArcGIS.Mapping.OfficeIntegration.PowerPointInfo">
  <Version>Version1</Version>
  <RequiresSignIn>False</RequiresSignIn>
</EsriMapsInfo>
</file>

<file path=customXml/item529.xml><?xml version="1.0" encoding="utf-8"?>
<EsriMapsInfo xmlns="ESRI.ArcGIS.Mapping.OfficeIntegration.PowerPointInfo">
  <Version>Version1</Version>
  <RequiresSignIn>False</RequiresSignIn>
</EsriMapsInfo>
</file>

<file path=customXml/item53.xml><?xml version="1.0" encoding="utf-8"?>
<EsriMapsInfo xmlns="ESRI.ArcGIS.Mapping.OfficeIntegration.PowerPointInfo">
  <Version>Version1</Version>
  <RequiresSignIn>False</RequiresSignIn>
</EsriMapsInfo>
</file>

<file path=customXml/item530.xml><?xml version="1.0" encoding="utf-8"?>
<EsriMapsInfo xmlns="ESRI.ArcGIS.Mapping.OfficeIntegration.PowerPointInfo">
  <Version>Version1</Version>
  <RequiresSignIn>False</RequiresSignIn>
</EsriMapsInfo>
</file>

<file path=customXml/item531.xml><?xml version="1.0" encoding="utf-8"?>
<EsriMapsInfo xmlns="ESRI.ArcGIS.Mapping.OfficeIntegration.PowerPointInfo">
  <Version>Version1</Version>
  <RequiresSignIn>False</RequiresSignIn>
</EsriMapsInfo>
</file>

<file path=customXml/item532.xml><?xml version="1.0" encoding="utf-8"?>
<EsriMapsInfo xmlns="ESRI.ArcGIS.Mapping.OfficeIntegration.PowerPointInfo">
  <Version>Version1</Version>
  <RequiresSignIn>False</RequiresSignIn>
</EsriMapsInfo>
</file>

<file path=customXml/item533.xml><?xml version="1.0" encoding="utf-8"?>
<EsriMapsInfo xmlns="ESRI.ArcGIS.Mapping.OfficeIntegration.PowerPointInfo">
  <Version>Version1</Version>
  <RequiresSignIn>False</RequiresSignIn>
</EsriMapsInfo>
</file>

<file path=customXml/item534.xml><?xml version="1.0" encoding="utf-8"?>
<EsriMapsInfo xmlns="ESRI.ArcGIS.Mapping.OfficeIntegration.PowerPointInfo">
  <Version>Version1</Version>
  <RequiresSignIn>False</RequiresSignIn>
</EsriMapsInfo>
</file>

<file path=customXml/item535.xml><?xml version="1.0" encoding="utf-8"?>
<EsriMapsInfo xmlns="ESRI.ArcGIS.Mapping.OfficeIntegration.PowerPointInfo">
  <Version>Version1</Version>
  <RequiresSignIn>False</RequiresSignIn>
</EsriMapsInfo>
</file>

<file path=customXml/item536.xml><?xml version="1.0" encoding="utf-8"?>
<EsriMapsInfo xmlns="ESRI.ArcGIS.Mapping.OfficeIntegration.PowerPointInfo">
  <Version>Version1</Version>
  <RequiresSignIn>False</RequiresSignIn>
</EsriMapsInfo>
</file>

<file path=customXml/item537.xml><?xml version="1.0" encoding="utf-8"?>
<EsriMapsInfo xmlns="ESRI.ArcGIS.Mapping.OfficeIntegration.PowerPointInfo">
  <Version>Version1</Version>
  <RequiresSignIn>False</RequiresSignIn>
</EsriMapsInfo>
</file>

<file path=customXml/item538.xml><?xml version="1.0" encoding="utf-8"?>
<EsriMapsInfo xmlns="ESRI.ArcGIS.Mapping.OfficeIntegration.PowerPointInfo">
  <Version>Version1</Version>
  <RequiresSignIn>False</RequiresSignIn>
</EsriMapsInfo>
</file>

<file path=customXml/item539.xml><?xml version="1.0" encoding="utf-8"?>
<EsriMapsInfo xmlns="ESRI.ArcGIS.Mapping.OfficeIntegration.PowerPointInfo">
  <Version>Version1</Version>
  <RequiresSignIn>False</RequiresSignIn>
</EsriMapsInfo>
</file>

<file path=customXml/item54.xml><?xml version="1.0" encoding="utf-8"?>
<EsriMapsInfo xmlns="ESRI.ArcGIS.Mapping.OfficeIntegration.PowerPointInfo">
  <Version>Version1</Version>
  <RequiresSignIn>False</RequiresSignIn>
</EsriMapsInfo>
</file>

<file path=customXml/item540.xml><?xml version="1.0" encoding="utf-8"?>
<EsriMapsInfo xmlns="ESRI.ArcGIS.Mapping.OfficeIntegration.PowerPointInfo">
  <Version>Version1</Version>
  <RequiresSignIn>False</RequiresSignIn>
</EsriMapsInfo>
</file>

<file path=customXml/item541.xml><?xml version="1.0" encoding="utf-8"?>
<EsriMapsInfo xmlns="ESRI.ArcGIS.Mapping.OfficeIntegration.PowerPointInfo">
  <Version>Version1</Version>
  <RequiresSignIn>False</RequiresSignIn>
</EsriMapsInfo>
</file>

<file path=customXml/item542.xml><?xml version="1.0" encoding="utf-8"?>
<EsriMapsInfo xmlns="ESRI.ArcGIS.Mapping.OfficeIntegration.PowerPointInfo">
  <Version>Version1</Version>
  <RequiresSignIn>False</RequiresSignIn>
</EsriMapsInfo>
</file>

<file path=customXml/item543.xml><?xml version="1.0" encoding="utf-8"?>
<EsriMapsInfo xmlns="ESRI.ArcGIS.Mapping.OfficeIntegration.PowerPointInfo">
  <Version>Version1</Version>
  <RequiresSignIn>False</RequiresSignIn>
</EsriMapsInfo>
</file>

<file path=customXml/item544.xml><?xml version="1.0" encoding="utf-8"?>
<EsriMapsInfo xmlns="ESRI.ArcGIS.Mapping.OfficeIntegration.PowerPointInfo">
  <Version>Version1</Version>
  <RequiresSignIn>False</RequiresSignIn>
</EsriMapsInfo>
</file>

<file path=customXml/item545.xml><?xml version="1.0" encoding="utf-8"?>
<EsriMapsInfo xmlns="ESRI.ArcGIS.Mapping.OfficeIntegration.PowerPointInfo">
  <Version>Version1</Version>
  <RequiresSignIn>False</RequiresSignIn>
</EsriMapsInfo>
</file>

<file path=customXml/item546.xml><?xml version="1.0" encoding="utf-8"?>
<EsriMapsInfo xmlns="ESRI.ArcGIS.Mapping.OfficeIntegration.PowerPointInfo">
  <Version>Version1</Version>
  <RequiresSignIn>False</RequiresSignIn>
</EsriMapsInfo>
</file>

<file path=customXml/item547.xml><?xml version="1.0" encoding="utf-8"?>
<EsriMapsInfo xmlns="ESRI.ArcGIS.Mapping.OfficeIntegration.PowerPointInfo">
  <Version>Version1</Version>
  <RequiresSignIn>False</RequiresSignIn>
</EsriMapsInfo>
</file>

<file path=customXml/item548.xml><?xml version="1.0" encoding="utf-8"?>
<EsriMapsInfo xmlns="ESRI.ArcGIS.Mapping.OfficeIntegration.PowerPointInfo">
  <Version>Version1</Version>
  <RequiresSignIn>False</RequiresSignIn>
</EsriMapsInfo>
</file>

<file path=customXml/item549.xml><?xml version="1.0" encoding="utf-8"?>
<EsriMapsInfo xmlns="ESRI.ArcGIS.Mapping.OfficeIntegration.PowerPointInfo">
  <Version>Version1</Version>
  <RequiresSignIn>False</RequiresSignIn>
</EsriMapsInfo>
</file>

<file path=customXml/item55.xml><?xml version="1.0" encoding="utf-8"?>
<EsriMapsInfo xmlns="ESRI.ArcGIS.Mapping.OfficeIntegration.PowerPointInfo">
  <Version>Version1</Version>
  <RequiresSignIn>False</RequiresSignIn>
</EsriMapsInfo>
</file>

<file path=customXml/item550.xml><?xml version="1.0" encoding="utf-8"?>
<EsriMapsInfo xmlns="ESRI.ArcGIS.Mapping.OfficeIntegration.PowerPointInfo">
  <Version>Version1</Version>
  <RequiresSignIn>False</RequiresSignIn>
</EsriMapsInfo>
</file>

<file path=customXml/item551.xml><?xml version="1.0" encoding="utf-8"?>
<EsriMapsInfo xmlns="ESRI.ArcGIS.Mapping.OfficeIntegration.PowerPointInfo">
  <Version>Version1</Version>
  <RequiresSignIn>False</RequiresSignIn>
</EsriMapsInfo>
</file>

<file path=customXml/item552.xml><?xml version="1.0" encoding="utf-8"?>
<EsriMapsInfo xmlns="ESRI.ArcGIS.Mapping.OfficeIntegration.PowerPointInfo">
  <Version>Version1</Version>
  <RequiresSignIn>False</RequiresSignIn>
</EsriMapsInfo>
</file>

<file path=customXml/item553.xml><?xml version="1.0" encoding="utf-8"?>
<EsriMapsInfo xmlns="ESRI.ArcGIS.Mapping.OfficeIntegration.PowerPointInfo">
  <Version>Version1</Version>
  <RequiresSignIn>False</RequiresSignIn>
</EsriMapsInfo>
</file>

<file path=customXml/item554.xml><?xml version="1.0" encoding="utf-8"?>
<EsriMapsInfo xmlns="ESRI.ArcGIS.Mapping.OfficeIntegration.PowerPointInfo">
  <Version>Version1</Version>
  <RequiresSignIn>False</RequiresSignIn>
</EsriMapsInfo>
</file>

<file path=customXml/item555.xml><?xml version="1.0" encoding="utf-8"?>
<EsriMapsInfo xmlns="ESRI.ArcGIS.Mapping.OfficeIntegration.PowerPointInfo">
  <Version>Version1</Version>
  <RequiresSignIn>False</RequiresSignIn>
</EsriMapsInfo>
</file>

<file path=customXml/item556.xml><?xml version="1.0" encoding="utf-8"?>
<EsriMapsInfo xmlns="ESRI.ArcGIS.Mapping.OfficeIntegration.PowerPointInfo">
  <Version>Version1</Version>
  <RequiresSignIn>False</RequiresSignIn>
</EsriMapsInfo>
</file>

<file path=customXml/item557.xml><?xml version="1.0" encoding="utf-8"?>
<EsriMapsInfo xmlns="ESRI.ArcGIS.Mapping.OfficeIntegration.PowerPointInfo">
  <Version>Version1</Version>
  <RequiresSignIn>False</RequiresSignIn>
</EsriMapsInfo>
</file>

<file path=customXml/item558.xml><?xml version="1.0" encoding="utf-8"?>
<EsriMapsInfo xmlns="ESRI.ArcGIS.Mapping.OfficeIntegration.PowerPointInfo">
  <Version>Version1</Version>
  <RequiresSignIn>False</RequiresSignIn>
</EsriMapsInfo>
</file>

<file path=customXml/item559.xml><?xml version="1.0" encoding="utf-8"?>
<EsriMapsInfo xmlns="ESRI.ArcGIS.Mapping.OfficeIntegration.PowerPointInfo">
  <Version>Version1</Version>
  <RequiresSignIn>False</RequiresSignIn>
</EsriMapsInfo>
</file>

<file path=customXml/item56.xml><?xml version="1.0" encoding="utf-8"?>
<EsriMapsInfo xmlns="ESRI.ArcGIS.Mapping.OfficeIntegration.PowerPointInfo">
  <Version>Version1</Version>
  <RequiresSignIn>False</RequiresSignIn>
</EsriMapsInfo>
</file>

<file path=customXml/item560.xml><?xml version="1.0" encoding="utf-8"?>
<EsriMapsInfo xmlns="ESRI.ArcGIS.Mapping.OfficeIntegration.PowerPointInfo">
  <Version>Version1</Version>
  <RequiresSignIn>False</RequiresSignIn>
</EsriMapsInfo>
</file>

<file path=customXml/item561.xml><?xml version="1.0" encoding="utf-8"?>
<EsriMapsInfo xmlns="ESRI.ArcGIS.Mapping.OfficeIntegration.PowerPointInfo">
  <Version>Version1</Version>
  <RequiresSignIn>False</RequiresSignIn>
</EsriMapsInfo>
</file>

<file path=customXml/item562.xml><?xml version="1.0" encoding="utf-8"?>
<EsriMapsInfo xmlns="ESRI.ArcGIS.Mapping.OfficeIntegration.PowerPointInfo">
  <Version>Version1</Version>
  <RequiresSignIn>False</RequiresSignIn>
</EsriMapsInfo>
</file>

<file path=customXml/item563.xml><?xml version="1.0" encoding="utf-8"?>
<EsriMapsInfo xmlns="ESRI.ArcGIS.Mapping.OfficeIntegration.PowerPointInfo">
  <Version>Version1</Version>
  <RequiresSignIn>False</RequiresSignIn>
</EsriMapsInfo>
</file>

<file path=customXml/item564.xml><?xml version="1.0" encoding="utf-8"?>
<EsriMapsInfo xmlns="ESRI.ArcGIS.Mapping.OfficeIntegration.PowerPointInfo">
  <Version>Version1</Version>
  <RequiresSignIn>False</RequiresSignIn>
</EsriMapsInfo>
</file>

<file path=customXml/item565.xml><?xml version="1.0" encoding="utf-8"?>
<EsriMapsInfo xmlns="ESRI.ArcGIS.Mapping.OfficeIntegration.PowerPointInfo">
  <Version>Version1</Version>
  <RequiresSignIn>False</RequiresSignIn>
</EsriMapsInfo>
</file>

<file path=customXml/item566.xml><?xml version="1.0" encoding="utf-8"?>
<EsriMapsInfo xmlns="ESRI.ArcGIS.Mapping.OfficeIntegration.PowerPointInfo">
  <Version>Version1</Version>
  <RequiresSignIn>False</RequiresSignIn>
</EsriMapsInfo>
</file>

<file path=customXml/item567.xml><?xml version="1.0" encoding="utf-8"?>
<EsriMapsInfo xmlns="ESRI.ArcGIS.Mapping.OfficeIntegration.PowerPointInfo">
  <Version>Version1</Version>
  <RequiresSignIn>False</RequiresSignIn>
</EsriMapsInfo>
</file>

<file path=customXml/item568.xml><?xml version="1.0" encoding="utf-8"?>
<EsriMapsInfo xmlns="ESRI.ArcGIS.Mapping.OfficeIntegration.PowerPointInfo">
  <Version>Version1</Version>
  <RequiresSignIn>False</RequiresSignIn>
</EsriMapsInfo>
</file>

<file path=customXml/item569.xml><?xml version="1.0" encoding="utf-8"?>
<EsriMapsInfo xmlns="ESRI.ArcGIS.Mapping.OfficeIntegration.PowerPointInfo">
  <Version>Version1</Version>
  <RequiresSignIn>False</RequiresSignIn>
</EsriMapsInfo>
</file>

<file path=customXml/item57.xml><?xml version="1.0" encoding="utf-8"?>
<EsriMapsInfo xmlns="ESRI.ArcGIS.Mapping.OfficeIntegration.PowerPointInfo">
  <Version>Version1</Version>
  <RequiresSignIn>False</RequiresSignIn>
</EsriMapsInfo>
</file>

<file path=customXml/item570.xml><?xml version="1.0" encoding="utf-8"?>
<EsriMapsInfo xmlns="ESRI.ArcGIS.Mapping.OfficeIntegration.PowerPointInfo">
  <Version>Version1</Version>
  <RequiresSignIn>False</RequiresSignIn>
</EsriMapsInfo>
</file>

<file path=customXml/item571.xml><?xml version="1.0" encoding="utf-8"?>
<EsriMapsInfo xmlns="ESRI.ArcGIS.Mapping.OfficeIntegration.PowerPointInfo">
  <Version>Version1</Version>
  <RequiresSignIn>False</RequiresSignIn>
</EsriMapsInfo>
</file>

<file path=customXml/item572.xml><?xml version="1.0" encoding="utf-8"?>
<EsriMapsInfo xmlns="ESRI.ArcGIS.Mapping.OfficeIntegration.PowerPointInfo">
  <Version>Version1</Version>
  <RequiresSignIn>False</RequiresSignIn>
</EsriMapsInfo>
</file>

<file path=customXml/item573.xml><?xml version="1.0" encoding="utf-8"?>
<EsriMapsInfo xmlns="ESRI.ArcGIS.Mapping.OfficeIntegration.PowerPointInfo">
  <Version>Version1</Version>
  <RequiresSignIn>False</RequiresSignIn>
</EsriMapsInfo>
</file>

<file path=customXml/item574.xml><?xml version="1.0" encoding="utf-8"?>
<EsriMapsInfo xmlns="ESRI.ArcGIS.Mapping.OfficeIntegration.PowerPointInfo">
  <Version>Version1</Version>
  <RequiresSignIn>False</RequiresSignIn>
</EsriMapsInfo>
</file>

<file path=customXml/item575.xml><?xml version="1.0" encoding="utf-8"?>
<EsriMapsInfo xmlns="ESRI.ArcGIS.Mapping.OfficeIntegration.PowerPointInfo">
  <Version>Version1</Version>
  <RequiresSignIn>False</RequiresSignIn>
</EsriMapsInfo>
</file>

<file path=customXml/item576.xml><?xml version="1.0" encoding="utf-8"?>
<EsriMapsInfo xmlns="ESRI.ArcGIS.Mapping.OfficeIntegration.PowerPointInfo">
  <Version>Version1</Version>
  <RequiresSignIn>False</RequiresSignIn>
</EsriMapsInfo>
</file>

<file path=customXml/item577.xml><?xml version="1.0" encoding="utf-8"?>
<EsriMapsInfo xmlns="ESRI.ArcGIS.Mapping.OfficeIntegration.PowerPointInfo">
  <Version>Version1</Version>
  <RequiresSignIn>False</RequiresSignIn>
</EsriMapsInfo>
</file>

<file path=customXml/item578.xml><?xml version="1.0" encoding="utf-8"?>
<EsriMapsInfo xmlns="ESRI.ArcGIS.Mapping.OfficeIntegration.PowerPointInfo">
  <Version>Version1</Version>
  <RequiresSignIn>False</RequiresSignIn>
</EsriMapsInfo>
</file>

<file path=customXml/item579.xml><?xml version="1.0" encoding="utf-8"?>
<EsriMapsInfo xmlns="ESRI.ArcGIS.Mapping.OfficeIntegration.PowerPointInfo">
  <Version>Version1</Version>
  <RequiresSignIn>False</RequiresSignIn>
</EsriMapsInfo>
</file>

<file path=customXml/item58.xml><?xml version="1.0" encoding="utf-8"?>
<EsriMapsInfo xmlns="ESRI.ArcGIS.Mapping.OfficeIntegration.PowerPointInfo">
  <Version>Version1</Version>
  <RequiresSignIn>False</RequiresSignIn>
</EsriMapsInfo>
</file>

<file path=customXml/item580.xml><?xml version="1.0" encoding="utf-8"?>
<EsriMapsInfo xmlns="ESRI.ArcGIS.Mapping.OfficeIntegration.PowerPointInfo">
  <Version>Version1</Version>
  <RequiresSignIn>False</RequiresSignIn>
</EsriMapsInfo>
</file>

<file path=customXml/item581.xml><?xml version="1.0" encoding="utf-8"?>
<EsriMapsInfo xmlns="ESRI.ArcGIS.Mapping.OfficeIntegration.PowerPointInfo">
  <Version>Version1</Version>
  <RequiresSignIn>False</RequiresSignIn>
</EsriMapsInfo>
</file>

<file path=customXml/item582.xml><?xml version="1.0" encoding="utf-8"?>
<EsriMapsInfo xmlns="ESRI.ArcGIS.Mapping.OfficeIntegration.PowerPointInfo">
  <Version>Version1</Version>
  <RequiresSignIn>False</RequiresSignIn>
</EsriMapsInfo>
</file>

<file path=customXml/item583.xml><?xml version="1.0" encoding="utf-8"?>
<EsriMapsInfo xmlns="ESRI.ArcGIS.Mapping.OfficeIntegration.PowerPointInfo">
  <Version>Version1</Version>
  <RequiresSignIn>False</RequiresSignIn>
</EsriMapsInfo>
</file>

<file path=customXml/item584.xml><?xml version="1.0" encoding="utf-8"?>
<EsriMapsInfo xmlns="ESRI.ArcGIS.Mapping.OfficeIntegration.PowerPointInfo">
  <Version>Version1</Version>
  <RequiresSignIn>False</RequiresSignIn>
</EsriMapsInfo>
</file>

<file path=customXml/item585.xml><?xml version="1.0" encoding="utf-8"?>
<EsriMapsInfo xmlns="ESRI.ArcGIS.Mapping.OfficeIntegration.PowerPointInfo">
  <Version>Version1</Version>
  <RequiresSignIn>False</RequiresSignIn>
</EsriMapsInfo>
</file>

<file path=customXml/item586.xml><?xml version="1.0" encoding="utf-8"?>
<EsriMapsInfo xmlns="ESRI.ArcGIS.Mapping.OfficeIntegration.PowerPointInfo">
  <Version>Version1</Version>
  <RequiresSignIn>False</RequiresSignIn>
</EsriMapsInfo>
</file>

<file path=customXml/item587.xml><?xml version="1.0" encoding="utf-8"?>
<EsriMapsInfo xmlns="ESRI.ArcGIS.Mapping.OfficeIntegration.PowerPointInfo">
  <Version>Version1</Version>
  <RequiresSignIn>False</RequiresSignIn>
</EsriMapsInfo>
</file>

<file path=customXml/item588.xml><?xml version="1.0" encoding="utf-8"?>
<EsriMapsInfo xmlns="ESRI.ArcGIS.Mapping.OfficeIntegration.PowerPointInfo">
  <Version>Version1</Version>
  <RequiresSignIn>False</RequiresSignIn>
</EsriMapsInfo>
</file>

<file path=customXml/item589.xml><?xml version="1.0" encoding="utf-8"?>
<EsriMapsInfo xmlns="ESRI.ArcGIS.Mapping.OfficeIntegration.PowerPointInfo">
  <Version>Version1</Version>
  <RequiresSignIn>False</RequiresSignIn>
</EsriMapsInfo>
</file>

<file path=customXml/item59.xml><?xml version="1.0" encoding="utf-8"?>
<EsriMapsInfo xmlns="ESRI.ArcGIS.Mapping.OfficeIntegration.PowerPointInfo">
  <Version>Version1</Version>
  <RequiresSignIn>False</RequiresSignIn>
</EsriMapsInfo>
</file>

<file path=customXml/item590.xml><?xml version="1.0" encoding="utf-8"?>
<EsriMapsInfo xmlns="ESRI.ArcGIS.Mapping.OfficeIntegration.PowerPointInfo">
  <Version>Version1</Version>
  <RequiresSignIn>False</RequiresSignIn>
</EsriMapsInfo>
</file>

<file path=customXml/item591.xml><?xml version="1.0" encoding="utf-8"?>
<EsriMapsInfo xmlns="ESRI.ArcGIS.Mapping.OfficeIntegration.PowerPointInfo">
  <Version>Version1</Version>
  <RequiresSignIn>False</RequiresSignIn>
</EsriMapsInfo>
</file>

<file path=customXml/item592.xml><?xml version="1.0" encoding="utf-8"?>
<EsriMapsInfo xmlns="ESRI.ArcGIS.Mapping.OfficeIntegration.PowerPointInfo">
  <Version>Version1</Version>
  <RequiresSignIn>False</RequiresSignIn>
</EsriMapsInfo>
</file>

<file path=customXml/item593.xml><?xml version="1.0" encoding="utf-8"?>
<EsriMapsInfo xmlns="ESRI.ArcGIS.Mapping.OfficeIntegration.PowerPointInfo">
  <Version>Version1</Version>
  <RequiresSignIn>False</RequiresSignIn>
</EsriMapsInfo>
</file>

<file path=customXml/item594.xml><?xml version="1.0" encoding="utf-8"?>
<EsriMapsInfo xmlns="ESRI.ArcGIS.Mapping.OfficeIntegration.PowerPointInfo">
  <Version>Version1</Version>
  <RequiresSignIn>False</RequiresSignIn>
</EsriMapsInfo>
</file>

<file path=customXml/item595.xml><?xml version="1.0" encoding="utf-8"?>
<EsriMapsInfo xmlns="ESRI.ArcGIS.Mapping.OfficeIntegration.PowerPointInfo">
  <Version>Version1</Version>
  <RequiresSignIn>False</RequiresSignIn>
</EsriMapsInfo>
</file>

<file path=customXml/item596.xml><?xml version="1.0" encoding="utf-8"?>
<EsriMapsInfo xmlns="ESRI.ArcGIS.Mapping.OfficeIntegration.PowerPointInfo">
  <Version>Version1</Version>
  <RequiresSignIn>False</RequiresSignIn>
</EsriMapsInfo>
</file>

<file path=customXml/item597.xml><?xml version="1.0" encoding="utf-8"?>
<EsriMapsInfo xmlns="ESRI.ArcGIS.Mapping.OfficeIntegration.PowerPointInfo">
  <Version>Version1</Version>
  <RequiresSignIn>False</RequiresSignIn>
</EsriMapsInfo>
</file>

<file path=customXml/item598.xml><?xml version="1.0" encoding="utf-8"?>
<EsriMapsInfo xmlns="ESRI.ArcGIS.Mapping.OfficeIntegration.PowerPointInfo">
  <Version>Version1</Version>
  <RequiresSignIn>False</RequiresSignIn>
</EsriMapsInfo>
</file>

<file path=customXml/item599.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60.xml><?xml version="1.0" encoding="utf-8"?>
<EsriMapsInfo xmlns="ESRI.ArcGIS.Mapping.OfficeIntegration.PowerPointInfo">
  <Version>Version1</Version>
  <RequiresSignIn>False</RequiresSignIn>
</EsriMapsInfo>
</file>

<file path=customXml/item600.xml><?xml version="1.0" encoding="utf-8"?>
<EsriMapsInfo xmlns="ESRI.ArcGIS.Mapping.OfficeIntegration.PowerPointInfo">
  <Version>Version1</Version>
  <RequiresSignIn>False</RequiresSignIn>
</EsriMapsInfo>
</file>

<file path=customXml/item601.xml><?xml version="1.0" encoding="utf-8"?>
<EsriMapsInfo xmlns="ESRI.ArcGIS.Mapping.OfficeIntegration.PowerPointInfo">
  <Version>Version1</Version>
  <RequiresSignIn>False</RequiresSignIn>
</EsriMapsInfo>
</file>

<file path=customXml/item602.xml><?xml version="1.0" encoding="utf-8"?>
<EsriMapsInfo xmlns="ESRI.ArcGIS.Mapping.OfficeIntegration.PowerPointInfo">
  <Version>Version1</Version>
  <RequiresSignIn>False</RequiresSignIn>
</EsriMapsInfo>
</file>

<file path=customXml/item603.xml><?xml version="1.0" encoding="utf-8"?>
<EsriMapsInfo xmlns="ESRI.ArcGIS.Mapping.OfficeIntegration.PowerPointInfo">
  <Version>Version1</Version>
  <RequiresSignIn>False</RequiresSignIn>
</EsriMapsInfo>
</file>

<file path=customXml/item604.xml><?xml version="1.0" encoding="utf-8"?>
<EsriMapsInfo xmlns="ESRI.ArcGIS.Mapping.OfficeIntegration.PowerPointInfo">
  <Version>Version1</Version>
  <RequiresSignIn>False</RequiresSignIn>
</EsriMapsInfo>
</file>

<file path=customXml/item605.xml><?xml version="1.0" encoding="utf-8"?>
<EsriMapsInfo xmlns="ESRI.ArcGIS.Mapping.OfficeIntegration.PowerPointInfo">
  <Version>Version1</Version>
  <RequiresSignIn>False</RequiresSignIn>
</EsriMapsInfo>
</file>

<file path=customXml/item606.xml><?xml version="1.0" encoding="utf-8"?>
<EsriMapsInfo xmlns="ESRI.ArcGIS.Mapping.OfficeIntegration.PowerPointInfo">
  <Version>Version1</Version>
  <RequiresSignIn>False</RequiresSignIn>
</EsriMapsInfo>
</file>

<file path=customXml/item607.xml><?xml version="1.0" encoding="utf-8"?>
<EsriMapsInfo xmlns="ESRI.ArcGIS.Mapping.OfficeIntegration.PowerPointInfo">
  <Version>Version1</Version>
  <RequiresSignIn>False</RequiresSignIn>
</EsriMapsInfo>
</file>

<file path=customXml/item608.xml><?xml version="1.0" encoding="utf-8"?>
<EsriMapsInfo xmlns="ESRI.ArcGIS.Mapping.OfficeIntegration.PowerPointInfo">
  <Version>Version1</Version>
  <RequiresSignIn>False</RequiresSignIn>
</EsriMapsInfo>
</file>

<file path=customXml/item609.xml><?xml version="1.0" encoding="utf-8"?>
<EsriMapsInfo xmlns="ESRI.ArcGIS.Mapping.OfficeIntegration.PowerPointInfo">
  <Version>Version1</Version>
  <RequiresSignIn>False</RequiresSignIn>
</EsriMapsInfo>
</file>

<file path=customXml/item61.xml><?xml version="1.0" encoding="utf-8"?>
<EsriMapsInfo xmlns="ESRI.ArcGIS.Mapping.OfficeIntegration.PowerPointInfo">
  <Version>Version1</Version>
  <RequiresSignIn>False</RequiresSignIn>
</EsriMapsInfo>
</file>

<file path=customXml/item610.xml><?xml version="1.0" encoding="utf-8"?>
<EsriMapsInfo xmlns="ESRI.ArcGIS.Mapping.OfficeIntegration.PowerPointInfo">
  <Version>Version1</Version>
  <RequiresSignIn>False</RequiresSignIn>
</EsriMapsInfo>
</file>

<file path=customXml/item611.xml><?xml version="1.0" encoding="utf-8"?>
<EsriMapsInfo xmlns="ESRI.ArcGIS.Mapping.OfficeIntegration.PowerPointInfo">
  <Version>Version1</Version>
  <RequiresSignIn>False</RequiresSignIn>
</EsriMapsInfo>
</file>

<file path=customXml/item612.xml><?xml version="1.0" encoding="utf-8"?>
<EsriMapsInfo xmlns="ESRI.ArcGIS.Mapping.OfficeIntegration.PowerPointInfo">
  <Version>Version1</Version>
  <RequiresSignIn>False</RequiresSignIn>
</EsriMapsInfo>
</file>

<file path=customXml/item613.xml><?xml version="1.0" encoding="utf-8"?>
<EsriMapsInfo xmlns="ESRI.ArcGIS.Mapping.OfficeIntegration.PowerPointInfo">
  <Version>Version1</Version>
  <RequiresSignIn>False</RequiresSignIn>
</EsriMapsInfo>
</file>

<file path=customXml/item614.xml><?xml version="1.0" encoding="utf-8"?>
<EsriMapsInfo xmlns="ESRI.ArcGIS.Mapping.OfficeIntegration.PowerPointInfo">
  <Version>Version1</Version>
  <RequiresSignIn>False</RequiresSignIn>
</EsriMapsInfo>
</file>

<file path=customXml/item615.xml><?xml version="1.0" encoding="utf-8"?>
<EsriMapsInfo xmlns="ESRI.ArcGIS.Mapping.OfficeIntegration.PowerPointInfo">
  <Version>Version1</Version>
  <RequiresSignIn>False</RequiresSignIn>
</EsriMapsInfo>
</file>

<file path=customXml/item616.xml><?xml version="1.0" encoding="utf-8"?>
<EsriMapsInfo xmlns="ESRI.ArcGIS.Mapping.OfficeIntegration.PowerPointInfo">
  <Version>Version1</Version>
  <RequiresSignIn>False</RequiresSignIn>
</EsriMapsInfo>
</file>

<file path=customXml/item617.xml><?xml version="1.0" encoding="utf-8"?>
<EsriMapsInfo xmlns="ESRI.ArcGIS.Mapping.OfficeIntegration.PowerPointInfo">
  <Version>Version1</Version>
  <RequiresSignIn>False</RequiresSignIn>
</EsriMapsInfo>
</file>

<file path=customXml/item618.xml><?xml version="1.0" encoding="utf-8"?>
<EsriMapsInfo xmlns="ESRI.ArcGIS.Mapping.OfficeIntegration.PowerPointInfo">
  <Version>Version1</Version>
  <RequiresSignIn>False</RequiresSignIn>
</EsriMapsInfo>
</file>

<file path=customXml/item619.xml><?xml version="1.0" encoding="utf-8"?>
<EsriMapsInfo xmlns="ESRI.ArcGIS.Mapping.OfficeIntegration.PowerPointInfo">
  <Version>Version1</Version>
  <RequiresSignIn>False</RequiresSignIn>
</EsriMapsInfo>
</file>

<file path=customXml/item62.xml><?xml version="1.0" encoding="utf-8"?>
<EsriMapsInfo xmlns="ESRI.ArcGIS.Mapping.OfficeIntegration.PowerPointInfo">
  <Version>Version1</Version>
  <RequiresSignIn>False</RequiresSignIn>
</EsriMapsInfo>
</file>

<file path=customXml/item620.xml><?xml version="1.0" encoding="utf-8"?>
<EsriMapsInfo xmlns="ESRI.ArcGIS.Mapping.OfficeIntegration.PowerPointInfo">
  <Version>Version1</Version>
  <RequiresSignIn>False</RequiresSignIn>
</EsriMapsInfo>
</file>

<file path=customXml/item621.xml><?xml version="1.0" encoding="utf-8"?>
<EsriMapsInfo xmlns="ESRI.ArcGIS.Mapping.OfficeIntegration.PowerPointInfo">
  <Version>Version1</Version>
  <RequiresSignIn>False</RequiresSignIn>
</EsriMapsInfo>
</file>

<file path=customXml/item622.xml><?xml version="1.0" encoding="utf-8"?>
<EsriMapsInfo xmlns="ESRI.ArcGIS.Mapping.OfficeIntegration.PowerPointInfo">
  <Version>Version1</Version>
  <RequiresSignIn>False</RequiresSignIn>
</EsriMapsInfo>
</file>

<file path=customXml/item623.xml><?xml version="1.0" encoding="utf-8"?>
<EsriMapsInfo xmlns="ESRI.ArcGIS.Mapping.OfficeIntegration.PowerPointInfo">
  <Version>Version1</Version>
  <RequiresSignIn>False</RequiresSignIn>
</EsriMapsInfo>
</file>

<file path=customXml/item624.xml><?xml version="1.0" encoding="utf-8"?>
<EsriMapsInfo xmlns="ESRI.ArcGIS.Mapping.OfficeIntegration.PowerPointInfo">
  <Version>Version1</Version>
  <RequiresSignIn>False</RequiresSignIn>
</EsriMapsInfo>
</file>

<file path=customXml/item625.xml><?xml version="1.0" encoding="utf-8"?>
<EsriMapsInfo xmlns="ESRI.ArcGIS.Mapping.OfficeIntegration.PowerPointInfo">
  <Version>Version1</Version>
  <RequiresSignIn>False</RequiresSignIn>
</EsriMapsInfo>
</file>

<file path=customXml/item626.xml><?xml version="1.0" encoding="utf-8"?>
<EsriMapsInfo xmlns="ESRI.ArcGIS.Mapping.OfficeIntegration.PowerPointInfo">
  <Version>Version1</Version>
  <RequiresSignIn>False</RequiresSignIn>
</EsriMapsInfo>
</file>

<file path=customXml/item627.xml><?xml version="1.0" encoding="utf-8"?>
<EsriMapsInfo xmlns="ESRI.ArcGIS.Mapping.OfficeIntegration.PowerPointInfo">
  <Version>Version1</Version>
  <RequiresSignIn>False</RequiresSignIn>
</EsriMapsInfo>
</file>

<file path=customXml/item628.xml><?xml version="1.0" encoding="utf-8"?>
<EsriMapsInfo xmlns="ESRI.ArcGIS.Mapping.OfficeIntegration.PowerPointInfo">
  <Version>Version1</Version>
  <RequiresSignIn>False</RequiresSignIn>
</EsriMapsInfo>
</file>

<file path=customXml/item629.xml><?xml version="1.0" encoding="utf-8"?>
<EsriMapsInfo xmlns="ESRI.ArcGIS.Mapping.OfficeIntegration.PowerPointInfo">
  <Version>Version1</Version>
  <RequiresSignIn>False</RequiresSignIn>
</EsriMapsInfo>
</file>

<file path=customXml/item63.xml><?xml version="1.0" encoding="utf-8"?>
<EsriMapsInfo xmlns="ESRI.ArcGIS.Mapping.OfficeIntegration.PowerPointInfo">
  <Version>Version1</Version>
  <RequiresSignIn>False</RequiresSignIn>
</EsriMapsInfo>
</file>

<file path=customXml/item630.xml><?xml version="1.0" encoding="utf-8"?>
<EsriMapsInfo xmlns="ESRI.ArcGIS.Mapping.OfficeIntegration.PowerPointInfo">
  <Version>Version1</Version>
  <RequiresSignIn>False</RequiresSignIn>
</EsriMapsInfo>
</file>

<file path=customXml/item631.xml><?xml version="1.0" encoding="utf-8"?>
<EsriMapsInfo xmlns="ESRI.ArcGIS.Mapping.OfficeIntegration.PowerPointInfo">
  <Version>Version1</Version>
  <RequiresSignIn>False</RequiresSignIn>
</EsriMapsInfo>
</file>

<file path=customXml/item632.xml><?xml version="1.0" encoding="utf-8"?>
<EsriMapsInfo xmlns="ESRI.ArcGIS.Mapping.OfficeIntegration.PowerPointInfo">
  <Version>Version1</Version>
  <RequiresSignIn>False</RequiresSignIn>
</EsriMapsInfo>
</file>

<file path=customXml/item633.xml><?xml version="1.0" encoding="utf-8"?>
<EsriMapsInfo xmlns="ESRI.ArcGIS.Mapping.OfficeIntegration.PowerPointInfo">
  <Version>Version1</Version>
  <RequiresSignIn>False</RequiresSignIn>
</EsriMapsInfo>
</file>

<file path=customXml/item634.xml><?xml version="1.0" encoding="utf-8"?>
<EsriMapsInfo xmlns="ESRI.ArcGIS.Mapping.OfficeIntegration.PowerPointInfo">
  <Version>Version1</Version>
  <RequiresSignIn>False</RequiresSignIn>
</EsriMapsInfo>
</file>

<file path=customXml/item635.xml><?xml version="1.0" encoding="utf-8"?>
<EsriMapsInfo xmlns="ESRI.ArcGIS.Mapping.OfficeIntegration.PowerPointInfo">
  <Version>Version1</Version>
  <RequiresSignIn>False</RequiresSignIn>
</EsriMapsInfo>
</file>

<file path=customXml/item636.xml><?xml version="1.0" encoding="utf-8"?>
<EsriMapsInfo xmlns="ESRI.ArcGIS.Mapping.OfficeIntegration.PowerPointInfo">
  <Version>Version1</Version>
  <RequiresSignIn>False</RequiresSignIn>
</EsriMapsInfo>
</file>

<file path=customXml/item637.xml><?xml version="1.0" encoding="utf-8"?>
<EsriMapsInfo xmlns="ESRI.ArcGIS.Mapping.OfficeIntegration.PowerPointInfo">
  <Version>Version1</Version>
  <RequiresSignIn>False</RequiresSignIn>
</EsriMapsInfo>
</file>

<file path=customXml/item638.xml><?xml version="1.0" encoding="utf-8"?>
<EsriMapsInfo xmlns="ESRI.ArcGIS.Mapping.OfficeIntegration.PowerPointInfo">
  <Version>Version1</Version>
  <RequiresSignIn>False</RequiresSignIn>
</EsriMapsInfo>
</file>

<file path=customXml/item639.xml><?xml version="1.0" encoding="utf-8"?>
<EsriMapsInfo xmlns="ESRI.ArcGIS.Mapping.OfficeIntegration.PowerPointInfo">
  <Version>Version1</Version>
  <RequiresSignIn>False</RequiresSignIn>
</EsriMapsInfo>
</file>

<file path=customXml/item64.xml><?xml version="1.0" encoding="utf-8"?>
<EsriMapsInfo xmlns="ESRI.ArcGIS.Mapping.OfficeIntegration.PowerPointInfo">
  <Version>Version1</Version>
  <RequiresSignIn>False</RequiresSignIn>
</EsriMapsInfo>
</file>

<file path=customXml/item640.xml><?xml version="1.0" encoding="utf-8"?>
<EsriMapsInfo xmlns="ESRI.ArcGIS.Mapping.OfficeIntegration.PowerPointInfo">
  <Version>Version1</Version>
  <RequiresSignIn>False</RequiresSignIn>
</EsriMapsInfo>
</file>

<file path=customXml/item641.xml><?xml version="1.0" encoding="utf-8"?>
<EsriMapsInfo xmlns="ESRI.ArcGIS.Mapping.OfficeIntegration.PowerPointInfo">
  <Version>Version1</Version>
  <RequiresSignIn>False</RequiresSignIn>
</EsriMapsInfo>
</file>

<file path=customXml/item642.xml><?xml version="1.0" encoding="utf-8"?>
<EsriMapsInfo xmlns="ESRI.ArcGIS.Mapping.OfficeIntegration.PowerPointInfo">
  <Version>Version1</Version>
  <RequiresSignIn>False</RequiresSignIn>
</EsriMapsInfo>
</file>

<file path=customXml/item643.xml><?xml version="1.0" encoding="utf-8"?>
<EsriMapsInfo xmlns="ESRI.ArcGIS.Mapping.OfficeIntegration.PowerPointInfo">
  <Version>Version1</Version>
  <RequiresSignIn>False</RequiresSignIn>
</EsriMapsInfo>
</file>

<file path=customXml/item644.xml><?xml version="1.0" encoding="utf-8"?>
<EsriMapsInfo xmlns="ESRI.ArcGIS.Mapping.OfficeIntegration.PowerPointInfo">
  <Version>Version1</Version>
  <RequiresSignIn>False</RequiresSignIn>
</EsriMapsInfo>
</file>

<file path=customXml/item645.xml><?xml version="1.0" encoding="utf-8"?>
<EsriMapsInfo xmlns="ESRI.ArcGIS.Mapping.OfficeIntegration.PowerPointInfo">
  <Version>Version1</Version>
  <RequiresSignIn>False</RequiresSignIn>
</EsriMapsInfo>
</file>

<file path=customXml/item646.xml><?xml version="1.0" encoding="utf-8"?>
<EsriMapsInfo xmlns="ESRI.ArcGIS.Mapping.OfficeIntegration.PowerPointInfo">
  <Version>Version1</Version>
  <RequiresSignIn>False</RequiresSignIn>
</EsriMapsInfo>
</file>

<file path=customXml/item647.xml><?xml version="1.0" encoding="utf-8"?>
<EsriMapsInfo xmlns="ESRI.ArcGIS.Mapping.OfficeIntegration.PowerPointInfo">
  <Version>Version1</Version>
  <RequiresSignIn>False</RequiresSignIn>
</EsriMapsInfo>
</file>

<file path=customXml/item648.xml><?xml version="1.0" encoding="utf-8"?>
<EsriMapsInfo xmlns="ESRI.ArcGIS.Mapping.OfficeIntegration.PowerPointInfo">
  <Version>Version1</Version>
  <RequiresSignIn>False</RequiresSignIn>
</EsriMapsInfo>
</file>

<file path=customXml/item649.xml><?xml version="1.0" encoding="utf-8"?>
<EsriMapsInfo xmlns="ESRI.ArcGIS.Mapping.OfficeIntegration.PowerPointInfo">
  <Version>Version1</Version>
  <RequiresSignIn>False</RequiresSignIn>
</EsriMapsInfo>
</file>

<file path=customXml/item65.xml><?xml version="1.0" encoding="utf-8"?>
<EsriMapsInfo xmlns="ESRI.ArcGIS.Mapping.OfficeIntegration.PowerPointInfo">
  <Version>Version1</Version>
  <RequiresSignIn>False</RequiresSignIn>
</EsriMapsInfo>
</file>

<file path=customXml/item650.xml><?xml version="1.0" encoding="utf-8"?>
<EsriMapsInfo xmlns="ESRI.ArcGIS.Mapping.OfficeIntegration.PowerPointInfo">
  <Version>Version1</Version>
  <RequiresSignIn>False</RequiresSignIn>
</EsriMapsInfo>
</file>

<file path=customXml/item651.xml><?xml version="1.0" encoding="utf-8"?>
<EsriMapsInfo xmlns="ESRI.ArcGIS.Mapping.OfficeIntegration.PowerPointInfo">
  <Version>Version1</Version>
  <RequiresSignIn>False</RequiresSignIn>
</EsriMapsInfo>
</file>

<file path=customXml/item652.xml><?xml version="1.0" encoding="utf-8"?>
<EsriMapsInfo xmlns="ESRI.ArcGIS.Mapping.OfficeIntegration.PowerPointInfo">
  <Version>Version1</Version>
  <RequiresSignIn>False</RequiresSignIn>
</EsriMapsInfo>
</file>

<file path=customXml/item653.xml><?xml version="1.0" encoding="utf-8"?>
<EsriMapsInfo xmlns="ESRI.ArcGIS.Mapping.OfficeIntegration.PowerPointInfo">
  <Version>Version1</Version>
  <RequiresSignIn>False</RequiresSignIn>
</EsriMapsInfo>
</file>

<file path=customXml/item654.xml><?xml version="1.0" encoding="utf-8"?>
<EsriMapsInfo xmlns="ESRI.ArcGIS.Mapping.OfficeIntegration.PowerPointInfo">
  <Version>Version1</Version>
  <RequiresSignIn>False</RequiresSignIn>
</EsriMapsInfo>
</file>

<file path=customXml/item655.xml><?xml version="1.0" encoding="utf-8"?>
<EsriMapsInfo xmlns="ESRI.ArcGIS.Mapping.OfficeIntegration.PowerPointInfo">
  <Version>Version1</Version>
  <RequiresSignIn>False</RequiresSignIn>
</EsriMapsInfo>
</file>

<file path=customXml/item656.xml><?xml version="1.0" encoding="utf-8"?>
<EsriMapsInfo xmlns="ESRI.ArcGIS.Mapping.OfficeIntegration.PowerPointInfo">
  <Version>Version1</Version>
  <RequiresSignIn>False</RequiresSignIn>
</EsriMapsInfo>
</file>

<file path=customXml/item657.xml><?xml version="1.0" encoding="utf-8"?>
<EsriMapsInfo xmlns="ESRI.ArcGIS.Mapping.OfficeIntegration.PowerPointInfo">
  <Version>Version1</Version>
  <RequiresSignIn>False</RequiresSignIn>
</EsriMapsInfo>
</file>

<file path=customXml/item658.xml><?xml version="1.0" encoding="utf-8"?>
<EsriMapsInfo xmlns="ESRI.ArcGIS.Mapping.OfficeIntegration.PowerPointInfo">
  <Version>Version1</Version>
  <RequiresSignIn>False</RequiresSignIn>
</EsriMapsInfo>
</file>

<file path=customXml/item659.xml><?xml version="1.0" encoding="utf-8"?>
<EsriMapsInfo xmlns="ESRI.ArcGIS.Mapping.OfficeIntegration.PowerPointInfo">
  <Version>Version1</Version>
  <RequiresSignIn>False</RequiresSignIn>
</EsriMapsInfo>
</file>

<file path=customXml/item66.xml><?xml version="1.0" encoding="utf-8"?>
<EsriMapsInfo xmlns="ESRI.ArcGIS.Mapping.OfficeIntegration.PowerPointInfo">
  <Version>Version1</Version>
  <RequiresSignIn>False</RequiresSignIn>
</EsriMapsInfo>
</file>

<file path=customXml/item660.xml><?xml version="1.0" encoding="utf-8"?>
<EsriMapsInfo xmlns="ESRI.ArcGIS.Mapping.OfficeIntegration.PowerPointInfo">
  <Version>Version1</Version>
  <RequiresSignIn>False</RequiresSignIn>
</EsriMapsInfo>
</file>

<file path=customXml/item661.xml><?xml version="1.0" encoding="utf-8"?>
<EsriMapsInfo xmlns="ESRI.ArcGIS.Mapping.OfficeIntegration.PowerPointInfo">
  <Version>Version1</Version>
  <RequiresSignIn>False</RequiresSignIn>
</EsriMapsInfo>
</file>

<file path=customXml/item662.xml><?xml version="1.0" encoding="utf-8"?>
<EsriMapsInfo xmlns="ESRI.ArcGIS.Mapping.OfficeIntegration.PowerPointInfo">
  <Version>Version1</Version>
  <RequiresSignIn>False</RequiresSignIn>
</EsriMapsInfo>
</file>

<file path=customXml/item663.xml><?xml version="1.0" encoding="utf-8"?>
<EsriMapsInfo xmlns="ESRI.ArcGIS.Mapping.OfficeIntegration.PowerPointInfo">
  <Version>Version1</Version>
  <RequiresSignIn>False</RequiresSignIn>
</EsriMapsInfo>
</file>

<file path=customXml/item664.xml><?xml version="1.0" encoding="utf-8"?>
<EsriMapsInfo xmlns="ESRI.ArcGIS.Mapping.OfficeIntegration.PowerPointInfo">
  <Version>Version1</Version>
  <RequiresSignIn>False</RequiresSignIn>
</EsriMapsInfo>
</file>

<file path=customXml/item665.xml><?xml version="1.0" encoding="utf-8"?>
<EsriMapsInfo xmlns="ESRI.ArcGIS.Mapping.OfficeIntegration.PowerPointInfo">
  <Version>Version1</Version>
  <RequiresSignIn>False</RequiresSignIn>
</EsriMapsInfo>
</file>

<file path=customXml/item666.xml><?xml version="1.0" encoding="utf-8"?>
<EsriMapsInfo xmlns="ESRI.ArcGIS.Mapping.OfficeIntegration.PowerPointInfo">
  <Version>Version1</Version>
  <RequiresSignIn>False</RequiresSignIn>
</EsriMapsInfo>
</file>

<file path=customXml/item667.xml><?xml version="1.0" encoding="utf-8"?>
<EsriMapsInfo xmlns="ESRI.ArcGIS.Mapping.OfficeIntegration.PowerPointInfo">
  <Version>Version1</Version>
  <RequiresSignIn>False</RequiresSignIn>
</EsriMapsInfo>
</file>

<file path=customXml/item668.xml><?xml version="1.0" encoding="utf-8"?>
<EsriMapsInfo xmlns="ESRI.ArcGIS.Mapping.OfficeIntegration.PowerPointInfo">
  <Version>Version1</Version>
  <RequiresSignIn>False</RequiresSignIn>
</EsriMapsInfo>
</file>

<file path=customXml/item669.xml><?xml version="1.0" encoding="utf-8"?>
<EsriMapsInfo xmlns="ESRI.ArcGIS.Mapping.OfficeIntegration.PowerPointInfo">
  <Version>Version1</Version>
  <RequiresSignIn>False</RequiresSignIn>
</EsriMapsInfo>
</file>

<file path=customXml/item67.xml><?xml version="1.0" encoding="utf-8"?>
<EsriMapsInfo xmlns="ESRI.ArcGIS.Mapping.OfficeIntegration.PowerPointInfo">
  <Version>Version1</Version>
  <RequiresSignIn>False</RequiresSignIn>
</EsriMapsInfo>
</file>

<file path=customXml/item670.xml><?xml version="1.0" encoding="utf-8"?>
<EsriMapsInfo xmlns="ESRI.ArcGIS.Mapping.OfficeIntegration.PowerPointInfo">
  <Version>Version1</Version>
  <RequiresSignIn>False</RequiresSignIn>
</EsriMapsInfo>
</file>

<file path=customXml/item671.xml><?xml version="1.0" encoding="utf-8"?>
<EsriMapsInfo xmlns="ESRI.ArcGIS.Mapping.OfficeIntegration.PowerPointInfo">
  <Version>Version1</Version>
  <RequiresSignIn>False</RequiresSignIn>
</EsriMapsInfo>
</file>

<file path=customXml/item672.xml><?xml version="1.0" encoding="utf-8"?>
<EsriMapsInfo xmlns="ESRI.ArcGIS.Mapping.OfficeIntegration.PowerPointInfo">
  <Version>Version1</Version>
  <RequiresSignIn>False</RequiresSignIn>
</EsriMapsInfo>
</file>

<file path=customXml/item673.xml><?xml version="1.0" encoding="utf-8"?>
<EsriMapsInfo xmlns="ESRI.ArcGIS.Mapping.OfficeIntegration.PowerPointInfo">
  <Version>Version1</Version>
  <RequiresSignIn>False</RequiresSignIn>
</EsriMapsInfo>
</file>

<file path=customXml/item674.xml><?xml version="1.0" encoding="utf-8"?>
<EsriMapsInfo xmlns="ESRI.ArcGIS.Mapping.OfficeIntegration.PowerPointInfo">
  <Version>Version1</Version>
  <RequiresSignIn>False</RequiresSignIn>
</EsriMapsInfo>
</file>

<file path=customXml/item675.xml><?xml version="1.0" encoding="utf-8"?>
<EsriMapsInfo xmlns="ESRI.ArcGIS.Mapping.OfficeIntegration.PowerPointInfo">
  <Version>Version1</Version>
  <RequiresSignIn>False</RequiresSignIn>
</EsriMapsInfo>
</file>

<file path=customXml/item676.xml><?xml version="1.0" encoding="utf-8"?>
<EsriMapsInfo xmlns="ESRI.ArcGIS.Mapping.OfficeIntegration.PowerPointInfo">
  <Version>Version1</Version>
  <RequiresSignIn>False</RequiresSignIn>
</EsriMapsInfo>
</file>

<file path=customXml/item677.xml><?xml version="1.0" encoding="utf-8"?>
<EsriMapsInfo xmlns="ESRI.ArcGIS.Mapping.OfficeIntegration.PowerPointInfo">
  <Version>Version1</Version>
  <RequiresSignIn>False</RequiresSignIn>
</EsriMapsInfo>
</file>

<file path=customXml/item678.xml><?xml version="1.0" encoding="utf-8"?>
<EsriMapsInfo xmlns="ESRI.ArcGIS.Mapping.OfficeIntegration.PowerPointInfo">
  <Version>Version1</Version>
  <RequiresSignIn>False</RequiresSignIn>
</EsriMapsInfo>
</file>

<file path=customXml/item679.xml><?xml version="1.0" encoding="utf-8"?>
<EsriMapsInfo xmlns="ESRI.ArcGIS.Mapping.OfficeIntegration.PowerPointInfo">
  <Version>Version1</Version>
  <RequiresSignIn>False</RequiresSignIn>
</EsriMapsInfo>
</file>

<file path=customXml/item68.xml><?xml version="1.0" encoding="utf-8"?>
<EsriMapsInfo xmlns="ESRI.ArcGIS.Mapping.OfficeIntegration.PowerPointInfo">
  <Version>Version1</Version>
  <RequiresSignIn>False</RequiresSignIn>
</EsriMapsInfo>
</file>

<file path=customXml/item680.xml><?xml version="1.0" encoding="utf-8"?>
<EsriMapsInfo xmlns="ESRI.ArcGIS.Mapping.OfficeIntegration.PowerPointInfo">
  <Version>Version1</Version>
  <RequiresSignIn>False</RequiresSignIn>
</EsriMapsInfo>
</file>

<file path=customXml/item681.xml><?xml version="1.0" encoding="utf-8"?>
<EsriMapsInfo xmlns="ESRI.ArcGIS.Mapping.OfficeIntegration.PowerPointInfo">
  <Version>Version1</Version>
  <RequiresSignIn>False</RequiresSignIn>
</EsriMapsInfo>
</file>

<file path=customXml/item682.xml><?xml version="1.0" encoding="utf-8"?>
<EsriMapsInfo xmlns="ESRI.ArcGIS.Mapping.OfficeIntegration.PowerPointInfo">
  <Version>Version1</Version>
  <RequiresSignIn>False</RequiresSignIn>
</EsriMapsInfo>
</file>

<file path=customXml/item683.xml><?xml version="1.0" encoding="utf-8"?>
<EsriMapsInfo xmlns="ESRI.ArcGIS.Mapping.OfficeIntegration.PowerPointInfo">
  <Version>Version1</Version>
  <RequiresSignIn>False</RequiresSignIn>
</EsriMapsInfo>
</file>

<file path=customXml/item684.xml><?xml version="1.0" encoding="utf-8"?>
<EsriMapsInfo xmlns="ESRI.ArcGIS.Mapping.OfficeIntegration.PowerPointInfo">
  <Version>Version1</Version>
  <RequiresSignIn>False</RequiresSignIn>
</EsriMapsInfo>
</file>

<file path=customXml/item685.xml><?xml version="1.0" encoding="utf-8"?>
<EsriMapsInfo xmlns="ESRI.ArcGIS.Mapping.OfficeIntegration.PowerPointInfo">
  <Version>Version1</Version>
  <RequiresSignIn>False</RequiresSignIn>
</EsriMapsInfo>
</file>

<file path=customXml/item686.xml><?xml version="1.0" encoding="utf-8"?>
<EsriMapsInfo xmlns="ESRI.ArcGIS.Mapping.OfficeIntegration.PowerPointInfo">
  <Version>Version1</Version>
  <RequiresSignIn>False</RequiresSignIn>
</EsriMapsInfo>
</file>

<file path=customXml/item687.xml><?xml version="1.0" encoding="utf-8"?>
<EsriMapsInfo xmlns="ESRI.ArcGIS.Mapping.OfficeIntegration.PowerPointInfo">
  <Version>Version1</Version>
  <RequiresSignIn>False</RequiresSignIn>
</EsriMapsInfo>
</file>

<file path=customXml/item688.xml><?xml version="1.0" encoding="utf-8"?>
<EsriMapsInfo xmlns="ESRI.ArcGIS.Mapping.OfficeIntegration.PowerPointInfo">
  <Version>Version1</Version>
  <RequiresSignIn>False</RequiresSignIn>
</EsriMapsInfo>
</file>

<file path=customXml/item689.xml><?xml version="1.0" encoding="utf-8"?>
<EsriMapsInfo xmlns="ESRI.ArcGIS.Mapping.OfficeIntegration.PowerPointInfo">
  <Version>Version1</Version>
  <RequiresSignIn>False</RequiresSignIn>
</EsriMapsInfo>
</file>

<file path=customXml/item69.xml><?xml version="1.0" encoding="utf-8"?>
<EsriMapsInfo xmlns="ESRI.ArcGIS.Mapping.OfficeIntegration.PowerPointInfo">
  <Version>Version1</Version>
  <RequiresSignIn>False</RequiresSignIn>
</EsriMapsInfo>
</file>

<file path=customXml/item690.xml><?xml version="1.0" encoding="utf-8"?>
<EsriMapsInfo xmlns="ESRI.ArcGIS.Mapping.OfficeIntegration.PowerPointInfo">
  <Version>Version1</Version>
  <RequiresSignIn>False</RequiresSignIn>
</EsriMapsInfo>
</file>

<file path=customXml/item691.xml><?xml version="1.0" encoding="utf-8"?>
<EsriMapsInfo xmlns="ESRI.ArcGIS.Mapping.OfficeIntegration.PowerPointInfo">
  <Version>Version1</Version>
  <RequiresSignIn>False</RequiresSignIn>
</EsriMapsInfo>
</file>

<file path=customXml/item692.xml><?xml version="1.0" encoding="utf-8"?>
<EsriMapsInfo xmlns="ESRI.ArcGIS.Mapping.OfficeIntegration.PowerPointInfo">
  <Version>Version1</Version>
  <RequiresSignIn>False</RequiresSignIn>
</EsriMapsInfo>
</file>

<file path=customXml/item693.xml><?xml version="1.0" encoding="utf-8"?>
<EsriMapsInfo xmlns="ESRI.ArcGIS.Mapping.OfficeIntegration.PowerPointInfo">
  <Version>Version1</Version>
  <RequiresSignIn>False</RequiresSignIn>
</EsriMapsInfo>
</file>

<file path=customXml/item694.xml><?xml version="1.0" encoding="utf-8"?>
<EsriMapsInfo xmlns="ESRI.ArcGIS.Mapping.OfficeIntegration.PowerPointInfo">
  <Version>Version1</Version>
  <RequiresSignIn>False</RequiresSignIn>
</EsriMapsInfo>
</file>

<file path=customXml/item695.xml><?xml version="1.0" encoding="utf-8"?>
<EsriMapsInfo xmlns="ESRI.ArcGIS.Mapping.OfficeIntegration.PowerPointInfo">
  <Version>Version1</Version>
  <RequiresSignIn>False</RequiresSignIn>
</EsriMapsInfo>
</file>

<file path=customXml/item696.xml><?xml version="1.0" encoding="utf-8"?>
<EsriMapsInfo xmlns="ESRI.ArcGIS.Mapping.OfficeIntegration.PowerPointInfo">
  <Version>Version1</Version>
  <RequiresSignIn>False</RequiresSignIn>
</EsriMapsInfo>
</file>

<file path=customXml/item697.xml><?xml version="1.0" encoding="utf-8"?>
<EsriMapsInfo xmlns="ESRI.ArcGIS.Mapping.OfficeIntegration.PowerPointInfo">
  <Version>Version1</Version>
  <RequiresSignIn>False</RequiresSignIn>
</EsriMapsInfo>
</file>

<file path=customXml/item698.xml><?xml version="1.0" encoding="utf-8"?>
<EsriMapsInfo xmlns="ESRI.ArcGIS.Mapping.OfficeIntegration.PowerPointInfo">
  <Version>Version1</Version>
  <RequiresSignIn>False</RequiresSignIn>
</EsriMapsInfo>
</file>

<file path=customXml/item699.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70.xml><?xml version="1.0" encoding="utf-8"?>
<EsriMapsInfo xmlns="ESRI.ArcGIS.Mapping.OfficeIntegration.PowerPointInfo">
  <Version>Version1</Version>
  <RequiresSignIn>False</RequiresSignIn>
</EsriMapsInfo>
</file>

<file path=customXml/item700.xml><?xml version="1.0" encoding="utf-8"?>
<EsriMapsInfo xmlns="ESRI.ArcGIS.Mapping.OfficeIntegration.PowerPointInfo">
  <Version>Version1</Version>
  <RequiresSignIn>False</RequiresSignIn>
</EsriMapsInfo>
</file>

<file path=customXml/item701.xml><?xml version="1.0" encoding="utf-8"?>
<EsriMapsInfo xmlns="ESRI.ArcGIS.Mapping.OfficeIntegration.PowerPointInfo">
  <Version>Version1</Version>
  <RequiresSignIn>False</RequiresSignIn>
</EsriMapsInfo>
</file>

<file path=customXml/item702.xml><?xml version="1.0" encoding="utf-8"?>
<EsriMapsInfo xmlns="ESRI.ArcGIS.Mapping.OfficeIntegration.PowerPointInfo">
  <Version>Version1</Version>
  <RequiresSignIn>False</RequiresSignIn>
</EsriMapsInfo>
</file>

<file path=customXml/item703.xml><?xml version="1.0" encoding="utf-8"?>
<EsriMapsInfo xmlns="ESRI.ArcGIS.Mapping.OfficeIntegration.PowerPointInfo">
  <Version>Version1</Version>
  <RequiresSignIn>False</RequiresSignIn>
</EsriMapsInfo>
</file>

<file path=customXml/item704.xml><?xml version="1.0" encoding="utf-8"?>
<EsriMapsInfo xmlns="ESRI.ArcGIS.Mapping.OfficeIntegration.PowerPointInfo">
  <Version>Version1</Version>
  <RequiresSignIn>False</RequiresSignIn>
</EsriMapsInfo>
</file>

<file path=customXml/item705.xml><?xml version="1.0" encoding="utf-8"?>
<EsriMapsInfo xmlns="ESRI.ArcGIS.Mapping.OfficeIntegration.PowerPointInfo">
  <Version>Version1</Version>
  <RequiresSignIn>False</RequiresSignIn>
</EsriMapsInfo>
</file>

<file path=customXml/item706.xml><?xml version="1.0" encoding="utf-8"?>
<EsriMapsInfo xmlns="ESRI.ArcGIS.Mapping.OfficeIntegration.PowerPointInfo">
  <Version>Version1</Version>
  <RequiresSignIn>False</RequiresSignIn>
</EsriMapsInfo>
</file>

<file path=customXml/item707.xml><?xml version="1.0" encoding="utf-8"?>
<EsriMapsInfo xmlns="ESRI.ArcGIS.Mapping.OfficeIntegration.PowerPointInfo">
  <Version>Version1</Version>
  <RequiresSignIn>False</RequiresSignIn>
</EsriMapsInfo>
</file>

<file path=customXml/item708.xml><?xml version="1.0" encoding="utf-8"?>
<EsriMapsInfo xmlns="ESRI.ArcGIS.Mapping.OfficeIntegration.PowerPointInfo">
  <Version>Version1</Version>
  <RequiresSignIn>False</RequiresSignIn>
</EsriMapsInfo>
</file>

<file path=customXml/item709.xml><?xml version="1.0" encoding="utf-8"?>
<EsriMapsInfo xmlns="ESRI.ArcGIS.Mapping.OfficeIntegration.PowerPointInfo">
  <Version>Version1</Version>
  <RequiresSignIn>False</RequiresSignIn>
</EsriMapsInfo>
</file>

<file path=customXml/item71.xml><?xml version="1.0" encoding="utf-8"?>
<EsriMapsInfo xmlns="ESRI.ArcGIS.Mapping.OfficeIntegration.PowerPointInfo">
  <Version>Version1</Version>
  <RequiresSignIn>False</RequiresSignIn>
</EsriMapsInfo>
</file>

<file path=customXml/item710.xml><?xml version="1.0" encoding="utf-8"?>
<EsriMapsInfo xmlns="ESRI.ArcGIS.Mapping.OfficeIntegration.PowerPointInfo">
  <Version>Version1</Version>
  <RequiresSignIn>False</RequiresSignIn>
</EsriMapsInfo>
</file>

<file path=customXml/item711.xml><?xml version="1.0" encoding="utf-8"?>
<EsriMapsInfo xmlns="ESRI.ArcGIS.Mapping.OfficeIntegration.PowerPointInfo">
  <Version>Version1</Version>
  <RequiresSignIn>False</RequiresSignIn>
</EsriMapsInfo>
</file>

<file path=customXml/item712.xml><?xml version="1.0" encoding="utf-8"?>
<EsriMapsInfo xmlns="ESRI.ArcGIS.Mapping.OfficeIntegration.PowerPointInfo">
  <Version>Version1</Version>
  <RequiresSignIn>False</RequiresSignIn>
</EsriMapsInfo>
</file>

<file path=customXml/item713.xml><?xml version="1.0" encoding="utf-8"?>
<EsriMapsInfo xmlns="ESRI.ArcGIS.Mapping.OfficeIntegration.PowerPointInfo">
  <Version>Version1</Version>
  <RequiresSignIn>False</RequiresSignIn>
</EsriMapsInfo>
</file>

<file path=customXml/item714.xml><?xml version="1.0" encoding="utf-8"?>
<EsriMapsInfo xmlns="ESRI.ArcGIS.Mapping.OfficeIntegration.PowerPointInfo">
  <Version>Version1</Version>
  <RequiresSignIn>False</RequiresSignIn>
</EsriMapsInfo>
</file>

<file path=customXml/item715.xml><?xml version="1.0" encoding="utf-8"?>
<EsriMapsInfo xmlns="ESRI.ArcGIS.Mapping.OfficeIntegration.PowerPointInfo">
  <Version>Version1</Version>
  <RequiresSignIn>False</RequiresSignIn>
</EsriMapsInfo>
</file>

<file path=customXml/item716.xml><?xml version="1.0" encoding="utf-8"?>
<EsriMapsInfo xmlns="ESRI.ArcGIS.Mapping.OfficeIntegration.PowerPointInfo">
  <Version>Version1</Version>
  <RequiresSignIn>False</RequiresSignIn>
</EsriMapsInfo>
</file>

<file path=customXml/item717.xml><?xml version="1.0" encoding="utf-8"?>
<EsriMapsInfo xmlns="ESRI.ArcGIS.Mapping.OfficeIntegration.PowerPointInfo">
  <Version>Version1</Version>
  <RequiresSignIn>False</RequiresSignIn>
</EsriMapsInfo>
</file>

<file path=customXml/item718.xml><?xml version="1.0" encoding="utf-8"?>
<EsriMapsInfo xmlns="ESRI.ArcGIS.Mapping.OfficeIntegration.PowerPointInfo">
  <Version>Version1</Version>
  <RequiresSignIn>False</RequiresSignIn>
</EsriMapsInfo>
</file>

<file path=customXml/item719.xml><?xml version="1.0" encoding="utf-8"?>
<EsriMapsInfo xmlns="ESRI.ArcGIS.Mapping.OfficeIntegration.PowerPointInfo">
  <Version>Version1</Version>
  <RequiresSignIn>False</RequiresSignIn>
</EsriMapsInfo>
</file>

<file path=customXml/item72.xml><?xml version="1.0" encoding="utf-8"?>
<EsriMapsInfo xmlns="ESRI.ArcGIS.Mapping.OfficeIntegration.PowerPointInfo">
  <Version>Version1</Version>
  <RequiresSignIn>False</RequiresSignIn>
</EsriMapsInfo>
</file>

<file path=customXml/item720.xml><?xml version="1.0" encoding="utf-8"?>
<EsriMapsInfo xmlns="ESRI.ArcGIS.Mapping.OfficeIntegration.PowerPointInfo">
  <Version>Version1</Version>
  <RequiresSignIn>False</RequiresSignIn>
</EsriMapsInfo>
</file>

<file path=customXml/item721.xml><?xml version="1.0" encoding="utf-8"?>
<EsriMapsInfo xmlns="ESRI.ArcGIS.Mapping.OfficeIntegration.PowerPointInfo">
  <Version>Version1</Version>
  <RequiresSignIn>False</RequiresSignIn>
</EsriMapsInfo>
</file>

<file path=customXml/item722.xml><?xml version="1.0" encoding="utf-8"?>
<EsriMapsInfo xmlns="ESRI.ArcGIS.Mapping.OfficeIntegration.PowerPointInfo">
  <Version>Version1</Version>
  <RequiresSignIn>False</RequiresSignIn>
</EsriMapsInfo>
</file>

<file path=customXml/item723.xml><?xml version="1.0" encoding="utf-8"?>
<EsriMapsInfo xmlns="ESRI.ArcGIS.Mapping.OfficeIntegration.PowerPointInfo">
  <Version>Version1</Version>
  <RequiresSignIn>False</RequiresSignIn>
</EsriMapsInfo>
</file>

<file path=customXml/item724.xml><?xml version="1.0" encoding="utf-8"?>
<EsriMapsInfo xmlns="ESRI.ArcGIS.Mapping.OfficeIntegration.PowerPointInfo">
  <Version>Version1</Version>
  <RequiresSignIn>False</RequiresSignIn>
</EsriMapsInfo>
</file>

<file path=customXml/item725.xml><?xml version="1.0" encoding="utf-8"?>
<EsriMapsInfo xmlns="ESRI.ArcGIS.Mapping.OfficeIntegration.PowerPointInfo">
  <Version>Version1</Version>
  <RequiresSignIn>False</RequiresSignIn>
</EsriMapsInfo>
</file>

<file path=customXml/item726.xml><?xml version="1.0" encoding="utf-8"?>
<EsriMapsInfo xmlns="ESRI.ArcGIS.Mapping.OfficeIntegration.PowerPointInfo">
  <Version>Version1</Version>
  <RequiresSignIn>False</RequiresSignIn>
</EsriMapsInfo>
</file>

<file path=customXml/item727.xml><?xml version="1.0" encoding="utf-8"?>
<EsriMapsInfo xmlns="ESRI.ArcGIS.Mapping.OfficeIntegration.PowerPointInfo">
  <Version>Version1</Version>
  <RequiresSignIn>False</RequiresSignIn>
</EsriMapsInfo>
</file>

<file path=customXml/item728.xml><?xml version="1.0" encoding="utf-8"?>
<EsriMapsInfo xmlns="ESRI.ArcGIS.Mapping.OfficeIntegration.PowerPointInfo">
  <Version>Version1</Version>
  <RequiresSignIn>False</RequiresSignIn>
</EsriMapsInfo>
</file>

<file path=customXml/item729.xml><?xml version="1.0" encoding="utf-8"?>
<EsriMapsInfo xmlns="ESRI.ArcGIS.Mapping.OfficeIntegration.PowerPointInfo">
  <Version>Version1</Version>
  <RequiresSignIn>False</RequiresSignIn>
</EsriMapsInfo>
</file>

<file path=customXml/item73.xml><?xml version="1.0" encoding="utf-8"?>
<EsriMapsInfo xmlns="ESRI.ArcGIS.Mapping.OfficeIntegration.PowerPointInfo">
  <Version>Version1</Version>
  <RequiresSignIn>False</RequiresSignIn>
</EsriMapsInfo>
</file>

<file path=customXml/item730.xml><?xml version="1.0" encoding="utf-8"?>
<EsriMapsInfo xmlns="ESRI.ArcGIS.Mapping.OfficeIntegration.PowerPointInfo">
  <Version>Version1</Version>
  <RequiresSignIn>False</RequiresSignIn>
</EsriMapsInfo>
</file>

<file path=customXml/item731.xml><?xml version="1.0" encoding="utf-8"?>
<EsriMapsInfo xmlns="ESRI.ArcGIS.Mapping.OfficeIntegration.PowerPointInfo">
  <Version>Version1</Version>
  <RequiresSignIn>False</RequiresSignIn>
</EsriMapsInfo>
</file>

<file path=customXml/item732.xml><?xml version="1.0" encoding="utf-8"?>
<EsriMapsInfo xmlns="ESRI.ArcGIS.Mapping.OfficeIntegration.PowerPointInfo">
  <Version>Version1</Version>
  <RequiresSignIn>False</RequiresSignIn>
</EsriMapsInfo>
</file>

<file path=customXml/item733.xml><?xml version="1.0" encoding="utf-8"?>
<EsriMapsInfo xmlns="ESRI.ArcGIS.Mapping.OfficeIntegration.PowerPointInfo">
  <Version>Version1</Version>
  <RequiresSignIn>False</RequiresSignIn>
</EsriMapsInfo>
</file>

<file path=customXml/item734.xml><?xml version="1.0" encoding="utf-8"?>
<EsriMapsInfo xmlns="ESRI.ArcGIS.Mapping.OfficeIntegration.PowerPointInfo">
  <Version>Version1</Version>
  <RequiresSignIn>False</RequiresSignIn>
</EsriMapsInfo>
</file>

<file path=customXml/item735.xml><?xml version="1.0" encoding="utf-8"?>
<EsriMapsInfo xmlns="ESRI.ArcGIS.Mapping.OfficeIntegration.PowerPointInfo">
  <Version>Version1</Version>
  <RequiresSignIn>False</RequiresSignIn>
</EsriMapsInfo>
</file>

<file path=customXml/item736.xml><?xml version="1.0" encoding="utf-8"?>
<EsriMapsInfo xmlns="ESRI.ArcGIS.Mapping.OfficeIntegration.PowerPointInfo">
  <Version>Version1</Version>
  <RequiresSignIn>False</RequiresSignIn>
</EsriMapsInfo>
</file>

<file path=customXml/item737.xml><?xml version="1.0" encoding="utf-8"?>
<EsriMapsInfo xmlns="ESRI.ArcGIS.Mapping.OfficeIntegration.PowerPointInfo">
  <Version>Version1</Version>
  <RequiresSignIn>False</RequiresSignIn>
</EsriMapsInfo>
</file>

<file path=customXml/item738.xml><?xml version="1.0" encoding="utf-8"?>
<EsriMapsInfo xmlns="ESRI.ArcGIS.Mapping.OfficeIntegration.PowerPointInfo">
  <Version>Version1</Version>
  <RequiresSignIn>False</RequiresSignIn>
</EsriMapsInfo>
</file>

<file path=customXml/item739.xml><?xml version="1.0" encoding="utf-8"?>
<EsriMapsInfo xmlns="ESRI.ArcGIS.Mapping.OfficeIntegration.PowerPointInfo">
  <Version>Version1</Version>
  <RequiresSignIn>False</RequiresSignIn>
</EsriMapsInfo>
</file>

<file path=customXml/item74.xml><?xml version="1.0" encoding="utf-8"?>
<EsriMapsInfo xmlns="ESRI.ArcGIS.Mapping.OfficeIntegration.PowerPointInfo">
  <Version>Version1</Version>
  <RequiresSignIn>False</RequiresSignIn>
</EsriMapsInfo>
</file>

<file path=customXml/item740.xml><?xml version="1.0" encoding="utf-8"?>
<EsriMapsInfo xmlns="ESRI.ArcGIS.Mapping.OfficeIntegration.PowerPointInfo">
  <Version>Version1</Version>
  <RequiresSignIn>False</RequiresSignIn>
</EsriMapsInfo>
</file>

<file path=customXml/item741.xml><?xml version="1.0" encoding="utf-8"?>
<EsriMapsInfo xmlns="ESRI.ArcGIS.Mapping.OfficeIntegration.PowerPointInfo">
  <Version>Version1</Version>
  <RequiresSignIn>False</RequiresSignIn>
</EsriMapsInfo>
</file>

<file path=customXml/item742.xml><?xml version="1.0" encoding="utf-8"?>
<EsriMapsInfo xmlns="ESRI.ArcGIS.Mapping.OfficeIntegration.PowerPointInfo">
  <Version>Version1</Version>
  <RequiresSignIn>False</RequiresSignIn>
</EsriMapsInfo>
</file>

<file path=customXml/item743.xml><?xml version="1.0" encoding="utf-8"?>
<EsriMapsInfo xmlns="ESRI.ArcGIS.Mapping.OfficeIntegration.PowerPointInfo">
  <Version>Version1</Version>
  <RequiresSignIn>False</RequiresSignIn>
</EsriMapsInfo>
</file>

<file path=customXml/item744.xml><?xml version="1.0" encoding="utf-8"?>
<EsriMapsInfo xmlns="ESRI.ArcGIS.Mapping.OfficeIntegration.PowerPointInfo">
  <Version>Version1</Version>
  <RequiresSignIn>False</RequiresSignIn>
</EsriMapsInfo>
</file>

<file path=customXml/item745.xml><?xml version="1.0" encoding="utf-8"?>
<EsriMapsInfo xmlns="ESRI.ArcGIS.Mapping.OfficeIntegration.PowerPointInfo">
  <Version>Version1</Version>
  <RequiresSignIn>False</RequiresSignIn>
</EsriMapsInfo>
</file>

<file path=customXml/item746.xml><?xml version="1.0" encoding="utf-8"?>
<EsriMapsInfo xmlns="ESRI.ArcGIS.Mapping.OfficeIntegration.PowerPointInfo">
  <Version>Version1</Version>
  <RequiresSignIn>False</RequiresSignIn>
</EsriMapsInfo>
</file>

<file path=customXml/item747.xml><?xml version="1.0" encoding="utf-8"?>
<EsriMapsInfo xmlns="ESRI.ArcGIS.Mapping.OfficeIntegration.PowerPointInfo">
  <Version>Version1</Version>
  <RequiresSignIn>False</RequiresSignIn>
</EsriMapsInfo>
</file>

<file path=customXml/item748.xml><?xml version="1.0" encoding="utf-8"?>
<EsriMapsInfo xmlns="ESRI.ArcGIS.Mapping.OfficeIntegration.PowerPointInfo">
  <Version>Version1</Version>
  <RequiresSignIn>False</RequiresSignIn>
</EsriMapsInfo>
</file>

<file path=customXml/item749.xml><?xml version="1.0" encoding="utf-8"?>
<EsriMapsInfo xmlns="ESRI.ArcGIS.Mapping.OfficeIntegration.PowerPointInfo">
  <Version>Version1</Version>
  <RequiresSignIn>False</RequiresSignIn>
</EsriMapsInfo>
</file>

<file path=customXml/item75.xml><?xml version="1.0" encoding="utf-8"?>
<EsriMapsInfo xmlns="ESRI.ArcGIS.Mapping.OfficeIntegration.PowerPointInfo">
  <Version>Version1</Version>
  <RequiresSignIn>False</RequiresSignIn>
</EsriMapsInfo>
</file>

<file path=customXml/item750.xml><?xml version="1.0" encoding="utf-8"?>
<EsriMapsInfo xmlns="ESRI.ArcGIS.Mapping.OfficeIntegration.PowerPointInfo">
  <Version>Version1</Version>
  <RequiresSignIn>False</RequiresSignIn>
</EsriMapsInfo>
</file>

<file path=customXml/item751.xml><?xml version="1.0" encoding="utf-8"?>
<EsriMapsInfo xmlns="ESRI.ArcGIS.Mapping.OfficeIntegration.PowerPointInfo">
  <Version>Version1</Version>
  <RequiresSignIn>False</RequiresSignIn>
</EsriMapsInfo>
</file>

<file path=customXml/item752.xml><?xml version="1.0" encoding="utf-8"?>
<EsriMapsInfo xmlns="ESRI.ArcGIS.Mapping.OfficeIntegration.PowerPointInfo">
  <Version>Version1</Version>
  <RequiresSignIn>False</RequiresSignIn>
</EsriMapsInfo>
</file>

<file path=customXml/item753.xml><?xml version="1.0" encoding="utf-8"?>
<EsriMapsInfo xmlns="ESRI.ArcGIS.Mapping.OfficeIntegration.PowerPointInfo">
  <Version>Version1</Version>
  <RequiresSignIn>False</RequiresSignIn>
</EsriMapsInfo>
</file>

<file path=customXml/item754.xml><?xml version="1.0" encoding="utf-8"?>
<EsriMapsInfo xmlns="ESRI.ArcGIS.Mapping.OfficeIntegration.PowerPointInfo">
  <Version>Version1</Version>
  <RequiresSignIn>False</RequiresSignIn>
</EsriMapsInfo>
</file>

<file path=customXml/item755.xml><?xml version="1.0" encoding="utf-8"?>
<EsriMapsInfo xmlns="ESRI.ArcGIS.Mapping.OfficeIntegration.PowerPointInfo">
  <Version>Version1</Version>
  <RequiresSignIn>False</RequiresSignIn>
</EsriMapsInfo>
</file>

<file path=customXml/item756.xml><?xml version="1.0" encoding="utf-8"?>
<EsriMapsInfo xmlns="ESRI.ArcGIS.Mapping.OfficeIntegration.PowerPointInfo">
  <Version>Version1</Version>
  <RequiresSignIn>False</RequiresSignIn>
</EsriMapsInfo>
</file>

<file path=customXml/item757.xml><?xml version="1.0" encoding="utf-8"?>
<EsriMapsInfo xmlns="ESRI.ArcGIS.Mapping.OfficeIntegration.PowerPointInfo">
  <Version>Version1</Version>
  <RequiresSignIn>False</RequiresSignIn>
</EsriMapsInfo>
</file>

<file path=customXml/item758.xml><?xml version="1.0" encoding="utf-8"?>
<EsriMapsInfo xmlns="ESRI.ArcGIS.Mapping.OfficeIntegration.PowerPointInfo">
  <Version>Version1</Version>
  <RequiresSignIn>False</RequiresSignIn>
</EsriMapsInfo>
</file>

<file path=customXml/item759.xml><?xml version="1.0" encoding="utf-8"?>
<EsriMapsInfo xmlns="ESRI.ArcGIS.Mapping.OfficeIntegration.PowerPointInfo">
  <Version>Version1</Version>
  <RequiresSignIn>False</RequiresSignIn>
</EsriMapsInfo>
</file>

<file path=customXml/item76.xml><?xml version="1.0" encoding="utf-8"?>
<EsriMapsInfo xmlns="ESRI.ArcGIS.Mapping.OfficeIntegration.PowerPointInfo">
  <Version>Version1</Version>
  <RequiresSignIn>False</RequiresSignIn>
</EsriMapsInfo>
</file>

<file path=customXml/item760.xml><?xml version="1.0" encoding="utf-8"?>
<EsriMapsInfo xmlns="ESRI.ArcGIS.Mapping.OfficeIntegration.PowerPointInfo">
  <Version>Version1</Version>
  <RequiresSignIn>False</RequiresSignIn>
</EsriMapsInfo>
</file>

<file path=customXml/item761.xml><?xml version="1.0" encoding="utf-8"?>
<EsriMapsInfo xmlns="ESRI.ArcGIS.Mapping.OfficeIntegration.PowerPointInfo">
  <Version>Version1</Version>
  <RequiresSignIn>False</RequiresSignIn>
</EsriMapsInfo>
</file>

<file path=customXml/item762.xml><?xml version="1.0" encoding="utf-8"?>
<EsriMapsInfo xmlns="ESRI.ArcGIS.Mapping.OfficeIntegration.PowerPointInfo">
  <Version>Version1</Version>
  <RequiresSignIn>False</RequiresSignIn>
</EsriMapsInfo>
</file>

<file path=customXml/item763.xml><?xml version="1.0" encoding="utf-8"?>
<EsriMapsInfo xmlns="ESRI.ArcGIS.Mapping.OfficeIntegration.PowerPointInfo">
  <Version>Version1</Version>
  <RequiresSignIn>False</RequiresSignIn>
</EsriMapsInfo>
</file>

<file path=customXml/item764.xml><?xml version="1.0" encoding="utf-8"?>
<EsriMapsInfo xmlns="ESRI.ArcGIS.Mapping.OfficeIntegration.PowerPointInfo">
  <Version>Version1</Version>
  <RequiresSignIn>False</RequiresSignIn>
</EsriMapsInfo>
</file>

<file path=customXml/item765.xml><?xml version="1.0" encoding="utf-8"?>
<EsriMapsInfo xmlns="ESRI.ArcGIS.Mapping.OfficeIntegration.PowerPointInfo">
  <Version>Version1</Version>
  <RequiresSignIn>False</RequiresSignIn>
</EsriMapsInfo>
</file>

<file path=customXml/item766.xml><?xml version="1.0" encoding="utf-8"?>
<EsriMapsInfo xmlns="ESRI.ArcGIS.Mapping.OfficeIntegration.PowerPointInfo">
  <Version>Version1</Version>
  <RequiresSignIn>False</RequiresSignIn>
</EsriMapsInfo>
</file>

<file path=customXml/item767.xml><?xml version="1.0" encoding="utf-8"?>
<EsriMapsInfo xmlns="ESRI.ArcGIS.Mapping.OfficeIntegration.PowerPointInfo">
  <Version>Version1</Version>
  <RequiresSignIn>False</RequiresSignIn>
</EsriMapsInfo>
</file>

<file path=customXml/item768.xml><?xml version="1.0" encoding="utf-8"?>
<EsriMapsInfo xmlns="ESRI.ArcGIS.Mapping.OfficeIntegration.PowerPointInfo">
  <Version>Version1</Version>
  <RequiresSignIn>False</RequiresSignIn>
</EsriMapsInfo>
</file>

<file path=customXml/item769.xml><?xml version="1.0" encoding="utf-8"?>
<EsriMapsInfo xmlns="ESRI.ArcGIS.Mapping.OfficeIntegration.PowerPointInfo">
  <Version>Version1</Version>
  <RequiresSignIn>False</RequiresSignIn>
</EsriMapsInfo>
</file>

<file path=customXml/item77.xml><?xml version="1.0" encoding="utf-8"?>
<EsriMapsInfo xmlns="ESRI.ArcGIS.Mapping.OfficeIntegration.PowerPointInfo">
  <Version>Version1</Version>
  <RequiresSignIn>False</RequiresSignIn>
</EsriMapsInfo>
</file>

<file path=customXml/item770.xml><?xml version="1.0" encoding="utf-8"?>
<EsriMapsInfo xmlns="ESRI.ArcGIS.Mapping.OfficeIntegration.PowerPointInfo">
  <Version>Version1</Version>
  <RequiresSignIn>False</RequiresSignIn>
</EsriMapsInfo>
</file>

<file path=customXml/item771.xml><?xml version="1.0" encoding="utf-8"?>
<EsriMapsInfo xmlns="ESRI.ArcGIS.Mapping.OfficeIntegration.PowerPointInfo">
  <Version>Version1</Version>
  <RequiresSignIn>False</RequiresSignIn>
</EsriMapsInfo>
</file>

<file path=customXml/item772.xml><?xml version="1.0" encoding="utf-8"?>
<EsriMapsInfo xmlns="ESRI.ArcGIS.Mapping.OfficeIntegration.PowerPointInfo">
  <Version>Version1</Version>
  <RequiresSignIn>False</RequiresSignIn>
</EsriMapsInfo>
</file>

<file path=customXml/item773.xml><?xml version="1.0" encoding="utf-8"?>
<EsriMapsInfo xmlns="ESRI.ArcGIS.Mapping.OfficeIntegration.PowerPointInfo">
  <Version>Version1</Version>
  <RequiresSignIn>False</RequiresSignIn>
</EsriMapsInfo>
</file>

<file path=customXml/item774.xml><?xml version="1.0" encoding="utf-8"?>
<EsriMapsInfo xmlns="ESRI.ArcGIS.Mapping.OfficeIntegration.PowerPointInfo">
  <Version>Version1</Version>
  <RequiresSignIn>False</RequiresSignIn>
</EsriMapsInfo>
</file>

<file path=customXml/item775.xml><?xml version="1.0" encoding="utf-8"?>
<EsriMapsInfo xmlns="ESRI.ArcGIS.Mapping.OfficeIntegration.PowerPointInfo">
  <Version>Version1</Version>
  <RequiresSignIn>False</RequiresSignIn>
</EsriMapsInfo>
</file>

<file path=customXml/item776.xml><?xml version="1.0" encoding="utf-8"?>
<EsriMapsInfo xmlns="ESRI.ArcGIS.Mapping.OfficeIntegration.PowerPointInfo">
  <Version>Version1</Version>
  <RequiresSignIn>False</RequiresSignIn>
</EsriMapsInfo>
</file>

<file path=customXml/item777.xml><?xml version="1.0" encoding="utf-8"?>
<EsriMapsInfo xmlns="ESRI.ArcGIS.Mapping.OfficeIntegration.PowerPointInfo">
  <Version>Version1</Version>
  <RequiresSignIn>False</RequiresSignIn>
</EsriMapsInfo>
</file>

<file path=customXml/item778.xml><?xml version="1.0" encoding="utf-8"?>
<EsriMapsInfo xmlns="ESRI.ArcGIS.Mapping.OfficeIntegration.PowerPointInfo">
  <Version>Version1</Version>
  <RequiresSignIn>False</RequiresSignIn>
</EsriMapsInfo>
</file>

<file path=customXml/item779.xml><?xml version="1.0" encoding="utf-8"?>
<EsriMapsInfo xmlns="ESRI.ArcGIS.Mapping.OfficeIntegration.PowerPointInfo">
  <Version>Version1</Version>
  <RequiresSignIn>False</RequiresSignIn>
</EsriMapsInfo>
</file>

<file path=customXml/item78.xml><?xml version="1.0" encoding="utf-8"?>
<EsriMapsInfo xmlns="ESRI.ArcGIS.Mapping.OfficeIntegration.PowerPointInfo">
  <Version>Version1</Version>
  <RequiresSignIn>False</RequiresSignIn>
</EsriMapsInfo>
</file>

<file path=customXml/item780.xml><?xml version="1.0" encoding="utf-8"?>
<EsriMapsInfo xmlns="ESRI.ArcGIS.Mapping.OfficeIntegration.PowerPointInfo">
  <Version>Version1</Version>
  <RequiresSignIn>False</RequiresSignIn>
</EsriMapsInfo>
</file>

<file path=customXml/item781.xml><?xml version="1.0" encoding="utf-8"?>
<EsriMapsInfo xmlns="ESRI.ArcGIS.Mapping.OfficeIntegration.PowerPointInfo">
  <Version>Version1</Version>
  <RequiresSignIn>False</RequiresSignIn>
</EsriMapsInfo>
</file>

<file path=customXml/item782.xml><?xml version="1.0" encoding="utf-8"?>
<EsriMapsInfo xmlns="ESRI.ArcGIS.Mapping.OfficeIntegration.PowerPointInfo">
  <Version>Version1</Version>
  <RequiresSignIn>False</RequiresSignIn>
</EsriMapsInfo>
</file>

<file path=customXml/item783.xml><?xml version="1.0" encoding="utf-8"?>
<EsriMapsInfo xmlns="ESRI.ArcGIS.Mapping.OfficeIntegration.PowerPointInfo">
  <Version>Version1</Version>
  <RequiresSignIn>False</RequiresSignIn>
</EsriMapsInfo>
</file>

<file path=customXml/item784.xml><?xml version="1.0" encoding="utf-8"?>
<EsriMapsInfo xmlns="ESRI.ArcGIS.Mapping.OfficeIntegration.PowerPointInfo">
  <Version>Version1</Version>
  <RequiresSignIn>False</RequiresSignIn>
</EsriMapsInfo>
</file>

<file path=customXml/item785.xml><?xml version="1.0" encoding="utf-8"?>
<EsriMapsInfo xmlns="ESRI.ArcGIS.Mapping.OfficeIntegration.PowerPointInfo">
  <Version>Version1</Version>
  <RequiresSignIn>False</RequiresSignIn>
</EsriMapsInfo>
</file>

<file path=customXml/item786.xml><?xml version="1.0" encoding="utf-8"?>
<EsriMapsInfo xmlns="ESRI.ArcGIS.Mapping.OfficeIntegration.PowerPointInfo">
  <Version>Version1</Version>
  <RequiresSignIn>False</RequiresSignIn>
</EsriMapsInfo>
</file>

<file path=customXml/item787.xml><?xml version="1.0" encoding="utf-8"?>
<EsriMapsInfo xmlns="ESRI.ArcGIS.Mapping.OfficeIntegration.PowerPointInfo">
  <Version>Version1</Version>
  <RequiresSignIn>False</RequiresSignIn>
</EsriMapsInfo>
</file>

<file path=customXml/item788.xml><?xml version="1.0" encoding="utf-8"?>
<EsriMapsInfo xmlns="ESRI.ArcGIS.Mapping.OfficeIntegration.PowerPointInfo">
  <Version>Version1</Version>
  <RequiresSignIn>False</RequiresSignIn>
</EsriMapsInfo>
</file>

<file path=customXml/item789.xml><?xml version="1.0" encoding="utf-8"?>
<EsriMapsInfo xmlns="ESRI.ArcGIS.Mapping.OfficeIntegration.PowerPointInfo">
  <Version>Version1</Version>
  <RequiresSignIn>False</RequiresSignIn>
</EsriMapsInfo>
</file>

<file path=customXml/item79.xml><?xml version="1.0" encoding="utf-8"?>
<EsriMapsInfo xmlns="ESRI.ArcGIS.Mapping.OfficeIntegration.PowerPointInfo">
  <Version>Version1</Version>
  <RequiresSignIn>False</RequiresSignIn>
</EsriMapsInfo>
</file>

<file path=customXml/item790.xml><?xml version="1.0" encoding="utf-8"?>
<EsriMapsInfo xmlns="ESRI.ArcGIS.Mapping.OfficeIntegration.PowerPointInfo">
  <Version>Version1</Version>
  <RequiresSignIn>False</RequiresSignIn>
</EsriMapsInfo>
</file>

<file path=customXml/item791.xml><?xml version="1.0" encoding="utf-8"?>
<EsriMapsInfo xmlns="ESRI.ArcGIS.Mapping.OfficeIntegration.PowerPointInfo">
  <Version>Version1</Version>
  <RequiresSignIn>False</RequiresSignIn>
</EsriMapsInfo>
</file>

<file path=customXml/item792.xml><?xml version="1.0" encoding="utf-8"?>
<EsriMapsInfo xmlns="ESRI.ArcGIS.Mapping.OfficeIntegration.PowerPointInfo">
  <Version>Version1</Version>
  <RequiresSignIn>False</RequiresSignIn>
</EsriMapsInfo>
</file>

<file path=customXml/item793.xml><?xml version="1.0" encoding="utf-8"?>
<EsriMapsInfo xmlns="ESRI.ArcGIS.Mapping.OfficeIntegration.PowerPointInfo">
  <Version>Version1</Version>
  <RequiresSignIn>False</RequiresSignIn>
</EsriMapsInfo>
</file>

<file path=customXml/item794.xml><?xml version="1.0" encoding="utf-8"?>
<EsriMapsInfo xmlns="ESRI.ArcGIS.Mapping.OfficeIntegration.PowerPointInfo">
  <Version>Version1</Version>
  <RequiresSignIn>False</RequiresSignIn>
</EsriMapsInfo>
</file>

<file path=customXml/item795.xml><?xml version="1.0" encoding="utf-8"?>
<EsriMapsInfo xmlns="ESRI.ArcGIS.Mapping.OfficeIntegration.PowerPointInfo">
  <Version>Version1</Version>
  <RequiresSignIn>False</RequiresSignIn>
</EsriMapsInfo>
</file>

<file path=customXml/item796.xml><?xml version="1.0" encoding="utf-8"?>
<EsriMapsInfo xmlns="ESRI.ArcGIS.Mapping.OfficeIntegration.PowerPointInfo">
  <Version>Version1</Version>
  <RequiresSignIn>False</RequiresSignIn>
</EsriMapsInfo>
</file>

<file path=customXml/item797.xml><?xml version="1.0" encoding="utf-8"?>
<EsriMapsInfo xmlns="ESRI.ArcGIS.Mapping.OfficeIntegration.PowerPointInfo">
  <Version>Version1</Version>
  <RequiresSignIn>False</RequiresSignIn>
</EsriMapsInfo>
</file>

<file path=customXml/item798.xml><?xml version="1.0" encoding="utf-8"?>
<EsriMapsInfo xmlns="ESRI.ArcGIS.Mapping.OfficeIntegration.PowerPointInfo">
  <Version>Version1</Version>
  <RequiresSignIn>False</RequiresSignIn>
</EsriMapsInfo>
</file>

<file path=customXml/item799.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80.xml><?xml version="1.0" encoding="utf-8"?>
<EsriMapsInfo xmlns="ESRI.ArcGIS.Mapping.OfficeIntegration.PowerPointInfo">
  <Version>Version1</Version>
  <RequiresSignIn>False</RequiresSignIn>
</EsriMapsInfo>
</file>

<file path=customXml/item800.xml><?xml version="1.0" encoding="utf-8"?>
<EsriMapsInfo xmlns="ESRI.ArcGIS.Mapping.OfficeIntegration.PowerPointInfo">
  <Version>Version1</Version>
  <RequiresSignIn>False</RequiresSignIn>
</EsriMapsInfo>
</file>

<file path=customXml/item81.xml><?xml version="1.0" encoding="utf-8"?>
<EsriMapsInfo xmlns="ESRI.ArcGIS.Mapping.OfficeIntegration.PowerPointInfo">
  <Version>Version1</Version>
  <RequiresSignIn>False</RequiresSignIn>
</EsriMapsInfo>
</file>

<file path=customXml/item82.xml><?xml version="1.0" encoding="utf-8"?>
<EsriMapsInfo xmlns="ESRI.ArcGIS.Mapping.OfficeIntegration.PowerPointInfo">
  <Version>Version1</Version>
  <RequiresSignIn>False</RequiresSignIn>
</EsriMapsInfo>
</file>

<file path=customXml/item83.xml><?xml version="1.0" encoding="utf-8"?>
<EsriMapsInfo xmlns="ESRI.ArcGIS.Mapping.OfficeIntegration.PowerPointInfo">
  <Version>Version1</Version>
  <RequiresSignIn>False</RequiresSignIn>
</EsriMapsInfo>
</file>

<file path=customXml/item84.xml><?xml version="1.0" encoding="utf-8"?>
<EsriMapsInfo xmlns="ESRI.ArcGIS.Mapping.OfficeIntegration.PowerPointInfo">
  <Version>Version1</Version>
  <RequiresSignIn>False</RequiresSignIn>
</EsriMapsInfo>
</file>

<file path=customXml/item85.xml><?xml version="1.0" encoding="utf-8"?>
<EsriMapsInfo xmlns="ESRI.ArcGIS.Mapping.OfficeIntegration.PowerPointInfo">
  <Version>Version1</Version>
  <RequiresSignIn>False</RequiresSignIn>
</EsriMapsInfo>
</file>

<file path=customXml/item86.xml><?xml version="1.0" encoding="utf-8"?>
<EsriMapsInfo xmlns="ESRI.ArcGIS.Mapping.OfficeIntegration.PowerPointInfo">
  <Version>Version1</Version>
  <RequiresSignIn>False</RequiresSignIn>
</EsriMapsInfo>
</file>

<file path=customXml/item87.xml><?xml version="1.0" encoding="utf-8"?>
<EsriMapsInfo xmlns="ESRI.ArcGIS.Mapping.OfficeIntegration.PowerPointInfo">
  <Version>Version1</Version>
  <RequiresSignIn>False</RequiresSignIn>
</EsriMapsInfo>
</file>

<file path=customXml/item88.xml><?xml version="1.0" encoding="utf-8"?>
<EsriMapsInfo xmlns="ESRI.ArcGIS.Mapping.OfficeIntegration.PowerPointInfo">
  <Version>Version1</Version>
  <RequiresSignIn>False</RequiresSignIn>
</EsriMapsInfo>
</file>

<file path=customXml/item89.xml><?xml version="1.0" encoding="utf-8"?>
<EsriMapsInfo xmlns="ESRI.ArcGIS.Mapping.OfficeIntegration.PowerPointInfo">
  <Version>Version1</Version>
  <RequiresSignIn>False</RequiresSignIn>
</EsriMapsInfo>
</file>

<file path=customXml/item9.xml><?xml version="1.0" encoding="utf-8"?>
<EsriMapsInfo xmlns="ESRI.ArcGIS.Mapping.OfficeIntegration.PowerPointInfo">
  <Version>Version1</Version>
  <RequiresSignIn>False</RequiresSignIn>
</EsriMapsInfo>
</file>

<file path=customXml/item90.xml><?xml version="1.0" encoding="utf-8"?>
<EsriMapsInfo xmlns="ESRI.ArcGIS.Mapping.OfficeIntegration.PowerPointInfo">
  <Version>Version1</Version>
  <RequiresSignIn>False</RequiresSignIn>
</EsriMapsInfo>
</file>

<file path=customXml/item91.xml><?xml version="1.0" encoding="utf-8"?>
<EsriMapsInfo xmlns="ESRI.ArcGIS.Mapping.OfficeIntegration.PowerPointInfo">
  <Version>Version1</Version>
  <RequiresSignIn>False</RequiresSignIn>
</EsriMapsInfo>
</file>

<file path=customXml/item92.xml><?xml version="1.0" encoding="utf-8"?>
<EsriMapsInfo xmlns="ESRI.ArcGIS.Mapping.OfficeIntegration.PowerPointInfo">
  <Version>Version1</Version>
  <RequiresSignIn>False</RequiresSignIn>
</EsriMapsInfo>
</file>

<file path=customXml/item93.xml><?xml version="1.0" encoding="utf-8"?>
<EsriMapsInfo xmlns="ESRI.ArcGIS.Mapping.OfficeIntegration.PowerPointInfo">
  <Version>Version1</Version>
  <RequiresSignIn>False</RequiresSignIn>
</EsriMapsInfo>
</file>

<file path=customXml/item94.xml><?xml version="1.0" encoding="utf-8"?>
<EsriMapsInfo xmlns="ESRI.ArcGIS.Mapping.OfficeIntegration.PowerPointInfo">
  <Version>Version1</Version>
  <RequiresSignIn>False</RequiresSignIn>
</EsriMapsInfo>
</file>

<file path=customXml/item95.xml><?xml version="1.0" encoding="utf-8"?>
<EsriMapsInfo xmlns="ESRI.ArcGIS.Mapping.OfficeIntegration.PowerPointInfo">
  <Version>Version1</Version>
  <RequiresSignIn>False</RequiresSignIn>
</EsriMapsInfo>
</file>

<file path=customXml/item96.xml><?xml version="1.0" encoding="utf-8"?>
<EsriMapsInfo xmlns="ESRI.ArcGIS.Mapping.OfficeIntegration.PowerPointInfo">
  <Version>Version1</Version>
  <RequiresSignIn>False</RequiresSignIn>
</EsriMapsInfo>
</file>

<file path=customXml/item97.xml><?xml version="1.0" encoding="utf-8"?>
<EsriMapsInfo xmlns="ESRI.ArcGIS.Mapping.OfficeIntegration.PowerPointInfo">
  <Version>Version1</Version>
  <RequiresSignIn>False</RequiresSignIn>
</EsriMapsInfo>
</file>

<file path=customXml/item98.xml><?xml version="1.0" encoding="utf-8"?>
<EsriMapsInfo xmlns="ESRI.ArcGIS.Mapping.OfficeIntegration.PowerPointInfo">
  <Version>Version1</Version>
  <RequiresSignIn>False</RequiresSignIn>
</EsriMapsInfo>
</file>

<file path=customXml/item99.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B23A6F65-1FC6-4692-929B-8D0AC9FCAA30}">
  <ds:schemaRefs>
    <ds:schemaRef ds:uri="ESRI.ArcGIS.Mapping.OfficeIntegration.PowerPointInfo"/>
  </ds:schemaRefs>
</ds:datastoreItem>
</file>

<file path=customXml/itemProps10.xml><?xml version="1.0" encoding="utf-8"?>
<ds:datastoreItem xmlns:ds="http://schemas.openxmlformats.org/officeDocument/2006/customXml" ds:itemID="{6FACF95D-75D4-49DB-986B-61BEF7EB90D6}">
  <ds:schemaRefs>
    <ds:schemaRef ds:uri="ESRI.ArcGIS.Mapping.OfficeIntegration.PowerPointInfo"/>
  </ds:schemaRefs>
</ds:datastoreItem>
</file>

<file path=customXml/itemProps100.xml><?xml version="1.0" encoding="utf-8"?>
<ds:datastoreItem xmlns:ds="http://schemas.openxmlformats.org/officeDocument/2006/customXml" ds:itemID="{9FF9B957-03AF-4A06-9B19-CC7851CDD7D0}">
  <ds:schemaRefs>
    <ds:schemaRef ds:uri="ESRI.ArcGIS.Mapping.OfficeIntegration.PowerPointInfo"/>
  </ds:schemaRefs>
</ds:datastoreItem>
</file>

<file path=customXml/itemProps101.xml><?xml version="1.0" encoding="utf-8"?>
<ds:datastoreItem xmlns:ds="http://schemas.openxmlformats.org/officeDocument/2006/customXml" ds:itemID="{81154CBB-ACBE-47D7-ACE1-12D266951121}">
  <ds:schemaRefs>
    <ds:schemaRef ds:uri="ESRI.ArcGIS.Mapping.OfficeIntegration.PowerPointInfo"/>
  </ds:schemaRefs>
</ds:datastoreItem>
</file>

<file path=customXml/itemProps102.xml><?xml version="1.0" encoding="utf-8"?>
<ds:datastoreItem xmlns:ds="http://schemas.openxmlformats.org/officeDocument/2006/customXml" ds:itemID="{5FF26848-6329-40FB-AA7F-F5E82C258A4B}">
  <ds:schemaRefs>
    <ds:schemaRef ds:uri="ESRI.ArcGIS.Mapping.OfficeIntegration.PowerPointInfo"/>
  </ds:schemaRefs>
</ds:datastoreItem>
</file>

<file path=customXml/itemProps103.xml><?xml version="1.0" encoding="utf-8"?>
<ds:datastoreItem xmlns:ds="http://schemas.openxmlformats.org/officeDocument/2006/customXml" ds:itemID="{2D9C20C8-C685-499D-9213-114C0719598C}">
  <ds:schemaRefs>
    <ds:schemaRef ds:uri="ESRI.ArcGIS.Mapping.OfficeIntegration.PowerPointInfo"/>
  </ds:schemaRefs>
</ds:datastoreItem>
</file>

<file path=customXml/itemProps104.xml><?xml version="1.0" encoding="utf-8"?>
<ds:datastoreItem xmlns:ds="http://schemas.openxmlformats.org/officeDocument/2006/customXml" ds:itemID="{A94AE2FA-A147-4F96-8465-8483DAB61708}">
  <ds:schemaRefs>
    <ds:schemaRef ds:uri="ESRI.ArcGIS.Mapping.OfficeIntegration.PowerPointInfo"/>
  </ds:schemaRefs>
</ds:datastoreItem>
</file>

<file path=customXml/itemProps105.xml><?xml version="1.0" encoding="utf-8"?>
<ds:datastoreItem xmlns:ds="http://schemas.openxmlformats.org/officeDocument/2006/customXml" ds:itemID="{76926768-7699-45FA-A953-4881941D3A4E}">
  <ds:schemaRefs>
    <ds:schemaRef ds:uri="ESRI.ArcGIS.Mapping.OfficeIntegration.PowerPointInfo"/>
  </ds:schemaRefs>
</ds:datastoreItem>
</file>

<file path=customXml/itemProps106.xml><?xml version="1.0" encoding="utf-8"?>
<ds:datastoreItem xmlns:ds="http://schemas.openxmlformats.org/officeDocument/2006/customXml" ds:itemID="{98BE3158-BE42-41D1-92FB-DEC7D010BDDA}">
  <ds:schemaRefs>
    <ds:schemaRef ds:uri="ESRI.ArcGIS.Mapping.OfficeIntegration.PowerPointInfo"/>
  </ds:schemaRefs>
</ds:datastoreItem>
</file>

<file path=customXml/itemProps107.xml><?xml version="1.0" encoding="utf-8"?>
<ds:datastoreItem xmlns:ds="http://schemas.openxmlformats.org/officeDocument/2006/customXml" ds:itemID="{00B45836-42BC-4F46-91DA-F558B67DE5EB}">
  <ds:schemaRefs>
    <ds:schemaRef ds:uri="ESRI.ArcGIS.Mapping.OfficeIntegration.PowerPointInfo"/>
  </ds:schemaRefs>
</ds:datastoreItem>
</file>

<file path=customXml/itemProps108.xml><?xml version="1.0" encoding="utf-8"?>
<ds:datastoreItem xmlns:ds="http://schemas.openxmlformats.org/officeDocument/2006/customXml" ds:itemID="{1CE112F1-67BA-4549-B707-FC705CB33A74}">
  <ds:schemaRefs>
    <ds:schemaRef ds:uri="ESRI.ArcGIS.Mapping.OfficeIntegration.PowerPointInfo"/>
  </ds:schemaRefs>
</ds:datastoreItem>
</file>

<file path=customXml/itemProps109.xml><?xml version="1.0" encoding="utf-8"?>
<ds:datastoreItem xmlns:ds="http://schemas.openxmlformats.org/officeDocument/2006/customXml" ds:itemID="{AA6B96B9-26CF-4E16-AAD8-4042B12B8EA7}">
  <ds:schemaRefs>
    <ds:schemaRef ds:uri="ESRI.ArcGIS.Mapping.OfficeIntegration.PowerPointInfo"/>
  </ds:schemaRefs>
</ds:datastoreItem>
</file>

<file path=customXml/itemProps11.xml><?xml version="1.0" encoding="utf-8"?>
<ds:datastoreItem xmlns:ds="http://schemas.openxmlformats.org/officeDocument/2006/customXml" ds:itemID="{AC62D547-20B8-4AAA-AD83-F26ABFF3BDD0}">
  <ds:schemaRefs>
    <ds:schemaRef ds:uri="ESRI.ArcGIS.Mapping.OfficeIntegration.PowerPointInfo"/>
  </ds:schemaRefs>
</ds:datastoreItem>
</file>

<file path=customXml/itemProps110.xml><?xml version="1.0" encoding="utf-8"?>
<ds:datastoreItem xmlns:ds="http://schemas.openxmlformats.org/officeDocument/2006/customXml" ds:itemID="{56FC76C3-6F2C-4BD7-B499-1A991CA6B3F1}">
  <ds:schemaRefs>
    <ds:schemaRef ds:uri="ESRI.ArcGIS.Mapping.OfficeIntegration.PowerPointInfo"/>
  </ds:schemaRefs>
</ds:datastoreItem>
</file>

<file path=customXml/itemProps111.xml><?xml version="1.0" encoding="utf-8"?>
<ds:datastoreItem xmlns:ds="http://schemas.openxmlformats.org/officeDocument/2006/customXml" ds:itemID="{8B824456-85DA-47A9-9E37-FEAE35B629BF}">
  <ds:schemaRefs>
    <ds:schemaRef ds:uri="ESRI.ArcGIS.Mapping.OfficeIntegration.PowerPointInfo"/>
  </ds:schemaRefs>
</ds:datastoreItem>
</file>

<file path=customXml/itemProps112.xml><?xml version="1.0" encoding="utf-8"?>
<ds:datastoreItem xmlns:ds="http://schemas.openxmlformats.org/officeDocument/2006/customXml" ds:itemID="{74320E23-985B-4008-A328-96E87F13FADC}">
  <ds:schemaRefs>
    <ds:schemaRef ds:uri="ESRI.ArcGIS.Mapping.OfficeIntegration.PowerPointInfo"/>
  </ds:schemaRefs>
</ds:datastoreItem>
</file>

<file path=customXml/itemProps113.xml><?xml version="1.0" encoding="utf-8"?>
<ds:datastoreItem xmlns:ds="http://schemas.openxmlformats.org/officeDocument/2006/customXml" ds:itemID="{A619C002-ABBF-409B-8C39-88E9CBA7E7C7}">
  <ds:schemaRefs>
    <ds:schemaRef ds:uri="ESRI.ArcGIS.Mapping.OfficeIntegration.PowerPointInfo"/>
  </ds:schemaRefs>
</ds:datastoreItem>
</file>

<file path=customXml/itemProps114.xml><?xml version="1.0" encoding="utf-8"?>
<ds:datastoreItem xmlns:ds="http://schemas.openxmlformats.org/officeDocument/2006/customXml" ds:itemID="{3E33C48B-0F27-48D7-B179-DBFA1BBD758B}">
  <ds:schemaRefs>
    <ds:schemaRef ds:uri="ESRI.ArcGIS.Mapping.OfficeIntegration.PowerPointInfo"/>
  </ds:schemaRefs>
</ds:datastoreItem>
</file>

<file path=customXml/itemProps115.xml><?xml version="1.0" encoding="utf-8"?>
<ds:datastoreItem xmlns:ds="http://schemas.openxmlformats.org/officeDocument/2006/customXml" ds:itemID="{3D6D6EF9-C256-4E96-A849-8810ED6F97FF}">
  <ds:schemaRefs>
    <ds:schemaRef ds:uri="ESRI.ArcGIS.Mapping.OfficeIntegration.PowerPointInfo"/>
  </ds:schemaRefs>
</ds:datastoreItem>
</file>

<file path=customXml/itemProps116.xml><?xml version="1.0" encoding="utf-8"?>
<ds:datastoreItem xmlns:ds="http://schemas.openxmlformats.org/officeDocument/2006/customXml" ds:itemID="{00011060-84AC-43AC-946B-D1860D980A74}">
  <ds:schemaRefs>
    <ds:schemaRef ds:uri="ESRI.ArcGIS.Mapping.OfficeIntegration.PowerPointInfo"/>
  </ds:schemaRefs>
</ds:datastoreItem>
</file>

<file path=customXml/itemProps117.xml><?xml version="1.0" encoding="utf-8"?>
<ds:datastoreItem xmlns:ds="http://schemas.openxmlformats.org/officeDocument/2006/customXml" ds:itemID="{B28A8B5B-AE86-4D5B-A741-A876A226E708}">
  <ds:schemaRefs>
    <ds:schemaRef ds:uri="ESRI.ArcGIS.Mapping.OfficeIntegration.PowerPointInfo"/>
  </ds:schemaRefs>
</ds:datastoreItem>
</file>

<file path=customXml/itemProps118.xml><?xml version="1.0" encoding="utf-8"?>
<ds:datastoreItem xmlns:ds="http://schemas.openxmlformats.org/officeDocument/2006/customXml" ds:itemID="{3AE09C2D-8B9B-4093-813B-D68D79AD1AE4}">
  <ds:schemaRefs>
    <ds:schemaRef ds:uri="ESRI.ArcGIS.Mapping.OfficeIntegration.PowerPointInfo"/>
  </ds:schemaRefs>
</ds:datastoreItem>
</file>

<file path=customXml/itemProps119.xml><?xml version="1.0" encoding="utf-8"?>
<ds:datastoreItem xmlns:ds="http://schemas.openxmlformats.org/officeDocument/2006/customXml" ds:itemID="{08D6DF62-CD6E-4042-8F11-283A671F35B4}">
  <ds:schemaRefs>
    <ds:schemaRef ds:uri="ESRI.ArcGIS.Mapping.OfficeIntegration.PowerPointInfo"/>
  </ds:schemaRefs>
</ds:datastoreItem>
</file>

<file path=customXml/itemProps12.xml><?xml version="1.0" encoding="utf-8"?>
<ds:datastoreItem xmlns:ds="http://schemas.openxmlformats.org/officeDocument/2006/customXml" ds:itemID="{91BED560-A717-41C5-AD22-BAA77BAD7616}">
  <ds:schemaRefs>
    <ds:schemaRef ds:uri="ESRI.ArcGIS.Mapping.OfficeIntegration.PowerPointInfo"/>
  </ds:schemaRefs>
</ds:datastoreItem>
</file>

<file path=customXml/itemProps120.xml><?xml version="1.0" encoding="utf-8"?>
<ds:datastoreItem xmlns:ds="http://schemas.openxmlformats.org/officeDocument/2006/customXml" ds:itemID="{0E8DDEDA-3B9F-4759-8BA8-ACCDDE21AF3C}">
  <ds:schemaRefs>
    <ds:schemaRef ds:uri="ESRI.ArcGIS.Mapping.OfficeIntegration.PowerPointInfo"/>
  </ds:schemaRefs>
</ds:datastoreItem>
</file>

<file path=customXml/itemProps121.xml><?xml version="1.0" encoding="utf-8"?>
<ds:datastoreItem xmlns:ds="http://schemas.openxmlformats.org/officeDocument/2006/customXml" ds:itemID="{5FCC3C61-C90E-46A8-817D-A4AF8ACA3781}">
  <ds:schemaRefs>
    <ds:schemaRef ds:uri="ESRI.ArcGIS.Mapping.OfficeIntegration.PowerPointInfo"/>
  </ds:schemaRefs>
</ds:datastoreItem>
</file>

<file path=customXml/itemProps122.xml><?xml version="1.0" encoding="utf-8"?>
<ds:datastoreItem xmlns:ds="http://schemas.openxmlformats.org/officeDocument/2006/customXml" ds:itemID="{CAE2E978-1579-4574-ABB0-84B69F7F0602}">
  <ds:schemaRefs>
    <ds:schemaRef ds:uri="ESRI.ArcGIS.Mapping.OfficeIntegration.PowerPointInfo"/>
  </ds:schemaRefs>
</ds:datastoreItem>
</file>

<file path=customXml/itemProps123.xml><?xml version="1.0" encoding="utf-8"?>
<ds:datastoreItem xmlns:ds="http://schemas.openxmlformats.org/officeDocument/2006/customXml" ds:itemID="{6E0E5B9F-95C1-41AE-BE9C-9E3A562B1823}">
  <ds:schemaRefs>
    <ds:schemaRef ds:uri="ESRI.ArcGIS.Mapping.OfficeIntegration.PowerPointInfo"/>
  </ds:schemaRefs>
</ds:datastoreItem>
</file>

<file path=customXml/itemProps124.xml><?xml version="1.0" encoding="utf-8"?>
<ds:datastoreItem xmlns:ds="http://schemas.openxmlformats.org/officeDocument/2006/customXml" ds:itemID="{679ACE2B-2098-4D01-8042-AE6345B0777E}">
  <ds:schemaRefs>
    <ds:schemaRef ds:uri="ESRI.ArcGIS.Mapping.OfficeIntegration.PowerPointInfo"/>
  </ds:schemaRefs>
</ds:datastoreItem>
</file>

<file path=customXml/itemProps125.xml><?xml version="1.0" encoding="utf-8"?>
<ds:datastoreItem xmlns:ds="http://schemas.openxmlformats.org/officeDocument/2006/customXml" ds:itemID="{045C1FB2-0BEC-4062-9C48-2D0AA0C54E49}">
  <ds:schemaRefs>
    <ds:schemaRef ds:uri="ESRI.ArcGIS.Mapping.OfficeIntegration.PowerPointInfo"/>
  </ds:schemaRefs>
</ds:datastoreItem>
</file>

<file path=customXml/itemProps126.xml><?xml version="1.0" encoding="utf-8"?>
<ds:datastoreItem xmlns:ds="http://schemas.openxmlformats.org/officeDocument/2006/customXml" ds:itemID="{8A10B1FB-ADA7-4B6C-8CA5-6E8610B5058A}">
  <ds:schemaRefs>
    <ds:schemaRef ds:uri="ESRI.ArcGIS.Mapping.OfficeIntegration.PowerPointInfo"/>
  </ds:schemaRefs>
</ds:datastoreItem>
</file>

<file path=customXml/itemProps127.xml><?xml version="1.0" encoding="utf-8"?>
<ds:datastoreItem xmlns:ds="http://schemas.openxmlformats.org/officeDocument/2006/customXml" ds:itemID="{CEDC00FB-4E12-41D2-A771-2EF8B0B2A167}">
  <ds:schemaRefs>
    <ds:schemaRef ds:uri="ESRI.ArcGIS.Mapping.OfficeIntegration.PowerPointInfo"/>
  </ds:schemaRefs>
</ds:datastoreItem>
</file>

<file path=customXml/itemProps128.xml><?xml version="1.0" encoding="utf-8"?>
<ds:datastoreItem xmlns:ds="http://schemas.openxmlformats.org/officeDocument/2006/customXml" ds:itemID="{5E60A88C-1BDE-4F3E-B524-C483D2A2F489}">
  <ds:schemaRefs>
    <ds:schemaRef ds:uri="ESRI.ArcGIS.Mapping.OfficeIntegration.PowerPointInfo"/>
  </ds:schemaRefs>
</ds:datastoreItem>
</file>

<file path=customXml/itemProps129.xml><?xml version="1.0" encoding="utf-8"?>
<ds:datastoreItem xmlns:ds="http://schemas.openxmlformats.org/officeDocument/2006/customXml" ds:itemID="{3CDBEE2C-4D56-4130-A87B-BA96B7224753}">
  <ds:schemaRefs>
    <ds:schemaRef ds:uri="ESRI.ArcGIS.Mapping.OfficeIntegration.PowerPointInfo"/>
  </ds:schemaRefs>
</ds:datastoreItem>
</file>

<file path=customXml/itemProps13.xml><?xml version="1.0" encoding="utf-8"?>
<ds:datastoreItem xmlns:ds="http://schemas.openxmlformats.org/officeDocument/2006/customXml" ds:itemID="{ED6AB720-3FC6-4CCE-8587-F65BBBE49B2E}">
  <ds:schemaRefs>
    <ds:schemaRef ds:uri="ESRI.ArcGIS.Mapping.OfficeIntegration.PowerPointInfo"/>
  </ds:schemaRefs>
</ds:datastoreItem>
</file>

<file path=customXml/itemProps130.xml><?xml version="1.0" encoding="utf-8"?>
<ds:datastoreItem xmlns:ds="http://schemas.openxmlformats.org/officeDocument/2006/customXml" ds:itemID="{32DB9619-E3AC-44F9-8BB3-743E7253C5BF}">
  <ds:schemaRefs>
    <ds:schemaRef ds:uri="ESRI.ArcGIS.Mapping.OfficeIntegration.PowerPointInfo"/>
  </ds:schemaRefs>
</ds:datastoreItem>
</file>

<file path=customXml/itemProps131.xml><?xml version="1.0" encoding="utf-8"?>
<ds:datastoreItem xmlns:ds="http://schemas.openxmlformats.org/officeDocument/2006/customXml" ds:itemID="{017363C5-C384-4E35-949D-7250E906A9D0}">
  <ds:schemaRefs>
    <ds:schemaRef ds:uri="ESRI.ArcGIS.Mapping.OfficeIntegration.PowerPointInfo"/>
  </ds:schemaRefs>
</ds:datastoreItem>
</file>

<file path=customXml/itemProps132.xml><?xml version="1.0" encoding="utf-8"?>
<ds:datastoreItem xmlns:ds="http://schemas.openxmlformats.org/officeDocument/2006/customXml" ds:itemID="{2959F2F4-D69A-473C-A606-FA83CE0BB2DD}">
  <ds:schemaRefs>
    <ds:schemaRef ds:uri="ESRI.ArcGIS.Mapping.OfficeIntegration.PowerPointInfo"/>
  </ds:schemaRefs>
</ds:datastoreItem>
</file>

<file path=customXml/itemProps133.xml><?xml version="1.0" encoding="utf-8"?>
<ds:datastoreItem xmlns:ds="http://schemas.openxmlformats.org/officeDocument/2006/customXml" ds:itemID="{1EFB0768-CD61-406E-97FA-BB66F98D0D53}">
  <ds:schemaRefs>
    <ds:schemaRef ds:uri="ESRI.ArcGIS.Mapping.OfficeIntegration.PowerPointInfo"/>
  </ds:schemaRefs>
</ds:datastoreItem>
</file>

<file path=customXml/itemProps134.xml><?xml version="1.0" encoding="utf-8"?>
<ds:datastoreItem xmlns:ds="http://schemas.openxmlformats.org/officeDocument/2006/customXml" ds:itemID="{02D29C8A-28DF-41FA-A076-791087987846}">
  <ds:schemaRefs>
    <ds:schemaRef ds:uri="ESRI.ArcGIS.Mapping.OfficeIntegration.PowerPointInfo"/>
  </ds:schemaRefs>
</ds:datastoreItem>
</file>

<file path=customXml/itemProps135.xml><?xml version="1.0" encoding="utf-8"?>
<ds:datastoreItem xmlns:ds="http://schemas.openxmlformats.org/officeDocument/2006/customXml" ds:itemID="{102D3694-A947-415F-B149-E0788F372ED1}">
  <ds:schemaRefs>
    <ds:schemaRef ds:uri="ESRI.ArcGIS.Mapping.OfficeIntegration.PowerPointInfo"/>
  </ds:schemaRefs>
</ds:datastoreItem>
</file>

<file path=customXml/itemProps136.xml><?xml version="1.0" encoding="utf-8"?>
<ds:datastoreItem xmlns:ds="http://schemas.openxmlformats.org/officeDocument/2006/customXml" ds:itemID="{BBF127A5-95DC-41D6-9C1F-DFEAE83C9C00}">
  <ds:schemaRefs>
    <ds:schemaRef ds:uri="ESRI.ArcGIS.Mapping.OfficeIntegration.PowerPointInfo"/>
  </ds:schemaRefs>
</ds:datastoreItem>
</file>

<file path=customXml/itemProps137.xml><?xml version="1.0" encoding="utf-8"?>
<ds:datastoreItem xmlns:ds="http://schemas.openxmlformats.org/officeDocument/2006/customXml" ds:itemID="{697D9A16-7176-4E38-91CD-CBCD1C22EF25}">
  <ds:schemaRefs>
    <ds:schemaRef ds:uri="ESRI.ArcGIS.Mapping.OfficeIntegration.PowerPointInfo"/>
  </ds:schemaRefs>
</ds:datastoreItem>
</file>

<file path=customXml/itemProps138.xml><?xml version="1.0" encoding="utf-8"?>
<ds:datastoreItem xmlns:ds="http://schemas.openxmlformats.org/officeDocument/2006/customXml" ds:itemID="{BDDBA69D-BF1F-4864-911C-180CAD408787}">
  <ds:schemaRefs>
    <ds:schemaRef ds:uri="ESRI.ArcGIS.Mapping.OfficeIntegration.PowerPointInfo"/>
  </ds:schemaRefs>
</ds:datastoreItem>
</file>

<file path=customXml/itemProps139.xml><?xml version="1.0" encoding="utf-8"?>
<ds:datastoreItem xmlns:ds="http://schemas.openxmlformats.org/officeDocument/2006/customXml" ds:itemID="{165C25D6-00FA-4E80-A227-6510050C67D3}">
  <ds:schemaRefs>
    <ds:schemaRef ds:uri="ESRI.ArcGIS.Mapping.OfficeIntegration.PowerPointInfo"/>
  </ds:schemaRefs>
</ds:datastoreItem>
</file>

<file path=customXml/itemProps14.xml><?xml version="1.0" encoding="utf-8"?>
<ds:datastoreItem xmlns:ds="http://schemas.openxmlformats.org/officeDocument/2006/customXml" ds:itemID="{5E413901-1C5B-462D-B88D-C3070D242961}">
  <ds:schemaRefs>
    <ds:schemaRef ds:uri="ESRI.ArcGIS.Mapping.OfficeIntegration.PowerPointInfo"/>
  </ds:schemaRefs>
</ds:datastoreItem>
</file>

<file path=customXml/itemProps140.xml><?xml version="1.0" encoding="utf-8"?>
<ds:datastoreItem xmlns:ds="http://schemas.openxmlformats.org/officeDocument/2006/customXml" ds:itemID="{0C099B19-1B69-41EE-8992-7C9ABB1348A2}">
  <ds:schemaRefs>
    <ds:schemaRef ds:uri="ESRI.ArcGIS.Mapping.OfficeIntegration.PowerPointInfo"/>
  </ds:schemaRefs>
</ds:datastoreItem>
</file>

<file path=customXml/itemProps141.xml><?xml version="1.0" encoding="utf-8"?>
<ds:datastoreItem xmlns:ds="http://schemas.openxmlformats.org/officeDocument/2006/customXml" ds:itemID="{4986AC37-4FF7-4FC9-BFBB-14CF58515839}">
  <ds:schemaRefs>
    <ds:schemaRef ds:uri="ESRI.ArcGIS.Mapping.OfficeIntegration.PowerPointInfo"/>
  </ds:schemaRefs>
</ds:datastoreItem>
</file>

<file path=customXml/itemProps142.xml><?xml version="1.0" encoding="utf-8"?>
<ds:datastoreItem xmlns:ds="http://schemas.openxmlformats.org/officeDocument/2006/customXml" ds:itemID="{0F5F4F25-A60F-4FB4-A563-4ACE4CA2C1B4}">
  <ds:schemaRefs>
    <ds:schemaRef ds:uri="ESRI.ArcGIS.Mapping.OfficeIntegration.PowerPointInfo"/>
  </ds:schemaRefs>
</ds:datastoreItem>
</file>

<file path=customXml/itemProps143.xml><?xml version="1.0" encoding="utf-8"?>
<ds:datastoreItem xmlns:ds="http://schemas.openxmlformats.org/officeDocument/2006/customXml" ds:itemID="{09F25B54-AB3D-4F9A-929D-A73A87172EC9}">
  <ds:schemaRefs>
    <ds:schemaRef ds:uri="ESRI.ArcGIS.Mapping.OfficeIntegration.PowerPointInfo"/>
  </ds:schemaRefs>
</ds:datastoreItem>
</file>

<file path=customXml/itemProps144.xml><?xml version="1.0" encoding="utf-8"?>
<ds:datastoreItem xmlns:ds="http://schemas.openxmlformats.org/officeDocument/2006/customXml" ds:itemID="{D0772F80-CC84-48F9-8F3E-819C7D3895EC}">
  <ds:schemaRefs>
    <ds:schemaRef ds:uri="ESRI.ArcGIS.Mapping.OfficeIntegration.PowerPointInfo"/>
  </ds:schemaRefs>
</ds:datastoreItem>
</file>

<file path=customXml/itemProps145.xml><?xml version="1.0" encoding="utf-8"?>
<ds:datastoreItem xmlns:ds="http://schemas.openxmlformats.org/officeDocument/2006/customXml" ds:itemID="{875B8E6A-5E9C-4CE4-9102-88D07E9AE5EC}">
  <ds:schemaRefs>
    <ds:schemaRef ds:uri="ESRI.ArcGIS.Mapping.OfficeIntegration.PowerPointInfo"/>
  </ds:schemaRefs>
</ds:datastoreItem>
</file>

<file path=customXml/itemProps146.xml><?xml version="1.0" encoding="utf-8"?>
<ds:datastoreItem xmlns:ds="http://schemas.openxmlformats.org/officeDocument/2006/customXml" ds:itemID="{1A537F5E-6EFC-49EF-A0FA-356CE8C7F519}">
  <ds:schemaRefs>
    <ds:schemaRef ds:uri="ESRI.ArcGIS.Mapping.OfficeIntegration.PowerPointInfo"/>
  </ds:schemaRefs>
</ds:datastoreItem>
</file>

<file path=customXml/itemProps147.xml><?xml version="1.0" encoding="utf-8"?>
<ds:datastoreItem xmlns:ds="http://schemas.openxmlformats.org/officeDocument/2006/customXml" ds:itemID="{846A214F-18B0-4789-B967-0D18AD8DA3AE}">
  <ds:schemaRefs>
    <ds:schemaRef ds:uri="ESRI.ArcGIS.Mapping.OfficeIntegration.PowerPointInfo"/>
  </ds:schemaRefs>
</ds:datastoreItem>
</file>

<file path=customXml/itemProps148.xml><?xml version="1.0" encoding="utf-8"?>
<ds:datastoreItem xmlns:ds="http://schemas.openxmlformats.org/officeDocument/2006/customXml" ds:itemID="{9C16ACA9-8CDC-4D17-BCB7-D9C3BECFD3CC}">
  <ds:schemaRefs>
    <ds:schemaRef ds:uri="ESRI.ArcGIS.Mapping.OfficeIntegration.PowerPointInfo"/>
  </ds:schemaRefs>
</ds:datastoreItem>
</file>

<file path=customXml/itemProps149.xml><?xml version="1.0" encoding="utf-8"?>
<ds:datastoreItem xmlns:ds="http://schemas.openxmlformats.org/officeDocument/2006/customXml" ds:itemID="{C83742BE-0274-4315-9C7D-3B47A5031F77}">
  <ds:schemaRefs>
    <ds:schemaRef ds:uri="ESRI.ArcGIS.Mapping.OfficeIntegration.PowerPointInfo"/>
  </ds:schemaRefs>
</ds:datastoreItem>
</file>

<file path=customXml/itemProps15.xml><?xml version="1.0" encoding="utf-8"?>
<ds:datastoreItem xmlns:ds="http://schemas.openxmlformats.org/officeDocument/2006/customXml" ds:itemID="{929AB7C5-38B5-47BC-AC56-440D8D91837C}">
  <ds:schemaRefs>
    <ds:schemaRef ds:uri="ESRI.ArcGIS.Mapping.OfficeIntegration.PowerPointInfo"/>
  </ds:schemaRefs>
</ds:datastoreItem>
</file>

<file path=customXml/itemProps150.xml><?xml version="1.0" encoding="utf-8"?>
<ds:datastoreItem xmlns:ds="http://schemas.openxmlformats.org/officeDocument/2006/customXml" ds:itemID="{94799242-DC73-4162-AB6A-7796D32E35BE}">
  <ds:schemaRefs>
    <ds:schemaRef ds:uri="ESRI.ArcGIS.Mapping.OfficeIntegration.PowerPointInfo"/>
  </ds:schemaRefs>
</ds:datastoreItem>
</file>

<file path=customXml/itemProps151.xml><?xml version="1.0" encoding="utf-8"?>
<ds:datastoreItem xmlns:ds="http://schemas.openxmlformats.org/officeDocument/2006/customXml" ds:itemID="{F9C3DFA7-B80D-432F-ADCD-039D0ABC5277}">
  <ds:schemaRefs>
    <ds:schemaRef ds:uri="ESRI.ArcGIS.Mapping.OfficeIntegration.PowerPointInfo"/>
  </ds:schemaRefs>
</ds:datastoreItem>
</file>

<file path=customXml/itemProps152.xml><?xml version="1.0" encoding="utf-8"?>
<ds:datastoreItem xmlns:ds="http://schemas.openxmlformats.org/officeDocument/2006/customXml" ds:itemID="{4DFDEDAD-69E0-458F-8444-BB47C7528173}">
  <ds:schemaRefs>
    <ds:schemaRef ds:uri="ESRI.ArcGIS.Mapping.OfficeIntegration.PowerPointInfo"/>
  </ds:schemaRefs>
</ds:datastoreItem>
</file>

<file path=customXml/itemProps153.xml><?xml version="1.0" encoding="utf-8"?>
<ds:datastoreItem xmlns:ds="http://schemas.openxmlformats.org/officeDocument/2006/customXml" ds:itemID="{A288969A-63CE-4302-B91E-BB1446D32FE7}">
  <ds:schemaRefs>
    <ds:schemaRef ds:uri="ESRI.ArcGIS.Mapping.OfficeIntegration.PowerPointInfo"/>
  </ds:schemaRefs>
</ds:datastoreItem>
</file>

<file path=customXml/itemProps154.xml><?xml version="1.0" encoding="utf-8"?>
<ds:datastoreItem xmlns:ds="http://schemas.openxmlformats.org/officeDocument/2006/customXml" ds:itemID="{BFACD518-342C-4283-B2EC-4B25F656673C}">
  <ds:schemaRefs>
    <ds:schemaRef ds:uri="ESRI.ArcGIS.Mapping.OfficeIntegration.PowerPointInfo"/>
  </ds:schemaRefs>
</ds:datastoreItem>
</file>

<file path=customXml/itemProps155.xml><?xml version="1.0" encoding="utf-8"?>
<ds:datastoreItem xmlns:ds="http://schemas.openxmlformats.org/officeDocument/2006/customXml" ds:itemID="{3CF90F49-399C-4092-8B27-97C7F6329EDB}">
  <ds:schemaRefs>
    <ds:schemaRef ds:uri="ESRI.ArcGIS.Mapping.OfficeIntegration.PowerPointInfo"/>
  </ds:schemaRefs>
</ds:datastoreItem>
</file>

<file path=customXml/itemProps156.xml><?xml version="1.0" encoding="utf-8"?>
<ds:datastoreItem xmlns:ds="http://schemas.openxmlformats.org/officeDocument/2006/customXml" ds:itemID="{41679046-FA7D-45A4-BE66-A9554DFC10E4}">
  <ds:schemaRefs>
    <ds:schemaRef ds:uri="ESRI.ArcGIS.Mapping.OfficeIntegration.PowerPointInfo"/>
  </ds:schemaRefs>
</ds:datastoreItem>
</file>

<file path=customXml/itemProps157.xml><?xml version="1.0" encoding="utf-8"?>
<ds:datastoreItem xmlns:ds="http://schemas.openxmlformats.org/officeDocument/2006/customXml" ds:itemID="{F7B227DD-3986-4DE2-B657-770F3B32710D}">
  <ds:schemaRefs>
    <ds:schemaRef ds:uri="ESRI.ArcGIS.Mapping.OfficeIntegration.PowerPointInfo"/>
  </ds:schemaRefs>
</ds:datastoreItem>
</file>

<file path=customXml/itemProps158.xml><?xml version="1.0" encoding="utf-8"?>
<ds:datastoreItem xmlns:ds="http://schemas.openxmlformats.org/officeDocument/2006/customXml" ds:itemID="{2D321A3F-90AF-43D1-98FD-8ECFA2AAF8B1}">
  <ds:schemaRefs>
    <ds:schemaRef ds:uri="ESRI.ArcGIS.Mapping.OfficeIntegration.PowerPointInfo"/>
  </ds:schemaRefs>
</ds:datastoreItem>
</file>

<file path=customXml/itemProps159.xml><?xml version="1.0" encoding="utf-8"?>
<ds:datastoreItem xmlns:ds="http://schemas.openxmlformats.org/officeDocument/2006/customXml" ds:itemID="{8295FA56-46E9-4467-83F6-6E6DA18E5644}">
  <ds:schemaRefs>
    <ds:schemaRef ds:uri="ESRI.ArcGIS.Mapping.OfficeIntegration.PowerPointInfo"/>
  </ds:schemaRefs>
</ds:datastoreItem>
</file>

<file path=customXml/itemProps16.xml><?xml version="1.0" encoding="utf-8"?>
<ds:datastoreItem xmlns:ds="http://schemas.openxmlformats.org/officeDocument/2006/customXml" ds:itemID="{C218C5F3-8325-4705-954F-8DB5E8CC8592}">
  <ds:schemaRefs>
    <ds:schemaRef ds:uri="ESRI.ArcGIS.Mapping.OfficeIntegration.PowerPointInfo"/>
  </ds:schemaRefs>
</ds:datastoreItem>
</file>

<file path=customXml/itemProps160.xml><?xml version="1.0" encoding="utf-8"?>
<ds:datastoreItem xmlns:ds="http://schemas.openxmlformats.org/officeDocument/2006/customXml" ds:itemID="{2C01C617-663D-4222-8EDF-A0E3625C8A0D}">
  <ds:schemaRefs>
    <ds:schemaRef ds:uri="ESRI.ArcGIS.Mapping.OfficeIntegration.PowerPointInfo"/>
  </ds:schemaRefs>
</ds:datastoreItem>
</file>

<file path=customXml/itemProps161.xml><?xml version="1.0" encoding="utf-8"?>
<ds:datastoreItem xmlns:ds="http://schemas.openxmlformats.org/officeDocument/2006/customXml" ds:itemID="{7CDCE00E-AC32-4315-82C6-D690D504FEAC}">
  <ds:schemaRefs>
    <ds:schemaRef ds:uri="ESRI.ArcGIS.Mapping.OfficeIntegration.PowerPointInfo"/>
  </ds:schemaRefs>
</ds:datastoreItem>
</file>

<file path=customXml/itemProps162.xml><?xml version="1.0" encoding="utf-8"?>
<ds:datastoreItem xmlns:ds="http://schemas.openxmlformats.org/officeDocument/2006/customXml" ds:itemID="{86FB3B49-1DD2-4801-8A24-CD8D7DEFC795}">
  <ds:schemaRefs>
    <ds:schemaRef ds:uri="ESRI.ArcGIS.Mapping.OfficeIntegration.PowerPointInfo"/>
  </ds:schemaRefs>
</ds:datastoreItem>
</file>

<file path=customXml/itemProps163.xml><?xml version="1.0" encoding="utf-8"?>
<ds:datastoreItem xmlns:ds="http://schemas.openxmlformats.org/officeDocument/2006/customXml" ds:itemID="{C050E04D-78C7-4640-A791-E7E8C948E3A1}">
  <ds:schemaRefs>
    <ds:schemaRef ds:uri="ESRI.ArcGIS.Mapping.OfficeIntegration.PowerPointInfo"/>
  </ds:schemaRefs>
</ds:datastoreItem>
</file>

<file path=customXml/itemProps164.xml><?xml version="1.0" encoding="utf-8"?>
<ds:datastoreItem xmlns:ds="http://schemas.openxmlformats.org/officeDocument/2006/customXml" ds:itemID="{C14A1005-CEFB-4B13-97CE-AB5B7EA94815}">
  <ds:schemaRefs>
    <ds:schemaRef ds:uri="ESRI.ArcGIS.Mapping.OfficeIntegration.PowerPointInfo"/>
  </ds:schemaRefs>
</ds:datastoreItem>
</file>

<file path=customXml/itemProps165.xml><?xml version="1.0" encoding="utf-8"?>
<ds:datastoreItem xmlns:ds="http://schemas.openxmlformats.org/officeDocument/2006/customXml" ds:itemID="{708078A5-0A37-414D-88B3-C612CDA7AE06}">
  <ds:schemaRefs>
    <ds:schemaRef ds:uri="ESRI.ArcGIS.Mapping.OfficeIntegration.PowerPointInfo"/>
  </ds:schemaRefs>
</ds:datastoreItem>
</file>

<file path=customXml/itemProps166.xml><?xml version="1.0" encoding="utf-8"?>
<ds:datastoreItem xmlns:ds="http://schemas.openxmlformats.org/officeDocument/2006/customXml" ds:itemID="{EA4AB584-6B85-4800-BD02-846CA7AD7E42}">
  <ds:schemaRefs>
    <ds:schemaRef ds:uri="ESRI.ArcGIS.Mapping.OfficeIntegration.PowerPointInfo"/>
  </ds:schemaRefs>
</ds:datastoreItem>
</file>

<file path=customXml/itemProps167.xml><?xml version="1.0" encoding="utf-8"?>
<ds:datastoreItem xmlns:ds="http://schemas.openxmlformats.org/officeDocument/2006/customXml" ds:itemID="{9516940A-5463-406C-ACF6-F5FCC56D0422}">
  <ds:schemaRefs>
    <ds:schemaRef ds:uri="ESRI.ArcGIS.Mapping.OfficeIntegration.PowerPointInfo"/>
  </ds:schemaRefs>
</ds:datastoreItem>
</file>

<file path=customXml/itemProps168.xml><?xml version="1.0" encoding="utf-8"?>
<ds:datastoreItem xmlns:ds="http://schemas.openxmlformats.org/officeDocument/2006/customXml" ds:itemID="{289F2ACF-F091-4E88-BFA7-79300FF8A888}">
  <ds:schemaRefs>
    <ds:schemaRef ds:uri="ESRI.ArcGIS.Mapping.OfficeIntegration.PowerPointInfo"/>
  </ds:schemaRefs>
</ds:datastoreItem>
</file>

<file path=customXml/itemProps169.xml><?xml version="1.0" encoding="utf-8"?>
<ds:datastoreItem xmlns:ds="http://schemas.openxmlformats.org/officeDocument/2006/customXml" ds:itemID="{3D02085A-DAAC-451E-BF50-48E73E901BC7}">
  <ds:schemaRefs>
    <ds:schemaRef ds:uri="ESRI.ArcGIS.Mapping.OfficeIntegration.PowerPointInfo"/>
  </ds:schemaRefs>
</ds:datastoreItem>
</file>

<file path=customXml/itemProps17.xml><?xml version="1.0" encoding="utf-8"?>
<ds:datastoreItem xmlns:ds="http://schemas.openxmlformats.org/officeDocument/2006/customXml" ds:itemID="{ACC1FDC5-C2F6-4F9D-8F9C-058F0E21BA20}">
  <ds:schemaRefs>
    <ds:schemaRef ds:uri="ESRI.ArcGIS.Mapping.OfficeIntegration.PowerPointInfo"/>
  </ds:schemaRefs>
</ds:datastoreItem>
</file>

<file path=customXml/itemProps170.xml><?xml version="1.0" encoding="utf-8"?>
<ds:datastoreItem xmlns:ds="http://schemas.openxmlformats.org/officeDocument/2006/customXml" ds:itemID="{D3594107-16EF-4AE7-8FB9-445AA2BBC614}">
  <ds:schemaRefs>
    <ds:schemaRef ds:uri="ESRI.ArcGIS.Mapping.OfficeIntegration.PowerPointInfo"/>
  </ds:schemaRefs>
</ds:datastoreItem>
</file>

<file path=customXml/itemProps171.xml><?xml version="1.0" encoding="utf-8"?>
<ds:datastoreItem xmlns:ds="http://schemas.openxmlformats.org/officeDocument/2006/customXml" ds:itemID="{4DF0BFB8-2B45-4339-9DBD-0785B445C392}">
  <ds:schemaRefs>
    <ds:schemaRef ds:uri="ESRI.ArcGIS.Mapping.OfficeIntegration.PowerPointInfo"/>
  </ds:schemaRefs>
</ds:datastoreItem>
</file>

<file path=customXml/itemProps172.xml><?xml version="1.0" encoding="utf-8"?>
<ds:datastoreItem xmlns:ds="http://schemas.openxmlformats.org/officeDocument/2006/customXml" ds:itemID="{5D6BA58B-6344-47D3-8FAD-34EB1887218F}">
  <ds:schemaRefs>
    <ds:schemaRef ds:uri="ESRI.ArcGIS.Mapping.OfficeIntegration.PowerPointInfo"/>
  </ds:schemaRefs>
</ds:datastoreItem>
</file>

<file path=customXml/itemProps173.xml><?xml version="1.0" encoding="utf-8"?>
<ds:datastoreItem xmlns:ds="http://schemas.openxmlformats.org/officeDocument/2006/customXml" ds:itemID="{EA0C22A9-08BA-4AEF-82AE-954F82A914FA}">
  <ds:schemaRefs>
    <ds:schemaRef ds:uri="ESRI.ArcGIS.Mapping.OfficeIntegration.PowerPointInfo"/>
  </ds:schemaRefs>
</ds:datastoreItem>
</file>

<file path=customXml/itemProps174.xml><?xml version="1.0" encoding="utf-8"?>
<ds:datastoreItem xmlns:ds="http://schemas.openxmlformats.org/officeDocument/2006/customXml" ds:itemID="{D8D63D69-0C46-4EA6-BE5E-E07DA13E17DE}">
  <ds:schemaRefs>
    <ds:schemaRef ds:uri="ESRI.ArcGIS.Mapping.OfficeIntegration.PowerPointInfo"/>
  </ds:schemaRefs>
</ds:datastoreItem>
</file>

<file path=customXml/itemProps175.xml><?xml version="1.0" encoding="utf-8"?>
<ds:datastoreItem xmlns:ds="http://schemas.openxmlformats.org/officeDocument/2006/customXml" ds:itemID="{F86999FE-B0E0-48F8-AAE4-47F4E324E342}">
  <ds:schemaRefs>
    <ds:schemaRef ds:uri="ESRI.ArcGIS.Mapping.OfficeIntegration.PowerPointInfo"/>
  </ds:schemaRefs>
</ds:datastoreItem>
</file>

<file path=customXml/itemProps176.xml><?xml version="1.0" encoding="utf-8"?>
<ds:datastoreItem xmlns:ds="http://schemas.openxmlformats.org/officeDocument/2006/customXml" ds:itemID="{20210F11-718B-4524-A5E7-5ECC925D7756}">
  <ds:schemaRefs>
    <ds:schemaRef ds:uri="ESRI.ArcGIS.Mapping.OfficeIntegration.PowerPointInfo"/>
  </ds:schemaRefs>
</ds:datastoreItem>
</file>

<file path=customXml/itemProps177.xml><?xml version="1.0" encoding="utf-8"?>
<ds:datastoreItem xmlns:ds="http://schemas.openxmlformats.org/officeDocument/2006/customXml" ds:itemID="{AB47D06F-50F5-43D3-B871-0E93FD1ACC4D}">
  <ds:schemaRefs>
    <ds:schemaRef ds:uri="ESRI.ArcGIS.Mapping.OfficeIntegration.PowerPointInfo"/>
  </ds:schemaRefs>
</ds:datastoreItem>
</file>

<file path=customXml/itemProps178.xml><?xml version="1.0" encoding="utf-8"?>
<ds:datastoreItem xmlns:ds="http://schemas.openxmlformats.org/officeDocument/2006/customXml" ds:itemID="{848FA9A9-0F1B-4B99-B518-93353F2A4607}">
  <ds:schemaRefs>
    <ds:schemaRef ds:uri="ESRI.ArcGIS.Mapping.OfficeIntegration.PowerPointInfo"/>
  </ds:schemaRefs>
</ds:datastoreItem>
</file>

<file path=customXml/itemProps179.xml><?xml version="1.0" encoding="utf-8"?>
<ds:datastoreItem xmlns:ds="http://schemas.openxmlformats.org/officeDocument/2006/customXml" ds:itemID="{DF4DB9D0-0A62-4A8A-BAAE-92B67914CD99}">
  <ds:schemaRefs>
    <ds:schemaRef ds:uri="ESRI.ArcGIS.Mapping.OfficeIntegration.PowerPointInfo"/>
  </ds:schemaRefs>
</ds:datastoreItem>
</file>

<file path=customXml/itemProps18.xml><?xml version="1.0" encoding="utf-8"?>
<ds:datastoreItem xmlns:ds="http://schemas.openxmlformats.org/officeDocument/2006/customXml" ds:itemID="{C7977A7E-86F2-4E5A-8BAE-9EE4998A97AC}">
  <ds:schemaRefs>
    <ds:schemaRef ds:uri="ESRI.ArcGIS.Mapping.OfficeIntegration.PowerPointInfo"/>
  </ds:schemaRefs>
</ds:datastoreItem>
</file>

<file path=customXml/itemProps180.xml><?xml version="1.0" encoding="utf-8"?>
<ds:datastoreItem xmlns:ds="http://schemas.openxmlformats.org/officeDocument/2006/customXml" ds:itemID="{012927CF-BD4D-4494-A437-8497EEBEB591}">
  <ds:schemaRefs>
    <ds:schemaRef ds:uri="ESRI.ArcGIS.Mapping.OfficeIntegration.PowerPointInfo"/>
  </ds:schemaRefs>
</ds:datastoreItem>
</file>

<file path=customXml/itemProps181.xml><?xml version="1.0" encoding="utf-8"?>
<ds:datastoreItem xmlns:ds="http://schemas.openxmlformats.org/officeDocument/2006/customXml" ds:itemID="{D6754703-D1C5-423F-B4A7-9DE73336E1C1}">
  <ds:schemaRefs>
    <ds:schemaRef ds:uri="ESRI.ArcGIS.Mapping.OfficeIntegration.PowerPointInfo"/>
  </ds:schemaRefs>
</ds:datastoreItem>
</file>

<file path=customXml/itemProps182.xml><?xml version="1.0" encoding="utf-8"?>
<ds:datastoreItem xmlns:ds="http://schemas.openxmlformats.org/officeDocument/2006/customXml" ds:itemID="{C5A97106-E218-479D-A8C5-50D198FF76CD}">
  <ds:schemaRefs>
    <ds:schemaRef ds:uri="ESRI.ArcGIS.Mapping.OfficeIntegration.PowerPointInfo"/>
  </ds:schemaRefs>
</ds:datastoreItem>
</file>

<file path=customXml/itemProps183.xml><?xml version="1.0" encoding="utf-8"?>
<ds:datastoreItem xmlns:ds="http://schemas.openxmlformats.org/officeDocument/2006/customXml" ds:itemID="{A590FF3A-CE0D-4470-9671-CE7DA2A06AA4}">
  <ds:schemaRefs>
    <ds:schemaRef ds:uri="ESRI.ArcGIS.Mapping.OfficeIntegration.PowerPointInfo"/>
  </ds:schemaRefs>
</ds:datastoreItem>
</file>

<file path=customXml/itemProps184.xml><?xml version="1.0" encoding="utf-8"?>
<ds:datastoreItem xmlns:ds="http://schemas.openxmlformats.org/officeDocument/2006/customXml" ds:itemID="{46E28FFA-B885-472B-9CF5-8B0809FB7D1D}">
  <ds:schemaRefs>
    <ds:schemaRef ds:uri="ESRI.ArcGIS.Mapping.OfficeIntegration.PowerPointInfo"/>
  </ds:schemaRefs>
</ds:datastoreItem>
</file>

<file path=customXml/itemProps185.xml><?xml version="1.0" encoding="utf-8"?>
<ds:datastoreItem xmlns:ds="http://schemas.openxmlformats.org/officeDocument/2006/customXml" ds:itemID="{113564C2-34E1-4B77-BC77-C2E29AEE954B}">
  <ds:schemaRefs>
    <ds:schemaRef ds:uri="ESRI.ArcGIS.Mapping.OfficeIntegration.PowerPointInfo"/>
  </ds:schemaRefs>
</ds:datastoreItem>
</file>

<file path=customXml/itemProps186.xml><?xml version="1.0" encoding="utf-8"?>
<ds:datastoreItem xmlns:ds="http://schemas.openxmlformats.org/officeDocument/2006/customXml" ds:itemID="{7F5005E9-D0DA-405C-9711-061033A11128}">
  <ds:schemaRefs>
    <ds:schemaRef ds:uri="ESRI.ArcGIS.Mapping.OfficeIntegration.PowerPointInfo"/>
  </ds:schemaRefs>
</ds:datastoreItem>
</file>

<file path=customXml/itemProps187.xml><?xml version="1.0" encoding="utf-8"?>
<ds:datastoreItem xmlns:ds="http://schemas.openxmlformats.org/officeDocument/2006/customXml" ds:itemID="{6B9AE629-D947-4308-B739-7A3C8FC5626D}">
  <ds:schemaRefs>
    <ds:schemaRef ds:uri="ESRI.ArcGIS.Mapping.OfficeIntegration.PowerPointInfo"/>
  </ds:schemaRefs>
</ds:datastoreItem>
</file>

<file path=customXml/itemProps188.xml><?xml version="1.0" encoding="utf-8"?>
<ds:datastoreItem xmlns:ds="http://schemas.openxmlformats.org/officeDocument/2006/customXml" ds:itemID="{91E6CEC6-9775-4E39-B1CC-7DFD0F9EEAF8}">
  <ds:schemaRefs>
    <ds:schemaRef ds:uri="ESRI.ArcGIS.Mapping.OfficeIntegration.PowerPointInfo"/>
  </ds:schemaRefs>
</ds:datastoreItem>
</file>

<file path=customXml/itemProps189.xml><?xml version="1.0" encoding="utf-8"?>
<ds:datastoreItem xmlns:ds="http://schemas.openxmlformats.org/officeDocument/2006/customXml" ds:itemID="{67868C71-633B-4F33-A94D-467863DBB737}">
  <ds:schemaRefs>
    <ds:schemaRef ds:uri="ESRI.ArcGIS.Mapping.OfficeIntegration.PowerPointInfo"/>
  </ds:schemaRefs>
</ds:datastoreItem>
</file>

<file path=customXml/itemProps19.xml><?xml version="1.0" encoding="utf-8"?>
<ds:datastoreItem xmlns:ds="http://schemas.openxmlformats.org/officeDocument/2006/customXml" ds:itemID="{6088637F-FE53-4531-B339-9EF72BDAAF4F}">
  <ds:schemaRefs>
    <ds:schemaRef ds:uri="ESRI.ArcGIS.Mapping.OfficeIntegration.PowerPointInfo"/>
  </ds:schemaRefs>
</ds:datastoreItem>
</file>

<file path=customXml/itemProps190.xml><?xml version="1.0" encoding="utf-8"?>
<ds:datastoreItem xmlns:ds="http://schemas.openxmlformats.org/officeDocument/2006/customXml" ds:itemID="{1D38B815-41DC-4408-BEBB-EE5648DA724E}">
  <ds:schemaRefs>
    <ds:schemaRef ds:uri="ESRI.ArcGIS.Mapping.OfficeIntegration.PowerPointInfo"/>
  </ds:schemaRefs>
</ds:datastoreItem>
</file>

<file path=customXml/itemProps191.xml><?xml version="1.0" encoding="utf-8"?>
<ds:datastoreItem xmlns:ds="http://schemas.openxmlformats.org/officeDocument/2006/customXml" ds:itemID="{695076C4-1999-4DCA-A14C-CE6569E3AB31}">
  <ds:schemaRefs>
    <ds:schemaRef ds:uri="ESRI.ArcGIS.Mapping.OfficeIntegration.PowerPointInfo"/>
  </ds:schemaRefs>
</ds:datastoreItem>
</file>

<file path=customXml/itemProps192.xml><?xml version="1.0" encoding="utf-8"?>
<ds:datastoreItem xmlns:ds="http://schemas.openxmlformats.org/officeDocument/2006/customXml" ds:itemID="{72541A5F-B947-4873-9D78-A39AD151D613}">
  <ds:schemaRefs>
    <ds:schemaRef ds:uri="ESRI.ArcGIS.Mapping.OfficeIntegration.PowerPointInfo"/>
  </ds:schemaRefs>
</ds:datastoreItem>
</file>

<file path=customXml/itemProps193.xml><?xml version="1.0" encoding="utf-8"?>
<ds:datastoreItem xmlns:ds="http://schemas.openxmlformats.org/officeDocument/2006/customXml" ds:itemID="{4B9787D1-8280-4F3D-B3B8-FE0651396CC6}">
  <ds:schemaRefs>
    <ds:schemaRef ds:uri="ESRI.ArcGIS.Mapping.OfficeIntegration.PowerPointInfo"/>
  </ds:schemaRefs>
</ds:datastoreItem>
</file>

<file path=customXml/itemProps194.xml><?xml version="1.0" encoding="utf-8"?>
<ds:datastoreItem xmlns:ds="http://schemas.openxmlformats.org/officeDocument/2006/customXml" ds:itemID="{3E50086E-D9A9-4A21-B321-9517349200FA}">
  <ds:schemaRefs>
    <ds:schemaRef ds:uri="ESRI.ArcGIS.Mapping.OfficeIntegration.PowerPointInfo"/>
  </ds:schemaRefs>
</ds:datastoreItem>
</file>

<file path=customXml/itemProps195.xml><?xml version="1.0" encoding="utf-8"?>
<ds:datastoreItem xmlns:ds="http://schemas.openxmlformats.org/officeDocument/2006/customXml" ds:itemID="{6FD79095-FF10-4E0D-8A08-3B95E006F95C}">
  <ds:schemaRefs>
    <ds:schemaRef ds:uri="ESRI.ArcGIS.Mapping.OfficeIntegration.PowerPointInfo"/>
  </ds:schemaRefs>
</ds:datastoreItem>
</file>

<file path=customXml/itemProps196.xml><?xml version="1.0" encoding="utf-8"?>
<ds:datastoreItem xmlns:ds="http://schemas.openxmlformats.org/officeDocument/2006/customXml" ds:itemID="{0B8AC445-A013-4C83-8B73-20DF3CD451EB}">
  <ds:schemaRefs>
    <ds:schemaRef ds:uri="ESRI.ArcGIS.Mapping.OfficeIntegration.PowerPointInfo"/>
  </ds:schemaRefs>
</ds:datastoreItem>
</file>

<file path=customXml/itemProps197.xml><?xml version="1.0" encoding="utf-8"?>
<ds:datastoreItem xmlns:ds="http://schemas.openxmlformats.org/officeDocument/2006/customXml" ds:itemID="{FE364C12-7DB4-4447-B11A-2B551743DE45}">
  <ds:schemaRefs>
    <ds:schemaRef ds:uri="ESRI.ArcGIS.Mapping.OfficeIntegration.PowerPointInfo"/>
  </ds:schemaRefs>
</ds:datastoreItem>
</file>

<file path=customXml/itemProps198.xml><?xml version="1.0" encoding="utf-8"?>
<ds:datastoreItem xmlns:ds="http://schemas.openxmlformats.org/officeDocument/2006/customXml" ds:itemID="{041D506A-B721-4F20-8117-5E3B9400EBF6}">
  <ds:schemaRefs>
    <ds:schemaRef ds:uri="ESRI.ArcGIS.Mapping.OfficeIntegration.PowerPointInfo"/>
  </ds:schemaRefs>
</ds:datastoreItem>
</file>

<file path=customXml/itemProps199.xml><?xml version="1.0" encoding="utf-8"?>
<ds:datastoreItem xmlns:ds="http://schemas.openxmlformats.org/officeDocument/2006/customXml" ds:itemID="{6C0EEA28-190F-4A01-B814-729B81782EC6}">
  <ds:schemaRefs>
    <ds:schemaRef ds:uri="ESRI.ArcGIS.Mapping.OfficeIntegration.PowerPointInfo"/>
  </ds:schemaRefs>
</ds:datastoreItem>
</file>

<file path=customXml/itemProps2.xml><?xml version="1.0" encoding="utf-8"?>
<ds:datastoreItem xmlns:ds="http://schemas.openxmlformats.org/officeDocument/2006/customXml" ds:itemID="{778E9129-843E-4880-8B10-B23E59B372EE}">
  <ds:schemaRefs>
    <ds:schemaRef ds:uri="ESRI.ArcGIS.Mapping.OfficeIntegration.PowerPointInfo"/>
  </ds:schemaRefs>
</ds:datastoreItem>
</file>

<file path=customXml/itemProps20.xml><?xml version="1.0" encoding="utf-8"?>
<ds:datastoreItem xmlns:ds="http://schemas.openxmlformats.org/officeDocument/2006/customXml" ds:itemID="{9000AC15-44A4-4F32-9E41-CAECA0A05A56}">
  <ds:schemaRefs>
    <ds:schemaRef ds:uri="ESRI.ArcGIS.Mapping.OfficeIntegration.PowerPointInfo"/>
  </ds:schemaRefs>
</ds:datastoreItem>
</file>

<file path=customXml/itemProps200.xml><?xml version="1.0" encoding="utf-8"?>
<ds:datastoreItem xmlns:ds="http://schemas.openxmlformats.org/officeDocument/2006/customXml" ds:itemID="{48825FEB-E6F4-4800-80DF-D91585B6FCA5}">
  <ds:schemaRefs>
    <ds:schemaRef ds:uri="ESRI.ArcGIS.Mapping.OfficeIntegration.PowerPointInfo"/>
  </ds:schemaRefs>
</ds:datastoreItem>
</file>

<file path=customXml/itemProps201.xml><?xml version="1.0" encoding="utf-8"?>
<ds:datastoreItem xmlns:ds="http://schemas.openxmlformats.org/officeDocument/2006/customXml" ds:itemID="{9DE0AC3C-C4E2-4A80-85A4-FD9FDD7BB012}">
  <ds:schemaRefs>
    <ds:schemaRef ds:uri="ESRI.ArcGIS.Mapping.OfficeIntegration.PowerPointInfo"/>
  </ds:schemaRefs>
</ds:datastoreItem>
</file>

<file path=customXml/itemProps202.xml><?xml version="1.0" encoding="utf-8"?>
<ds:datastoreItem xmlns:ds="http://schemas.openxmlformats.org/officeDocument/2006/customXml" ds:itemID="{56FB54AF-12E8-47BA-9727-6CD27E8AF684}">
  <ds:schemaRefs>
    <ds:schemaRef ds:uri="ESRI.ArcGIS.Mapping.OfficeIntegration.PowerPointInfo"/>
  </ds:schemaRefs>
</ds:datastoreItem>
</file>

<file path=customXml/itemProps203.xml><?xml version="1.0" encoding="utf-8"?>
<ds:datastoreItem xmlns:ds="http://schemas.openxmlformats.org/officeDocument/2006/customXml" ds:itemID="{9A0AE765-F884-4995-8562-D2AA7EB5EEC8}">
  <ds:schemaRefs>
    <ds:schemaRef ds:uri="ESRI.ArcGIS.Mapping.OfficeIntegration.PowerPointInfo"/>
  </ds:schemaRefs>
</ds:datastoreItem>
</file>

<file path=customXml/itemProps204.xml><?xml version="1.0" encoding="utf-8"?>
<ds:datastoreItem xmlns:ds="http://schemas.openxmlformats.org/officeDocument/2006/customXml" ds:itemID="{E696C9C5-53F8-44BC-AC31-3E9F0BDD16D1}">
  <ds:schemaRefs>
    <ds:schemaRef ds:uri="ESRI.ArcGIS.Mapping.OfficeIntegration.PowerPointInfo"/>
  </ds:schemaRefs>
</ds:datastoreItem>
</file>

<file path=customXml/itemProps205.xml><?xml version="1.0" encoding="utf-8"?>
<ds:datastoreItem xmlns:ds="http://schemas.openxmlformats.org/officeDocument/2006/customXml" ds:itemID="{DD6DEAAC-E88A-43F6-A5D3-02A48F0879C2}">
  <ds:schemaRefs>
    <ds:schemaRef ds:uri="ESRI.ArcGIS.Mapping.OfficeIntegration.PowerPointInfo"/>
  </ds:schemaRefs>
</ds:datastoreItem>
</file>

<file path=customXml/itemProps206.xml><?xml version="1.0" encoding="utf-8"?>
<ds:datastoreItem xmlns:ds="http://schemas.openxmlformats.org/officeDocument/2006/customXml" ds:itemID="{7F7A3463-17F2-44B4-A401-5C204FBB5665}">
  <ds:schemaRefs>
    <ds:schemaRef ds:uri="ESRI.ArcGIS.Mapping.OfficeIntegration.PowerPointInfo"/>
  </ds:schemaRefs>
</ds:datastoreItem>
</file>

<file path=customXml/itemProps207.xml><?xml version="1.0" encoding="utf-8"?>
<ds:datastoreItem xmlns:ds="http://schemas.openxmlformats.org/officeDocument/2006/customXml" ds:itemID="{2CC38005-C467-499A-B828-5B731D7156A1}">
  <ds:schemaRefs>
    <ds:schemaRef ds:uri="ESRI.ArcGIS.Mapping.OfficeIntegration.PowerPointInfo"/>
  </ds:schemaRefs>
</ds:datastoreItem>
</file>

<file path=customXml/itemProps208.xml><?xml version="1.0" encoding="utf-8"?>
<ds:datastoreItem xmlns:ds="http://schemas.openxmlformats.org/officeDocument/2006/customXml" ds:itemID="{9C73E438-DC2A-4556-B592-CD7D9633E4D2}">
  <ds:schemaRefs>
    <ds:schemaRef ds:uri="ESRI.ArcGIS.Mapping.OfficeIntegration.PowerPointInfo"/>
  </ds:schemaRefs>
</ds:datastoreItem>
</file>

<file path=customXml/itemProps209.xml><?xml version="1.0" encoding="utf-8"?>
<ds:datastoreItem xmlns:ds="http://schemas.openxmlformats.org/officeDocument/2006/customXml" ds:itemID="{09C35821-FAF9-4751-BE13-7C3CF421DFE0}">
  <ds:schemaRefs>
    <ds:schemaRef ds:uri="ESRI.ArcGIS.Mapping.OfficeIntegration.PowerPointInfo"/>
  </ds:schemaRefs>
</ds:datastoreItem>
</file>

<file path=customXml/itemProps21.xml><?xml version="1.0" encoding="utf-8"?>
<ds:datastoreItem xmlns:ds="http://schemas.openxmlformats.org/officeDocument/2006/customXml" ds:itemID="{6B9F9712-598E-4610-AD60-3839109F8A95}">
  <ds:schemaRefs>
    <ds:schemaRef ds:uri="ESRI.ArcGIS.Mapping.OfficeIntegration.PowerPointInfo"/>
  </ds:schemaRefs>
</ds:datastoreItem>
</file>

<file path=customXml/itemProps210.xml><?xml version="1.0" encoding="utf-8"?>
<ds:datastoreItem xmlns:ds="http://schemas.openxmlformats.org/officeDocument/2006/customXml" ds:itemID="{B12536F2-843B-4E21-81EC-060087E3A531}">
  <ds:schemaRefs>
    <ds:schemaRef ds:uri="ESRI.ArcGIS.Mapping.OfficeIntegration.PowerPointInfo"/>
  </ds:schemaRefs>
</ds:datastoreItem>
</file>

<file path=customXml/itemProps211.xml><?xml version="1.0" encoding="utf-8"?>
<ds:datastoreItem xmlns:ds="http://schemas.openxmlformats.org/officeDocument/2006/customXml" ds:itemID="{EC1EBE7F-53FB-45DF-9AC2-203433130BA6}">
  <ds:schemaRefs>
    <ds:schemaRef ds:uri="ESRI.ArcGIS.Mapping.OfficeIntegration.PowerPointInfo"/>
  </ds:schemaRefs>
</ds:datastoreItem>
</file>

<file path=customXml/itemProps212.xml><?xml version="1.0" encoding="utf-8"?>
<ds:datastoreItem xmlns:ds="http://schemas.openxmlformats.org/officeDocument/2006/customXml" ds:itemID="{FCB448FB-29E0-418A-9BDE-A124D1A8F761}">
  <ds:schemaRefs>
    <ds:schemaRef ds:uri="ESRI.ArcGIS.Mapping.OfficeIntegration.PowerPointInfo"/>
  </ds:schemaRefs>
</ds:datastoreItem>
</file>

<file path=customXml/itemProps213.xml><?xml version="1.0" encoding="utf-8"?>
<ds:datastoreItem xmlns:ds="http://schemas.openxmlformats.org/officeDocument/2006/customXml" ds:itemID="{ABFC4621-13C8-4C3A-85E7-0F4D99A8A21E}">
  <ds:schemaRefs>
    <ds:schemaRef ds:uri="ESRI.ArcGIS.Mapping.OfficeIntegration.PowerPointInfo"/>
  </ds:schemaRefs>
</ds:datastoreItem>
</file>

<file path=customXml/itemProps214.xml><?xml version="1.0" encoding="utf-8"?>
<ds:datastoreItem xmlns:ds="http://schemas.openxmlformats.org/officeDocument/2006/customXml" ds:itemID="{116CC8A8-597B-4932-BA85-D53AE844AE04}">
  <ds:schemaRefs>
    <ds:schemaRef ds:uri="ESRI.ArcGIS.Mapping.OfficeIntegration.PowerPointInfo"/>
  </ds:schemaRefs>
</ds:datastoreItem>
</file>

<file path=customXml/itemProps215.xml><?xml version="1.0" encoding="utf-8"?>
<ds:datastoreItem xmlns:ds="http://schemas.openxmlformats.org/officeDocument/2006/customXml" ds:itemID="{1B7AB040-7B71-45C6-BC95-1835624A148E}">
  <ds:schemaRefs>
    <ds:schemaRef ds:uri="ESRI.ArcGIS.Mapping.OfficeIntegration.PowerPointInfo"/>
  </ds:schemaRefs>
</ds:datastoreItem>
</file>

<file path=customXml/itemProps216.xml><?xml version="1.0" encoding="utf-8"?>
<ds:datastoreItem xmlns:ds="http://schemas.openxmlformats.org/officeDocument/2006/customXml" ds:itemID="{D3E9AF8B-7CCA-425B-8C56-F49F84527196}">
  <ds:schemaRefs>
    <ds:schemaRef ds:uri="ESRI.ArcGIS.Mapping.OfficeIntegration.PowerPointInfo"/>
  </ds:schemaRefs>
</ds:datastoreItem>
</file>

<file path=customXml/itemProps217.xml><?xml version="1.0" encoding="utf-8"?>
<ds:datastoreItem xmlns:ds="http://schemas.openxmlformats.org/officeDocument/2006/customXml" ds:itemID="{F8A2F2CC-92F8-40F4-86A6-7FABF7E87CE2}">
  <ds:schemaRefs>
    <ds:schemaRef ds:uri="ESRI.ArcGIS.Mapping.OfficeIntegration.PowerPointInfo"/>
  </ds:schemaRefs>
</ds:datastoreItem>
</file>

<file path=customXml/itemProps218.xml><?xml version="1.0" encoding="utf-8"?>
<ds:datastoreItem xmlns:ds="http://schemas.openxmlformats.org/officeDocument/2006/customXml" ds:itemID="{9FF3F94B-36C8-472B-A9C2-C2956DD56E38}">
  <ds:schemaRefs>
    <ds:schemaRef ds:uri="ESRI.ArcGIS.Mapping.OfficeIntegration.PowerPointInfo"/>
  </ds:schemaRefs>
</ds:datastoreItem>
</file>

<file path=customXml/itemProps219.xml><?xml version="1.0" encoding="utf-8"?>
<ds:datastoreItem xmlns:ds="http://schemas.openxmlformats.org/officeDocument/2006/customXml" ds:itemID="{F38C85FC-2608-4059-AB86-062959B3CD30}">
  <ds:schemaRefs>
    <ds:schemaRef ds:uri="ESRI.ArcGIS.Mapping.OfficeIntegration.PowerPointInfo"/>
  </ds:schemaRefs>
</ds:datastoreItem>
</file>

<file path=customXml/itemProps22.xml><?xml version="1.0" encoding="utf-8"?>
<ds:datastoreItem xmlns:ds="http://schemas.openxmlformats.org/officeDocument/2006/customXml" ds:itemID="{95567AD1-042A-4B3F-9C61-8FC7B5F35682}">
  <ds:schemaRefs>
    <ds:schemaRef ds:uri="ESRI.ArcGIS.Mapping.OfficeIntegration.PowerPointInfo"/>
  </ds:schemaRefs>
</ds:datastoreItem>
</file>

<file path=customXml/itemProps220.xml><?xml version="1.0" encoding="utf-8"?>
<ds:datastoreItem xmlns:ds="http://schemas.openxmlformats.org/officeDocument/2006/customXml" ds:itemID="{FE69ED98-DBC7-405B-91BF-3775F695361C}">
  <ds:schemaRefs>
    <ds:schemaRef ds:uri="ESRI.ArcGIS.Mapping.OfficeIntegration.PowerPointInfo"/>
  </ds:schemaRefs>
</ds:datastoreItem>
</file>

<file path=customXml/itemProps221.xml><?xml version="1.0" encoding="utf-8"?>
<ds:datastoreItem xmlns:ds="http://schemas.openxmlformats.org/officeDocument/2006/customXml" ds:itemID="{530C47FA-A4C9-486C-9DC3-E93BC9BA21D4}">
  <ds:schemaRefs>
    <ds:schemaRef ds:uri="ESRI.ArcGIS.Mapping.OfficeIntegration.PowerPointInfo"/>
  </ds:schemaRefs>
</ds:datastoreItem>
</file>

<file path=customXml/itemProps222.xml><?xml version="1.0" encoding="utf-8"?>
<ds:datastoreItem xmlns:ds="http://schemas.openxmlformats.org/officeDocument/2006/customXml" ds:itemID="{DBBE6523-169C-4EE6-97A5-41FE15182D38}">
  <ds:schemaRefs>
    <ds:schemaRef ds:uri="ESRI.ArcGIS.Mapping.OfficeIntegration.PowerPointInfo"/>
  </ds:schemaRefs>
</ds:datastoreItem>
</file>

<file path=customXml/itemProps223.xml><?xml version="1.0" encoding="utf-8"?>
<ds:datastoreItem xmlns:ds="http://schemas.openxmlformats.org/officeDocument/2006/customXml" ds:itemID="{8B17B753-EBFD-4E1C-A8E0-FC7DE47A5A9A}">
  <ds:schemaRefs>
    <ds:schemaRef ds:uri="ESRI.ArcGIS.Mapping.OfficeIntegration.PowerPointInfo"/>
  </ds:schemaRefs>
</ds:datastoreItem>
</file>

<file path=customXml/itemProps224.xml><?xml version="1.0" encoding="utf-8"?>
<ds:datastoreItem xmlns:ds="http://schemas.openxmlformats.org/officeDocument/2006/customXml" ds:itemID="{A8867E0C-2F0C-4DC5-9DEC-4104DA35C626}">
  <ds:schemaRefs>
    <ds:schemaRef ds:uri="ESRI.ArcGIS.Mapping.OfficeIntegration.PowerPointInfo"/>
  </ds:schemaRefs>
</ds:datastoreItem>
</file>

<file path=customXml/itemProps225.xml><?xml version="1.0" encoding="utf-8"?>
<ds:datastoreItem xmlns:ds="http://schemas.openxmlformats.org/officeDocument/2006/customXml" ds:itemID="{6547E8BA-4456-4B05-8203-EDDCF27F03DF}">
  <ds:schemaRefs>
    <ds:schemaRef ds:uri="ESRI.ArcGIS.Mapping.OfficeIntegration.PowerPointInfo"/>
  </ds:schemaRefs>
</ds:datastoreItem>
</file>

<file path=customXml/itemProps226.xml><?xml version="1.0" encoding="utf-8"?>
<ds:datastoreItem xmlns:ds="http://schemas.openxmlformats.org/officeDocument/2006/customXml" ds:itemID="{96BB0292-4B81-4478-9ABC-952F2E1E9928}">
  <ds:schemaRefs>
    <ds:schemaRef ds:uri="ESRI.ArcGIS.Mapping.OfficeIntegration.PowerPointInfo"/>
  </ds:schemaRefs>
</ds:datastoreItem>
</file>

<file path=customXml/itemProps227.xml><?xml version="1.0" encoding="utf-8"?>
<ds:datastoreItem xmlns:ds="http://schemas.openxmlformats.org/officeDocument/2006/customXml" ds:itemID="{DFB0F41B-8EEC-4725-A633-D261CBFD4FAE}">
  <ds:schemaRefs>
    <ds:schemaRef ds:uri="ESRI.ArcGIS.Mapping.OfficeIntegration.PowerPointInfo"/>
  </ds:schemaRefs>
</ds:datastoreItem>
</file>

<file path=customXml/itemProps228.xml><?xml version="1.0" encoding="utf-8"?>
<ds:datastoreItem xmlns:ds="http://schemas.openxmlformats.org/officeDocument/2006/customXml" ds:itemID="{99481618-39E1-4CEC-8F22-BB5B9638BC9F}">
  <ds:schemaRefs>
    <ds:schemaRef ds:uri="ESRI.ArcGIS.Mapping.OfficeIntegration.PowerPointInfo"/>
  </ds:schemaRefs>
</ds:datastoreItem>
</file>

<file path=customXml/itemProps229.xml><?xml version="1.0" encoding="utf-8"?>
<ds:datastoreItem xmlns:ds="http://schemas.openxmlformats.org/officeDocument/2006/customXml" ds:itemID="{8F88D5BF-45D9-4F5D-AAB0-42CC65598721}">
  <ds:schemaRefs>
    <ds:schemaRef ds:uri="ESRI.ArcGIS.Mapping.OfficeIntegration.PowerPointInfo"/>
  </ds:schemaRefs>
</ds:datastoreItem>
</file>

<file path=customXml/itemProps23.xml><?xml version="1.0" encoding="utf-8"?>
<ds:datastoreItem xmlns:ds="http://schemas.openxmlformats.org/officeDocument/2006/customXml" ds:itemID="{37F76B28-C728-47E9-BC41-09583E9495C4}">
  <ds:schemaRefs>
    <ds:schemaRef ds:uri="ESRI.ArcGIS.Mapping.OfficeIntegration.PowerPointInfo"/>
  </ds:schemaRefs>
</ds:datastoreItem>
</file>

<file path=customXml/itemProps230.xml><?xml version="1.0" encoding="utf-8"?>
<ds:datastoreItem xmlns:ds="http://schemas.openxmlformats.org/officeDocument/2006/customXml" ds:itemID="{84012247-7467-44EB-B804-157BD165E008}">
  <ds:schemaRefs>
    <ds:schemaRef ds:uri="ESRI.ArcGIS.Mapping.OfficeIntegration.PowerPointInfo"/>
  </ds:schemaRefs>
</ds:datastoreItem>
</file>

<file path=customXml/itemProps231.xml><?xml version="1.0" encoding="utf-8"?>
<ds:datastoreItem xmlns:ds="http://schemas.openxmlformats.org/officeDocument/2006/customXml" ds:itemID="{9CEBA6FF-5AE3-41EE-8D00-DD739826D61A}">
  <ds:schemaRefs>
    <ds:schemaRef ds:uri="ESRI.ArcGIS.Mapping.OfficeIntegration.PowerPointInfo"/>
  </ds:schemaRefs>
</ds:datastoreItem>
</file>

<file path=customXml/itemProps232.xml><?xml version="1.0" encoding="utf-8"?>
<ds:datastoreItem xmlns:ds="http://schemas.openxmlformats.org/officeDocument/2006/customXml" ds:itemID="{F521C219-9B23-43ED-BFF2-73B1EEA2E264}">
  <ds:schemaRefs>
    <ds:schemaRef ds:uri="ESRI.ArcGIS.Mapping.OfficeIntegration.PowerPointInfo"/>
  </ds:schemaRefs>
</ds:datastoreItem>
</file>

<file path=customXml/itemProps233.xml><?xml version="1.0" encoding="utf-8"?>
<ds:datastoreItem xmlns:ds="http://schemas.openxmlformats.org/officeDocument/2006/customXml" ds:itemID="{4A07A142-1B8D-49E6-91D2-5782A46A1E9C}">
  <ds:schemaRefs>
    <ds:schemaRef ds:uri="ESRI.ArcGIS.Mapping.OfficeIntegration.PowerPointInfo"/>
  </ds:schemaRefs>
</ds:datastoreItem>
</file>

<file path=customXml/itemProps234.xml><?xml version="1.0" encoding="utf-8"?>
<ds:datastoreItem xmlns:ds="http://schemas.openxmlformats.org/officeDocument/2006/customXml" ds:itemID="{CB4696D7-3899-46AB-88D5-9981E6A4059B}">
  <ds:schemaRefs>
    <ds:schemaRef ds:uri="ESRI.ArcGIS.Mapping.OfficeIntegration.PowerPointInfo"/>
  </ds:schemaRefs>
</ds:datastoreItem>
</file>

<file path=customXml/itemProps235.xml><?xml version="1.0" encoding="utf-8"?>
<ds:datastoreItem xmlns:ds="http://schemas.openxmlformats.org/officeDocument/2006/customXml" ds:itemID="{C063EEDD-D50C-42DA-A8A1-725F0BAEE9FF}">
  <ds:schemaRefs>
    <ds:schemaRef ds:uri="ESRI.ArcGIS.Mapping.OfficeIntegration.PowerPointInfo"/>
  </ds:schemaRefs>
</ds:datastoreItem>
</file>

<file path=customXml/itemProps236.xml><?xml version="1.0" encoding="utf-8"?>
<ds:datastoreItem xmlns:ds="http://schemas.openxmlformats.org/officeDocument/2006/customXml" ds:itemID="{A0049817-6EEA-4810-9B95-E2A119295E50}">
  <ds:schemaRefs>
    <ds:schemaRef ds:uri="ESRI.ArcGIS.Mapping.OfficeIntegration.PowerPointInfo"/>
  </ds:schemaRefs>
</ds:datastoreItem>
</file>

<file path=customXml/itemProps237.xml><?xml version="1.0" encoding="utf-8"?>
<ds:datastoreItem xmlns:ds="http://schemas.openxmlformats.org/officeDocument/2006/customXml" ds:itemID="{29F59B5B-FDF2-4709-8EBB-1E03FC2C2B99}">
  <ds:schemaRefs>
    <ds:schemaRef ds:uri="ESRI.ArcGIS.Mapping.OfficeIntegration.PowerPointInfo"/>
  </ds:schemaRefs>
</ds:datastoreItem>
</file>

<file path=customXml/itemProps238.xml><?xml version="1.0" encoding="utf-8"?>
<ds:datastoreItem xmlns:ds="http://schemas.openxmlformats.org/officeDocument/2006/customXml" ds:itemID="{3318AEBA-1BE8-494F-9A96-FF9AD274CDA1}">
  <ds:schemaRefs>
    <ds:schemaRef ds:uri="ESRI.ArcGIS.Mapping.OfficeIntegration.PowerPointInfo"/>
  </ds:schemaRefs>
</ds:datastoreItem>
</file>

<file path=customXml/itemProps239.xml><?xml version="1.0" encoding="utf-8"?>
<ds:datastoreItem xmlns:ds="http://schemas.openxmlformats.org/officeDocument/2006/customXml" ds:itemID="{898F4130-D231-4B08-B1DA-3805BE3A527B}">
  <ds:schemaRefs>
    <ds:schemaRef ds:uri="ESRI.ArcGIS.Mapping.OfficeIntegration.PowerPointInfo"/>
  </ds:schemaRefs>
</ds:datastoreItem>
</file>

<file path=customXml/itemProps24.xml><?xml version="1.0" encoding="utf-8"?>
<ds:datastoreItem xmlns:ds="http://schemas.openxmlformats.org/officeDocument/2006/customXml" ds:itemID="{1C9F2C0A-FFEF-40DF-B4F7-90065D71D7A1}">
  <ds:schemaRefs>
    <ds:schemaRef ds:uri="ESRI.ArcGIS.Mapping.OfficeIntegration.PowerPointInfo"/>
  </ds:schemaRefs>
</ds:datastoreItem>
</file>

<file path=customXml/itemProps240.xml><?xml version="1.0" encoding="utf-8"?>
<ds:datastoreItem xmlns:ds="http://schemas.openxmlformats.org/officeDocument/2006/customXml" ds:itemID="{45B25B70-D301-4C64-BBBD-7AE0A2E745F7}">
  <ds:schemaRefs>
    <ds:schemaRef ds:uri="ESRI.ArcGIS.Mapping.OfficeIntegration.PowerPointInfo"/>
  </ds:schemaRefs>
</ds:datastoreItem>
</file>

<file path=customXml/itemProps241.xml><?xml version="1.0" encoding="utf-8"?>
<ds:datastoreItem xmlns:ds="http://schemas.openxmlformats.org/officeDocument/2006/customXml" ds:itemID="{9B3833C8-B5F4-4691-8506-744346DCEE6D}">
  <ds:schemaRefs>
    <ds:schemaRef ds:uri="ESRI.ArcGIS.Mapping.OfficeIntegration.PowerPointInfo"/>
  </ds:schemaRefs>
</ds:datastoreItem>
</file>

<file path=customXml/itemProps242.xml><?xml version="1.0" encoding="utf-8"?>
<ds:datastoreItem xmlns:ds="http://schemas.openxmlformats.org/officeDocument/2006/customXml" ds:itemID="{E77BBC3D-EBE3-4316-B328-657DAB80E720}">
  <ds:schemaRefs>
    <ds:schemaRef ds:uri="ESRI.ArcGIS.Mapping.OfficeIntegration.PowerPointInfo"/>
  </ds:schemaRefs>
</ds:datastoreItem>
</file>

<file path=customXml/itemProps243.xml><?xml version="1.0" encoding="utf-8"?>
<ds:datastoreItem xmlns:ds="http://schemas.openxmlformats.org/officeDocument/2006/customXml" ds:itemID="{52F3E27F-D1BC-44CD-8DE5-56EFA303F8B1}">
  <ds:schemaRefs>
    <ds:schemaRef ds:uri="ESRI.ArcGIS.Mapping.OfficeIntegration.PowerPointInfo"/>
  </ds:schemaRefs>
</ds:datastoreItem>
</file>

<file path=customXml/itemProps244.xml><?xml version="1.0" encoding="utf-8"?>
<ds:datastoreItem xmlns:ds="http://schemas.openxmlformats.org/officeDocument/2006/customXml" ds:itemID="{62BE4100-03B4-4CFE-900D-17BFFA1D4EB7}">
  <ds:schemaRefs>
    <ds:schemaRef ds:uri="ESRI.ArcGIS.Mapping.OfficeIntegration.PowerPointInfo"/>
  </ds:schemaRefs>
</ds:datastoreItem>
</file>

<file path=customXml/itemProps245.xml><?xml version="1.0" encoding="utf-8"?>
<ds:datastoreItem xmlns:ds="http://schemas.openxmlformats.org/officeDocument/2006/customXml" ds:itemID="{4F098596-B8D0-4BC2-8386-336188194617}">
  <ds:schemaRefs>
    <ds:schemaRef ds:uri="ESRI.ArcGIS.Mapping.OfficeIntegration.PowerPointInfo"/>
  </ds:schemaRefs>
</ds:datastoreItem>
</file>

<file path=customXml/itemProps246.xml><?xml version="1.0" encoding="utf-8"?>
<ds:datastoreItem xmlns:ds="http://schemas.openxmlformats.org/officeDocument/2006/customXml" ds:itemID="{FBD5D509-3B79-4676-8E31-035E08B8CD25}">
  <ds:schemaRefs>
    <ds:schemaRef ds:uri="ESRI.ArcGIS.Mapping.OfficeIntegration.PowerPointInfo"/>
  </ds:schemaRefs>
</ds:datastoreItem>
</file>

<file path=customXml/itemProps247.xml><?xml version="1.0" encoding="utf-8"?>
<ds:datastoreItem xmlns:ds="http://schemas.openxmlformats.org/officeDocument/2006/customXml" ds:itemID="{9FAFBC4C-2695-44C7-994B-B4D280B4DA00}">
  <ds:schemaRefs>
    <ds:schemaRef ds:uri="ESRI.ArcGIS.Mapping.OfficeIntegration.PowerPointInfo"/>
  </ds:schemaRefs>
</ds:datastoreItem>
</file>

<file path=customXml/itemProps248.xml><?xml version="1.0" encoding="utf-8"?>
<ds:datastoreItem xmlns:ds="http://schemas.openxmlformats.org/officeDocument/2006/customXml" ds:itemID="{BEA95011-CCD8-49E6-9BD9-4689A1D7364B}">
  <ds:schemaRefs>
    <ds:schemaRef ds:uri="ESRI.ArcGIS.Mapping.OfficeIntegration.PowerPointInfo"/>
  </ds:schemaRefs>
</ds:datastoreItem>
</file>

<file path=customXml/itemProps249.xml><?xml version="1.0" encoding="utf-8"?>
<ds:datastoreItem xmlns:ds="http://schemas.openxmlformats.org/officeDocument/2006/customXml" ds:itemID="{D83DDF4A-DB89-4EA3-B408-AADFD644D181}">
  <ds:schemaRefs>
    <ds:schemaRef ds:uri="ESRI.ArcGIS.Mapping.OfficeIntegration.PowerPointInfo"/>
  </ds:schemaRefs>
</ds:datastoreItem>
</file>

<file path=customXml/itemProps25.xml><?xml version="1.0" encoding="utf-8"?>
<ds:datastoreItem xmlns:ds="http://schemas.openxmlformats.org/officeDocument/2006/customXml" ds:itemID="{74B38A0F-F018-4EEE-B87B-3A44889ADB3A}">
  <ds:schemaRefs>
    <ds:schemaRef ds:uri="ESRI.ArcGIS.Mapping.OfficeIntegration.PowerPointInfo"/>
  </ds:schemaRefs>
</ds:datastoreItem>
</file>

<file path=customXml/itemProps250.xml><?xml version="1.0" encoding="utf-8"?>
<ds:datastoreItem xmlns:ds="http://schemas.openxmlformats.org/officeDocument/2006/customXml" ds:itemID="{0119570B-1EE1-4898-BF59-14805784CCF2}">
  <ds:schemaRefs>
    <ds:schemaRef ds:uri="ESRI.ArcGIS.Mapping.OfficeIntegration.PowerPointInfo"/>
  </ds:schemaRefs>
</ds:datastoreItem>
</file>

<file path=customXml/itemProps251.xml><?xml version="1.0" encoding="utf-8"?>
<ds:datastoreItem xmlns:ds="http://schemas.openxmlformats.org/officeDocument/2006/customXml" ds:itemID="{09D3D08F-5C48-426A-B797-555D6B9DF5B3}">
  <ds:schemaRefs>
    <ds:schemaRef ds:uri="ESRI.ArcGIS.Mapping.OfficeIntegration.PowerPointInfo"/>
  </ds:schemaRefs>
</ds:datastoreItem>
</file>

<file path=customXml/itemProps252.xml><?xml version="1.0" encoding="utf-8"?>
<ds:datastoreItem xmlns:ds="http://schemas.openxmlformats.org/officeDocument/2006/customXml" ds:itemID="{B6D5DFE1-5476-4563-A18B-AE6741CBB81A}">
  <ds:schemaRefs>
    <ds:schemaRef ds:uri="ESRI.ArcGIS.Mapping.OfficeIntegration.PowerPointInfo"/>
  </ds:schemaRefs>
</ds:datastoreItem>
</file>

<file path=customXml/itemProps253.xml><?xml version="1.0" encoding="utf-8"?>
<ds:datastoreItem xmlns:ds="http://schemas.openxmlformats.org/officeDocument/2006/customXml" ds:itemID="{59813A8E-F62B-4D25-92DA-81C0DB7AC7D4}">
  <ds:schemaRefs>
    <ds:schemaRef ds:uri="ESRI.ArcGIS.Mapping.OfficeIntegration.PowerPointInfo"/>
  </ds:schemaRefs>
</ds:datastoreItem>
</file>

<file path=customXml/itemProps254.xml><?xml version="1.0" encoding="utf-8"?>
<ds:datastoreItem xmlns:ds="http://schemas.openxmlformats.org/officeDocument/2006/customXml" ds:itemID="{1B3A2E03-1C8F-4D2B-9137-21FC56A4BEF6}">
  <ds:schemaRefs>
    <ds:schemaRef ds:uri="ESRI.ArcGIS.Mapping.OfficeIntegration.PowerPointInfo"/>
  </ds:schemaRefs>
</ds:datastoreItem>
</file>

<file path=customXml/itemProps255.xml><?xml version="1.0" encoding="utf-8"?>
<ds:datastoreItem xmlns:ds="http://schemas.openxmlformats.org/officeDocument/2006/customXml" ds:itemID="{874C15D3-DEBB-4292-BC8C-89B42EFEDA2D}">
  <ds:schemaRefs>
    <ds:schemaRef ds:uri="ESRI.ArcGIS.Mapping.OfficeIntegration.PowerPointInfo"/>
  </ds:schemaRefs>
</ds:datastoreItem>
</file>

<file path=customXml/itemProps256.xml><?xml version="1.0" encoding="utf-8"?>
<ds:datastoreItem xmlns:ds="http://schemas.openxmlformats.org/officeDocument/2006/customXml" ds:itemID="{B6BC5EF4-5ABD-4D24-804A-BEBD23367870}">
  <ds:schemaRefs>
    <ds:schemaRef ds:uri="ESRI.ArcGIS.Mapping.OfficeIntegration.PowerPointInfo"/>
  </ds:schemaRefs>
</ds:datastoreItem>
</file>

<file path=customXml/itemProps257.xml><?xml version="1.0" encoding="utf-8"?>
<ds:datastoreItem xmlns:ds="http://schemas.openxmlformats.org/officeDocument/2006/customXml" ds:itemID="{CEAE30A0-F275-42E7-ACAA-2874AEB5D7ED}">
  <ds:schemaRefs>
    <ds:schemaRef ds:uri="ESRI.ArcGIS.Mapping.OfficeIntegration.PowerPointInfo"/>
  </ds:schemaRefs>
</ds:datastoreItem>
</file>

<file path=customXml/itemProps258.xml><?xml version="1.0" encoding="utf-8"?>
<ds:datastoreItem xmlns:ds="http://schemas.openxmlformats.org/officeDocument/2006/customXml" ds:itemID="{35A615A5-DE7A-4583-A4EC-2F1FB4EC299D}">
  <ds:schemaRefs>
    <ds:schemaRef ds:uri="ESRI.ArcGIS.Mapping.OfficeIntegration.PowerPointInfo"/>
  </ds:schemaRefs>
</ds:datastoreItem>
</file>

<file path=customXml/itemProps259.xml><?xml version="1.0" encoding="utf-8"?>
<ds:datastoreItem xmlns:ds="http://schemas.openxmlformats.org/officeDocument/2006/customXml" ds:itemID="{DD1377C7-9AFE-4303-B4D5-FC78B40EC8DE}">
  <ds:schemaRefs>
    <ds:schemaRef ds:uri="ESRI.ArcGIS.Mapping.OfficeIntegration.PowerPointInfo"/>
  </ds:schemaRefs>
</ds:datastoreItem>
</file>

<file path=customXml/itemProps26.xml><?xml version="1.0" encoding="utf-8"?>
<ds:datastoreItem xmlns:ds="http://schemas.openxmlformats.org/officeDocument/2006/customXml" ds:itemID="{E4621B04-131A-422F-92F6-1CD0416292A1}">
  <ds:schemaRefs>
    <ds:schemaRef ds:uri="ESRI.ArcGIS.Mapping.OfficeIntegration.PowerPointInfo"/>
  </ds:schemaRefs>
</ds:datastoreItem>
</file>

<file path=customXml/itemProps260.xml><?xml version="1.0" encoding="utf-8"?>
<ds:datastoreItem xmlns:ds="http://schemas.openxmlformats.org/officeDocument/2006/customXml" ds:itemID="{D9AD8880-6751-4800-AE98-1A09B1844CD5}">
  <ds:schemaRefs>
    <ds:schemaRef ds:uri="ESRI.ArcGIS.Mapping.OfficeIntegration.PowerPointInfo"/>
  </ds:schemaRefs>
</ds:datastoreItem>
</file>

<file path=customXml/itemProps261.xml><?xml version="1.0" encoding="utf-8"?>
<ds:datastoreItem xmlns:ds="http://schemas.openxmlformats.org/officeDocument/2006/customXml" ds:itemID="{CD0C170F-6D77-4B42-B14B-47FC0F09B061}">
  <ds:schemaRefs>
    <ds:schemaRef ds:uri="ESRI.ArcGIS.Mapping.OfficeIntegration.PowerPointInfo"/>
  </ds:schemaRefs>
</ds:datastoreItem>
</file>

<file path=customXml/itemProps262.xml><?xml version="1.0" encoding="utf-8"?>
<ds:datastoreItem xmlns:ds="http://schemas.openxmlformats.org/officeDocument/2006/customXml" ds:itemID="{C9F593C8-CAE8-42A1-8946-C7E80848BE33}">
  <ds:schemaRefs>
    <ds:schemaRef ds:uri="ESRI.ArcGIS.Mapping.OfficeIntegration.PowerPointInfo"/>
  </ds:schemaRefs>
</ds:datastoreItem>
</file>

<file path=customXml/itemProps263.xml><?xml version="1.0" encoding="utf-8"?>
<ds:datastoreItem xmlns:ds="http://schemas.openxmlformats.org/officeDocument/2006/customXml" ds:itemID="{DF8B5AA7-EBF4-4C6F-992A-B536F95409E3}">
  <ds:schemaRefs>
    <ds:schemaRef ds:uri="ESRI.ArcGIS.Mapping.OfficeIntegration.PowerPointInfo"/>
  </ds:schemaRefs>
</ds:datastoreItem>
</file>

<file path=customXml/itemProps264.xml><?xml version="1.0" encoding="utf-8"?>
<ds:datastoreItem xmlns:ds="http://schemas.openxmlformats.org/officeDocument/2006/customXml" ds:itemID="{539E96FA-34F6-41F2-ABE9-085F4324183B}">
  <ds:schemaRefs>
    <ds:schemaRef ds:uri="ESRI.ArcGIS.Mapping.OfficeIntegration.PowerPointInfo"/>
  </ds:schemaRefs>
</ds:datastoreItem>
</file>

<file path=customXml/itemProps265.xml><?xml version="1.0" encoding="utf-8"?>
<ds:datastoreItem xmlns:ds="http://schemas.openxmlformats.org/officeDocument/2006/customXml" ds:itemID="{C542C83B-544D-44C0-A5D4-D812635A596D}">
  <ds:schemaRefs>
    <ds:schemaRef ds:uri="ESRI.ArcGIS.Mapping.OfficeIntegration.PowerPointInfo"/>
  </ds:schemaRefs>
</ds:datastoreItem>
</file>

<file path=customXml/itemProps266.xml><?xml version="1.0" encoding="utf-8"?>
<ds:datastoreItem xmlns:ds="http://schemas.openxmlformats.org/officeDocument/2006/customXml" ds:itemID="{F3FBF7F5-E50D-4B3B-8DDE-A6C74DB77692}">
  <ds:schemaRefs>
    <ds:schemaRef ds:uri="ESRI.ArcGIS.Mapping.OfficeIntegration.PowerPointInfo"/>
  </ds:schemaRefs>
</ds:datastoreItem>
</file>

<file path=customXml/itemProps267.xml><?xml version="1.0" encoding="utf-8"?>
<ds:datastoreItem xmlns:ds="http://schemas.openxmlformats.org/officeDocument/2006/customXml" ds:itemID="{C439A7C3-8F50-40A7-8A1B-D6E1F5CECAEE}">
  <ds:schemaRefs>
    <ds:schemaRef ds:uri="ESRI.ArcGIS.Mapping.OfficeIntegration.PowerPointInfo"/>
  </ds:schemaRefs>
</ds:datastoreItem>
</file>

<file path=customXml/itemProps268.xml><?xml version="1.0" encoding="utf-8"?>
<ds:datastoreItem xmlns:ds="http://schemas.openxmlformats.org/officeDocument/2006/customXml" ds:itemID="{7728F398-CB4A-4624-B6A4-2ED28B856BB2}">
  <ds:schemaRefs>
    <ds:schemaRef ds:uri="ESRI.ArcGIS.Mapping.OfficeIntegration.PowerPointInfo"/>
  </ds:schemaRefs>
</ds:datastoreItem>
</file>

<file path=customXml/itemProps269.xml><?xml version="1.0" encoding="utf-8"?>
<ds:datastoreItem xmlns:ds="http://schemas.openxmlformats.org/officeDocument/2006/customXml" ds:itemID="{AEFC8D59-E619-493D-9D5E-1822BACB43CB}">
  <ds:schemaRefs>
    <ds:schemaRef ds:uri="ESRI.ArcGIS.Mapping.OfficeIntegration.PowerPointInfo"/>
  </ds:schemaRefs>
</ds:datastoreItem>
</file>

<file path=customXml/itemProps27.xml><?xml version="1.0" encoding="utf-8"?>
<ds:datastoreItem xmlns:ds="http://schemas.openxmlformats.org/officeDocument/2006/customXml" ds:itemID="{82304D73-1D37-4D48-9645-49F2276FC815}">
  <ds:schemaRefs>
    <ds:schemaRef ds:uri="ESRI.ArcGIS.Mapping.OfficeIntegration.PowerPointInfo"/>
  </ds:schemaRefs>
</ds:datastoreItem>
</file>

<file path=customXml/itemProps270.xml><?xml version="1.0" encoding="utf-8"?>
<ds:datastoreItem xmlns:ds="http://schemas.openxmlformats.org/officeDocument/2006/customXml" ds:itemID="{EF19EE2C-925F-4B63-83F5-20BD802D28C3}">
  <ds:schemaRefs>
    <ds:schemaRef ds:uri="ESRI.ArcGIS.Mapping.OfficeIntegration.PowerPointInfo"/>
  </ds:schemaRefs>
</ds:datastoreItem>
</file>

<file path=customXml/itemProps271.xml><?xml version="1.0" encoding="utf-8"?>
<ds:datastoreItem xmlns:ds="http://schemas.openxmlformats.org/officeDocument/2006/customXml" ds:itemID="{96FE477F-9FFB-47BB-ACEF-9342C3EC2BD6}">
  <ds:schemaRefs>
    <ds:schemaRef ds:uri="ESRI.ArcGIS.Mapping.OfficeIntegration.PowerPointInfo"/>
  </ds:schemaRefs>
</ds:datastoreItem>
</file>

<file path=customXml/itemProps272.xml><?xml version="1.0" encoding="utf-8"?>
<ds:datastoreItem xmlns:ds="http://schemas.openxmlformats.org/officeDocument/2006/customXml" ds:itemID="{30F2D4DC-5F63-49DC-B047-7FC20AFB790F}">
  <ds:schemaRefs>
    <ds:schemaRef ds:uri="ESRI.ArcGIS.Mapping.OfficeIntegration.PowerPointInfo"/>
  </ds:schemaRefs>
</ds:datastoreItem>
</file>

<file path=customXml/itemProps273.xml><?xml version="1.0" encoding="utf-8"?>
<ds:datastoreItem xmlns:ds="http://schemas.openxmlformats.org/officeDocument/2006/customXml" ds:itemID="{2C5445E6-314D-433B-BDEA-D8549DDF2D6D}">
  <ds:schemaRefs>
    <ds:schemaRef ds:uri="ESRI.ArcGIS.Mapping.OfficeIntegration.PowerPointInfo"/>
  </ds:schemaRefs>
</ds:datastoreItem>
</file>

<file path=customXml/itemProps274.xml><?xml version="1.0" encoding="utf-8"?>
<ds:datastoreItem xmlns:ds="http://schemas.openxmlformats.org/officeDocument/2006/customXml" ds:itemID="{4EFD4FDA-1EFE-480E-95EB-199030A3FF0F}">
  <ds:schemaRefs>
    <ds:schemaRef ds:uri="ESRI.ArcGIS.Mapping.OfficeIntegration.PowerPointInfo"/>
  </ds:schemaRefs>
</ds:datastoreItem>
</file>

<file path=customXml/itemProps275.xml><?xml version="1.0" encoding="utf-8"?>
<ds:datastoreItem xmlns:ds="http://schemas.openxmlformats.org/officeDocument/2006/customXml" ds:itemID="{6F580F91-B019-4A09-820A-3595E1F1C377}">
  <ds:schemaRefs>
    <ds:schemaRef ds:uri="ESRI.ArcGIS.Mapping.OfficeIntegration.PowerPointInfo"/>
  </ds:schemaRefs>
</ds:datastoreItem>
</file>

<file path=customXml/itemProps276.xml><?xml version="1.0" encoding="utf-8"?>
<ds:datastoreItem xmlns:ds="http://schemas.openxmlformats.org/officeDocument/2006/customXml" ds:itemID="{C586685D-3547-4FD4-826F-171CF79F7E5C}">
  <ds:schemaRefs>
    <ds:schemaRef ds:uri="ESRI.ArcGIS.Mapping.OfficeIntegration.PowerPointInfo"/>
  </ds:schemaRefs>
</ds:datastoreItem>
</file>

<file path=customXml/itemProps277.xml><?xml version="1.0" encoding="utf-8"?>
<ds:datastoreItem xmlns:ds="http://schemas.openxmlformats.org/officeDocument/2006/customXml" ds:itemID="{881084CF-7D8B-4D43-BEE2-894AD4431067}">
  <ds:schemaRefs>
    <ds:schemaRef ds:uri="ESRI.ArcGIS.Mapping.OfficeIntegration.PowerPointInfo"/>
  </ds:schemaRefs>
</ds:datastoreItem>
</file>

<file path=customXml/itemProps278.xml><?xml version="1.0" encoding="utf-8"?>
<ds:datastoreItem xmlns:ds="http://schemas.openxmlformats.org/officeDocument/2006/customXml" ds:itemID="{283C66E2-BBC1-4733-83DD-F48529C389C2}">
  <ds:schemaRefs>
    <ds:schemaRef ds:uri="ESRI.ArcGIS.Mapping.OfficeIntegration.PowerPointInfo"/>
  </ds:schemaRefs>
</ds:datastoreItem>
</file>

<file path=customXml/itemProps279.xml><?xml version="1.0" encoding="utf-8"?>
<ds:datastoreItem xmlns:ds="http://schemas.openxmlformats.org/officeDocument/2006/customXml" ds:itemID="{91046803-7948-408A-9B9B-E4CFCC809B45}">
  <ds:schemaRefs>
    <ds:schemaRef ds:uri="ESRI.ArcGIS.Mapping.OfficeIntegration.PowerPointInfo"/>
  </ds:schemaRefs>
</ds:datastoreItem>
</file>

<file path=customXml/itemProps28.xml><?xml version="1.0" encoding="utf-8"?>
<ds:datastoreItem xmlns:ds="http://schemas.openxmlformats.org/officeDocument/2006/customXml" ds:itemID="{80C778D3-EDE1-49B9-8AEE-10270E4E3978}">
  <ds:schemaRefs>
    <ds:schemaRef ds:uri="ESRI.ArcGIS.Mapping.OfficeIntegration.PowerPointInfo"/>
  </ds:schemaRefs>
</ds:datastoreItem>
</file>

<file path=customXml/itemProps280.xml><?xml version="1.0" encoding="utf-8"?>
<ds:datastoreItem xmlns:ds="http://schemas.openxmlformats.org/officeDocument/2006/customXml" ds:itemID="{6F0873A0-7A58-4623-BE1C-A8D76FBD5761}">
  <ds:schemaRefs>
    <ds:schemaRef ds:uri="ESRI.ArcGIS.Mapping.OfficeIntegration.PowerPointInfo"/>
  </ds:schemaRefs>
</ds:datastoreItem>
</file>

<file path=customXml/itemProps281.xml><?xml version="1.0" encoding="utf-8"?>
<ds:datastoreItem xmlns:ds="http://schemas.openxmlformats.org/officeDocument/2006/customXml" ds:itemID="{939F2FB1-1FA4-43C1-9DA7-26672D91EED4}">
  <ds:schemaRefs>
    <ds:schemaRef ds:uri="ESRI.ArcGIS.Mapping.OfficeIntegration.PowerPointInfo"/>
  </ds:schemaRefs>
</ds:datastoreItem>
</file>

<file path=customXml/itemProps282.xml><?xml version="1.0" encoding="utf-8"?>
<ds:datastoreItem xmlns:ds="http://schemas.openxmlformats.org/officeDocument/2006/customXml" ds:itemID="{311B8A34-1F76-46D6-BC6C-FD3F522D48FE}">
  <ds:schemaRefs>
    <ds:schemaRef ds:uri="ESRI.ArcGIS.Mapping.OfficeIntegration.PowerPointInfo"/>
  </ds:schemaRefs>
</ds:datastoreItem>
</file>

<file path=customXml/itemProps283.xml><?xml version="1.0" encoding="utf-8"?>
<ds:datastoreItem xmlns:ds="http://schemas.openxmlformats.org/officeDocument/2006/customXml" ds:itemID="{2FAC306D-A8CA-4A39-A3E6-4E01B6E37638}">
  <ds:schemaRefs>
    <ds:schemaRef ds:uri="ESRI.ArcGIS.Mapping.OfficeIntegration.PowerPointInfo"/>
  </ds:schemaRefs>
</ds:datastoreItem>
</file>

<file path=customXml/itemProps284.xml><?xml version="1.0" encoding="utf-8"?>
<ds:datastoreItem xmlns:ds="http://schemas.openxmlformats.org/officeDocument/2006/customXml" ds:itemID="{DA130057-9E5B-41CA-8BC0-05AE7F5273AF}">
  <ds:schemaRefs>
    <ds:schemaRef ds:uri="ESRI.ArcGIS.Mapping.OfficeIntegration.PowerPointInfo"/>
  </ds:schemaRefs>
</ds:datastoreItem>
</file>

<file path=customXml/itemProps285.xml><?xml version="1.0" encoding="utf-8"?>
<ds:datastoreItem xmlns:ds="http://schemas.openxmlformats.org/officeDocument/2006/customXml" ds:itemID="{E4D5A0D6-2057-4324-A3B3-9A2B7393C32B}">
  <ds:schemaRefs>
    <ds:schemaRef ds:uri="ESRI.ArcGIS.Mapping.OfficeIntegration.PowerPointInfo"/>
  </ds:schemaRefs>
</ds:datastoreItem>
</file>

<file path=customXml/itemProps286.xml><?xml version="1.0" encoding="utf-8"?>
<ds:datastoreItem xmlns:ds="http://schemas.openxmlformats.org/officeDocument/2006/customXml" ds:itemID="{E4E34E21-E452-4535-9EA9-C402409A274C}">
  <ds:schemaRefs>
    <ds:schemaRef ds:uri="ESRI.ArcGIS.Mapping.OfficeIntegration.PowerPointInfo"/>
  </ds:schemaRefs>
</ds:datastoreItem>
</file>

<file path=customXml/itemProps287.xml><?xml version="1.0" encoding="utf-8"?>
<ds:datastoreItem xmlns:ds="http://schemas.openxmlformats.org/officeDocument/2006/customXml" ds:itemID="{DA7C7A63-25EC-4263-90C0-BF7819C1C2F6}">
  <ds:schemaRefs>
    <ds:schemaRef ds:uri="ESRI.ArcGIS.Mapping.OfficeIntegration.PowerPointInfo"/>
  </ds:schemaRefs>
</ds:datastoreItem>
</file>

<file path=customXml/itemProps288.xml><?xml version="1.0" encoding="utf-8"?>
<ds:datastoreItem xmlns:ds="http://schemas.openxmlformats.org/officeDocument/2006/customXml" ds:itemID="{121BAEEF-47A7-477C-8A49-DB9A899C16A7}">
  <ds:schemaRefs>
    <ds:schemaRef ds:uri="ESRI.ArcGIS.Mapping.OfficeIntegration.PowerPointInfo"/>
  </ds:schemaRefs>
</ds:datastoreItem>
</file>

<file path=customXml/itemProps289.xml><?xml version="1.0" encoding="utf-8"?>
<ds:datastoreItem xmlns:ds="http://schemas.openxmlformats.org/officeDocument/2006/customXml" ds:itemID="{36EA6380-4525-4762-9082-75FBF66D1FC6}">
  <ds:schemaRefs>
    <ds:schemaRef ds:uri="ESRI.ArcGIS.Mapping.OfficeIntegration.PowerPointInfo"/>
  </ds:schemaRefs>
</ds:datastoreItem>
</file>

<file path=customXml/itemProps29.xml><?xml version="1.0" encoding="utf-8"?>
<ds:datastoreItem xmlns:ds="http://schemas.openxmlformats.org/officeDocument/2006/customXml" ds:itemID="{AFCD33A9-01E9-4A39-8A7A-C44DC61E17A6}">
  <ds:schemaRefs>
    <ds:schemaRef ds:uri="ESRI.ArcGIS.Mapping.OfficeIntegration.PowerPointInfo"/>
  </ds:schemaRefs>
</ds:datastoreItem>
</file>

<file path=customXml/itemProps290.xml><?xml version="1.0" encoding="utf-8"?>
<ds:datastoreItem xmlns:ds="http://schemas.openxmlformats.org/officeDocument/2006/customXml" ds:itemID="{E849A54F-06B0-472A-8A40-678D1B0BE0EE}">
  <ds:schemaRefs>
    <ds:schemaRef ds:uri="ESRI.ArcGIS.Mapping.OfficeIntegration.PowerPointInfo"/>
  </ds:schemaRefs>
</ds:datastoreItem>
</file>

<file path=customXml/itemProps291.xml><?xml version="1.0" encoding="utf-8"?>
<ds:datastoreItem xmlns:ds="http://schemas.openxmlformats.org/officeDocument/2006/customXml" ds:itemID="{66162AE8-49B4-4118-820D-8252CA46C036}">
  <ds:schemaRefs>
    <ds:schemaRef ds:uri="ESRI.ArcGIS.Mapping.OfficeIntegration.PowerPointInfo"/>
  </ds:schemaRefs>
</ds:datastoreItem>
</file>

<file path=customXml/itemProps292.xml><?xml version="1.0" encoding="utf-8"?>
<ds:datastoreItem xmlns:ds="http://schemas.openxmlformats.org/officeDocument/2006/customXml" ds:itemID="{BFFA059A-8763-42EF-8562-E38FEA1C9BD5}">
  <ds:schemaRefs>
    <ds:schemaRef ds:uri="ESRI.ArcGIS.Mapping.OfficeIntegration.PowerPointInfo"/>
  </ds:schemaRefs>
</ds:datastoreItem>
</file>

<file path=customXml/itemProps293.xml><?xml version="1.0" encoding="utf-8"?>
<ds:datastoreItem xmlns:ds="http://schemas.openxmlformats.org/officeDocument/2006/customXml" ds:itemID="{03FFA0D9-1902-431B-BA37-FBB44C0CB778}">
  <ds:schemaRefs>
    <ds:schemaRef ds:uri="ESRI.ArcGIS.Mapping.OfficeIntegration.PowerPointInfo"/>
  </ds:schemaRefs>
</ds:datastoreItem>
</file>

<file path=customXml/itemProps294.xml><?xml version="1.0" encoding="utf-8"?>
<ds:datastoreItem xmlns:ds="http://schemas.openxmlformats.org/officeDocument/2006/customXml" ds:itemID="{FF60322D-3F61-4396-B93F-8E10C114EA33}">
  <ds:schemaRefs>
    <ds:schemaRef ds:uri="ESRI.ArcGIS.Mapping.OfficeIntegration.PowerPointInfo"/>
  </ds:schemaRefs>
</ds:datastoreItem>
</file>

<file path=customXml/itemProps295.xml><?xml version="1.0" encoding="utf-8"?>
<ds:datastoreItem xmlns:ds="http://schemas.openxmlformats.org/officeDocument/2006/customXml" ds:itemID="{59BF3C1B-11C9-4764-93EB-4C4E0206265E}">
  <ds:schemaRefs>
    <ds:schemaRef ds:uri="ESRI.ArcGIS.Mapping.OfficeIntegration.PowerPointInfo"/>
  </ds:schemaRefs>
</ds:datastoreItem>
</file>

<file path=customXml/itemProps296.xml><?xml version="1.0" encoding="utf-8"?>
<ds:datastoreItem xmlns:ds="http://schemas.openxmlformats.org/officeDocument/2006/customXml" ds:itemID="{C8BE2A79-5951-4A3E-BD94-F71A026FE1FB}">
  <ds:schemaRefs>
    <ds:schemaRef ds:uri="ESRI.ArcGIS.Mapping.OfficeIntegration.PowerPointInfo"/>
  </ds:schemaRefs>
</ds:datastoreItem>
</file>

<file path=customXml/itemProps297.xml><?xml version="1.0" encoding="utf-8"?>
<ds:datastoreItem xmlns:ds="http://schemas.openxmlformats.org/officeDocument/2006/customXml" ds:itemID="{4F804C73-538E-455D-A105-1A9ADB25AF62}">
  <ds:schemaRefs>
    <ds:schemaRef ds:uri="ESRI.ArcGIS.Mapping.OfficeIntegration.PowerPointInfo"/>
  </ds:schemaRefs>
</ds:datastoreItem>
</file>

<file path=customXml/itemProps298.xml><?xml version="1.0" encoding="utf-8"?>
<ds:datastoreItem xmlns:ds="http://schemas.openxmlformats.org/officeDocument/2006/customXml" ds:itemID="{847212B9-9136-438D-A511-0036525E160E}">
  <ds:schemaRefs>
    <ds:schemaRef ds:uri="ESRI.ArcGIS.Mapping.OfficeIntegration.PowerPointInfo"/>
  </ds:schemaRefs>
</ds:datastoreItem>
</file>

<file path=customXml/itemProps299.xml><?xml version="1.0" encoding="utf-8"?>
<ds:datastoreItem xmlns:ds="http://schemas.openxmlformats.org/officeDocument/2006/customXml" ds:itemID="{A1B6A90F-0F1D-4E7F-827F-75EA85C4D8BD}">
  <ds:schemaRefs>
    <ds:schemaRef ds:uri="ESRI.ArcGIS.Mapping.OfficeIntegration.PowerPointInfo"/>
  </ds:schemaRefs>
</ds:datastoreItem>
</file>

<file path=customXml/itemProps3.xml><?xml version="1.0" encoding="utf-8"?>
<ds:datastoreItem xmlns:ds="http://schemas.openxmlformats.org/officeDocument/2006/customXml" ds:itemID="{0537DD0B-0FEA-4F09-9662-95F9BE2FEF14}">
  <ds:schemaRefs>
    <ds:schemaRef ds:uri="ESRI.ArcGIS.Mapping.OfficeIntegration.PowerPointInfo"/>
  </ds:schemaRefs>
</ds:datastoreItem>
</file>

<file path=customXml/itemProps30.xml><?xml version="1.0" encoding="utf-8"?>
<ds:datastoreItem xmlns:ds="http://schemas.openxmlformats.org/officeDocument/2006/customXml" ds:itemID="{57E380EE-F336-4808-8316-94783061FBF6}">
  <ds:schemaRefs>
    <ds:schemaRef ds:uri="ESRI.ArcGIS.Mapping.OfficeIntegration.PowerPointInfo"/>
  </ds:schemaRefs>
</ds:datastoreItem>
</file>

<file path=customXml/itemProps300.xml><?xml version="1.0" encoding="utf-8"?>
<ds:datastoreItem xmlns:ds="http://schemas.openxmlformats.org/officeDocument/2006/customXml" ds:itemID="{C9C4A5B8-6C40-43C3-9A21-6646BAB3A55B}">
  <ds:schemaRefs>
    <ds:schemaRef ds:uri="ESRI.ArcGIS.Mapping.OfficeIntegration.PowerPointInfo"/>
  </ds:schemaRefs>
</ds:datastoreItem>
</file>

<file path=customXml/itemProps301.xml><?xml version="1.0" encoding="utf-8"?>
<ds:datastoreItem xmlns:ds="http://schemas.openxmlformats.org/officeDocument/2006/customXml" ds:itemID="{2787C356-185D-4F20-BA57-2A4E538FE1EF}">
  <ds:schemaRefs>
    <ds:schemaRef ds:uri="ESRI.ArcGIS.Mapping.OfficeIntegration.PowerPointInfo"/>
  </ds:schemaRefs>
</ds:datastoreItem>
</file>

<file path=customXml/itemProps302.xml><?xml version="1.0" encoding="utf-8"?>
<ds:datastoreItem xmlns:ds="http://schemas.openxmlformats.org/officeDocument/2006/customXml" ds:itemID="{EE5F37EC-6098-4A34-B8C5-15B3292A8C4B}">
  <ds:schemaRefs>
    <ds:schemaRef ds:uri="ESRI.ArcGIS.Mapping.OfficeIntegration.PowerPointInfo"/>
  </ds:schemaRefs>
</ds:datastoreItem>
</file>

<file path=customXml/itemProps303.xml><?xml version="1.0" encoding="utf-8"?>
<ds:datastoreItem xmlns:ds="http://schemas.openxmlformats.org/officeDocument/2006/customXml" ds:itemID="{9AC17DE7-2987-44FF-8D51-C5D63AD68036}">
  <ds:schemaRefs>
    <ds:schemaRef ds:uri="ESRI.ArcGIS.Mapping.OfficeIntegration.PowerPointInfo"/>
  </ds:schemaRefs>
</ds:datastoreItem>
</file>

<file path=customXml/itemProps304.xml><?xml version="1.0" encoding="utf-8"?>
<ds:datastoreItem xmlns:ds="http://schemas.openxmlformats.org/officeDocument/2006/customXml" ds:itemID="{2B527DC9-ED22-4570-B358-04D016E6078A}">
  <ds:schemaRefs>
    <ds:schemaRef ds:uri="ESRI.ArcGIS.Mapping.OfficeIntegration.PowerPointInfo"/>
  </ds:schemaRefs>
</ds:datastoreItem>
</file>

<file path=customXml/itemProps305.xml><?xml version="1.0" encoding="utf-8"?>
<ds:datastoreItem xmlns:ds="http://schemas.openxmlformats.org/officeDocument/2006/customXml" ds:itemID="{D39B5E33-959A-4945-A379-AF62B046BA5D}">
  <ds:schemaRefs>
    <ds:schemaRef ds:uri="ESRI.ArcGIS.Mapping.OfficeIntegration.PowerPointInfo"/>
  </ds:schemaRefs>
</ds:datastoreItem>
</file>

<file path=customXml/itemProps306.xml><?xml version="1.0" encoding="utf-8"?>
<ds:datastoreItem xmlns:ds="http://schemas.openxmlformats.org/officeDocument/2006/customXml" ds:itemID="{120C5507-5BEB-428C-9128-E10A60A6D15D}">
  <ds:schemaRefs>
    <ds:schemaRef ds:uri="ESRI.ArcGIS.Mapping.OfficeIntegration.PowerPointInfo"/>
  </ds:schemaRefs>
</ds:datastoreItem>
</file>

<file path=customXml/itemProps307.xml><?xml version="1.0" encoding="utf-8"?>
<ds:datastoreItem xmlns:ds="http://schemas.openxmlformats.org/officeDocument/2006/customXml" ds:itemID="{53316990-0AAA-4640-9752-66D5B4A9022E}">
  <ds:schemaRefs>
    <ds:schemaRef ds:uri="ESRI.ArcGIS.Mapping.OfficeIntegration.PowerPointInfo"/>
  </ds:schemaRefs>
</ds:datastoreItem>
</file>

<file path=customXml/itemProps308.xml><?xml version="1.0" encoding="utf-8"?>
<ds:datastoreItem xmlns:ds="http://schemas.openxmlformats.org/officeDocument/2006/customXml" ds:itemID="{6258E0A1-A408-44D7-A7CC-43FBF68F9042}">
  <ds:schemaRefs>
    <ds:schemaRef ds:uri="ESRI.ArcGIS.Mapping.OfficeIntegration.PowerPointInfo"/>
  </ds:schemaRefs>
</ds:datastoreItem>
</file>

<file path=customXml/itemProps309.xml><?xml version="1.0" encoding="utf-8"?>
<ds:datastoreItem xmlns:ds="http://schemas.openxmlformats.org/officeDocument/2006/customXml" ds:itemID="{5468BA19-21B5-484C-8ECC-24CB084F9F4E}">
  <ds:schemaRefs>
    <ds:schemaRef ds:uri="ESRI.ArcGIS.Mapping.OfficeIntegration.PowerPointInfo"/>
  </ds:schemaRefs>
</ds:datastoreItem>
</file>

<file path=customXml/itemProps31.xml><?xml version="1.0" encoding="utf-8"?>
<ds:datastoreItem xmlns:ds="http://schemas.openxmlformats.org/officeDocument/2006/customXml" ds:itemID="{0842C5E7-A0E4-4067-8BB6-89DE280C9DBE}">
  <ds:schemaRefs>
    <ds:schemaRef ds:uri="ESRI.ArcGIS.Mapping.OfficeIntegration.PowerPointInfo"/>
  </ds:schemaRefs>
</ds:datastoreItem>
</file>

<file path=customXml/itemProps310.xml><?xml version="1.0" encoding="utf-8"?>
<ds:datastoreItem xmlns:ds="http://schemas.openxmlformats.org/officeDocument/2006/customXml" ds:itemID="{FD047DE7-8F5E-4CB5-A93A-541174D08BF7}">
  <ds:schemaRefs>
    <ds:schemaRef ds:uri="ESRI.ArcGIS.Mapping.OfficeIntegration.PowerPointInfo"/>
  </ds:schemaRefs>
</ds:datastoreItem>
</file>

<file path=customXml/itemProps311.xml><?xml version="1.0" encoding="utf-8"?>
<ds:datastoreItem xmlns:ds="http://schemas.openxmlformats.org/officeDocument/2006/customXml" ds:itemID="{03859E8F-52E7-487E-A108-F5D924530532}">
  <ds:schemaRefs>
    <ds:schemaRef ds:uri="ESRI.ArcGIS.Mapping.OfficeIntegration.PowerPointInfo"/>
  </ds:schemaRefs>
</ds:datastoreItem>
</file>

<file path=customXml/itemProps312.xml><?xml version="1.0" encoding="utf-8"?>
<ds:datastoreItem xmlns:ds="http://schemas.openxmlformats.org/officeDocument/2006/customXml" ds:itemID="{867DDF79-DCD8-4382-937A-B433D98D36DB}">
  <ds:schemaRefs>
    <ds:schemaRef ds:uri="ESRI.ArcGIS.Mapping.OfficeIntegration.PowerPointInfo"/>
  </ds:schemaRefs>
</ds:datastoreItem>
</file>

<file path=customXml/itemProps313.xml><?xml version="1.0" encoding="utf-8"?>
<ds:datastoreItem xmlns:ds="http://schemas.openxmlformats.org/officeDocument/2006/customXml" ds:itemID="{EE38EC39-D272-405D-8552-C586BAE29274}">
  <ds:schemaRefs>
    <ds:schemaRef ds:uri="ESRI.ArcGIS.Mapping.OfficeIntegration.PowerPointInfo"/>
  </ds:schemaRefs>
</ds:datastoreItem>
</file>

<file path=customXml/itemProps314.xml><?xml version="1.0" encoding="utf-8"?>
<ds:datastoreItem xmlns:ds="http://schemas.openxmlformats.org/officeDocument/2006/customXml" ds:itemID="{959F5407-6091-440B-8853-DF7DF10D9744}">
  <ds:schemaRefs>
    <ds:schemaRef ds:uri="ESRI.ArcGIS.Mapping.OfficeIntegration.PowerPointInfo"/>
  </ds:schemaRefs>
</ds:datastoreItem>
</file>

<file path=customXml/itemProps315.xml><?xml version="1.0" encoding="utf-8"?>
<ds:datastoreItem xmlns:ds="http://schemas.openxmlformats.org/officeDocument/2006/customXml" ds:itemID="{84B9E1ED-09E6-453F-81C0-D1D821B992D9}">
  <ds:schemaRefs>
    <ds:schemaRef ds:uri="ESRI.ArcGIS.Mapping.OfficeIntegration.PowerPointInfo"/>
  </ds:schemaRefs>
</ds:datastoreItem>
</file>

<file path=customXml/itemProps316.xml><?xml version="1.0" encoding="utf-8"?>
<ds:datastoreItem xmlns:ds="http://schemas.openxmlformats.org/officeDocument/2006/customXml" ds:itemID="{F3DD06C3-5871-47A0-AD81-97ACE042A78E}">
  <ds:schemaRefs>
    <ds:schemaRef ds:uri="ESRI.ArcGIS.Mapping.OfficeIntegration.PowerPointInfo"/>
  </ds:schemaRefs>
</ds:datastoreItem>
</file>

<file path=customXml/itemProps317.xml><?xml version="1.0" encoding="utf-8"?>
<ds:datastoreItem xmlns:ds="http://schemas.openxmlformats.org/officeDocument/2006/customXml" ds:itemID="{B317AB19-F90A-4979-8610-C630F8397122}">
  <ds:schemaRefs>
    <ds:schemaRef ds:uri="ESRI.ArcGIS.Mapping.OfficeIntegration.PowerPointInfo"/>
  </ds:schemaRefs>
</ds:datastoreItem>
</file>

<file path=customXml/itemProps318.xml><?xml version="1.0" encoding="utf-8"?>
<ds:datastoreItem xmlns:ds="http://schemas.openxmlformats.org/officeDocument/2006/customXml" ds:itemID="{8467E289-6305-4D10-A8A1-A01378D9FF40}">
  <ds:schemaRefs>
    <ds:schemaRef ds:uri="ESRI.ArcGIS.Mapping.OfficeIntegration.PowerPointInfo"/>
  </ds:schemaRefs>
</ds:datastoreItem>
</file>

<file path=customXml/itemProps319.xml><?xml version="1.0" encoding="utf-8"?>
<ds:datastoreItem xmlns:ds="http://schemas.openxmlformats.org/officeDocument/2006/customXml" ds:itemID="{F14C046A-FBCF-47CF-89CA-7650F892F94C}">
  <ds:schemaRefs>
    <ds:schemaRef ds:uri="ESRI.ArcGIS.Mapping.OfficeIntegration.PowerPointInfo"/>
  </ds:schemaRefs>
</ds:datastoreItem>
</file>

<file path=customXml/itemProps32.xml><?xml version="1.0" encoding="utf-8"?>
<ds:datastoreItem xmlns:ds="http://schemas.openxmlformats.org/officeDocument/2006/customXml" ds:itemID="{9A734018-E425-4E37-9549-5054FFCDBE8D}">
  <ds:schemaRefs>
    <ds:schemaRef ds:uri="ESRI.ArcGIS.Mapping.OfficeIntegration.PowerPointInfo"/>
  </ds:schemaRefs>
</ds:datastoreItem>
</file>

<file path=customXml/itemProps320.xml><?xml version="1.0" encoding="utf-8"?>
<ds:datastoreItem xmlns:ds="http://schemas.openxmlformats.org/officeDocument/2006/customXml" ds:itemID="{74646B3A-6D6B-449A-B38F-7507231D4FC9}">
  <ds:schemaRefs>
    <ds:schemaRef ds:uri="ESRI.ArcGIS.Mapping.OfficeIntegration.PowerPointInfo"/>
  </ds:schemaRefs>
</ds:datastoreItem>
</file>

<file path=customXml/itemProps321.xml><?xml version="1.0" encoding="utf-8"?>
<ds:datastoreItem xmlns:ds="http://schemas.openxmlformats.org/officeDocument/2006/customXml" ds:itemID="{102C5154-C428-4E4A-8CB5-C72F954D6B6C}">
  <ds:schemaRefs>
    <ds:schemaRef ds:uri="ESRI.ArcGIS.Mapping.OfficeIntegration.PowerPointInfo"/>
  </ds:schemaRefs>
</ds:datastoreItem>
</file>

<file path=customXml/itemProps322.xml><?xml version="1.0" encoding="utf-8"?>
<ds:datastoreItem xmlns:ds="http://schemas.openxmlformats.org/officeDocument/2006/customXml" ds:itemID="{50F455AD-F1DE-4565-B37F-3AAB3B025BCC}">
  <ds:schemaRefs>
    <ds:schemaRef ds:uri="ESRI.ArcGIS.Mapping.OfficeIntegration.PowerPointInfo"/>
  </ds:schemaRefs>
</ds:datastoreItem>
</file>

<file path=customXml/itemProps323.xml><?xml version="1.0" encoding="utf-8"?>
<ds:datastoreItem xmlns:ds="http://schemas.openxmlformats.org/officeDocument/2006/customXml" ds:itemID="{1E0A6E26-F86B-4122-9479-CEA96EAD1225}">
  <ds:schemaRefs>
    <ds:schemaRef ds:uri="ESRI.ArcGIS.Mapping.OfficeIntegration.PowerPointInfo"/>
  </ds:schemaRefs>
</ds:datastoreItem>
</file>

<file path=customXml/itemProps324.xml><?xml version="1.0" encoding="utf-8"?>
<ds:datastoreItem xmlns:ds="http://schemas.openxmlformats.org/officeDocument/2006/customXml" ds:itemID="{BBFEAAC4-B2BE-473C-A5C3-41F83819B800}">
  <ds:schemaRefs>
    <ds:schemaRef ds:uri="ESRI.ArcGIS.Mapping.OfficeIntegration.PowerPointInfo"/>
  </ds:schemaRefs>
</ds:datastoreItem>
</file>

<file path=customXml/itemProps325.xml><?xml version="1.0" encoding="utf-8"?>
<ds:datastoreItem xmlns:ds="http://schemas.openxmlformats.org/officeDocument/2006/customXml" ds:itemID="{3C6FDED9-DB67-43DC-BCEC-8F44EB251DCC}">
  <ds:schemaRefs>
    <ds:schemaRef ds:uri="ESRI.ArcGIS.Mapping.OfficeIntegration.PowerPointInfo"/>
  </ds:schemaRefs>
</ds:datastoreItem>
</file>

<file path=customXml/itemProps326.xml><?xml version="1.0" encoding="utf-8"?>
<ds:datastoreItem xmlns:ds="http://schemas.openxmlformats.org/officeDocument/2006/customXml" ds:itemID="{33D4E02C-FE46-4433-84FD-47C6CD173263}">
  <ds:schemaRefs>
    <ds:schemaRef ds:uri="ESRI.ArcGIS.Mapping.OfficeIntegration.PowerPointInfo"/>
  </ds:schemaRefs>
</ds:datastoreItem>
</file>

<file path=customXml/itemProps327.xml><?xml version="1.0" encoding="utf-8"?>
<ds:datastoreItem xmlns:ds="http://schemas.openxmlformats.org/officeDocument/2006/customXml" ds:itemID="{75E55073-8274-45A4-A4FC-E0E950017FEF}">
  <ds:schemaRefs>
    <ds:schemaRef ds:uri="ESRI.ArcGIS.Mapping.OfficeIntegration.PowerPointInfo"/>
  </ds:schemaRefs>
</ds:datastoreItem>
</file>

<file path=customXml/itemProps328.xml><?xml version="1.0" encoding="utf-8"?>
<ds:datastoreItem xmlns:ds="http://schemas.openxmlformats.org/officeDocument/2006/customXml" ds:itemID="{FD31B559-74D7-453E-8445-3BC2F85D1BF8}">
  <ds:schemaRefs>
    <ds:schemaRef ds:uri="ESRI.ArcGIS.Mapping.OfficeIntegration.PowerPointInfo"/>
  </ds:schemaRefs>
</ds:datastoreItem>
</file>

<file path=customXml/itemProps329.xml><?xml version="1.0" encoding="utf-8"?>
<ds:datastoreItem xmlns:ds="http://schemas.openxmlformats.org/officeDocument/2006/customXml" ds:itemID="{8C028C2C-88C8-4F6E-A3D7-4270CC3B3704}">
  <ds:schemaRefs>
    <ds:schemaRef ds:uri="ESRI.ArcGIS.Mapping.OfficeIntegration.PowerPointInfo"/>
  </ds:schemaRefs>
</ds:datastoreItem>
</file>

<file path=customXml/itemProps33.xml><?xml version="1.0" encoding="utf-8"?>
<ds:datastoreItem xmlns:ds="http://schemas.openxmlformats.org/officeDocument/2006/customXml" ds:itemID="{27EF83F2-1772-4D4A-98BD-51B78A0CA046}">
  <ds:schemaRefs>
    <ds:schemaRef ds:uri="ESRI.ArcGIS.Mapping.OfficeIntegration.PowerPointInfo"/>
  </ds:schemaRefs>
</ds:datastoreItem>
</file>

<file path=customXml/itemProps330.xml><?xml version="1.0" encoding="utf-8"?>
<ds:datastoreItem xmlns:ds="http://schemas.openxmlformats.org/officeDocument/2006/customXml" ds:itemID="{D698F777-CB6E-4E3A-B31F-6E45D937F437}">
  <ds:schemaRefs>
    <ds:schemaRef ds:uri="ESRI.ArcGIS.Mapping.OfficeIntegration.PowerPointInfo"/>
  </ds:schemaRefs>
</ds:datastoreItem>
</file>

<file path=customXml/itemProps331.xml><?xml version="1.0" encoding="utf-8"?>
<ds:datastoreItem xmlns:ds="http://schemas.openxmlformats.org/officeDocument/2006/customXml" ds:itemID="{3ECDA96C-D941-478A-9E5D-8F8A4D7380F5}">
  <ds:schemaRefs>
    <ds:schemaRef ds:uri="ESRI.ArcGIS.Mapping.OfficeIntegration.PowerPointInfo"/>
  </ds:schemaRefs>
</ds:datastoreItem>
</file>

<file path=customXml/itemProps332.xml><?xml version="1.0" encoding="utf-8"?>
<ds:datastoreItem xmlns:ds="http://schemas.openxmlformats.org/officeDocument/2006/customXml" ds:itemID="{D530B0DA-A544-423B-844C-3A9055408BBD}">
  <ds:schemaRefs>
    <ds:schemaRef ds:uri="ESRI.ArcGIS.Mapping.OfficeIntegration.PowerPointInfo"/>
  </ds:schemaRefs>
</ds:datastoreItem>
</file>

<file path=customXml/itemProps333.xml><?xml version="1.0" encoding="utf-8"?>
<ds:datastoreItem xmlns:ds="http://schemas.openxmlformats.org/officeDocument/2006/customXml" ds:itemID="{46DAB63B-9384-4A93-9A52-55D177CDFF9B}">
  <ds:schemaRefs>
    <ds:schemaRef ds:uri="ESRI.ArcGIS.Mapping.OfficeIntegration.PowerPointInfo"/>
  </ds:schemaRefs>
</ds:datastoreItem>
</file>

<file path=customXml/itemProps334.xml><?xml version="1.0" encoding="utf-8"?>
<ds:datastoreItem xmlns:ds="http://schemas.openxmlformats.org/officeDocument/2006/customXml" ds:itemID="{1B247F8E-4C12-4A87-B043-08EB9E2D2FCF}">
  <ds:schemaRefs>
    <ds:schemaRef ds:uri="ESRI.ArcGIS.Mapping.OfficeIntegration.PowerPointInfo"/>
  </ds:schemaRefs>
</ds:datastoreItem>
</file>

<file path=customXml/itemProps335.xml><?xml version="1.0" encoding="utf-8"?>
<ds:datastoreItem xmlns:ds="http://schemas.openxmlformats.org/officeDocument/2006/customXml" ds:itemID="{390A1ADB-76A0-4D9C-9034-A27E33458602}">
  <ds:schemaRefs>
    <ds:schemaRef ds:uri="ESRI.ArcGIS.Mapping.OfficeIntegration.PowerPointInfo"/>
  </ds:schemaRefs>
</ds:datastoreItem>
</file>

<file path=customXml/itemProps336.xml><?xml version="1.0" encoding="utf-8"?>
<ds:datastoreItem xmlns:ds="http://schemas.openxmlformats.org/officeDocument/2006/customXml" ds:itemID="{E5A85576-316E-4C87-993A-E92BDC276F7B}">
  <ds:schemaRefs>
    <ds:schemaRef ds:uri="ESRI.ArcGIS.Mapping.OfficeIntegration.PowerPointInfo"/>
  </ds:schemaRefs>
</ds:datastoreItem>
</file>

<file path=customXml/itemProps337.xml><?xml version="1.0" encoding="utf-8"?>
<ds:datastoreItem xmlns:ds="http://schemas.openxmlformats.org/officeDocument/2006/customXml" ds:itemID="{19BBC55F-A989-4EF8-87A4-CE5345E47293}">
  <ds:schemaRefs>
    <ds:schemaRef ds:uri="ESRI.ArcGIS.Mapping.OfficeIntegration.PowerPointInfo"/>
  </ds:schemaRefs>
</ds:datastoreItem>
</file>

<file path=customXml/itemProps338.xml><?xml version="1.0" encoding="utf-8"?>
<ds:datastoreItem xmlns:ds="http://schemas.openxmlformats.org/officeDocument/2006/customXml" ds:itemID="{49DCAE30-16D0-466F-8B89-80DC004C1B15}">
  <ds:schemaRefs>
    <ds:schemaRef ds:uri="ESRI.ArcGIS.Mapping.OfficeIntegration.PowerPointInfo"/>
  </ds:schemaRefs>
</ds:datastoreItem>
</file>

<file path=customXml/itemProps339.xml><?xml version="1.0" encoding="utf-8"?>
<ds:datastoreItem xmlns:ds="http://schemas.openxmlformats.org/officeDocument/2006/customXml" ds:itemID="{08D975A1-0DB3-4A05-8D3D-91B2D36F4679}">
  <ds:schemaRefs>
    <ds:schemaRef ds:uri="ESRI.ArcGIS.Mapping.OfficeIntegration.PowerPointInfo"/>
  </ds:schemaRefs>
</ds:datastoreItem>
</file>

<file path=customXml/itemProps34.xml><?xml version="1.0" encoding="utf-8"?>
<ds:datastoreItem xmlns:ds="http://schemas.openxmlformats.org/officeDocument/2006/customXml" ds:itemID="{5D8D3A99-ED5B-4E31-BC72-24693AF6883B}">
  <ds:schemaRefs>
    <ds:schemaRef ds:uri="ESRI.ArcGIS.Mapping.OfficeIntegration.PowerPointInfo"/>
  </ds:schemaRefs>
</ds:datastoreItem>
</file>

<file path=customXml/itemProps340.xml><?xml version="1.0" encoding="utf-8"?>
<ds:datastoreItem xmlns:ds="http://schemas.openxmlformats.org/officeDocument/2006/customXml" ds:itemID="{EAAF82A9-8C33-4E98-9488-5E004DB1C93C}">
  <ds:schemaRefs>
    <ds:schemaRef ds:uri="ESRI.ArcGIS.Mapping.OfficeIntegration.PowerPointInfo"/>
  </ds:schemaRefs>
</ds:datastoreItem>
</file>

<file path=customXml/itemProps341.xml><?xml version="1.0" encoding="utf-8"?>
<ds:datastoreItem xmlns:ds="http://schemas.openxmlformats.org/officeDocument/2006/customXml" ds:itemID="{6C57C772-407E-474B-B5B3-6DC3B76041F4}">
  <ds:schemaRefs>
    <ds:schemaRef ds:uri="ESRI.ArcGIS.Mapping.OfficeIntegration.PowerPointInfo"/>
  </ds:schemaRefs>
</ds:datastoreItem>
</file>

<file path=customXml/itemProps342.xml><?xml version="1.0" encoding="utf-8"?>
<ds:datastoreItem xmlns:ds="http://schemas.openxmlformats.org/officeDocument/2006/customXml" ds:itemID="{DDF6BF45-44FD-4CED-923A-182EBC9104F3}">
  <ds:schemaRefs>
    <ds:schemaRef ds:uri="ESRI.ArcGIS.Mapping.OfficeIntegration.PowerPointInfo"/>
  </ds:schemaRefs>
</ds:datastoreItem>
</file>

<file path=customXml/itemProps343.xml><?xml version="1.0" encoding="utf-8"?>
<ds:datastoreItem xmlns:ds="http://schemas.openxmlformats.org/officeDocument/2006/customXml" ds:itemID="{77DE7EE9-1DB8-4074-A410-488A7721C6E3}">
  <ds:schemaRefs>
    <ds:schemaRef ds:uri="ESRI.ArcGIS.Mapping.OfficeIntegration.PowerPointInfo"/>
  </ds:schemaRefs>
</ds:datastoreItem>
</file>

<file path=customXml/itemProps344.xml><?xml version="1.0" encoding="utf-8"?>
<ds:datastoreItem xmlns:ds="http://schemas.openxmlformats.org/officeDocument/2006/customXml" ds:itemID="{C3859CD1-3A2E-47BE-8739-C57F5C002FA1}">
  <ds:schemaRefs>
    <ds:schemaRef ds:uri="ESRI.ArcGIS.Mapping.OfficeIntegration.PowerPointInfo"/>
  </ds:schemaRefs>
</ds:datastoreItem>
</file>

<file path=customXml/itemProps345.xml><?xml version="1.0" encoding="utf-8"?>
<ds:datastoreItem xmlns:ds="http://schemas.openxmlformats.org/officeDocument/2006/customXml" ds:itemID="{EA60F5CA-3130-48E1-AF40-213FFE893C1A}">
  <ds:schemaRefs>
    <ds:schemaRef ds:uri="ESRI.ArcGIS.Mapping.OfficeIntegration.PowerPointInfo"/>
  </ds:schemaRefs>
</ds:datastoreItem>
</file>

<file path=customXml/itemProps346.xml><?xml version="1.0" encoding="utf-8"?>
<ds:datastoreItem xmlns:ds="http://schemas.openxmlformats.org/officeDocument/2006/customXml" ds:itemID="{6A40591C-238E-492F-A241-7D917667CD72}">
  <ds:schemaRefs>
    <ds:schemaRef ds:uri="ESRI.ArcGIS.Mapping.OfficeIntegration.PowerPointInfo"/>
  </ds:schemaRefs>
</ds:datastoreItem>
</file>

<file path=customXml/itemProps347.xml><?xml version="1.0" encoding="utf-8"?>
<ds:datastoreItem xmlns:ds="http://schemas.openxmlformats.org/officeDocument/2006/customXml" ds:itemID="{54F7949B-2EE9-4ECB-BCE3-97862CD0257F}">
  <ds:schemaRefs>
    <ds:schemaRef ds:uri="ESRI.ArcGIS.Mapping.OfficeIntegration.PowerPointInfo"/>
  </ds:schemaRefs>
</ds:datastoreItem>
</file>

<file path=customXml/itemProps348.xml><?xml version="1.0" encoding="utf-8"?>
<ds:datastoreItem xmlns:ds="http://schemas.openxmlformats.org/officeDocument/2006/customXml" ds:itemID="{1A240F5B-1A29-479A-BB8C-A75FE2B3D0DB}">
  <ds:schemaRefs>
    <ds:schemaRef ds:uri="ESRI.ArcGIS.Mapping.OfficeIntegration.PowerPointInfo"/>
  </ds:schemaRefs>
</ds:datastoreItem>
</file>

<file path=customXml/itemProps349.xml><?xml version="1.0" encoding="utf-8"?>
<ds:datastoreItem xmlns:ds="http://schemas.openxmlformats.org/officeDocument/2006/customXml" ds:itemID="{97F648CC-72DC-40DB-A394-F7F10C7895E2}">
  <ds:schemaRefs>
    <ds:schemaRef ds:uri="ESRI.ArcGIS.Mapping.OfficeIntegration.PowerPointInfo"/>
  </ds:schemaRefs>
</ds:datastoreItem>
</file>

<file path=customXml/itemProps35.xml><?xml version="1.0" encoding="utf-8"?>
<ds:datastoreItem xmlns:ds="http://schemas.openxmlformats.org/officeDocument/2006/customXml" ds:itemID="{60330675-1836-4D1C-8B03-01FAC1C32DA7}">
  <ds:schemaRefs>
    <ds:schemaRef ds:uri="ESRI.ArcGIS.Mapping.OfficeIntegration.PowerPointInfo"/>
  </ds:schemaRefs>
</ds:datastoreItem>
</file>

<file path=customXml/itemProps350.xml><?xml version="1.0" encoding="utf-8"?>
<ds:datastoreItem xmlns:ds="http://schemas.openxmlformats.org/officeDocument/2006/customXml" ds:itemID="{817593EA-4335-419F-920E-A276BC974572}">
  <ds:schemaRefs>
    <ds:schemaRef ds:uri="ESRI.ArcGIS.Mapping.OfficeIntegration.PowerPointInfo"/>
  </ds:schemaRefs>
</ds:datastoreItem>
</file>

<file path=customXml/itemProps351.xml><?xml version="1.0" encoding="utf-8"?>
<ds:datastoreItem xmlns:ds="http://schemas.openxmlformats.org/officeDocument/2006/customXml" ds:itemID="{87D6AF05-09DA-4C42-AC73-B8B78CB4D0EC}">
  <ds:schemaRefs>
    <ds:schemaRef ds:uri="ESRI.ArcGIS.Mapping.OfficeIntegration.PowerPointInfo"/>
  </ds:schemaRefs>
</ds:datastoreItem>
</file>

<file path=customXml/itemProps352.xml><?xml version="1.0" encoding="utf-8"?>
<ds:datastoreItem xmlns:ds="http://schemas.openxmlformats.org/officeDocument/2006/customXml" ds:itemID="{93D9D2A4-3B71-4BEE-AF8F-603BA1DEF94C}">
  <ds:schemaRefs>
    <ds:schemaRef ds:uri="ESRI.ArcGIS.Mapping.OfficeIntegration.PowerPointInfo"/>
  </ds:schemaRefs>
</ds:datastoreItem>
</file>

<file path=customXml/itemProps353.xml><?xml version="1.0" encoding="utf-8"?>
<ds:datastoreItem xmlns:ds="http://schemas.openxmlformats.org/officeDocument/2006/customXml" ds:itemID="{7FFD911F-1BF5-49F7-ABC5-9F8A3703F05F}">
  <ds:schemaRefs>
    <ds:schemaRef ds:uri="ESRI.ArcGIS.Mapping.OfficeIntegration.PowerPointInfo"/>
  </ds:schemaRefs>
</ds:datastoreItem>
</file>

<file path=customXml/itemProps354.xml><?xml version="1.0" encoding="utf-8"?>
<ds:datastoreItem xmlns:ds="http://schemas.openxmlformats.org/officeDocument/2006/customXml" ds:itemID="{FC04449D-C360-4339-B7A2-0F333460F207}">
  <ds:schemaRefs>
    <ds:schemaRef ds:uri="ESRI.ArcGIS.Mapping.OfficeIntegration.PowerPointInfo"/>
  </ds:schemaRefs>
</ds:datastoreItem>
</file>

<file path=customXml/itemProps355.xml><?xml version="1.0" encoding="utf-8"?>
<ds:datastoreItem xmlns:ds="http://schemas.openxmlformats.org/officeDocument/2006/customXml" ds:itemID="{68FA7602-AC40-43B3-A9CD-829AAFA3EDA7}">
  <ds:schemaRefs>
    <ds:schemaRef ds:uri="ESRI.ArcGIS.Mapping.OfficeIntegration.PowerPointInfo"/>
  </ds:schemaRefs>
</ds:datastoreItem>
</file>

<file path=customXml/itemProps356.xml><?xml version="1.0" encoding="utf-8"?>
<ds:datastoreItem xmlns:ds="http://schemas.openxmlformats.org/officeDocument/2006/customXml" ds:itemID="{597BC740-1844-4DFC-B14F-ECD0DCA29DFA}">
  <ds:schemaRefs>
    <ds:schemaRef ds:uri="ESRI.ArcGIS.Mapping.OfficeIntegration.PowerPointInfo"/>
  </ds:schemaRefs>
</ds:datastoreItem>
</file>

<file path=customXml/itemProps357.xml><?xml version="1.0" encoding="utf-8"?>
<ds:datastoreItem xmlns:ds="http://schemas.openxmlformats.org/officeDocument/2006/customXml" ds:itemID="{0E4AE6C2-E644-4C02-BDFC-4E0631A44222}">
  <ds:schemaRefs>
    <ds:schemaRef ds:uri="ESRI.ArcGIS.Mapping.OfficeIntegration.PowerPointInfo"/>
  </ds:schemaRefs>
</ds:datastoreItem>
</file>

<file path=customXml/itemProps358.xml><?xml version="1.0" encoding="utf-8"?>
<ds:datastoreItem xmlns:ds="http://schemas.openxmlformats.org/officeDocument/2006/customXml" ds:itemID="{E608C06D-6C22-41D7-9258-04EB67D9655F}">
  <ds:schemaRefs>
    <ds:schemaRef ds:uri="ESRI.ArcGIS.Mapping.OfficeIntegration.PowerPointInfo"/>
  </ds:schemaRefs>
</ds:datastoreItem>
</file>

<file path=customXml/itemProps359.xml><?xml version="1.0" encoding="utf-8"?>
<ds:datastoreItem xmlns:ds="http://schemas.openxmlformats.org/officeDocument/2006/customXml" ds:itemID="{DD170105-89CC-40B1-A1DE-76888E70E2D7}">
  <ds:schemaRefs>
    <ds:schemaRef ds:uri="ESRI.ArcGIS.Mapping.OfficeIntegration.PowerPointInfo"/>
  </ds:schemaRefs>
</ds:datastoreItem>
</file>

<file path=customXml/itemProps36.xml><?xml version="1.0" encoding="utf-8"?>
<ds:datastoreItem xmlns:ds="http://schemas.openxmlformats.org/officeDocument/2006/customXml" ds:itemID="{7F46E833-AA74-4F05-B130-7D458BEF97DA}">
  <ds:schemaRefs>
    <ds:schemaRef ds:uri="ESRI.ArcGIS.Mapping.OfficeIntegration.PowerPointInfo"/>
  </ds:schemaRefs>
</ds:datastoreItem>
</file>

<file path=customXml/itemProps360.xml><?xml version="1.0" encoding="utf-8"?>
<ds:datastoreItem xmlns:ds="http://schemas.openxmlformats.org/officeDocument/2006/customXml" ds:itemID="{8F55B0D3-3617-422B-9968-DE5BF9949606}">
  <ds:schemaRefs>
    <ds:schemaRef ds:uri="ESRI.ArcGIS.Mapping.OfficeIntegration.PowerPointInfo"/>
  </ds:schemaRefs>
</ds:datastoreItem>
</file>

<file path=customXml/itemProps361.xml><?xml version="1.0" encoding="utf-8"?>
<ds:datastoreItem xmlns:ds="http://schemas.openxmlformats.org/officeDocument/2006/customXml" ds:itemID="{726E6160-AF60-4160-AD2B-D7BD9A4E8CFD}">
  <ds:schemaRefs>
    <ds:schemaRef ds:uri="ESRI.ArcGIS.Mapping.OfficeIntegration.PowerPointInfo"/>
  </ds:schemaRefs>
</ds:datastoreItem>
</file>

<file path=customXml/itemProps362.xml><?xml version="1.0" encoding="utf-8"?>
<ds:datastoreItem xmlns:ds="http://schemas.openxmlformats.org/officeDocument/2006/customXml" ds:itemID="{F2E9C3FB-0105-4D0D-87C6-F724B182AAEA}">
  <ds:schemaRefs>
    <ds:schemaRef ds:uri="ESRI.ArcGIS.Mapping.OfficeIntegration.PowerPointInfo"/>
  </ds:schemaRefs>
</ds:datastoreItem>
</file>

<file path=customXml/itemProps363.xml><?xml version="1.0" encoding="utf-8"?>
<ds:datastoreItem xmlns:ds="http://schemas.openxmlformats.org/officeDocument/2006/customXml" ds:itemID="{7390C9F1-47BC-42AE-905D-553F99DB0A87}">
  <ds:schemaRefs>
    <ds:schemaRef ds:uri="ESRI.ArcGIS.Mapping.OfficeIntegration.PowerPointInfo"/>
  </ds:schemaRefs>
</ds:datastoreItem>
</file>

<file path=customXml/itemProps364.xml><?xml version="1.0" encoding="utf-8"?>
<ds:datastoreItem xmlns:ds="http://schemas.openxmlformats.org/officeDocument/2006/customXml" ds:itemID="{8D7702E4-6BD0-4B63-8869-979A688CF13E}">
  <ds:schemaRefs>
    <ds:schemaRef ds:uri="ESRI.ArcGIS.Mapping.OfficeIntegration.PowerPointInfo"/>
  </ds:schemaRefs>
</ds:datastoreItem>
</file>

<file path=customXml/itemProps365.xml><?xml version="1.0" encoding="utf-8"?>
<ds:datastoreItem xmlns:ds="http://schemas.openxmlformats.org/officeDocument/2006/customXml" ds:itemID="{602B7628-7D70-4FF1-B167-E15E2D72FE55}">
  <ds:schemaRefs>
    <ds:schemaRef ds:uri="ESRI.ArcGIS.Mapping.OfficeIntegration.PowerPointInfo"/>
  </ds:schemaRefs>
</ds:datastoreItem>
</file>

<file path=customXml/itemProps366.xml><?xml version="1.0" encoding="utf-8"?>
<ds:datastoreItem xmlns:ds="http://schemas.openxmlformats.org/officeDocument/2006/customXml" ds:itemID="{FB647D5D-9862-4538-BD31-4EE37D19428E}">
  <ds:schemaRefs>
    <ds:schemaRef ds:uri="ESRI.ArcGIS.Mapping.OfficeIntegration.PowerPointInfo"/>
  </ds:schemaRefs>
</ds:datastoreItem>
</file>

<file path=customXml/itemProps367.xml><?xml version="1.0" encoding="utf-8"?>
<ds:datastoreItem xmlns:ds="http://schemas.openxmlformats.org/officeDocument/2006/customXml" ds:itemID="{7B2ABE78-56A1-4B67-B1B7-96A3DDD9E9DA}">
  <ds:schemaRefs>
    <ds:schemaRef ds:uri="ESRI.ArcGIS.Mapping.OfficeIntegration.PowerPointInfo"/>
  </ds:schemaRefs>
</ds:datastoreItem>
</file>

<file path=customXml/itemProps368.xml><?xml version="1.0" encoding="utf-8"?>
<ds:datastoreItem xmlns:ds="http://schemas.openxmlformats.org/officeDocument/2006/customXml" ds:itemID="{A1819AF1-F55D-40E8-B63B-BED99B0BDB6C}">
  <ds:schemaRefs>
    <ds:schemaRef ds:uri="ESRI.ArcGIS.Mapping.OfficeIntegration.PowerPointInfo"/>
  </ds:schemaRefs>
</ds:datastoreItem>
</file>

<file path=customXml/itemProps369.xml><?xml version="1.0" encoding="utf-8"?>
<ds:datastoreItem xmlns:ds="http://schemas.openxmlformats.org/officeDocument/2006/customXml" ds:itemID="{E40F9151-F83B-4865-9EFE-7AC27A726CDE}">
  <ds:schemaRefs>
    <ds:schemaRef ds:uri="ESRI.ArcGIS.Mapping.OfficeIntegration.PowerPointInfo"/>
  </ds:schemaRefs>
</ds:datastoreItem>
</file>

<file path=customXml/itemProps37.xml><?xml version="1.0" encoding="utf-8"?>
<ds:datastoreItem xmlns:ds="http://schemas.openxmlformats.org/officeDocument/2006/customXml" ds:itemID="{959EC1A3-00B9-459F-B847-AFC5367E80D3}">
  <ds:schemaRefs>
    <ds:schemaRef ds:uri="ESRI.ArcGIS.Mapping.OfficeIntegration.PowerPointInfo"/>
  </ds:schemaRefs>
</ds:datastoreItem>
</file>

<file path=customXml/itemProps370.xml><?xml version="1.0" encoding="utf-8"?>
<ds:datastoreItem xmlns:ds="http://schemas.openxmlformats.org/officeDocument/2006/customXml" ds:itemID="{363F4E79-7BD0-40A8-BFF1-1396687D99B5}">
  <ds:schemaRefs>
    <ds:schemaRef ds:uri="ESRI.ArcGIS.Mapping.OfficeIntegration.PowerPointInfo"/>
  </ds:schemaRefs>
</ds:datastoreItem>
</file>

<file path=customXml/itemProps371.xml><?xml version="1.0" encoding="utf-8"?>
<ds:datastoreItem xmlns:ds="http://schemas.openxmlformats.org/officeDocument/2006/customXml" ds:itemID="{9502CD60-84AA-4B9B-B8F6-4DBCBA5F59EF}">
  <ds:schemaRefs>
    <ds:schemaRef ds:uri="ESRI.ArcGIS.Mapping.OfficeIntegration.PowerPointInfo"/>
  </ds:schemaRefs>
</ds:datastoreItem>
</file>

<file path=customXml/itemProps372.xml><?xml version="1.0" encoding="utf-8"?>
<ds:datastoreItem xmlns:ds="http://schemas.openxmlformats.org/officeDocument/2006/customXml" ds:itemID="{F3EFFA1F-953C-46B9-AC41-9BD707726240}">
  <ds:schemaRefs>
    <ds:schemaRef ds:uri="ESRI.ArcGIS.Mapping.OfficeIntegration.PowerPointInfo"/>
  </ds:schemaRefs>
</ds:datastoreItem>
</file>

<file path=customXml/itemProps373.xml><?xml version="1.0" encoding="utf-8"?>
<ds:datastoreItem xmlns:ds="http://schemas.openxmlformats.org/officeDocument/2006/customXml" ds:itemID="{C830A84E-6B3C-4C4B-B126-8BFDC7EB0F9B}">
  <ds:schemaRefs>
    <ds:schemaRef ds:uri="ESRI.ArcGIS.Mapping.OfficeIntegration.PowerPointInfo"/>
  </ds:schemaRefs>
</ds:datastoreItem>
</file>

<file path=customXml/itemProps374.xml><?xml version="1.0" encoding="utf-8"?>
<ds:datastoreItem xmlns:ds="http://schemas.openxmlformats.org/officeDocument/2006/customXml" ds:itemID="{926D605C-B593-4F87-8FA6-46A7151AC19C}">
  <ds:schemaRefs>
    <ds:schemaRef ds:uri="ESRI.ArcGIS.Mapping.OfficeIntegration.PowerPointInfo"/>
  </ds:schemaRefs>
</ds:datastoreItem>
</file>

<file path=customXml/itemProps375.xml><?xml version="1.0" encoding="utf-8"?>
<ds:datastoreItem xmlns:ds="http://schemas.openxmlformats.org/officeDocument/2006/customXml" ds:itemID="{08DCAD43-A329-48A2-A664-355801A0D5F6}">
  <ds:schemaRefs>
    <ds:schemaRef ds:uri="ESRI.ArcGIS.Mapping.OfficeIntegration.PowerPointInfo"/>
  </ds:schemaRefs>
</ds:datastoreItem>
</file>

<file path=customXml/itemProps376.xml><?xml version="1.0" encoding="utf-8"?>
<ds:datastoreItem xmlns:ds="http://schemas.openxmlformats.org/officeDocument/2006/customXml" ds:itemID="{B997EC69-C5E9-48ED-B139-1FC6518997F3}">
  <ds:schemaRefs>
    <ds:schemaRef ds:uri="ESRI.ArcGIS.Mapping.OfficeIntegration.PowerPointInfo"/>
  </ds:schemaRefs>
</ds:datastoreItem>
</file>

<file path=customXml/itemProps377.xml><?xml version="1.0" encoding="utf-8"?>
<ds:datastoreItem xmlns:ds="http://schemas.openxmlformats.org/officeDocument/2006/customXml" ds:itemID="{4F019770-EB47-4B02-AB05-6D6AC842B806}">
  <ds:schemaRefs>
    <ds:schemaRef ds:uri="ESRI.ArcGIS.Mapping.OfficeIntegration.PowerPointInfo"/>
  </ds:schemaRefs>
</ds:datastoreItem>
</file>

<file path=customXml/itemProps378.xml><?xml version="1.0" encoding="utf-8"?>
<ds:datastoreItem xmlns:ds="http://schemas.openxmlformats.org/officeDocument/2006/customXml" ds:itemID="{929486FE-29A8-4697-BAB6-654A30C62984}">
  <ds:schemaRefs>
    <ds:schemaRef ds:uri="ESRI.ArcGIS.Mapping.OfficeIntegration.PowerPointInfo"/>
  </ds:schemaRefs>
</ds:datastoreItem>
</file>

<file path=customXml/itemProps379.xml><?xml version="1.0" encoding="utf-8"?>
<ds:datastoreItem xmlns:ds="http://schemas.openxmlformats.org/officeDocument/2006/customXml" ds:itemID="{EBBA388E-C1B6-48EC-A0A5-2390E9DDE7D4}">
  <ds:schemaRefs>
    <ds:schemaRef ds:uri="ESRI.ArcGIS.Mapping.OfficeIntegration.PowerPointInfo"/>
  </ds:schemaRefs>
</ds:datastoreItem>
</file>

<file path=customXml/itemProps38.xml><?xml version="1.0" encoding="utf-8"?>
<ds:datastoreItem xmlns:ds="http://schemas.openxmlformats.org/officeDocument/2006/customXml" ds:itemID="{50EDE3A8-E13F-4C4E-A02A-0D6DB62EE048}">
  <ds:schemaRefs>
    <ds:schemaRef ds:uri="ESRI.ArcGIS.Mapping.OfficeIntegration.PowerPointInfo"/>
  </ds:schemaRefs>
</ds:datastoreItem>
</file>

<file path=customXml/itemProps380.xml><?xml version="1.0" encoding="utf-8"?>
<ds:datastoreItem xmlns:ds="http://schemas.openxmlformats.org/officeDocument/2006/customXml" ds:itemID="{8F66D483-027F-4A92-A2A0-44FDD3DCF938}">
  <ds:schemaRefs>
    <ds:schemaRef ds:uri="ESRI.ArcGIS.Mapping.OfficeIntegration.PowerPointInfo"/>
  </ds:schemaRefs>
</ds:datastoreItem>
</file>

<file path=customXml/itemProps381.xml><?xml version="1.0" encoding="utf-8"?>
<ds:datastoreItem xmlns:ds="http://schemas.openxmlformats.org/officeDocument/2006/customXml" ds:itemID="{21710B53-4914-4CEC-85B2-78AA13948DC8}">
  <ds:schemaRefs>
    <ds:schemaRef ds:uri="ESRI.ArcGIS.Mapping.OfficeIntegration.PowerPointInfo"/>
  </ds:schemaRefs>
</ds:datastoreItem>
</file>

<file path=customXml/itemProps382.xml><?xml version="1.0" encoding="utf-8"?>
<ds:datastoreItem xmlns:ds="http://schemas.openxmlformats.org/officeDocument/2006/customXml" ds:itemID="{A6992359-779C-4CC2-A655-E57C1F37CBC7}">
  <ds:schemaRefs>
    <ds:schemaRef ds:uri="ESRI.ArcGIS.Mapping.OfficeIntegration.PowerPointInfo"/>
  </ds:schemaRefs>
</ds:datastoreItem>
</file>

<file path=customXml/itemProps383.xml><?xml version="1.0" encoding="utf-8"?>
<ds:datastoreItem xmlns:ds="http://schemas.openxmlformats.org/officeDocument/2006/customXml" ds:itemID="{BFD3A715-70B7-4A2F-B2BA-BFFE7E8E7960}">
  <ds:schemaRefs>
    <ds:schemaRef ds:uri="ESRI.ArcGIS.Mapping.OfficeIntegration.PowerPointInfo"/>
  </ds:schemaRefs>
</ds:datastoreItem>
</file>

<file path=customXml/itemProps384.xml><?xml version="1.0" encoding="utf-8"?>
<ds:datastoreItem xmlns:ds="http://schemas.openxmlformats.org/officeDocument/2006/customXml" ds:itemID="{04941185-935A-4A09-84FA-355565DB283C}">
  <ds:schemaRefs>
    <ds:schemaRef ds:uri="ESRI.ArcGIS.Mapping.OfficeIntegration.PowerPointInfo"/>
  </ds:schemaRefs>
</ds:datastoreItem>
</file>

<file path=customXml/itemProps385.xml><?xml version="1.0" encoding="utf-8"?>
<ds:datastoreItem xmlns:ds="http://schemas.openxmlformats.org/officeDocument/2006/customXml" ds:itemID="{D6016FA7-7DC9-49D2-AEB0-76B3E373DB12}">
  <ds:schemaRefs>
    <ds:schemaRef ds:uri="ESRI.ArcGIS.Mapping.OfficeIntegration.PowerPointInfo"/>
  </ds:schemaRefs>
</ds:datastoreItem>
</file>

<file path=customXml/itemProps386.xml><?xml version="1.0" encoding="utf-8"?>
<ds:datastoreItem xmlns:ds="http://schemas.openxmlformats.org/officeDocument/2006/customXml" ds:itemID="{569F31CD-8F25-4B9C-AC8C-7E3278073456}">
  <ds:schemaRefs>
    <ds:schemaRef ds:uri="ESRI.ArcGIS.Mapping.OfficeIntegration.PowerPointInfo"/>
  </ds:schemaRefs>
</ds:datastoreItem>
</file>

<file path=customXml/itemProps387.xml><?xml version="1.0" encoding="utf-8"?>
<ds:datastoreItem xmlns:ds="http://schemas.openxmlformats.org/officeDocument/2006/customXml" ds:itemID="{B2E419FE-DC32-45E5-91DF-7CA82191809C}">
  <ds:schemaRefs>
    <ds:schemaRef ds:uri="ESRI.ArcGIS.Mapping.OfficeIntegration.PowerPointInfo"/>
  </ds:schemaRefs>
</ds:datastoreItem>
</file>

<file path=customXml/itemProps388.xml><?xml version="1.0" encoding="utf-8"?>
<ds:datastoreItem xmlns:ds="http://schemas.openxmlformats.org/officeDocument/2006/customXml" ds:itemID="{FAB68095-FDC0-49C8-A5F9-C0DCBB9D567C}">
  <ds:schemaRefs>
    <ds:schemaRef ds:uri="ESRI.ArcGIS.Mapping.OfficeIntegration.PowerPointInfo"/>
  </ds:schemaRefs>
</ds:datastoreItem>
</file>

<file path=customXml/itemProps389.xml><?xml version="1.0" encoding="utf-8"?>
<ds:datastoreItem xmlns:ds="http://schemas.openxmlformats.org/officeDocument/2006/customXml" ds:itemID="{46691105-5495-4D97-85D2-40F6BDE14522}">
  <ds:schemaRefs>
    <ds:schemaRef ds:uri="ESRI.ArcGIS.Mapping.OfficeIntegration.PowerPointInfo"/>
  </ds:schemaRefs>
</ds:datastoreItem>
</file>

<file path=customXml/itemProps39.xml><?xml version="1.0" encoding="utf-8"?>
<ds:datastoreItem xmlns:ds="http://schemas.openxmlformats.org/officeDocument/2006/customXml" ds:itemID="{BEE33665-A995-4418-8951-774F3D5DD731}">
  <ds:schemaRefs>
    <ds:schemaRef ds:uri="ESRI.ArcGIS.Mapping.OfficeIntegration.PowerPointInfo"/>
  </ds:schemaRefs>
</ds:datastoreItem>
</file>

<file path=customXml/itemProps390.xml><?xml version="1.0" encoding="utf-8"?>
<ds:datastoreItem xmlns:ds="http://schemas.openxmlformats.org/officeDocument/2006/customXml" ds:itemID="{9BF48D6F-DCA9-43D2-9DF5-4098B0906EBA}">
  <ds:schemaRefs>
    <ds:schemaRef ds:uri="ESRI.ArcGIS.Mapping.OfficeIntegration.PowerPointInfo"/>
  </ds:schemaRefs>
</ds:datastoreItem>
</file>

<file path=customXml/itemProps391.xml><?xml version="1.0" encoding="utf-8"?>
<ds:datastoreItem xmlns:ds="http://schemas.openxmlformats.org/officeDocument/2006/customXml" ds:itemID="{24590890-4C43-4F59-84A1-D67F557E77CD}">
  <ds:schemaRefs>
    <ds:schemaRef ds:uri="ESRI.ArcGIS.Mapping.OfficeIntegration.PowerPointInfo"/>
  </ds:schemaRefs>
</ds:datastoreItem>
</file>

<file path=customXml/itemProps392.xml><?xml version="1.0" encoding="utf-8"?>
<ds:datastoreItem xmlns:ds="http://schemas.openxmlformats.org/officeDocument/2006/customXml" ds:itemID="{79E234C6-CE50-426C-8859-ED145255ECA9}">
  <ds:schemaRefs>
    <ds:schemaRef ds:uri="ESRI.ArcGIS.Mapping.OfficeIntegration.PowerPointInfo"/>
  </ds:schemaRefs>
</ds:datastoreItem>
</file>

<file path=customXml/itemProps393.xml><?xml version="1.0" encoding="utf-8"?>
<ds:datastoreItem xmlns:ds="http://schemas.openxmlformats.org/officeDocument/2006/customXml" ds:itemID="{BFDC4BFC-9AC4-405B-86EF-6ED36461660F}">
  <ds:schemaRefs>
    <ds:schemaRef ds:uri="ESRI.ArcGIS.Mapping.OfficeIntegration.PowerPointInfo"/>
  </ds:schemaRefs>
</ds:datastoreItem>
</file>

<file path=customXml/itemProps394.xml><?xml version="1.0" encoding="utf-8"?>
<ds:datastoreItem xmlns:ds="http://schemas.openxmlformats.org/officeDocument/2006/customXml" ds:itemID="{0CCAFC36-89F1-47DF-93CB-73F23C10CD37}">
  <ds:schemaRefs>
    <ds:schemaRef ds:uri="ESRI.ArcGIS.Mapping.OfficeIntegration.PowerPointInfo"/>
  </ds:schemaRefs>
</ds:datastoreItem>
</file>

<file path=customXml/itemProps395.xml><?xml version="1.0" encoding="utf-8"?>
<ds:datastoreItem xmlns:ds="http://schemas.openxmlformats.org/officeDocument/2006/customXml" ds:itemID="{FB1D1AF4-96CC-4153-AD37-C64F6DC2C7AD}">
  <ds:schemaRefs>
    <ds:schemaRef ds:uri="ESRI.ArcGIS.Mapping.OfficeIntegration.PowerPointInfo"/>
  </ds:schemaRefs>
</ds:datastoreItem>
</file>

<file path=customXml/itemProps396.xml><?xml version="1.0" encoding="utf-8"?>
<ds:datastoreItem xmlns:ds="http://schemas.openxmlformats.org/officeDocument/2006/customXml" ds:itemID="{E079C163-8823-4017-B816-1C42448EBDAD}">
  <ds:schemaRefs>
    <ds:schemaRef ds:uri="ESRI.ArcGIS.Mapping.OfficeIntegration.PowerPointInfo"/>
  </ds:schemaRefs>
</ds:datastoreItem>
</file>

<file path=customXml/itemProps397.xml><?xml version="1.0" encoding="utf-8"?>
<ds:datastoreItem xmlns:ds="http://schemas.openxmlformats.org/officeDocument/2006/customXml" ds:itemID="{F0F672DA-A2B5-4D52-88CE-BD43FCEDEFBB}">
  <ds:schemaRefs>
    <ds:schemaRef ds:uri="ESRI.ArcGIS.Mapping.OfficeIntegration.PowerPointInfo"/>
  </ds:schemaRefs>
</ds:datastoreItem>
</file>

<file path=customXml/itemProps398.xml><?xml version="1.0" encoding="utf-8"?>
<ds:datastoreItem xmlns:ds="http://schemas.openxmlformats.org/officeDocument/2006/customXml" ds:itemID="{27E47F3A-8767-4809-953F-3402B3E55531}">
  <ds:schemaRefs>
    <ds:schemaRef ds:uri="ESRI.ArcGIS.Mapping.OfficeIntegration.PowerPointInfo"/>
  </ds:schemaRefs>
</ds:datastoreItem>
</file>

<file path=customXml/itemProps399.xml><?xml version="1.0" encoding="utf-8"?>
<ds:datastoreItem xmlns:ds="http://schemas.openxmlformats.org/officeDocument/2006/customXml" ds:itemID="{1B66E283-5441-43F7-A40D-C293B56BE891}">
  <ds:schemaRefs>
    <ds:schemaRef ds:uri="ESRI.ArcGIS.Mapping.OfficeIntegration.PowerPointInfo"/>
  </ds:schemaRefs>
</ds:datastoreItem>
</file>

<file path=customXml/itemProps4.xml><?xml version="1.0" encoding="utf-8"?>
<ds:datastoreItem xmlns:ds="http://schemas.openxmlformats.org/officeDocument/2006/customXml" ds:itemID="{20A49F26-9F3D-4E66-98A5-BD2031C2A5D0}">
  <ds:schemaRefs>
    <ds:schemaRef ds:uri="ESRI.ArcGIS.Mapping.OfficeIntegration.PowerPointInfo"/>
  </ds:schemaRefs>
</ds:datastoreItem>
</file>

<file path=customXml/itemProps40.xml><?xml version="1.0" encoding="utf-8"?>
<ds:datastoreItem xmlns:ds="http://schemas.openxmlformats.org/officeDocument/2006/customXml" ds:itemID="{FA3B7C63-95C0-4B54-9224-C7FE19C27A16}">
  <ds:schemaRefs>
    <ds:schemaRef ds:uri="ESRI.ArcGIS.Mapping.OfficeIntegration.PowerPointInfo"/>
  </ds:schemaRefs>
</ds:datastoreItem>
</file>

<file path=customXml/itemProps400.xml><?xml version="1.0" encoding="utf-8"?>
<ds:datastoreItem xmlns:ds="http://schemas.openxmlformats.org/officeDocument/2006/customXml" ds:itemID="{04673A34-4484-49B7-ACE6-B24A7FA2A65D}">
  <ds:schemaRefs>
    <ds:schemaRef ds:uri="ESRI.ArcGIS.Mapping.OfficeIntegration.PowerPointInfo"/>
  </ds:schemaRefs>
</ds:datastoreItem>
</file>

<file path=customXml/itemProps401.xml><?xml version="1.0" encoding="utf-8"?>
<ds:datastoreItem xmlns:ds="http://schemas.openxmlformats.org/officeDocument/2006/customXml" ds:itemID="{D6BAA07E-2AD1-4C3C-A2A5-FF03ECC499EB}">
  <ds:schemaRefs>
    <ds:schemaRef ds:uri="ESRI.ArcGIS.Mapping.OfficeIntegration.PowerPointInfo"/>
  </ds:schemaRefs>
</ds:datastoreItem>
</file>

<file path=customXml/itemProps402.xml><?xml version="1.0" encoding="utf-8"?>
<ds:datastoreItem xmlns:ds="http://schemas.openxmlformats.org/officeDocument/2006/customXml" ds:itemID="{19E8B8FC-995D-43E4-992D-8754982EA8DD}">
  <ds:schemaRefs>
    <ds:schemaRef ds:uri="ESRI.ArcGIS.Mapping.OfficeIntegration.PowerPointInfo"/>
  </ds:schemaRefs>
</ds:datastoreItem>
</file>

<file path=customXml/itemProps403.xml><?xml version="1.0" encoding="utf-8"?>
<ds:datastoreItem xmlns:ds="http://schemas.openxmlformats.org/officeDocument/2006/customXml" ds:itemID="{29775628-0CFD-4105-BFBC-C5FCB91AF16F}">
  <ds:schemaRefs>
    <ds:schemaRef ds:uri="ESRI.ArcGIS.Mapping.OfficeIntegration.PowerPointInfo"/>
  </ds:schemaRefs>
</ds:datastoreItem>
</file>

<file path=customXml/itemProps404.xml><?xml version="1.0" encoding="utf-8"?>
<ds:datastoreItem xmlns:ds="http://schemas.openxmlformats.org/officeDocument/2006/customXml" ds:itemID="{CA16421E-222C-4E56-B93D-B93D69DB40FA}">
  <ds:schemaRefs>
    <ds:schemaRef ds:uri="ESRI.ArcGIS.Mapping.OfficeIntegration.PowerPointInfo"/>
  </ds:schemaRefs>
</ds:datastoreItem>
</file>

<file path=customXml/itemProps405.xml><?xml version="1.0" encoding="utf-8"?>
<ds:datastoreItem xmlns:ds="http://schemas.openxmlformats.org/officeDocument/2006/customXml" ds:itemID="{09B0CB20-C3D2-45BB-996A-C086AC96058F}">
  <ds:schemaRefs>
    <ds:schemaRef ds:uri="ESRI.ArcGIS.Mapping.OfficeIntegration.PowerPointInfo"/>
  </ds:schemaRefs>
</ds:datastoreItem>
</file>

<file path=customXml/itemProps406.xml><?xml version="1.0" encoding="utf-8"?>
<ds:datastoreItem xmlns:ds="http://schemas.openxmlformats.org/officeDocument/2006/customXml" ds:itemID="{0FEA1B99-088C-427E-A3DD-DD74AECC20BB}">
  <ds:schemaRefs>
    <ds:schemaRef ds:uri="ESRI.ArcGIS.Mapping.OfficeIntegration.PowerPointInfo"/>
  </ds:schemaRefs>
</ds:datastoreItem>
</file>

<file path=customXml/itemProps407.xml><?xml version="1.0" encoding="utf-8"?>
<ds:datastoreItem xmlns:ds="http://schemas.openxmlformats.org/officeDocument/2006/customXml" ds:itemID="{CAE7C68D-6DE8-439A-AB94-736BA90F65F9}">
  <ds:schemaRefs>
    <ds:schemaRef ds:uri="ESRI.ArcGIS.Mapping.OfficeIntegration.PowerPointInfo"/>
  </ds:schemaRefs>
</ds:datastoreItem>
</file>

<file path=customXml/itemProps408.xml><?xml version="1.0" encoding="utf-8"?>
<ds:datastoreItem xmlns:ds="http://schemas.openxmlformats.org/officeDocument/2006/customXml" ds:itemID="{CF893EBB-6A70-4123-8EF1-74D50F0EE8F0}">
  <ds:schemaRefs>
    <ds:schemaRef ds:uri="ESRI.ArcGIS.Mapping.OfficeIntegration.PowerPointInfo"/>
  </ds:schemaRefs>
</ds:datastoreItem>
</file>

<file path=customXml/itemProps409.xml><?xml version="1.0" encoding="utf-8"?>
<ds:datastoreItem xmlns:ds="http://schemas.openxmlformats.org/officeDocument/2006/customXml" ds:itemID="{E491B645-6CAF-4764-A05A-F3ED0F592789}">
  <ds:schemaRefs>
    <ds:schemaRef ds:uri="ESRI.ArcGIS.Mapping.OfficeIntegration.PowerPointInfo"/>
  </ds:schemaRefs>
</ds:datastoreItem>
</file>

<file path=customXml/itemProps41.xml><?xml version="1.0" encoding="utf-8"?>
<ds:datastoreItem xmlns:ds="http://schemas.openxmlformats.org/officeDocument/2006/customXml" ds:itemID="{40B4793F-4CAB-486A-A8B0-2C9779D29512}">
  <ds:schemaRefs>
    <ds:schemaRef ds:uri="ESRI.ArcGIS.Mapping.OfficeIntegration.PowerPointInfo"/>
  </ds:schemaRefs>
</ds:datastoreItem>
</file>

<file path=customXml/itemProps410.xml><?xml version="1.0" encoding="utf-8"?>
<ds:datastoreItem xmlns:ds="http://schemas.openxmlformats.org/officeDocument/2006/customXml" ds:itemID="{F55D4B2A-4B4B-415F-BA25-1B21A8DDC917}">
  <ds:schemaRefs>
    <ds:schemaRef ds:uri="ESRI.ArcGIS.Mapping.OfficeIntegration.PowerPointInfo"/>
  </ds:schemaRefs>
</ds:datastoreItem>
</file>

<file path=customXml/itemProps411.xml><?xml version="1.0" encoding="utf-8"?>
<ds:datastoreItem xmlns:ds="http://schemas.openxmlformats.org/officeDocument/2006/customXml" ds:itemID="{F79820E6-A8DB-4514-A61B-7EE35829FED8}">
  <ds:schemaRefs>
    <ds:schemaRef ds:uri="ESRI.ArcGIS.Mapping.OfficeIntegration.PowerPointInfo"/>
  </ds:schemaRefs>
</ds:datastoreItem>
</file>

<file path=customXml/itemProps412.xml><?xml version="1.0" encoding="utf-8"?>
<ds:datastoreItem xmlns:ds="http://schemas.openxmlformats.org/officeDocument/2006/customXml" ds:itemID="{7A83F957-0401-449F-B422-4393645D28D7}">
  <ds:schemaRefs>
    <ds:schemaRef ds:uri="ESRI.ArcGIS.Mapping.OfficeIntegration.PowerPointInfo"/>
  </ds:schemaRefs>
</ds:datastoreItem>
</file>

<file path=customXml/itemProps413.xml><?xml version="1.0" encoding="utf-8"?>
<ds:datastoreItem xmlns:ds="http://schemas.openxmlformats.org/officeDocument/2006/customXml" ds:itemID="{990C34C1-0C86-4B0F-921D-981265DACA60}">
  <ds:schemaRefs>
    <ds:schemaRef ds:uri="ESRI.ArcGIS.Mapping.OfficeIntegration.PowerPointInfo"/>
  </ds:schemaRefs>
</ds:datastoreItem>
</file>

<file path=customXml/itemProps414.xml><?xml version="1.0" encoding="utf-8"?>
<ds:datastoreItem xmlns:ds="http://schemas.openxmlformats.org/officeDocument/2006/customXml" ds:itemID="{28C575ED-F1CA-4F79-ADEB-6793D9140C0D}">
  <ds:schemaRefs>
    <ds:schemaRef ds:uri="ESRI.ArcGIS.Mapping.OfficeIntegration.PowerPointInfo"/>
  </ds:schemaRefs>
</ds:datastoreItem>
</file>

<file path=customXml/itemProps415.xml><?xml version="1.0" encoding="utf-8"?>
<ds:datastoreItem xmlns:ds="http://schemas.openxmlformats.org/officeDocument/2006/customXml" ds:itemID="{E4F647E9-C1D3-4752-9E7C-75F04F525DC4}">
  <ds:schemaRefs>
    <ds:schemaRef ds:uri="ESRI.ArcGIS.Mapping.OfficeIntegration.PowerPointInfo"/>
  </ds:schemaRefs>
</ds:datastoreItem>
</file>

<file path=customXml/itemProps416.xml><?xml version="1.0" encoding="utf-8"?>
<ds:datastoreItem xmlns:ds="http://schemas.openxmlformats.org/officeDocument/2006/customXml" ds:itemID="{829C3445-A95D-4673-9398-0200819E0DE2}">
  <ds:schemaRefs>
    <ds:schemaRef ds:uri="ESRI.ArcGIS.Mapping.OfficeIntegration.PowerPointInfo"/>
  </ds:schemaRefs>
</ds:datastoreItem>
</file>

<file path=customXml/itemProps417.xml><?xml version="1.0" encoding="utf-8"?>
<ds:datastoreItem xmlns:ds="http://schemas.openxmlformats.org/officeDocument/2006/customXml" ds:itemID="{BEDD9860-BC5E-46A2-90F2-D591290237CA}">
  <ds:schemaRefs>
    <ds:schemaRef ds:uri="ESRI.ArcGIS.Mapping.OfficeIntegration.PowerPointInfo"/>
  </ds:schemaRefs>
</ds:datastoreItem>
</file>

<file path=customXml/itemProps418.xml><?xml version="1.0" encoding="utf-8"?>
<ds:datastoreItem xmlns:ds="http://schemas.openxmlformats.org/officeDocument/2006/customXml" ds:itemID="{94232D09-29B6-4FF1-B235-3A7B540FDEA0}">
  <ds:schemaRefs>
    <ds:schemaRef ds:uri="ESRI.ArcGIS.Mapping.OfficeIntegration.PowerPointInfo"/>
  </ds:schemaRefs>
</ds:datastoreItem>
</file>

<file path=customXml/itemProps419.xml><?xml version="1.0" encoding="utf-8"?>
<ds:datastoreItem xmlns:ds="http://schemas.openxmlformats.org/officeDocument/2006/customXml" ds:itemID="{0B3B042E-E37E-4FF0-B783-0962DA27B962}">
  <ds:schemaRefs>
    <ds:schemaRef ds:uri="ESRI.ArcGIS.Mapping.OfficeIntegration.PowerPointInfo"/>
  </ds:schemaRefs>
</ds:datastoreItem>
</file>

<file path=customXml/itemProps42.xml><?xml version="1.0" encoding="utf-8"?>
<ds:datastoreItem xmlns:ds="http://schemas.openxmlformats.org/officeDocument/2006/customXml" ds:itemID="{C1332B29-48D7-488C-A37C-D93DFEC359D9}">
  <ds:schemaRefs>
    <ds:schemaRef ds:uri="ESRI.ArcGIS.Mapping.OfficeIntegration.PowerPointInfo"/>
  </ds:schemaRefs>
</ds:datastoreItem>
</file>

<file path=customXml/itemProps420.xml><?xml version="1.0" encoding="utf-8"?>
<ds:datastoreItem xmlns:ds="http://schemas.openxmlformats.org/officeDocument/2006/customXml" ds:itemID="{24C87A7D-048C-46B9-8F59-218453295EA5}">
  <ds:schemaRefs>
    <ds:schemaRef ds:uri="ESRI.ArcGIS.Mapping.OfficeIntegration.PowerPointInfo"/>
  </ds:schemaRefs>
</ds:datastoreItem>
</file>

<file path=customXml/itemProps421.xml><?xml version="1.0" encoding="utf-8"?>
<ds:datastoreItem xmlns:ds="http://schemas.openxmlformats.org/officeDocument/2006/customXml" ds:itemID="{C2A0D580-ACDE-4407-949E-99B3C8AD2F49}">
  <ds:schemaRefs>
    <ds:schemaRef ds:uri="ESRI.ArcGIS.Mapping.OfficeIntegration.PowerPointInfo"/>
  </ds:schemaRefs>
</ds:datastoreItem>
</file>

<file path=customXml/itemProps422.xml><?xml version="1.0" encoding="utf-8"?>
<ds:datastoreItem xmlns:ds="http://schemas.openxmlformats.org/officeDocument/2006/customXml" ds:itemID="{95AB1303-BCC9-42A2-A898-1128C813A0EF}">
  <ds:schemaRefs>
    <ds:schemaRef ds:uri="ESRI.ArcGIS.Mapping.OfficeIntegration.PowerPointInfo"/>
  </ds:schemaRefs>
</ds:datastoreItem>
</file>

<file path=customXml/itemProps423.xml><?xml version="1.0" encoding="utf-8"?>
<ds:datastoreItem xmlns:ds="http://schemas.openxmlformats.org/officeDocument/2006/customXml" ds:itemID="{739B8A98-E885-4748-A588-F1789809BEBD}">
  <ds:schemaRefs>
    <ds:schemaRef ds:uri="ESRI.ArcGIS.Mapping.OfficeIntegration.PowerPointInfo"/>
  </ds:schemaRefs>
</ds:datastoreItem>
</file>

<file path=customXml/itemProps424.xml><?xml version="1.0" encoding="utf-8"?>
<ds:datastoreItem xmlns:ds="http://schemas.openxmlformats.org/officeDocument/2006/customXml" ds:itemID="{1B33B288-C159-48D5-8E4E-80ABC5B0AF13}">
  <ds:schemaRefs>
    <ds:schemaRef ds:uri="ESRI.ArcGIS.Mapping.OfficeIntegration.PowerPointInfo"/>
  </ds:schemaRefs>
</ds:datastoreItem>
</file>

<file path=customXml/itemProps425.xml><?xml version="1.0" encoding="utf-8"?>
<ds:datastoreItem xmlns:ds="http://schemas.openxmlformats.org/officeDocument/2006/customXml" ds:itemID="{44E93B3E-B3C8-468B-B69D-63692FF26CB9}">
  <ds:schemaRefs>
    <ds:schemaRef ds:uri="ESRI.ArcGIS.Mapping.OfficeIntegration.PowerPointInfo"/>
  </ds:schemaRefs>
</ds:datastoreItem>
</file>

<file path=customXml/itemProps426.xml><?xml version="1.0" encoding="utf-8"?>
<ds:datastoreItem xmlns:ds="http://schemas.openxmlformats.org/officeDocument/2006/customXml" ds:itemID="{67A95261-2852-4AC6-AD9A-AB71313AB1AB}">
  <ds:schemaRefs>
    <ds:schemaRef ds:uri="ESRI.ArcGIS.Mapping.OfficeIntegration.PowerPointInfo"/>
  </ds:schemaRefs>
</ds:datastoreItem>
</file>

<file path=customXml/itemProps427.xml><?xml version="1.0" encoding="utf-8"?>
<ds:datastoreItem xmlns:ds="http://schemas.openxmlformats.org/officeDocument/2006/customXml" ds:itemID="{378DB8C3-5C3A-415F-8DA2-34DDDE111B70}">
  <ds:schemaRefs>
    <ds:schemaRef ds:uri="ESRI.ArcGIS.Mapping.OfficeIntegration.PowerPointInfo"/>
  </ds:schemaRefs>
</ds:datastoreItem>
</file>

<file path=customXml/itemProps428.xml><?xml version="1.0" encoding="utf-8"?>
<ds:datastoreItem xmlns:ds="http://schemas.openxmlformats.org/officeDocument/2006/customXml" ds:itemID="{3E78B9A0-7C39-4B06-A4A4-E8E0B168FBC5}">
  <ds:schemaRefs>
    <ds:schemaRef ds:uri="ESRI.ArcGIS.Mapping.OfficeIntegration.PowerPointInfo"/>
  </ds:schemaRefs>
</ds:datastoreItem>
</file>

<file path=customXml/itemProps429.xml><?xml version="1.0" encoding="utf-8"?>
<ds:datastoreItem xmlns:ds="http://schemas.openxmlformats.org/officeDocument/2006/customXml" ds:itemID="{8E46AD3A-0A2F-4924-98D5-4189469E67A3}">
  <ds:schemaRefs>
    <ds:schemaRef ds:uri="ESRI.ArcGIS.Mapping.OfficeIntegration.PowerPointInfo"/>
  </ds:schemaRefs>
</ds:datastoreItem>
</file>

<file path=customXml/itemProps43.xml><?xml version="1.0" encoding="utf-8"?>
<ds:datastoreItem xmlns:ds="http://schemas.openxmlformats.org/officeDocument/2006/customXml" ds:itemID="{3D48EA42-C919-43F7-B3EA-FCED7AD46ACE}">
  <ds:schemaRefs>
    <ds:schemaRef ds:uri="ESRI.ArcGIS.Mapping.OfficeIntegration.PowerPointInfo"/>
  </ds:schemaRefs>
</ds:datastoreItem>
</file>

<file path=customXml/itemProps430.xml><?xml version="1.0" encoding="utf-8"?>
<ds:datastoreItem xmlns:ds="http://schemas.openxmlformats.org/officeDocument/2006/customXml" ds:itemID="{F190716F-C1BC-41E0-AAC1-9CD077609E8E}">
  <ds:schemaRefs>
    <ds:schemaRef ds:uri="ESRI.ArcGIS.Mapping.OfficeIntegration.PowerPointInfo"/>
  </ds:schemaRefs>
</ds:datastoreItem>
</file>

<file path=customXml/itemProps431.xml><?xml version="1.0" encoding="utf-8"?>
<ds:datastoreItem xmlns:ds="http://schemas.openxmlformats.org/officeDocument/2006/customXml" ds:itemID="{0A7E6A99-3577-4657-8872-96C2FE847733}">
  <ds:schemaRefs>
    <ds:schemaRef ds:uri="ESRI.ArcGIS.Mapping.OfficeIntegration.PowerPointInfo"/>
  </ds:schemaRefs>
</ds:datastoreItem>
</file>

<file path=customXml/itemProps432.xml><?xml version="1.0" encoding="utf-8"?>
<ds:datastoreItem xmlns:ds="http://schemas.openxmlformats.org/officeDocument/2006/customXml" ds:itemID="{D9FE5737-7CFE-4796-BE28-A3E70D926116}">
  <ds:schemaRefs>
    <ds:schemaRef ds:uri="ESRI.ArcGIS.Mapping.OfficeIntegration.PowerPointInfo"/>
  </ds:schemaRefs>
</ds:datastoreItem>
</file>

<file path=customXml/itemProps433.xml><?xml version="1.0" encoding="utf-8"?>
<ds:datastoreItem xmlns:ds="http://schemas.openxmlformats.org/officeDocument/2006/customXml" ds:itemID="{1119F011-7C86-42E4-BEDB-2A54695F13ED}">
  <ds:schemaRefs>
    <ds:schemaRef ds:uri="ESRI.ArcGIS.Mapping.OfficeIntegration.PowerPointInfo"/>
  </ds:schemaRefs>
</ds:datastoreItem>
</file>

<file path=customXml/itemProps434.xml><?xml version="1.0" encoding="utf-8"?>
<ds:datastoreItem xmlns:ds="http://schemas.openxmlformats.org/officeDocument/2006/customXml" ds:itemID="{67C2658A-D17E-4143-835A-5C2802B25355}">
  <ds:schemaRefs>
    <ds:schemaRef ds:uri="ESRI.ArcGIS.Mapping.OfficeIntegration.PowerPointInfo"/>
  </ds:schemaRefs>
</ds:datastoreItem>
</file>

<file path=customXml/itemProps435.xml><?xml version="1.0" encoding="utf-8"?>
<ds:datastoreItem xmlns:ds="http://schemas.openxmlformats.org/officeDocument/2006/customXml" ds:itemID="{148031C0-F3CC-4B63-B825-309D7559CE4D}">
  <ds:schemaRefs>
    <ds:schemaRef ds:uri="ESRI.ArcGIS.Mapping.OfficeIntegration.PowerPointInfo"/>
  </ds:schemaRefs>
</ds:datastoreItem>
</file>

<file path=customXml/itemProps436.xml><?xml version="1.0" encoding="utf-8"?>
<ds:datastoreItem xmlns:ds="http://schemas.openxmlformats.org/officeDocument/2006/customXml" ds:itemID="{2CEF8BA4-B581-4409-AA23-4BEB787B10FD}">
  <ds:schemaRefs>
    <ds:schemaRef ds:uri="ESRI.ArcGIS.Mapping.OfficeIntegration.PowerPointInfo"/>
  </ds:schemaRefs>
</ds:datastoreItem>
</file>

<file path=customXml/itemProps437.xml><?xml version="1.0" encoding="utf-8"?>
<ds:datastoreItem xmlns:ds="http://schemas.openxmlformats.org/officeDocument/2006/customXml" ds:itemID="{1AE703CD-7D83-4A49-AB61-941A7256E868}">
  <ds:schemaRefs>
    <ds:schemaRef ds:uri="ESRI.ArcGIS.Mapping.OfficeIntegration.PowerPointInfo"/>
  </ds:schemaRefs>
</ds:datastoreItem>
</file>

<file path=customXml/itemProps438.xml><?xml version="1.0" encoding="utf-8"?>
<ds:datastoreItem xmlns:ds="http://schemas.openxmlformats.org/officeDocument/2006/customXml" ds:itemID="{CFEB47E7-0ECA-479B-B256-85FB4775B24C}">
  <ds:schemaRefs>
    <ds:schemaRef ds:uri="ESRI.ArcGIS.Mapping.OfficeIntegration.PowerPointInfo"/>
  </ds:schemaRefs>
</ds:datastoreItem>
</file>

<file path=customXml/itemProps439.xml><?xml version="1.0" encoding="utf-8"?>
<ds:datastoreItem xmlns:ds="http://schemas.openxmlformats.org/officeDocument/2006/customXml" ds:itemID="{BBEAB8D0-B01A-4785-9A9F-524EF24FCB6B}">
  <ds:schemaRefs>
    <ds:schemaRef ds:uri="ESRI.ArcGIS.Mapping.OfficeIntegration.PowerPointInfo"/>
  </ds:schemaRefs>
</ds:datastoreItem>
</file>

<file path=customXml/itemProps44.xml><?xml version="1.0" encoding="utf-8"?>
<ds:datastoreItem xmlns:ds="http://schemas.openxmlformats.org/officeDocument/2006/customXml" ds:itemID="{932CD759-7A5C-429C-9B58-4B3D2B1AB92E}">
  <ds:schemaRefs>
    <ds:schemaRef ds:uri="ESRI.ArcGIS.Mapping.OfficeIntegration.PowerPointInfo"/>
  </ds:schemaRefs>
</ds:datastoreItem>
</file>

<file path=customXml/itemProps440.xml><?xml version="1.0" encoding="utf-8"?>
<ds:datastoreItem xmlns:ds="http://schemas.openxmlformats.org/officeDocument/2006/customXml" ds:itemID="{0AC6B40D-C417-4834-9857-AAF0829092F2}">
  <ds:schemaRefs>
    <ds:schemaRef ds:uri="ESRI.ArcGIS.Mapping.OfficeIntegration.PowerPointInfo"/>
  </ds:schemaRefs>
</ds:datastoreItem>
</file>

<file path=customXml/itemProps441.xml><?xml version="1.0" encoding="utf-8"?>
<ds:datastoreItem xmlns:ds="http://schemas.openxmlformats.org/officeDocument/2006/customXml" ds:itemID="{D381063A-3D6E-4E7A-AC45-BF55446411BE}">
  <ds:schemaRefs>
    <ds:schemaRef ds:uri="ESRI.ArcGIS.Mapping.OfficeIntegration.PowerPointInfo"/>
  </ds:schemaRefs>
</ds:datastoreItem>
</file>

<file path=customXml/itemProps442.xml><?xml version="1.0" encoding="utf-8"?>
<ds:datastoreItem xmlns:ds="http://schemas.openxmlformats.org/officeDocument/2006/customXml" ds:itemID="{7E5CF5A4-3FBF-499E-BCD1-7225E69D59CF}">
  <ds:schemaRefs>
    <ds:schemaRef ds:uri="ESRI.ArcGIS.Mapping.OfficeIntegration.PowerPointInfo"/>
  </ds:schemaRefs>
</ds:datastoreItem>
</file>

<file path=customXml/itemProps443.xml><?xml version="1.0" encoding="utf-8"?>
<ds:datastoreItem xmlns:ds="http://schemas.openxmlformats.org/officeDocument/2006/customXml" ds:itemID="{0EE14F7C-A955-4AC1-B3A8-76D0990C9FAA}">
  <ds:schemaRefs>
    <ds:schemaRef ds:uri="ESRI.ArcGIS.Mapping.OfficeIntegration.PowerPointInfo"/>
  </ds:schemaRefs>
</ds:datastoreItem>
</file>

<file path=customXml/itemProps444.xml><?xml version="1.0" encoding="utf-8"?>
<ds:datastoreItem xmlns:ds="http://schemas.openxmlformats.org/officeDocument/2006/customXml" ds:itemID="{70C2D039-0EED-4C42-BEB9-BCE9B83A3D08}">
  <ds:schemaRefs>
    <ds:schemaRef ds:uri="ESRI.ArcGIS.Mapping.OfficeIntegration.PowerPointInfo"/>
  </ds:schemaRefs>
</ds:datastoreItem>
</file>

<file path=customXml/itemProps445.xml><?xml version="1.0" encoding="utf-8"?>
<ds:datastoreItem xmlns:ds="http://schemas.openxmlformats.org/officeDocument/2006/customXml" ds:itemID="{240E2B1B-5005-45B1-98EC-BDF421B2DF0D}">
  <ds:schemaRefs>
    <ds:schemaRef ds:uri="ESRI.ArcGIS.Mapping.OfficeIntegration.PowerPointInfo"/>
  </ds:schemaRefs>
</ds:datastoreItem>
</file>

<file path=customXml/itemProps446.xml><?xml version="1.0" encoding="utf-8"?>
<ds:datastoreItem xmlns:ds="http://schemas.openxmlformats.org/officeDocument/2006/customXml" ds:itemID="{4CC2878E-799A-4B5C-A1E1-AD52E5A5FE1E}">
  <ds:schemaRefs>
    <ds:schemaRef ds:uri="ESRI.ArcGIS.Mapping.OfficeIntegration.PowerPointInfo"/>
  </ds:schemaRefs>
</ds:datastoreItem>
</file>

<file path=customXml/itemProps447.xml><?xml version="1.0" encoding="utf-8"?>
<ds:datastoreItem xmlns:ds="http://schemas.openxmlformats.org/officeDocument/2006/customXml" ds:itemID="{1E59B50E-63D2-4D59-A077-1EFC2D495A9E}">
  <ds:schemaRefs>
    <ds:schemaRef ds:uri="ESRI.ArcGIS.Mapping.OfficeIntegration.PowerPointInfo"/>
  </ds:schemaRefs>
</ds:datastoreItem>
</file>

<file path=customXml/itemProps448.xml><?xml version="1.0" encoding="utf-8"?>
<ds:datastoreItem xmlns:ds="http://schemas.openxmlformats.org/officeDocument/2006/customXml" ds:itemID="{6AF79401-1FB2-44BE-A89B-597475965FE7}">
  <ds:schemaRefs>
    <ds:schemaRef ds:uri="ESRI.ArcGIS.Mapping.OfficeIntegration.PowerPointInfo"/>
  </ds:schemaRefs>
</ds:datastoreItem>
</file>

<file path=customXml/itemProps449.xml><?xml version="1.0" encoding="utf-8"?>
<ds:datastoreItem xmlns:ds="http://schemas.openxmlformats.org/officeDocument/2006/customXml" ds:itemID="{14513022-F43E-4868-8986-EE6C6AF47DBD}">
  <ds:schemaRefs>
    <ds:schemaRef ds:uri="ESRI.ArcGIS.Mapping.OfficeIntegration.PowerPointInfo"/>
  </ds:schemaRefs>
</ds:datastoreItem>
</file>

<file path=customXml/itemProps45.xml><?xml version="1.0" encoding="utf-8"?>
<ds:datastoreItem xmlns:ds="http://schemas.openxmlformats.org/officeDocument/2006/customXml" ds:itemID="{9CB69B5A-3D0A-480B-97A8-9731FA21FD7B}">
  <ds:schemaRefs>
    <ds:schemaRef ds:uri="ESRI.ArcGIS.Mapping.OfficeIntegration.PowerPointInfo"/>
  </ds:schemaRefs>
</ds:datastoreItem>
</file>

<file path=customXml/itemProps450.xml><?xml version="1.0" encoding="utf-8"?>
<ds:datastoreItem xmlns:ds="http://schemas.openxmlformats.org/officeDocument/2006/customXml" ds:itemID="{B322BD5D-5BB7-4179-A569-702CDA8C68D8}">
  <ds:schemaRefs>
    <ds:schemaRef ds:uri="ESRI.ArcGIS.Mapping.OfficeIntegration.PowerPointInfo"/>
  </ds:schemaRefs>
</ds:datastoreItem>
</file>

<file path=customXml/itemProps451.xml><?xml version="1.0" encoding="utf-8"?>
<ds:datastoreItem xmlns:ds="http://schemas.openxmlformats.org/officeDocument/2006/customXml" ds:itemID="{5D3344C7-CFD9-4CBB-88F2-080B4635A3FE}">
  <ds:schemaRefs>
    <ds:schemaRef ds:uri="ESRI.ArcGIS.Mapping.OfficeIntegration.PowerPointInfo"/>
  </ds:schemaRefs>
</ds:datastoreItem>
</file>

<file path=customXml/itemProps452.xml><?xml version="1.0" encoding="utf-8"?>
<ds:datastoreItem xmlns:ds="http://schemas.openxmlformats.org/officeDocument/2006/customXml" ds:itemID="{5F32A217-6688-4F5E-9397-0720975FBEB8}">
  <ds:schemaRefs>
    <ds:schemaRef ds:uri="ESRI.ArcGIS.Mapping.OfficeIntegration.PowerPointInfo"/>
  </ds:schemaRefs>
</ds:datastoreItem>
</file>

<file path=customXml/itemProps453.xml><?xml version="1.0" encoding="utf-8"?>
<ds:datastoreItem xmlns:ds="http://schemas.openxmlformats.org/officeDocument/2006/customXml" ds:itemID="{5370C2EE-4FFD-4C1B-9135-732C241ED20D}">
  <ds:schemaRefs>
    <ds:schemaRef ds:uri="ESRI.ArcGIS.Mapping.OfficeIntegration.PowerPointInfo"/>
  </ds:schemaRefs>
</ds:datastoreItem>
</file>

<file path=customXml/itemProps454.xml><?xml version="1.0" encoding="utf-8"?>
<ds:datastoreItem xmlns:ds="http://schemas.openxmlformats.org/officeDocument/2006/customXml" ds:itemID="{E8D9A624-7D81-4620-8B48-595EA449C87B}">
  <ds:schemaRefs>
    <ds:schemaRef ds:uri="ESRI.ArcGIS.Mapping.OfficeIntegration.PowerPointInfo"/>
  </ds:schemaRefs>
</ds:datastoreItem>
</file>

<file path=customXml/itemProps455.xml><?xml version="1.0" encoding="utf-8"?>
<ds:datastoreItem xmlns:ds="http://schemas.openxmlformats.org/officeDocument/2006/customXml" ds:itemID="{ACCDEBF2-9378-4EB1-804E-C56BD76B3638}">
  <ds:schemaRefs>
    <ds:schemaRef ds:uri="ESRI.ArcGIS.Mapping.OfficeIntegration.PowerPointInfo"/>
  </ds:schemaRefs>
</ds:datastoreItem>
</file>

<file path=customXml/itemProps456.xml><?xml version="1.0" encoding="utf-8"?>
<ds:datastoreItem xmlns:ds="http://schemas.openxmlformats.org/officeDocument/2006/customXml" ds:itemID="{B31B2E76-1C14-4C0B-ABEB-1EFC2295FCC9}">
  <ds:schemaRefs>
    <ds:schemaRef ds:uri="ESRI.ArcGIS.Mapping.OfficeIntegration.PowerPointInfo"/>
  </ds:schemaRefs>
</ds:datastoreItem>
</file>

<file path=customXml/itemProps457.xml><?xml version="1.0" encoding="utf-8"?>
<ds:datastoreItem xmlns:ds="http://schemas.openxmlformats.org/officeDocument/2006/customXml" ds:itemID="{EE5FE5A9-4C66-4482-9E48-479D2CDE657B}">
  <ds:schemaRefs>
    <ds:schemaRef ds:uri="ESRI.ArcGIS.Mapping.OfficeIntegration.PowerPointInfo"/>
  </ds:schemaRefs>
</ds:datastoreItem>
</file>

<file path=customXml/itemProps458.xml><?xml version="1.0" encoding="utf-8"?>
<ds:datastoreItem xmlns:ds="http://schemas.openxmlformats.org/officeDocument/2006/customXml" ds:itemID="{43CEDD38-6FE7-4F21-99BF-9EA61EDB7AAB}">
  <ds:schemaRefs>
    <ds:schemaRef ds:uri="ESRI.ArcGIS.Mapping.OfficeIntegration.PowerPointInfo"/>
  </ds:schemaRefs>
</ds:datastoreItem>
</file>

<file path=customXml/itemProps459.xml><?xml version="1.0" encoding="utf-8"?>
<ds:datastoreItem xmlns:ds="http://schemas.openxmlformats.org/officeDocument/2006/customXml" ds:itemID="{A689DA1D-7217-4BA7-B443-3A92D635BEA6}">
  <ds:schemaRefs>
    <ds:schemaRef ds:uri="ESRI.ArcGIS.Mapping.OfficeIntegration.PowerPointInfo"/>
  </ds:schemaRefs>
</ds:datastoreItem>
</file>

<file path=customXml/itemProps46.xml><?xml version="1.0" encoding="utf-8"?>
<ds:datastoreItem xmlns:ds="http://schemas.openxmlformats.org/officeDocument/2006/customXml" ds:itemID="{98FF95CC-7C49-4C5B-82D9-8BA1DE40BBCC}">
  <ds:schemaRefs>
    <ds:schemaRef ds:uri="ESRI.ArcGIS.Mapping.OfficeIntegration.PowerPointInfo"/>
  </ds:schemaRefs>
</ds:datastoreItem>
</file>

<file path=customXml/itemProps460.xml><?xml version="1.0" encoding="utf-8"?>
<ds:datastoreItem xmlns:ds="http://schemas.openxmlformats.org/officeDocument/2006/customXml" ds:itemID="{19A3D0EA-0F23-49FD-885E-5A8284239DEA}">
  <ds:schemaRefs>
    <ds:schemaRef ds:uri="ESRI.ArcGIS.Mapping.OfficeIntegration.PowerPointInfo"/>
  </ds:schemaRefs>
</ds:datastoreItem>
</file>

<file path=customXml/itemProps461.xml><?xml version="1.0" encoding="utf-8"?>
<ds:datastoreItem xmlns:ds="http://schemas.openxmlformats.org/officeDocument/2006/customXml" ds:itemID="{D3A8D332-C620-4C0A-B9CB-BD8528263078}">
  <ds:schemaRefs>
    <ds:schemaRef ds:uri="ESRI.ArcGIS.Mapping.OfficeIntegration.PowerPointInfo"/>
  </ds:schemaRefs>
</ds:datastoreItem>
</file>

<file path=customXml/itemProps462.xml><?xml version="1.0" encoding="utf-8"?>
<ds:datastoreItem xmlns:ds="http://schemas.openxmlformats.org/officeDocument/2006/customXml" ds:itemID="{A63FCCBC-049D-420F-A660-A329C9AE21FE}">
  <ds:schemaRefs>
    <ds:schemaRef ds:uri="ESRI.ArcGIS.Mapping.OfficeIntegration.PowerPointInfo"/>
  </ds:schemaRefs>
</ds:datastoreItem>
</file>

<file path=customXml/itemProps463.xml><?xml version="1.0" encoding="utf-8"?>
<ds:datastoreItem xmlns:ds="http://schemas.openxmlformats.org/officeDocument/2006/customXml" ds:itemID="{ED630630-45F9-4866-9D1B-BB83C295ABF7}">
  <ds:schemaRefs>
    <ds:schemaRef ds:uri="ESRI.ArcGIS.Mapping.OfficeIntegration.PowerPointInfo"/>
  </ds:schemaRefs>
</ds:datastoreItem>
</file>

<file path=customXml/itemProps464.xml><?xml version="1.0" encoding="utf-8"?>
<ds:datastoreItem xmlns:ds="http://schemas.openxmlformats.org/officeDocument/2006/customXml" ds:itemID="{D4201662-4D23-442D-9713-C80116BF06B5}">
  <ds:schemaRefs>
    <ds:schemaRef ds:uri="ESRI.ArcGIS.Mapping.OfficeIntegration.PowerPointInfo"/>
  </ds:schemaRefs>
</ds:datastoreItem>
</file>

<file path=customXml/itemProps465.xml><?xml version="1.0" encoding="utf-8"?>
<ds:datastoreItem xmlns:ds="http://schemas.openxmlformats.org/officeDocument/2006/customXml" ds:itemID="{9D5A3B32-3487-44D8-88D6-70FD95A132B2}">
  <ds:schemaRefs>
    <ds:schemaRef ds:uri="ESRI.ArcGIS.Mapping.OfficeIntegration.PowerPointInfo"/>
  </ds:schemaRefs>
</ds:datastoreItem>
</file>

<file path=customXml/itemProps466.xml><?xml version="1.0" encoding="utf-8"?>
<ds:datastoreItem xmlns:ds="http://schemas.openxmlformats.org/officeDocument/2006/customXml" ds:itemID="{1B57C0C5-6462-42A4-9B9D-A832925425A3}">
  <ds:schemaRefs>
    <ds:schemaRef ds:uri="ESRI.ArcGIS.Mapping.OfficeIntegration.PowerPointInfo"/>
  </ds:schemaRefs>
</ds:datastoreItem>
</file>

<file path=customXml/itemProps467.xml><?xml version="1.0" encoding="utf-8"?>
<ds:datastoreItem xmlns:ds="http://schemas.openxmlformats.org/officeDocument/2006/customXml" ds:itemID="{42503C7F-2ADA-47B4-9D2D-E2F2D59EDA16}">
  <ds:schemaRefs>
    <ds:schemaRef ds:uri="ESRI.ArcGIS.Mapping.OfficeIntegration.PowerPointInfo"/>
  </ds:schemaRefs>
</ds:datastoreItem>
</file>

<file path=customXml/itemProps468.xml><?xml version="1.0" encoding="utf-8"?>
<ds:datastoreItem xmlns:ds="http://schemas.openxmlformats.org/officeDocument/2006/customXml" ds:itemID="{D43898DC-9A0B-4489-91CB-2427EC35C18C}">
  <ds:schemaRefs>
    <ds:schemaRef ds:uri="ESRI.ArcGIS.Mapping.OfficeIntegration.PowerPointInfo"/>
  </ds:schemaRefs>
</ds:datastoreItem>
</file>

<file path=customXml/itemProps469.xml><?xml version="1.0" encoding="utf-8"?>
<ds:datastoreItem xmlns:ds="http://schemas.openxmlformats.org/officeDocument/2006/customXml" ds:itemID="{D6289C0F-BB9F-48B8-AF2A-1B4C386DB6A5}">
  <ds:schemaRefs>
    <ds:schemaRef ds:uri="ESRI.ArcGIS.Mapping.OfficeIntegration.PowerPointInfo"/>
  </ds:schemaRefs>
</ds:datastoreItem>
</file>

<file path=customXml/itemProps47.xml><?xml version="1.0" encoding="utf-8"?>
<ds:datastoreItem xmlns:ds="http://schemas.openxmlformats.org/officeDocument/2006/customXml" ds:itemID="{96168E19-C4BC-4005-910C-B0C35F71D498}">
  <ds:schemaRefs>
    <ds:schemaRef ds:uri="ESRI.ArcGIS.Mapping.OfficeIntegration.PowerPointInfo"/>
  </ds:schemaRefs>
</ds:datastoreItem>
</file>

<file path=customXml/itemProps470.xml><?xml version="1.0" encoding="utf-8"?>
<ds:datastoreItem xmlns:ds="http://schemas.openxmlformats.org/officeDocument/2006/customXml" ds:itemID="{B845026E-40C0-432C-9C03-C8427185BF9C}">
  <ds:schemaRefs>
    <ds:schemaRef ds:uri="ESRI.ArcGIS.Mapping.OfficeIntegration.PowerPointInfo"/>
  </ds:schemaRefs>
</ds:datastoreItem>
</file>

<file path=customXml/itemProps471.xml><?xml version="1.0" encoding="utf-8"?>
<ds:datastoreItem xmlns:ds="http://schemas.openxmlformats.org/officeDocument/2006/customXml" ds:itemID="{5F9639A3-3124-4B36-BA19-2723B043B4D3}">
  <ds:schemaRefs>
    <ds:schemaRef ds:uri="ESRI.ArcGIS.Mapping.OfficeIntegration.PowerPointInfo"/>
  </ds:schemaRefs>
</ds:datastoreItem>
</file>

<file path=customXml/itemProps472.xml><?xml version="1.0" encoding="utf-8"?>
<ds:datastoreItem xmlns:ds="http://schemas.openxmlformats.org/officeDocument/2006/customXml" ds:itemID="{214AE581-9B84-4719-B2FE-A8327DFBF0AE}">
  <ds:schemaRefs>
    <ds:schemaRef ds:uri="ESRI.ArcGIS.Mapping.OfficeIntegration.PowerPointInfo"/>
  </ds:schemaRefs>
</ds:datastoreItem>
</file>

<file path=customXml/itemProps473.xml><?xml version="1.0" encoding="utf-8"?>
<ds:datastoreItem xmlns:ds="http://schemas.openxmlformats.org/officeDocument/2006/customXml" ds:itemID="{EF17E00D-620F-4934-AA34-778F12393AF2}">
  <ds:schemaRefs>
    <ds:schemaRef ds:uri="ESRI.ArcGIS.Mapping.OfficeIntegration.PowerPointInfo"/>
  </ds:schemaRefs>
</ds:datastoreItem>
</file>

<file path=customXml/itemProps474.xml><?xml version="1.0" encoding="utf-8"?>
<ds:datastoreItem xmlns:ds="http://schemas.openxmlformats.org/officeDocument/2006/customXml" ds:itemID="{AD3E7C85-7013-42F0-8153-1CB1C94E345E}">
  <ds:schemaRefs>
    <ds:schemaRef ds:uri="ESRI.ArcGIS.Mapping.OfficeIntegration.PowerPointInfo"/>
  </ds:schemaRefs>
</ds:datastoreItem>
</file>

<file path=customXml/itemProps475.xml><?xml version="1.0" encoding="utf-8"?>
<ds:datastoreItem xmlns:ds="http://schemas.openxmlformats.org/officeDocument/2006/customXml" ds:itemID="{F617D7DD-558F-4711-AED6-CB07B46DBD7A}">
  <ds:schemaRefs>
    <ds:schemaRef ds:uri="ESRI.ArcGIS.Mapping.OfficeIntegration.PowerPointInfo"/>
  </ds:schemaRefs>
</ds:datastoreItem>
</file>

<file path=customXml/itemProps476.xml><?xml version="1.0" encoding="utf-8"?>
<ds:datastoreItem xmlns:ds="http://schemas.openxmlformats.org/officeDocument/2006/customXml" ds:itemID="{FC67D047-BCEC-4F50-BBC0-7FDFAE9F0D54}">
  <ds:schemaRefs>
    <ds:schemaRef ds:uri="ESRI.ArcGIS.Mapping.OfficeIntegration.PowerPointInfo"/>
  </ds:schemaRefs>
</ds:datastoreItem>
</file>

<file path=customXml/itemProps477.xml><?xml version="1.0" encoding="utf-8"?>
<ds:datastoreItem xmlns:ds="http://schemas.openxmlformats.org/officeDocument/2006/customXml" ds:itemID="{8EB38820-21C2-417F-9E72-8EDC93C8622A}">
  <ds:schemaRefs>
    <ds:schemaRef ds:uri="ESRI.ArcGIS.Mapping.OfficeIntegration.PowerPointInfo"/>
  </ds:schemaRefs>
</ds:datastoreItem>
</file>

<file path=customXml/itemProps478.xml><?xml version="1.0" encoding="utf-8"?>
<ds:datastoreItem xmlns:ds="http://schemas.openxmlformats.org/officeDocument/2006/customXml" ds:itemID="{80C19822-7FC0-4AD2-BFEB-FE40723E35AF}">
  <ds:schemaRefs>
    <ds:schemaRef ds:uri="ESRI.ArcGIS.Mapping.OfficeIntegration.PowerPointInfo"/>
  </ds:schemaRefs>
</ds:datastoreItem>
</file>

<file path=customXml/itemProps479.xml><?xml version="1.0" encoding="utf-8"?>
<ds:datastoreItem xmlns:ds="http://schemas.openxmlformats.org/officeDocument/2006/customXml" ds:itemID="{E3557DFB-92CF-4515-A3BE-517163D15960}">
  <ds:schemaRefs>
    <ds:schemaRef ds:uri="ESRI.ArcGIS.Mapping.OfficeIntegration.PowerPointInfo"/>
  </ds:schemaRefs>
</ds:datastoreItem>
</file>

<file path=customXml/itemProps48.xml><?xml version="1.0" encoding="utf-8"?>
<ds:datastoreItem xmlns:ds="http://schemas.openxmlformats.org/officeDocument/2006/customXml" ds:itemID="{0FFFCC2B-CB77-4819-AF43-DB40D80AE5FA}">
  <ds:schemaRefs>
    <ds:schemaRef ds:uri="ESRI.ArcGIS.Mapping.OfficeIntegration.PowerPointInfo"/>
  </ds:schemaRefs>
</ds:datastoreItem>
</file>

<file path=customXml/itemProps480.xml><?xml version="1.0" encoding="utf-8"?>
<ds:datastoreItem xmlns:ds="http://schemas.openxmlformats.org/officeDocument/2006/customXml" ds:itemID="{13A925F2-1419-4FBE-9755-8F5A12621B7D}">
  <ds:schemaRefs>
    <ds:schemaRef ds:uri="ESRI.ArcGIS.Mapping.OfficeIntegration.PowerPointInfo"/>
  </ds:schemaRefs>
</ds:datastoreItem>
</file>

<file path=customXml/itemProps481.xml><?xml version="1.0" encoding="utf-8"?>
<ds:datastoreItem xmlns:ds="http://schemas.openxmlformats.org/officeDocument/2006/customXml" ds:itemID="{A22ECD9C-E71B-43C0-9774-AD176697B334}">
  <ds:schemaRefs>
    <ds:schemaRef ds:uri="ESRI.ArcGIS.Mapping.OfficeIntegration.PowerPointInfo"/>
  </ds:schemaRefs>
</ds:datastoreItem>
</file>

<file path=customXml/itemProps482.xml><?xml version="1.0" encoding="utf-8"?>
<ds:datastoreItem xmlns:ds="http://schemas.openxmlformats.org/officeDocument/2006/customXml" ds:itemID="{F7F56EAE-5413-4834-931E-6E238A7A4175}">
  <ds:schemaRefs>
    <ds:schemaRef ds:uri="ESRI.ArcGIS.Mapping.OfficeIntegration.PowerPointInfo"/>
  </ds:schemaRefs>
</ds:datastoreItem>
</file>

<file path=customXml/itemProps483.xml><?xml version="1.0" encoding="utf-8"?>
<ds:datastoreItem xmlns:ds="http://schemas.openxmlformats.org/officeDocument/2006/customXml" ds:itemID="{227205CA-1DD2-4420-A284-05FA1C17A52C}">
  <ds:schemaRefs>
    <ds:schemaRef ds:uri="ESRI.ArcGIS.Mapping.OfficeIntegration.PowerPointInfo"/>
  </ds:schemaRefs>
</ds:datastoreItem>
</file>

<file path=customXml/itemProps484.xml><?xml version="1.0" encoding="utf-8"?>
<ds:datastoreItem xmlns:ds="http://schemas.openxmlformats.org/officeDocument/2006/customXml" ds:itemID="{F159EDF1-4BB7-499C-9034-29D88564D8B3}">
  <ds:schemaRefs>
    <ds:schemaRef ds:uri="ESRI.ArcGIS.Mapping.OfficeIntegration.PowerPointInfo"/>
  </ds:schemaRefs>
</ds:datastoreItem>
</file>

<file path=customXml/itemProps485.xml><?xml version="1.0" encoding="utf-8"?>
<ds:datastoreItem xmlns:ds="http://schemas.openxmlformats.org/officeDocument/2006/customXml" ds:itemID="{DCC1E650-B7DE-4489-8584-85E82EDBC1BA}">
  <ds:schemaRefs>
    <ds:schemaRef ds:uri="ESRI.ArcGIS.Mapping.OfficeIntegration.PowerPointInfo"/>
  </ds:schemaRefs>
</ds:datastoreItem>
</file>

<file path=customXml/itemProps486.xml><?xml version="1.0" encoding="utf-8"?>
<ds:datastoreItem xmlns:ds="http://schemas.openxmlformats.org/officeDocument/2006/customXml" ds:itemID="{A3FD1615-E602-4E35-B492-77C732268A46}">
  <ds:schemaRefs>
    <ds:schemaRef ds:uri="ESRI.ArcGIS.Mapping.OfficeIntegration.PowerPointInfo"/>
  </ds:schemaRefs>
</ds:datastoreItem>
</file>

<file path=customXml/itemProps487.xml><?xml version="1.0" encoding="utf-8"?>
<ds:datastoreItem xmlns:ds="http://schemas.openxmlformats.org/officeDocument/2006/customXml" ds:itemID="{3DE0DFA6-4177-41B5-A766-E7ACED93CE9F}">
  <ds:schemaRefs>
    <ds:schemaRef ds:uri="ESRI.ArcGIS.Mapping.OfficeIntegration.PowerPointInfo"/>
  </ds:schemaRefs>
</ds:datastoreItem>
</file>

<file path=customXml/itemProps488.xml><?xml version="1.0" encoding="utf-8"?>
<ds:datastoreItem xmlns:ds="http://schemas.openxmlformats.org/officeDocument/2006/customXml" ds:itemID="{E42F17BF-1C01-4750-B242-2BA671F94A93}">
  <ds:schemaRefs>
    <ds:schemaRef ds:uri="ESRI.ArcGIS.Mapping.OfficeIntegration.PowerPointInfo"/>
  </ds:schemaRefs>
</ds:datastoreItem>
</file>

<file path=customXml/itemProps489.xml><?xml version="1.0" encoding="utf-8"?>
<ds:datastoreItem xmlns:ds="http://schemas.openxmlformats.org/officeDocument/2006/customXml" ds:itemID="{5020718C-DC84-4D05-BA4F-441308514715}">
  <ds:schemaRefs>
    <ds:schemaRef ds:uri="ESRI.ArcGIS.Mapping.OfficeIntegration.PowerPointInfo"/>
  </ds:schemaRefs>
</ds:datastoreItem>
</file>

<file path=customXml/itemProps49.xml><?xml version="1.0" encoding="utf-8"?>
<ds:datastoreItem xmlns:ds="http://schemas.openxmlformats.org/officeDocument/2006/customXml" ds:itemID="{0CFD9BBC-9E1A-4D8F-BCDF-D1818826E248}">
  <ds:schemaRefs>
    <ds:schemaRef ds:uri="ESRI.ArcGIS.Mapping.OfficeIntegration.PowerPointInfo"/>
  </ds:schemaRefs>
</ds:datastoreItem>
</file>

<file path=customXml/itemProps490.xml><?xml version="1.0" encoding="utf-8"?>
<ds:datastoreItem xmlns:ds="http://schemas.openxmlformats.org/officeDocument/2006/customXml" ds:itemID="{FF27ADD5-CE8A-4F34-B0BB-D2474DBE3F10}">
  <ds:schemaRefs>
    <ds:schemaRef ds:uri="ESRI.ArcGIS.Mapping.OfficeIntegration.PowerPointInfo"/>
  </ds:schemaRefs>
</ds:datastoreItem>
</file>

<file path=customXml/itemProps491.xml><?xml version="1.0" encoding="utf-8"?>
<ds:datastoreItem xmlns:ds="http://schemas.openxmlformats.org/officeDocument/2006/customXml" ds:itemID="{E44D897F-7F7B-406A-A1BB-84AB5A7640F0}">
  <ds:schemaRefs>
    <ds:schemaRef ds:uri="ESRI.ArcGIS.Mapping.OfficeIntegration.PowerPointInfo"/>
  </ds:schemaRefs>
</ds:datastoreItem>
</file>

<file path=customXml/itemProps492.xml><?xml version="1.0" encoding="utf-8"?>
<ds:datastoreItem xmlns:ds="http://schemas.openxmlformats.org/officeDocument/2006/customXml" ds:itemID="{05D3BC4B-F3FB-43BE-8F06-3DF9594A14C8}">
  <ds:schemaRefs>
    <ds:schemaRef ds:uri="ESRI.ArcGIS.Mapping.OfficeIntegration.PowerPointInfo"/>
  </ds:schemaRefs>
</ds:datastoreItem>
</file>

<file path=customXml/itemProps493.xml><?xml version="1.0" encoding="utf-8"?>
<ds:datastoreItem xmlns:ds="http://schemas.openxmlformats.org/officeDocument/2006/customXml" ds:itemID="{BC2FC2E6-F452-4122-A96C-5F7930352C78}">
  <ds:schemaRefs>
    <ds:schemaRef ds:uri="ESRI.ArcGIS.Mapping.OfficeIntegration.PowerPointInfo"/>
  </ds:schemaRefs>
</ds:datastoreItem>
</file>

<file path=customXml/itemProps494.xml><?xml version="1.0" encoding="utf-8"?>
<ds:datastoreItem xmlns:ds="http://schemas.openxmlformats.org/officeDocument/2006/customXml" ds:itemID="{9198F4D9-D7B1-4A9B-9BC3-5BBF81B182AB}">
  <ds:schemaRefs>
    <ds:schemaRef ds:uri="ESRI.ArcGIS.Mapping.OfficeIntegration.PowerPointInfo"/>
  </ds:schemaRefs>
</ds:datastoreItem>
</file>

<file path=customXml/itemProps495.xml><?xml version="1.0" encoding="utf-8"?>
<ds:datastoreItem xmlns:ds="http://schemas.openxmlformats.org/officeDocument/2006/customXml" ds:itemID="{3A7465B9-E6CB-4E0E-B643-8F840C85520A}">
  <ds:schemaRefs>
    <ds:schemaRef ds:uri="ESRI.ArcGIS.Mapping.OfficeIntegration.PowerPointInfo"/>
  </ds:schemaRefs>
</ds:datastoreItem>
</file>

<file path=customXml/itemProps496.xml><?xml version="1.0" encoding="utf-8"?>
<ds:datastoreItem xmlns:ds="http://schemas.openxmlformats.org/officeDocument/2006/customXml" ds:itemID="{481DDEF6-BEA5-495F-BD07-4FE06A6036BC}">
  <ds:schemaRefs>
    <ds:schemaRef ds:uri="ESRI.ArcGIS.Mapping.OfficeIntegration.PowerPointInfo"/>
  </ds:schemaRefs>
</ds:datastoreItem>
</file>

<file path=customXml/itemProps497.xml><?xml version="1.0" encoding="utf-8"?>
<ds:datastoreItem xmlns:ds="http://schemas.openxmlformats.org/officeDocument/2006/customXml" ds:itemID="{531A17A6-36BC-4AF3-9008-BEA1CE11FD2F}">
  <ds:schemaRefs>
    <ds:schemaRef ds:uri="ESRI.ArcGIS.Mapping.OfficeIntegration.PowerPointInfo"/>
  </ds:schemaRefs>
</ds:datastoreItem>
</file>

<file path=customXml/itemProps498.xml><?xml version="1.0" encoding="utf-8"?>
<ds:datastoreItem xmlns:ds="http://schemas.openxmlformats.org/officeDocument/2006/customXml" ds:itemID="{8B82E5E8-D279-4841-B0BD-6BF014F95B93}">
  <ds:schemaRefs>
    <ds:schemaRef ds:uri="ESRI.ArcGIS.Mapping.OfficeIntegration.PowerPointInfo"/>
  </ds:schemaRefs>
</ds:datastoreItem>
</file>

<file path=customXml/itemProps499.xml><?xml version="1.0" encoding="utf-8"?>
<ds:datastoreItem xmlns:ds="http://schemas.openxmlformats.org/officeDocument/2006/customXml" ds:itemID="{13B32473-86B5-462D-8406-418948399C01}">
  <ds:schemaRefs>
    <ds:schemaRef ds:uri="ESRI.ArcGIS.Mapping.OfficeIntegration.PowerPointInfo"/>
  </ds:schemaRefs>
</ds:datastoreItem>
</file>

<file path=customXml/itemProps5.xml><?xml version="1.0" encoding="utf-8"?>
<ds:datastoreItem xmlns:ds="http://schemas.openxmlformats.org/officeDocument/2006/customXml" ds:itemID="{FFF33652-B2FE-4A4F-8DBD-D3F7A3C05B17}">
  <ds:schemaRefs>
    <ds:schemaRef ds:uri="ESRI.ArcGIS.Mapping.OfficeIntegration.PowerPointInfo"/>
  </ds:schemaRefs>
</ds:datastoreItem>
</file>

<file path=customXml/itemProps50.xml><?xml version="1.0" encoding="utf-8"?>
<ds:datastoreItem xmlns:ds="http://schemas.openxmlformats.org/officeDocument/2006/customXml" ds:itemID="{B965EB18-B2FD-47DC-85F3-8A1DBF8B8390}">
  <ds:schemaRefs>
    <ds:schemaRef ds:uri="ESRI.ArcGIS.Mapping.OfficeIntegration.PowerPointInfo"/>
  </ds:schemaRefs>
</ds:datastoreItem>
</file>

<file path=customXml/itemProps500.xml><?xml version="1.0" encoding="utf-8"?>
<ds:datastoreItem xmlns:ds="http://schemas.openxmlformats.org/officeDocument/2006/customXml" ds:itemID="{0F2BFDE8-9A3D-4304-ACA0-188A2CF49579}">
  <ds:schemaRefs>
    <ds:schemaRef ds:uri="ESRI.ArcGIS.Mapping.OfficeIntegration.PowerPointInfo"/>
  </ds:schemaRefs>
</ds:datastoreItem>
</file>

<file path=customXml/itemProps501.xml><?xml version="1.0" encoding="utf-8"?>
<ds:datastoreItem xmlns:ds="http://schemas.openxmlformats.org/officeDocument/2006/customXml" ds:itemID="{1914DFC4-82C6-42AC-9CF4-F161056ABC41}">
  <ds:schemaRefs>
    <ds:schemaRef ds:uri="ESRI.ArcGIS.Mapping.OfficeIntegration.PowerPointInfo"/>
  </ds:schemaRefs>
</ds:datastoreItem>
</file>

<file path=customXml/itemProps502.xml><?xml version="1.0" encoding="utf-8"?>
<ds:datastoreItem xmlns:ds="http://schemas.openxmlformats.org/officeDocument/2006/customXml" ds:itemID="{ABA778FB-566F-4574-BAEE-E04FCB521EB5}">
  <ds:schemaRefs>
    <ds:schemaRef ds:uri="ESRI.ArcGIS.Mapping.OfficeIntegration.PowerPointInfo"/>
  </ds:schemaRefs>
</ds:datastoreItem>
</file>

<file path=customXml/itemProps503.xml><?xml version="1.0" encoding="utf-8"?>
<ds:datastoreItem xmlns:ds="http://schemas.openxmlformats.org/officeDocument/2006/customXml" ds:itemID="{2C6B1FD4-8797-4A3A-A807-67BCDB137AA0}">
  <ds:schemaRefs>
    <ds:schemaRef ds:uri="ESRI.ArcGIS.Mapping.OfficeIntegration.PowerPointInfo"/>
  </ds:schemaRefs>
</ds:datastoreItem>
</file>

<file path=customXml/itemProps504.xml><?xml version="1.0" encoding="utf-8"?>
<ds:datastoreItem xmlns:ds="http://schemas.openxmlformats.org/officeDocument/2006/customXml" ds:itemID="{7D002207-D4EF-43C4-A5C3-F5C4B2FE050F}">
  <ds:schemaRefs>
    <ds:schemaRef ds:uri="ESRI.ArcGIS.Mapping.OfficeIntegration.PowerPointInfo"/>
  </ds:schemaRefs>
</ds:datastoreItem>
</file>

<file path=customXml/itemProps505.xml><?xml version="1.0" encoding="utf-8"?>
<ds:datastoreItem xmlns:ds="http://schemas.openxmlformats.org/officeDocument/2006/customXml" ds:itemID="{E1E53FBC-5EE5-4233-8AAC-06EBE6778790}">
  <ds:schemaRefs>
    <ds:schemaRef ds:uri="ESRI.ArcGIS.Mapping.OfficeIntegration.PowerPointInfo"/>
  </ds:schemaRefs>
</ds:datastoreItem>
</file>

<file path=customXml/itemProps506.xml><?xml version="1.0" encoding="utf-8"?>
<ds:datastoreItem xmlns:ds="http://schemas.openxmlformats.org/officeDocument/2006/customXml" ds:itemID="{85EADC73-F0D9-4A54-86AD-399E3C9AE9B8}">
  <ds:schemaRefs>
    <ds:schemaRef ds:uri="ESRI.ArcGIS.Mapping.OfficeIntegration.PowerPointInfo"/>
  </ds:schemaRefs>
</ds:datastoreItem>
</file>

<file path=customXml/itemProps507.xml><?xml version="1.0" encoding="utf-8"?>
<ds:datastoreItem xmlns:ds="http://schemas.openxmlformats.org/officeDocument/2006/customXml" ds:itemID="{6B679B34-BB0A-48AB-B0D2-997F91969E68}">
  <ds:schemaRefs>
    <ds:schemaRef ds:uri="ESRI.ArcGIS.Mapping.OfficeIntegration.PowerPointInfo"/>
  </ds:schemaRefs>
</ds:datastoreItem>
</file>

<file path=customXml/itemProps508.xml><?xml version="1.0" encoding="utf-8"?>
<ds:datastoreItem xmlns:ds="http://schemas.openxmlformats.org/officeDocument/2006/customXml" ds:itemID="{18020EE7-4AB4-48A4-8980-86CA9D4093E3}">
  <ds:schemaRefs>
    <ds:schemaRef ds:uri="ESRI.ArcGIS.Mapping.OfficeIntegration.PowerPointInfo"/>
  </ds:schemaRefs>
</ds:datastoreItem>
</file>

<file path=customXml/itemProps509.xml><?xml version="1.0" encoding="utf-8"?>
<ds:datastoreItem xmlns:ds="http://schemas.openxmlformats.org/officeDocument/2006/customXml" ds:itemID="{81BA8109-677E-4B5C-9F6E-B4DEA7E50315}">
  <ds:schemaRefs>
    <ds:schemaRef ds:uri="ESRI.ArcGIS.Mapping.OfficeIntegration.PowerPointInfo"/>
  </ds:schemaRefs>
</ds:datastoreItem>
</file>

<file path=customXml/itemProps51.xml><?xml version="1.0" encoding="utf-8"?>
<ds:datastoreItem xmlns:ds="http://schemas.openxmlformats.org/officeDocument/2006/customXml" ds:itemID="{F52E2195-372D-4F10-B0AD-9A5A47754CDF}">
  <ds:schemaRefs>
    <ds:schemaRef ds:uri="ESRI.ArcGIS.Mapping.OfficeIntegration.PowerPointInfo"/>
  </ds:schemaRefs>
</ds:datastoreItem>
</file>

<file path=customXml/itemProps510.xml><?xml version="1.0" encoding="utf-8"?>
<ds:datastoreItem xmlns:ds="http://schemas.openxmlformats.org/officeDocument/2006/customXml" ds:itemID="{2211DD95-0B8E-4AFF-ADC2-81E4282885B1}">
  <ds:schemaRefs>
    <ds:schemaRef ds:uri="ESRI.ArcGIS.Mapping.OfficeIntegration.PowerPointInfo"/>
  </ds:schemaRefs>
</ds:datastoreItem>
</file>

<file path=customXml/itemProps511.xml><?xml version="1.0" encoding="utf-8"?>
<ds:datastoreItem xmlns:ds="http://schemas.openxmlformats.org/officeDocument/2006/customXml" ds:itemID="{6A93888B-755B-427F-91A8-A9637D60DE78}">
  <ds:schemaRefs>
    <ds:schemaRef ds:uri="ESRI.ArcGIS.Mapping.OfficeIntegration.PowerPointInfo"/>
  </ds:schemaRefs>
</ds:datastoreItem>
</file>

<file path=customXml/itemProps512.xml><?xml version="1.0" encoding="utf-8"?>
<ds:datastoreItem xmlns:ds="http://schemas.openxmlformats.org/officeDocument/2006/customXml" ds:itemID="{0F7CEC5E-E01A-45F1-8299-D97D610C8C73}">
  <ds:schemaRefs>
    <ds:schemaRef ds:uri="ESRI.ArcGIS.Mapping.OfficeIntegration.PowerPointInfo"/>
  </ds:schemaRefs>
</ds:datastoreItem>
</file>

<file path=customXml/itemProps513.xml><?xml version="1.0" encoding="utf-8"?>
<ds:datastoreItem xmlns:ds="http://schemas.openxmlformats.org/officeDocument/2006/customXml" ds:itemID="{C895F843-AD2C-4699-87E3-F546F224363C}">
  <ds:schemaRefs>
    <ds:schemaRef ds:uri="ESRI.ArcGIS.Mapping.OfficeIntegration.PowerPointInfo"/>
  </ds:schemaRefs>
</ds:datastoreItem>
</file>

<file path=customXml/itemProps514.xml><?xml version="1.0" encoding="utf-8"?>
<ds:datastoreItem xmlns:ds="http://schemas.openxmlformats.org/officeDocument/2006/customXml" ds:itemID="{3FFF651C-C813-4256-A783-4A4DFB74C188}">
  <ds:schemaRefs>
    <ds:schemaRef ds:uri="ESRI.ArcGIS.Mapping.OfficeIntegration.PowerPointInfo"/>
  </ds:schemaRefs>
</ds:datastoreItem>
</file>

<file path=customXml/itemProps515.xml><?xml version="1.0" encoding="utf-8"?>
<ds:datastoreItem xmlns:ds="http://schemas.openxmlformats.org/officeDocument/2006/customXml" ds:itemID="{545CA034-9755-4E1A-AA06-F6188BC3CA6E}">
  <ds:schemaRefs>
    <ds:schemaRef ds:uri="ESRI.ArcGIS.Mapping.OfficeIntegration.PowerPointInfo"/>
  </ds:schemaRefs>
</ds:datastoreItem>
</file>

<file path=customXml/itemProps516.xml><?xml version="1.0" encoding="utf-8"?>
<ds:datastoreItem xmlns:ds="http://schemas.openxmlformats.org/officeDocument/2006/customXml" ds:itemID="{E439B011-AD9D-4AC0-BF66-76A9A63DCCBD}">
  <ds:schemaRefs>
    <ds:schemaRef ds:uri="ESRI.ArcGIS.Mapping.OfficeIntegration.PowerPointInfo"/>
  </ds:schemaRefs>
</ds:datastoreItem>
</file>

<file path=customXml/itemProps517.xml><?xml version="1.0" encoding="utf-8"?>
<ds:datastoreItem xmlns:ds="http://schemas.openxmlformats.org/officeDocument/2006/customXml" ds:itemID="{12D91E74-3A0E-4A57-872A-6D179CF7C715}">
  <ds:schemaRefs>
    <ds:schemaRef ds:uri="ESRI.ArcGIS.Mapping.OfficeIntegration.PowerPointInfo"/>
  </ds:schemaRefs>
</ds:datastoreItem>
</file>

<file path=customXml/itemProps518.xml><?xml version="1.0" encoding="utf-8"?>
<ds:datastoreItem xmlns:ds="http://schemas.openxmlformats.org/officeDocument/2006/customXml" ds:itemID="{027049B4-17E2-4CA3-94F6-BA8A22BA0A81}">
  <ds:schemaRefs>
    <ds:schemaRef ds:uri="ESRI.ArcGIS.Mapping.OfficeIntegration.PowerPointInfo"/>
  </ds:schemaRefs>
</ds:datastoreItem>
</file>

<file path=customXml/itemProps519.xml><?xml version="1.0" encoding="utf-8"?>
<ds:datastoreItem xmlns:ds="http://schemas.openxmlformats.org/officeDocument/2006/customXml" ds:itemID="{242BA6E6-42D5-4840-BE8D-02CA8C8170FE}">
  <ds:schemaRefs>
    <ds:schemaRef ds:uri="ESRI.ArcGIS.Mapping.OfficeIntegration.PowerPointInfo"/>
  </ds:schemaRefs>
</ds:datastoreItem>
</file>

<file path=customXml/itemProps52.xml><?xml version="1.0" encoding="utf-8"?>
<ds:datastoreItem xmlns:ds="http://schemas.openxmlformats.org/officeDocument/2006/customXml" ds:itemID="{542ED100-42E5-41EE-B9C3-4D20E4334B36}">
  <ds:schemaRefs>
    <ds:schemaRef ds:uri="ESRI.ArcGIS.Mapping.OfficeIntegration.PowerPointInfo"/>
  </ds:schemaRefs>
</ds:datastoreItem>
</file>

<file path=customXml/itemProps520.xml><?xml version="1.0" encoding="utf-8"?>
<ds:datastoreItem xmlns:ds="http://schemas.openxmlformats.org/officeDocument/2006/customXml" ds:itemID="{B88250B7-1CB7-41D8-8F5D-AA7AB5092B70}">
  <ds:schemaRefs>
    <ds:schemaRef ds:uri="ESRI.ArcGIS.Mapping.OfficeIntegration.PowerPointInfo"/>
  </ds:schemaRefs>
</ds:datastoreItem>
</file>

<file path=customXml/itemProps521.xml><?xml version="1.0" encoding="utf-8"?>
<ds:datastoreItem xmlns:ds="http://schemas.openxmlformats.org/officeDocument/2006/customXml" ds:itemID="{8D32E9E2-C7F0-40C7-8F6C-5318D17DE66E}">
  <ds:schemaRefs>
    <ds:schemaRef ds:uri="ESRI.ArcGIS.Mapping.OfficeIntegration.PowerPointInfo"/>
  </ds:schemaRefs>
</ds:datastoreItem>
</file>

<file path=customXml/itemProps522.xml><?xml version="1.0" encoding="utf-8"?>
<ds:datastoreItem xmlns:ds="http://schemas.openxmlformats.org/officeDocument/2006/customXml" ds:itemID="{7047E6D0-981F-42D0-BCA4-3E1C9EBBACB8}">
  <ds:schemaRefs>
    <ds:schemaRef ds:uri="ESRI.ArcGIS.Mapping.OfficeIntegration.PowerPointInfo"/>
  </ds:schemaRefs>
</ds:datastoreItem>
</file>

<file path=customXml/itemProps523.xml><?xml version="1.0" encoding="utf-8"?>
<ds:datastoreItem xmlns:ds="http://schemas.openxmlformats.org/officeDocument/2006/customXml" ds:itemID="{4997C361-36C9-44B2-A382-F7D82E6146E8}">
  <ds:schemaRefs>
    <ds:schemaRef ds:uri="ESRI.ArcGIS.Mapping.OfficeIntegration.PowerPointInfo"/>
  </ds:schemaRefs>
</ds:datastoreItem>
</file>

<file path=customXml/itemProps524.xml><?xml version="1.0" encoding="utf-8"?>
<ds:datastoreItem xmlns:ds="http://schemas.openxmlformats.org/officeDocument/2006/customXml" ds:itemID="{373174A9-BE85-4987-853A-C2E2CB13AE1A}">
  <ds:schemaRefs>
    <ds:schemaRef ds:uri="ESRI.ArcGIS.Mapping.OfficeIntegration.PowerPointInfo"/>
  </ds:schemaRefs>
</ds:datastoreItem>
</file>

<file path=customXml/itemProps525.xml><?xml version="1.0" encoding="utf-8"?>
<ds:datastoreItem xmlns:ds="http://schemas.openxmlformats.org/officeDocument/2006/customXml" ds:itemID="{8526D720-0F68-4C7B-96A6-0475F8EAAEED}">
  <ds:schemaRefs>
    <ds:schemaRef ds:uri="ESRI.ArcGIS.Mapping.OfficeIntegration.PowerPointInfo"/>
  </ds:schemaRefs>
</ds:datastoreItem>
</file>

<file path=customXml/itemProps526.xml><?xml version="1.0" encoding="utf-8"?>
<ds:datastoreItem xmlns:ds="http://schemas.openxmlformats.org/officeDocument/2006/customXml" ds:itemID="{051DB5C9-9BB5-430C-97E2-653CD67C76BB}">
  <ds:schemaRefs>
    <ds:schemaRef ds:uri="ESRI.ArcGIS.Mapping.OfficeIntegration.PowerPointInfo"/>
  </ds:schemaRefs>
</ds:datastoreItem>
</file>

<file path=customXml/itemProps527.xml><?xml version="1.0" encoding="utf-8"?>
<ds:datastoreItem xmlns:ds="http://schemas.openxmlformats.org/officeDocument/2006/customXml" ds:itemID="{F5A539FC-5249-441F-9EBB-D9FD8079C5AD}">
  <ds:schemaRefs>
    <ds:schemaRef ds:uri="ESRI.ArcGIS.Mapping.OfficeIntegration.PowerPointInfo"/>
  </ds:schemaRefs>
</ds:datastoreItem>
</file>

<file path=customXml/itemProps528.xml><?xml version="1.0" encoding="utf-8"?>
<ds:datastoreItem xmlns:ds="http://schemas.openxmlformats.org/officeDocument/2006/customXml" ds:itemID="{9C57696A-D23A-471A-A20D-D0B71DF75E73}">
  <ds:schemaRefs>
    <ds:schemaRef ds:uri="ESRI.ArcGIS.Mapping.OfficeIntegration.PowerPointInfo"/>
  </ds:schemaRefs>
</ds:datastoreItem>
</file>

<file path=customXml/itemProps529.xml><?xml version="1.0" encoding="utf-8"?>
<ds:datastoreItem xmlns:ds="http://schemas.openxmlformats.org/officeDocument/2006/customXml" ds:itemID="{2DC8A7C5-C473-4928-8979-C8B1CA1245D3}">
  <ds:schemaRefs>
    <ds:schemaRef ds:uri="ESRI.ArcGIS.Mapping.OfficeIntegration.PowerPointInfo"/>
  </ds:schemaRefs>
</ds:datastoreItem>
</file>

<file path=customXml/itemProps53.xml><?xml version="1.0" encoding="utf-8"?>
<ds:datastoreItem xmlns:ds="http://schemas.openxmlformats.org/officeDocument/2006/customXml" ds:itemID="{550F0F74-E5AB-482C-89E2-5FB6E06673C4}">
  <ds:schemaRefs>
    <ds:schemaRef ds:uri="ESRI.ArcGIS.Mapping.OfficeIntegration.PowerPointInfo"/>
  </ds:schemaRefs>
</ds:datastoreItem>
</file>

<file path=customXml/itemProps530.xml><?xml version="1.0" encoding="utf-8"?>
<ds:datastoreItem xmlns:ds="http://schemas.openxmlformats.org/officeDocument/2006/customXml" ds:itemID="{C9BF8C51-E32E-4EEC-85AF-2A0FD322ABC3}">
  <ds:schemaRefs>
    <ds:schemaRef ds:uri="ESRI.ArcGIS.Mapping.OfficeIntegration.PowerPointInfo"/>
  </ds:schemaRefs>
</ds:datastoreItem>
</file>

<file path=customXml/itemProps531.xml><?xml version="1.0" encoding="utf-8"?>
<ds:datastoreItem xmlns:ds="http://schemas.openxmlformats.org/officeDocument/2006/customXml" ds:itemID="{B919A2D4-DABA-4E07-B117-E9B7CA46E806}">
  <ds:schemaRefs>
    <ds:schemaRef ds:uri="ESRI.ArcGIS.Mapping.OfficeIntegration.PowerPointInfo"/>
  </ds:schemaRefs>
</ds:datastoreItem>
</file>

<file path=customXml/itemProps532.xml><?xml version="1.0" encoding="utf-8"?>
<ds:datastoreItem xmlns:ds="http://schemas.openxmlformats.org/officeDocument/2006/customXml" ds:itemID="{7A679CB8-C357-4318-9071-CB25AF513A19}">
  <ds:schemaRefs>
    <ds:schemaRef ds:uri="ESRI.ArcGIS.Mapping.OfficeIntegration.PowerPointInfo"/>
  </ds:schemaRefs>
</ds:datastoreItem>
</file>

<file path=customXml/itemProps533.xml><?xml version="1.0" encoding="utf-8"?>
<ds:datastoreItem xmlns:ds="http://schemas.openxmlformats.org/officeDocument/2006/customXml" ds:itemID="{B056DE4D-4769-4C96-B6F4-080C868DFCEE}">
  <ds:schemaRefs>
    <ds:schemaRef ds:uri="ESRI.ArcGIS.Mapping.OfficeIntegration.PowerPointInfo"/>
  </ds:schemaRefs>
</ds:datastoreItem>
</file>

<file path=customXml/itemProps534.xml><?xml version="1.0" encoding="utf-8"?>
<ds:datastoreItem xmlns:ds="http://schemas.openxmlformats.org/officeDocument/2006/customXml" ds:itemID="{A1C8A374-604E-42D2-B071-71E13933F6A4}">
  <ds:schemaRefs>
    <ds:schemaRef ds:uri="ESRI.ArcGIS.Mapping.OfficeIntegration.PowerPointInfo"/>
  </ds:schemaRefs>
</ds:datastoreItem>
</file>

<file path=customXml/itemProps535.xml><?xml version="1.0" encoding="utf-8"?>
<ds:datastoreItem xmlns:ds="http://schemas.openxmlformats.org/officeDocument/2006/customXml" ds:itemID="{036FFC7B-3E9E-4DD2-8779-A9701907B747}">
  <ds:schemaRefs>
    <ds:schemaRef ds:uri="ESRI.ArcGIS.Mapping.OfficeIntegration.PowerPointInfo"/>
  </ds:schemaRefs>
</ds:datastoreItem>
</file>

<file path=customXml/itemProps536.xml><?xml version="1.0" encoding="utf-8"?>
<ds:datastoreItem xmlns:ds="http://schemas.openxmlformats.org/officeDocument/2006/customXml" ds:itemID="{68A5D03F-D342-4EBE-8EBD-733E9EB71A09}">
  <ds:schemaRefs>
    <ds:schemaRef ds:uri="ESRI.ArcGIS.Mapping.OfficeIntegration.PowerPointInfo"/>
  </ds:schemaRefs>
</ds:datastoreItem>
</file>

<file path=customXml/itemProps537.xml><?xml version="1.0" encoding="utf-8"?>
<ds:datastoreItem xmlns:ds="http://schemas.openxmlformats.org/officeDocument/2006/customXml" ds:itemID="{E1A1161F-A941-444C-AF91-89055A8EB66F}">
  <ds:schemaRefs>
    <ds:schemaRef ds:uri="ESRI.ArcGIS.Mapping.OfficeIntegration.PowerPointInfo"/>
  </ds:schemaRefs>
</ds:datastoreItem>
</file>

<file path=customXml/itemProps538.xml><?xml version="1.0" encoding="utf-8"?>
<ds:datastoreItem xmlns:ds="http://schemas.openxmlformats.org/officeDocument/2006/customXml" ds:itemID="{A100335B-FA0A-4D3D-9164-3BA0887ED397}">
  <ds:schemaRefs>
    <ds:schemaRef ds:uri="ESRI.ArcGIS.Mapping.OfficeIntegration.PowerPointInfo"/>
  </ds:schemaRefs>
</ds:datastoreItem>
</file>

<file path=customXml/itemProps539.xml><?xml version="1.0" encoding="utf-8"?>
<ds:datastoreItem xmlns:ds="http://schemas.openxmlformats.org/officeDocument/2006/customXml" ds:itemID="{4F6A0FD7-D276-4845-A3A1-4738B77ABB1C}">
  <ds:schemaRefs>
    <ds:schemaRef ds:uri="ESRI.ArcGIS.Mapping.OfficeIntegration.PowerPointInfo"/>
  </ds:schemaRefs>
</ds:datastoreItem>
</file>

<file path=customXml/itemProps54.xml><?xml version="1.0" encoding="utf-8"?>
<ds:datastoreItem xmlns:ds="http://schemas.openxmlformats.org/officeDocument/2006/customXml" ds:itemID="{51900A59-9663-44F6-A349-6823E97CD5E0}">
  <ds:schemaRefs>
    <ds:schemaRef ds:uri="ESRI.ArcGIS.Mapping.OfficeIntegration.PowerPointInfo"/>
  </ds:schemaRefs>
</ds:datastoreItem>
</file>

<file path=customXml/itemProps540.xml><?xml version="1.0" encoding="utf-8"?>
<ds:datastoreItem xmlns:ds="http://schemas.openxmlformats.org/officeDocument/2006/customXml" ds:itemID="{371BB32C-CF3E-440A-BCE0-D0007B8C7EC5}">
  <ds:schemaRefs>
    <ds:schemaRef ds:uri="ESRI.ArcGIS.Mapping.OfficeIntegration.PowerPointInfo"/>
  </ds:schemaRefs>
</ds:datastoreItem>
</file>

<file path=customXml/itemProps541.xml><?xml version="1.0" encoding="utf-8"?>
<ds:datastoreItem xmlns:ds="http://schemas.openxmlformats.org/officeDocument/2006/customXml" ds:itemID="{41613421-531F-411B-BA8F-75C79676FB98}">
  <ds:schemaRefs>
    <ds:schemaRef ds:uri="ESRI.ArcGIS.Mapping.OfficeIntegration.PowerPointInfo"/>
  </ds:schemaRefs>
</ds:datastoreItem>
</file>

<file path=customXml/itemProps542.xml><?xml version="1.0" encoding="utf-8"?>
<ds:datastoreItem xmlns:ds="http://schemas.openxmlformats.org/officeDocument/2006/customXml" ds:itemID="{CE5007DA-DA53-4691-A6C5-A4AC641208D6}">
  <ds:schemaRefs>
    <ds:schemaRef ds:uri="ESRI.ArcGIS.Mapping.OfficeIntegration.PowerPointInfo"/>
  </ds:schemaRefs>
</ds:datastoreItem>
</file>

<file path=customXml/itemProps543.xml><?xml version="1.0" encoding="utf-8"?>
<ds:datastoreItem xmlns:ds="http://schemas.openxmlformats.org/officeDocument/2006/customXml" ds:itemID="{C6876165-E8CD-456B-9CD3-A6646F6F96F8}">
  <ds:schemaRefs>
    <ds:schemaRef ds:uri="ESRI.ArcGIS.Mapping.OfficeIntegration.PowerPointInfo"/>
  </ds:schemaRefs>
</ds:datastoreItem>
</file>

<file path=customXml/itemProps544.xml><?xml version="1.0" encoding="utf-8"?>
<ds:datastoreItem xmlns:ds="http://schemas.openxmlformats.org/officeDocument/2006/customXml" ds:itemID="{EB147D01-D90E-4F80-8153-6ADDA411F3DB}">
  <ds:schemaRefs>
    <ds:schemaRef ds:uri="ESRI.ArcGIS.Mapping.OfficeIntegration.PowerPointInfo"/>
  </ds:schemaRefs>
</ds:datastoreItem>
</file>

<file path=customXml/itemProps545.xml><?xml version="1.0" encoding="utf-8"?>
<ds:datastoreItem xmlns:ds="http://schemas.openxmlformats.org/officeDocument/2006/customXml" ds:itemID="{40D539B8-657C-4B26-9BD6-3B6790C3D4C4}">
  <ds:schemaRefs>
    <ds:schemaRef ds:uri="ESRI.ArcGIS.Mapping.OfficeIntegration.PowerPointInfo"/>
  </ds:schemaRefs>
</ds:datastoreItem>
</file>

<file path=customXml/itemProps546.xml><?xml version="1.0" encoding="utf-8"?>
<ds:datastoreItem xmlns:ds="http://schemas.openxmlformats.org/officeDocument/2006/customXml" ds:itemID="{DE4B887C-46A3-4AEC-8260-602D71716889}">
  <ds:schemaRefs>
    <ds:schemaRef ds:uri="ESRI.ArcGIS.Mapping.OfficeIntegration.PowerPointInfo"/>
  </ds:schemaRefs>
</ds:datastoreItem>
</file>

<file path=customXml/itemProps547.xml><?xml version="1.0" encoding="utf-8"?>
<ds:datastoreItem xmlns:ds="http://schemas.openxmlformats.org/officeDocument/2006/customXml" ds:itemID="{99AC546F-F46E-433D-AE0B-CFC6ED0396E6}">
  <ds:schemaRefs>
    <ds:schemaRef ds:uri="ESRI.ArcGIS.Mapping.OfficeIntegration.PowerPointInfo"/>
  </ds:schemaRefs>
</ds:datastoreItem>
</file>

<file path=customXml/itemProps548.xml><?xml version="1.0" encoding="utf-8"?>
<ds:datastoreItem xmlns:ds="http://schemas.openxmlformats.org/officeDocument/2006/customXml" ds:itemID="{77DA7DF8-3D19-43EF-A176-B0B8C4F6EBDF}">
  <ds:schemaRefs>
    <ds:schemaRef ds:uri="ESRI.ArcGIS.Mapping.OfficeIntegration.PowerPointInfo"/>
  </ds:schemaRefs>
</ds:datastoreItem>
</file>

<file path=customXml/itemProps549.xml><?xml version="1.0" encoding="utf-8"?>
<ds:datastoreItem xmlns:ds="http://schemas.openxmlformats.org/officeDocument/2006/customXml" ds:itemID="{2DDAB991-39B3-473C-B3A5-D349305EFAB8}">
  <ds:schemaRefs>
    <ds:schemaRef ds:uri="ESRI.ArcGIS.Mapping.OfficeIntegration.PowerPointInfo"/>
  </ds:schemaRefs>
</ds:datastoreItem>
</file>

<file path=customXml/itemProps55.xml><?xml version="1.0" encoding="utf-8"?>
<ds:datastoreItem xmlns:ds="http://schemas.openxmlformats.org/officeDocument/2006/customXml" ds:itemID="{AE617722-C93E-4024-A394-5EFF12C4F241}">
  <ds:schemaRefs>
    <ds:schemaRef ds:uri="ESRI.ArcGIS.Mapping.OfficeIntegration.PowerPointInfo"/>
  </ds:schemaRefs>
</ds:datastoreItem>
</file>

<file path=customXml/itemProps550.xml><?xml version="1.0" encoding="utf-8"?>
<ds:datastoreItem xmlns:ds="http://schemas.openxmlformats.org/officeDocument/2006/customXml" ds:itemID="{320684DD-120F-476D-AEEE-4B15EF4A35D8}">
  <ds:schemaRefs>
    <ds:schemaRef ds:uri="ESRI.ArcGIS.Mapping.OfficeIntegration.PowerPointInfo"/>
  </ds:schemaRefs>
</ds:datastoreItem>
</file>

<file path=customXml/itemProps551.xml><?xml version="1.0" encoding="utf-8"?>
<ds:datastoreItem xmlns:ds="http://schemas.openxmlformats.org/officeDocument/2006/customXml" ds:itemID="{F8EB9813-9C74-4661-9D6A-55A717169626}">
  <ds:schemaRefs>
    <ds:schemaRef ds:uri="ESRI.ArcGIS.Mapping.OfficeIntegration.PowerPointInfo"/>
  </ds:schemaRefs>
</ds:datastoreItem>
</file>

<file path=customXml/itemProps552.xml><?xml version="1.0" encoding="utf-8"?>
<ds:datastoreItem xmlns:ds="http://schemas.openxmlformats.org/officeDocument/2006/customXml" ds:itemID="{2B0B15A9-CA2B-4D69-A223-3459E9D4CA53}">
  <ds:schemaRefs>
    <ds:schemaRef ds:uri="ESRI.ArcGIS.Mapping.OfficeIntegration.PowerPointInfo"/>
  </ds:schemaRefs>
</ds:datastoreItem>
</file>

<file path=customXml/itemProps553.xml><?xml version="1.0" encoding="utf-8"?>
<ds:datastoreItem xmlns:ds="http://schemas.openxmlformats.org/officeDocument/2006/customXml" ds:itemID="{7E112B0D-1604-458F-A339-E09838E5B34D}">
  <ds:schemaRefs>
    <ds:schemaRef ds:uri="ESRI.ArcGIS.Mapping.OfficeIntegration.PowerPointInfo"/>
  </ds:schemaRefs>
</ds:datastoreItem>
</file>

<file path=customXml/itemProps554.xml><?xml version="1.0" encoding="utf-8"?>
<ds:datastoreItem xmlns:ds="http://schemas.openxmlformats.org/officeDocument/2006/customXml" ds:itemID="{0FC1D084-9E43-45E1-8FF6-236F468A6647}">
  <ds:schemaRefs>
    <ds:schemaRef ds:uri="ESRI.ArcGIS.Mapping.OfficeIntegration.PowerPointInfo"/>
  </ds:schemaRefs>
</ds:datastoreItem>
</file>

<file path=customXml/itemProps555.xml><?xml version="1.0" encoding="utf-8"?>
<ds:datastoreItem xmlns:ds="http://schemas.openxmlformats.org/officeDocument/2006/customXml" ds:itemID="{0B08E986-8866-4B09-8F8C-2588EAA43E99}">
  <ds:schemaRefs>
    <ds:schemaRef ds:uri="ESRI.ArcGIS.Mapping.OfficeIntegration.PowerPointInfo"/>
  </ds:schemaRefs>
</ds:datastoreItem>
</file>

<file path=customXml/itemProps556.xml><?xml version="1.0" encoding="utf-8"?>
<ds:datastoreItem xmlns:ds="http://schemas.openxmlformats.org/officeDocument/2006/customXml" ds:itemID="{7EE1A71A-CE4B-4594-94E4-8A68AB53B4E7}">
  <ds:schemaRefs>
    <ds:schemaRef ds:uri="ESRI.ArcGIS.Mapping.OfficeIntegration.PowerPointInfo"/>
  </ds:schemaRefs>
</ds:datastoreItem>
</file>

<file path=customXml/itemProps557.xml><?xml version="1.0" encoding="utf-8"?>
<ds:datastoreItem xmlns:ds="http://schemas.openxmlformats.org/officeDocument/2006/customXml" ds:itemID="{DAA51F94-1BAC-4B6B-BE71-63D30FC7952C}">
  <ds:schemaRefs>
    <ds:schemaRef ds:uri="ESRI.ArcGIS.Mapping.OfficeIntegration.PowerPointInfo"/>
  </ds:schemaRefs>
</ds:datastoreItem>
</file>

<file path=customXml/itemProps558.xml><?xml version="1.0" encoding="utf-8"?>
<ds:datastoreItem xmlns:ds="http://schemas.openxmlformats.org/officeDocument/2006/customXml" ds:itemID="{2DA4A14C-029A-45F5-B340-C13A672FED50}">
  <ds:schemaRefs>
    <ds:schemaRef ds:uri="ESRI.ArcGIS.Mapping.OfficeIntegration.PowerPointInfo"/>
  </ds:schemaRefs>
</ds:datastoreItem>
</file>

<file path=customXml/itemProps559.xml><?xml version="1.0" encoding="utf-8"?>
<ds:datastoreItem xmlns:ds="http://schemas.openxmlformats.org/officeDocument/2006/customXml" ds:itemID="{04ED5574-DB35-4318-B6BB-2BF8EF179124}">
  <ds:schemaRefs>
    <ds:schemaRef ds:uri="ESRI.ArcGIS.Mapping.OfficeIntegration.PowerPointInfo"/>
  </ds:schemaRefs>
</ds:datastoreItem>
</file>

<file path=customXml/itemProps56.xml><?xml version="1.0" encoding="utf-8"?>
<ds:datastoreItem xmlns:ds="http://schemas.openxmlformats.org/officeDocument/2006/customXml" ds:itemID="{0EAAAC87-C692-49D7-84EC-3EB789568C04}">
  <ds:schemaRefs>
    <ds:schemaRef ds:uri="ESRI.ArcGIS.Mapping.OfficeIntegration.PowerPointInfo"/>
  </ds:schemaRefs>
</ds:datastoreItem>
</file>

<file path=customXml/itemProps560.xml><?xml version="1.0" encoding="utf-8"?>
<ds:datastoreItem xmlns:ds="http://schemas.openxmlformats.org/officeDocument/2006/customXml" ds:itemID="{D2565A64-A1D3-4F80-BA01-3E36618D6D81}">
  <ds:schemaRefs>
    <ds:schemaRef ds:uri="ESRI.ArcGIS.Mapping.OfficeIntegration.PowerPointInfo"/>
  </ds:schemaRefs>
</ds:datastoreItem>
</file>

<file path=customXml/itemProps561.xml><?xml version="1.0" encoding="utf-8"?>
<ds:datastoreItem xmlns:ds="http://schemas.openxmlformats.org/officeDocument/2006/customXml" ds:itemID="{98C638C0-8BD4-4E11-BFDB-8C5117F2B1DE}">
  <ds:schemaRefs>
    <ds:schemaRef ds:uri="ESRI.ArcGIS.Mapping.OfficeIntegration.PowerPointInfo"/>
  </ds:schemaRefs>
</ds:datastoreItem>
</file>

<file path=customXml/itemProps562.xml><?xml version="1.0" encoding="utf-8"?>
<ds:datastoreItem xmlns:ds="http://schemas.openxmlformats.org/officeDocument/2006/customXml" ds:itemID="{C1977215-1348-4EBF-AE15-68DD3EFB20C2}">
  <ds:schemaRefs>
    <ds:schemaRef ds:uri="ESRI.ArcGIS.Mapping.OfficeIntegration.PowerPointInfo"/>
  </ds:schemaRefs>
</ds:datastoreItem>
</file>

<file path=customXml/itemProps563.xml><?xml version="1.0" encoding="utf-8"?>
<ds:datastoreItem xmlns:ds="http://schemas.openxmlformats.org/officeDocument/2006/customXml" ds:itemID="{29C7CCA1-B00A-47DE-AB20-918D91B7CD04}">
  <ds:schemaRefs>
    <ds:schemaRef ds:uri="ESRI.ArcGIS.Mapping.OfficeIntegration.PowerPointInfo"/>
  </ds:schemaRefs>
</ds:datastoreItem>
</file>

<file path=customXml/itemProps564.xml><?xml version="1.0" encoding="utf-8"?>
<ds:datastoreItem xmlns:ds="http://schemas.openxmlformats.org/officeDocument/2006/customXml" ds:itemID="{DB13F31F-C226-4EE9-A14C-B3384DA8EC54}">
  <ds:schemaRefs>
    <ds:schemaRef ds:uri="ESRI.ArcGIS.Mapping.OfficeIntegration.PowerPointInfo"/>
  </ds:schemaRefs>
</ds:datastoreItem>
</file>

<file path=customXml/itemProps565.xml><?xml version="1.0" encoding="utf-8"?>
<ds:datastoreItem xmlns:ds="http://schemas.openxmlformats.org/officeDocument/2006/customXml" ds:itemID="{BB896847-5A3C-46B1-8819-3431E71F5847}">
  <ds:schemaRefs>
    <ds:schemaRef ds:uri="ESRI.ArcGIS.Mapping.OfficeIntegration.PowerPointInfo"/>
  </ds:schemaRefs>
</ds:datastoreItem>
</file>

<file path=customXml/itemProps566.xml><?xml version="1.0" encoding="utf-8"?>
<ds:datastoreItem xmlns:ds="http://schemas.openxmlformats.org/officeDocument/2006/customXml" ds:itemID="{815B4252-6240-4582-B463-6ADC76EE63C8}">
  <ds:schemaRefs>
    <ds:schemaRef ds:uri="ESRI.ArcGIS.Mapping.OfficeIntegration.PowerPointInfo"/>
  </ds:schemaRefs>
</ds:datastoreItem>
</file>

<file path=customXml/itemProps567.xml><?xml version="1.0" encoding="utf-8"?>
<ds:datastoreItem xmlns:ds="http://schemas.openxmlformats.org/officeDocument/2006/customXml" ds:itemID="{25656868-28AA-41B5-B866-A3AE1803217B}">
  <ds:schemaRefs>
    <ds:schemaRef ds:uri="ESRI.ArcGIS.Mapping.OfficeIntegration.PowerPointInfo"/>
  </ds:schemaRefs>
</ds:datastoreItem>
</file>

<file path=customXml/itemProps568.xml><?xml version="1.0" encoding="utf-8"?>
<ds:datastoreItem xmlns:ds="http://schemas.openxmlformats.org/officeDocument/2006/customXml" ds:itemID="{D7D130B2-0D1E-4510-BE21-A821DAF609F9}">
  <ds:schemaRefs>
    <ds:schemaRef ds:uri="ESRI.ArcGIS.Mapping.OfficeIntegration.PowerPointInfo"/>
  </ds:schemaRefs>
</ds:datastoreItem>
</file>

<file path=customXml/itemProps569.xml><?xml version="1.0" encoding="utf-8"?>
<ds:datastoreItem xmlns:ds="http://schemas.openxmlformats.org/officeDocument/2006/customXml" ds:itemID="{F71328AB-C11D-41C0-9A16-7F4E0D75F725}">
  <ds:schemaRefs>
    <ds:schemaRef ds:uri="ESRI.ArcGIS.Mapping.OfficeIntegration.PowerPointInfo"/>
  </ds:schemaRefs>
</ds:datastoreItem>
</file>

<file path=customXml/itemProps57.xml><?xml version="1.0" encoding="utf-8"?>
<ds:datastoreItem xmlns:ds="http://schemas.openxmlformats.org/officeDocument/2006/customXml" ds:itemID="{48ECFDD1-81CE-4626-8343-7B834C04EE39}">
  <ds:schemaRefs>
    <ds:schemaRef ds:uri="ESRI.ArcGIS.Mapping.OfficeIntegration.PowerPointInfo"/>
  </ds:schemaRefs>
</ds:datastoreItem>
</file>

<file path=customXml/itemProps570.xml><?xml version="1.0" encoding="utf-8"?>
<ds:datastoreItem xmlns:ds="http://schemas.openxmlformats.org/officeDocument/2006/customXml" ds:itemID="{2EDE2B78-CCFE-461E-84E0-2927420F64E3}">
  <ds:schemaRefs>
    <ds:schemaRef ds:uri="ESRI.ArcGIS.Mapping.OfficeIntegration.PowerPointInfo"/>
  </ds:schemaRefs>
</ds:datastoreItem>
</file>

<file path=customXml/itemProps571.xml><?xml version="1.0" encoding="utf-8"?>
<ds:datastoreItem xmlns:ds="http://schemas.openxmlformats.org/officeDocument/2006/customXml" ds:itemID="{41AF8E26-B835-4F1F-85AE-D53A8C90463D}">
  <ds:schemaRefs>
    <ds:schemaRef ds:uri="ESRI.ArcGIS.Mapping.OfficeIntegration.PowerPointInfo"/>
  </ds:schemaRefs>
</ds:datastoreItem>
</file>

<file path=customXml/itemProps572.xml><?xml version="1.0" encoding="utf-8"?>
<ds:datastoreItem xmlns:ds="http://schemas.openxmlformats.org/officeDocument/2006/customXml" ds:itemID="{B475DEDB-FF10-4367-9582-EB23001B0437}">
  <ds:schemaRefs>
    <ds:schemaRef ds:uri="ESRI.ArcGIS.Mapping.OfficeIntegration.PowerPointInfo"/>
  </ds:schemaRefs>
</ds:datastoreItem>
</file>

<file path=customXml/itemProps573.xml><?xml version="1.0" encoding="utf-8"?>
<ds:datastoreItem xmlns:ds="http://schemas.openxmlformats.org/officeDocument/2006/customXml" ds:itemID="{E88EAB53-C91A-4077-9326-E4BDB7160EF9}">
  <ds:schemaRefs>
    <ds:schemaRef ds:uri="ESRI.ArcGIS.Mapping.OfficeIntegration.PowerPointInfo"/>
  </ds:schemaRefs>
</ds:datastoreItem>
</file>

<file path=customXml/itemProps574.xml><?xml version="1.0" encoding="utf-8"?>
<ds:datastoreItem xmlns:ds="http://schemas.openxmlformats.org/officeDocument/2006/customXml" ds:itemID="{712EF445-C113-4333-9F1D-00E2DC015A97}">
  <ds:schemaRefs>
    <ds:schemaRef ds:uri="ESRI.ArcGIS.Mapping.OfficeIntegration.PowerPointInfo"/>
  </ds:schemaRefs>
</ds:datastoreItem>
</file>

<file path=customXml/itemProps575.xml><?xml version="1.0" encoding="utf-8"?>
<ds:datastoreItem xmlns:ds="http://schemas.openxmlformats.org/officeDocument/2006/customXml" ds:itemID="{4A65BF6A-87EF-4507-B27A-A3D7BD7735F1}">
  <ds:schemaRefs>
    <ds:schemaRef ds:uri="ESRI.ArcGIS.Mapping.OfficeIntegration.PowerPointInfo"/>
  </ds:schemaRefs>
</ds:datastoreItem>
</file>

<file path=customXml/itemProps576.xml><?xml version="1.0" encoding="utf-8"?>
<ds:datastoreItem xmlns:ds="http://schemas.openxmlformats.org/officeDocument/2006/customXml" ds:itemID="{3586DBC9-D8B9-4357-B2CB-2F6E61F4449B}">
  <ds:schemaRefs>
    <ds:schemaRef ds:uri="ESRI.ArcGIS.Mapping.OfficeIntegration.PowerPointInfo"/>
  </ds:schemaRefs>
</ds:datastoreItem>
</file>

<file path=customXml/itemProps577.xml><?xml version="1.0" encoding="utf-8"?>
<ds:datastoreItem xmlns:ds="http://schemas.openxmlformats.org/officeDocument/2006/customXml" ds:itemID="{448603DF-BD42-4420-A661-11D2D2E15950}">
  <ds:schemaRefs>
    <ds:schemaRef ds:uri="ESRI.ArcGIS.Mapping.OfficeIntegration.PowerPointInfo"/>
  </ds:schemaRefs>
</ds:datastoreItem>
</file>

<file path=customXml/itemProps578.xml><?xml version="1.0" encoding="utf-8"?>
<ds:datastoreItem xmlns:ds="http://schemas.openxmlformats.org/officeDocument/2006/customXml" ds:itemID="{4EA0D9BD-E128-4615-9B7C-9740621EA803}">
  <ds:schemaRefs>
    <ds:schemaRef ds:uri="ESRI.ArcGIS.Mapping.OfficeIntegration.PowerPointInfo"/>
  </ds:schemaRefs>
</ds:datastoreItem>
</file>

<file path=customXml/itemProps579.xml><?xml version="1.0" encoding="utf-8"?>
<ds:datastoreItem xmlns:ds="http://schemas.openxmlformats.org/officeDocument/2006/customXml" ds:itemID="{19E679E1-3738-413A-9EFE-043465D24E73}">
  <ds:schemaRefs>
    <ds:schemaRef ds:uri="ESRI.ArcGIS.Mapping.OfficeIntegration.PowerPointInfo"/>
  </ds:schemaRefs>
</ds:datastoreItem>
</file>

<file path=customXml/itemProps58.xml><?xml version="1.0" encoding="utf-8"?>
<ds:datastoreItem xmlns:ds="http://schemas.openxmlformats.org/officeDocument/2006/customXml" ds:itemID="{D8992F12-CD50-4AE3-8DA1-A6D7FBD39201}">
  <ds:schemaRefs>
    <ds:schemaRef ds:uri="ESRI.ArcGIS.Mapping.OfficeIntegration.PowerPointInfo"/>
  </ds:schemaRefs>
</ds:datastoreItem>
</file>

<file path=customXml/itemProps580.xml><?xml version="1.0" encoding="utf-8"?>
<ds:datastoreItem xmlns:ds="http://schemas.openxmlformats.org/officeDocument/2006/customXml" ds:itemID="{A0C809DC-1F8A-4F62-A51D-A4CCC15D1155}">
  <ds:schemaRefs>
    <ds:schemaRef ds:uri="ESRI.ArcGIS.Mapping.OfficeIntegration.PowerPointInfo"/>
  </ds:schemaRefs>
</ds:datastoreItem>
</file>

<file path=customXml/itemProps581.xml><?xml version="1.0" encoding="utf-8"?>
<ds:datastoreItem xmlns:ds="http://schemas.openxmlformats.org/officeDocument/2006/customXml" ds:itemID="{AE720B12-D9DD-4B4B-ABBB-71707CC34764}">
  <ds:schemaRefs>
    <ds:schemaRef ds:uri="ESRI.ArcGIS.Mapping.OfficeIntegration.PowerPointInfo"/>
  </ds:schemaRefs>
</ds:datastoreItem>
</file>

<file path=customXml/itemProps582.xml><?xml version="1.0" encoding="utf-8"?>
<ds:datastoreItem xmlns:ds="http://schemas.openxmlformats.org/officeDocument/2006/customXml" ds:itemID="{22B8FC42-AD42-4342-8A79-7DE48F56D5E7}">
  <ds:schemaRefs>
    <ds:schemaRef ds:uri="ESRI.ArcGIS.Mapping.OfficeIntegration.PowerPointInfo"/>
  </ds:schemaRefs>
</ds:datastoreItem>
</file>

<file path=customXml/itemProps583.xml><?xml version="1.0" encoding="utf-8"?>
<ds:datastoreItem xmlns:ds="http://schemas.openxmlformats.org/officeDocument/2006/customXml" ds:itemID="{2DEDADAC-7066-4507-B1F4-42AD06C2854E}">
  <ds:schemaRefs>
    <ds:schemaRef ds:uri="ESRI.ArcGIS.Mapping.OfficeIntegration.PowerPointInfo"/>
  </ds:schemaRefs>
</ds:datastoreItem>
</file>

<file path=customXml/itemProps584.xml><?xml version="1.0" encoding="utf-8"?>
<ds:datastoreItem xmlns:ds="http://schemas.openxmlformats.org/officeDocument/2006/customXml" ds:itemID="{749C55C9-8D17-46B5-BAFF-AF64018EFB39}">
  <ds:schemaRefs>
    <ds:schemaRef ds:uri="ESRI.ArcGIS.Mapping.OfficeIntegration.PowerPointInfo"/>
  </ds:schemaRefs>
</ds:datastoreItem>
</file>

<file path=customXml/itemProps585.xml><?xml version="1.0" encoding="utf-8"?>
<ds:datastoreItem xmlns:ds="http://schemas.openxmlformats.org/officeDocument/2006/customXml" ds:itemID="{ECF92E90-E078-4581-B794-35B83FF24BD8}">
  <ds:schemaRefs>
    <ds:schemaRef ds:uri="ESRI.ArcGIS.Mapping.OfficeIntegration.PowerPointInfo"/>
  </ds:schemaRefs>
</ds:datastoreItem>
</file>

<file path=customXml/itemProps586.xml><?xml version="1.0" encoding="utf-8"?>
<ds:datastoreItem xmlns:ds="http://schemas.openxmlformats.org/officeDocument/2006/customXml" ds:itemID="{74BCA4E4-B28A-4869-9DEF-0EAB623AA2B1}">
  <ds:schemaRefs>
    <ds:schemaRef ds:uri="ESRI.ArcGIS.Mapping.OfficeIntegration.PowerPointInfo"/>
  </ds:schemaRefs>
</ds:datastoreItem>
</file>

<file path=customXml/itemProps587.xml><?xml version="1.0" encoding="utf-8"?>
<ds:datastoreItem xmlns:ds="http://schemas.openxmlformats.org/officeDocument/2006/customXml" ds:itemID="{6015CA34-C961-48C9-8554-7C4D62A3D4DC}">
  <ds:schemaRefs>
    <ds:schemaRef ds:uri="ESRI.ArcGIS.Mapping.OfficeIntegration.PowerPointInfo"/>
  </ds:schemaRefs>
</ds:datastoreItem>
</file>

<file path=customXml/itemProps588.xml><?xml version="1.0" encoding="utf-8"?>
<ds:datastoreItem xmlns:ds="http://schemas.openxmlformats.org/officeDocument/2006/customXml" ds:itemID="{810615B0-894F-429B-8894-D7B3CC86AE0C}">
  <ds:schemaRefs>
    <ds:schemaRef ds:uri="ESRI.ArcGIS.Mapping.OfficeIntegration.PowerPointInfo"/>
  </ds:schemaRefs>
</ds:datastoreItem>
</file>

<file path=customXml/itemProps589.xml><?xml version="1.0" encoding="utf-8"?>
<ds:datastoreItem xmlns:ds="http://schemas.openxmlformats.org/officeDocument/2006/customXml" ds:itemID="{AC1736D3-0AC5-41CC-A188-82BD42C28FCD}">
  <ds:schemaRefs>
    <ds:schemaRef ds:uri="ESRI.ArcGIS.Mapping.OfficeIntegration.PowerPointInfo"/>
  </ds:schemaRefs>
</ds:datastoreItem>
</file>

<file path=customXml/itemProps59.xml><?xml version="1.0" encoding="utf-8"?>
<ds:datastoreItem xmlns:ds="http://schemas.openxmlformats.org/officeDocument/2006/customXml" ds:itemID="{058D4A98-FD7B-4C80-9C15-7B627A41E45B}">
  <ds:schemaRefs>
    <ds:schemaRef ds:uri="ESRI.ArcGIS.Mapping.OfficeIntegration.PowerPointInfo"/>
  </ds:schemaRefs>
</ds:datastoreItem>
</file>

<file path=customXml/itemProps590.xml><?xml version="1.0" encoding="utf-8"?>
<ds:datastoreItem xmlns:ds="http://schemas.openxmlformats.org/officeDocument/2006/customXml" ds:itemID="{FC828ED0-BE35-4215-A87A-F4388AA986ED}">
  <ds:schemaRefs>
    <ds:schemaRef ds:uri="ESRI.ArcGIS.Mapping.OfficeIntegration.PowerPointInfo"/>
  </ds:schemaRefs>
</ds:datastoreItem>
</file>

<file path=customXml/itemProps591.xml><?xml version="1.0" encoding="utf-8"?>
<ds:datastoreItem xmlns:ds="http://schemas.openxmlformats.org/officeDocument/2006/customXml" ds:itemID="{42D96292-4286-4310-B1C9-0395CD49A203}">
  <ds:schemaRefs>
    <ds:schemaRef ds:uri="ESRI.ArcGIS.Mapping.OfficeIntegration.PowerPointInfo"/>
  </ds:schemaRefs>
</ds:datastoreItem>
</file>

<file path=customXml/itemProps592.xml><?xml version="1.0" encoding="utf-8"?>
<ds:datastoreItem xmlns:ds="http://schemas.openxmlformats.org/officeDocument/2006/customXml" ds:itemID="{79D73B47-7A57-4E37-BB2C-0F9FA4271E20}">
  <ds:schemaRefs>
    <ds:schemaRef ds:uri="ESRI.ArcGIS.Mapping.OfficeIntegration.PowerPointInfo"/>
  </ds:schemaRefs>
</ds:datastoreItem>
</file>

<file path=customXml/itemProps593.xml><?xml version="1.0" encoding="utf-8"?>
<ds:datastoreItem xmlns:ds="http://schemas.openxmlformats.org/officeDocument/2006/customXml" ds:itemID="{095738B1-1832-4A37-9E51-DC400622351F}">
  <ds:schemaRefs>
    <ds:schemaRef ds:uri="ESRI.ArcGIS.Mapping.OfficeIntegration.PowerPointInfo"/>
  </ds:schemaRefs>
</ds:datastoreItem>
</file>

<file path=customXml/itemProps594.xml><?xml version="1.0" encoding="utf-8"?>
<ds:datastoreItem xmlns:ds="http://schemas.openxmlformats.org/officeDocument/2006/customXml" ds:itemID="{547BD322-B9AF-4788-B228-47234C448094}">
  <ds:schemaRefs>
    <ds:schemaRef ds:uri="ESRI.ArcGIS.Mapping.OfficeIntegration.PowerPointInfo"/>
  </ds:schemaRefs>
</ds:datastoreItem>
</file>

<file path=customXml/itemProps595.xml><?xml version="1.0" encoding="utf-8"?>
<ds:datastoreItem xmlns:ds="http://schemas.openxmlformats.org/officeDocument/2006/customXml" ds:itemID="{37C4F1EB-9D2F-4923-8ED8-C64C404CAF06}">
  <ds:schemaRefs>
    <ds:schemaRef ds:uri="ESRI.ArcGIS.Mapping.OfficeIntegration.PowerPointInfo"/>
  </ds:schemaRefs>
</ds:datastoreItem>
</file>

<file path=customXml/itemProps596.xml><?xml version="1.0" encoding="utf-8"?>
<ds:datastoreItem xmlns:ds="http://schemas.openxmlformats.org/officeDocument/2006/customXml" ds:itemID="{4A6629E5-2C79-4FEB-A7A3-8B89FDC437E2}">
  <ds:schemaRefs>
    <ds:schemaRef ds:uri="ESRI.ArcGIS.Mapping.OfficeIntegration.PowerPointInfo"/>
  </ds:schemaRefs>
</ds:datastoreItem>
</file>

<file path=customXml/itemProps597.xml><?xml version="1.0" encoding="utf-8"?>
<ds:datastoreItem xmlns:ds="http://schemas.openxmlformats.org/officeDocument/2006/customXml" ds:itemID="{0565104C-FD79-4E93-B492-87738BA479BC}">
  <ds:schemaRefs>
    <ds:schemaRef ds:uri="ESRI.ArcGIS.Mapping.OfficeIntegration.PowerPointInfo"/>
  </ds:schemaRefs>
</ds:datastoreItem>
</file>

<file path=customXml/itemProps598.xml><?xml version="1.0" encoding="utf-8"?>
<ds:datastoreItem xmlns:ds="http://schemas.openxmlformats.org/officeDocument/2006/customXml" ds:itemID="{7C8DB223-737B-4A0A-B28B-7A4CBCC080E5}">
  <ds:schemaRefs>
    <ds:schemaRef ds:uri="ESRI.ArcGIS.Mapping.OfficeIntegration.PowerPointInfo"/>
  </ds:schemaRefs>
</ds:datastoreItem>
</file>

<file path=customXml/itemProps599.xml><?xml version="1.0" encoding="utf-8"?>
<ds:datastoreItem xmlns:ds="http://schemas.openxmlformats.org/officeDocument/2006/customXml" ds:itemID="{6CDF1EB3-864F-4396-B9B5-B6C46292D111}">
  <ds:schemaRefs>
    <ds:schemaRef ds:uri="ESRI.ArcGIS.Mapping.OfficeIntegration.PowerPointInfo"/>
  </ds:schemaRefs>
</ds:datastoreItem>
</file>

<file path=customXml/itemProps6.xml><?xml version="1.0" encoding="utf-8"?>
<ds:datastoreItem xmlns:ds="http://schemas.openxmlformats.org/officeDocument/2006/customXml" ds:itemID="{35B8C3DA-0DBD-4125-BDA0-A0F411212D15}">
  <ds:schemaRefs>
    <ds:schemaRef ds:uri="ESRI.ArcGIS.Mapping.OfficeIntegration.PowerPointInfo"/>
  </ds:schemaRefs>
</ds:datastoreItem>
</file>

<file path=customXml/itemProps60.xml><?xml version="1.0" encoding="utf-8"?>
<ds:datastoreItem xmlns:ds="http://schemas.openxmlformats.org/officeDocument/2006/customXml" ds:itemID="{64B607C1-CFB1-4BE0-9D54-05EED883F45E}">
  <ds:schemaRefs>
    <ds:schemaRef ds:uri="ESRI.ArcGIS.Mapping.OfficeIntegration.PowerPointInfo"/>
  </ds:schemaRefs>
</ds:datastoreItem>
</file>

<file path=customXml/itemProps600.xml><?xml version="1.0" encoding="utf-8"?>
<ds:datastoreItem xmlns:ds="http://schemas.openxmlformats.org/officeDocument/2006/customXml" ds:itemID="{D7E84DC3-5C24-404F-9A5A-EF2450D99503}">
  <ds:schemaRefs>
    <ds:schemaRef ds:uri="ESRI.ArcGIS.Mapping.OfficeIntegration.PowerPointInfo"/>
  </ds:schemaRefs>
</ds:datastoreItem>
</file>

<file path=customXml/itemProps601.xml><?xml version="1.0" encoding="utf-8"?>
<ds:datastoreItem xmlns:ds="http://schemas.openxmlformats.org/officeDocument/2006/customXml" ds:itemID="{7F73CC46-1224-4D0B-B15A-42728FF9462C}">
  <ds:schemaRefs>
    <ds:schemaRef ds:uri="ESRI.ArcGIS.Mapping.OfficeIntegration.PowerPointInfo"/>
  </ds:schemaRefs>
</ds:datastoreItem>
</file>

<file path=customXml/itemProps602.xml><?xml version="1.0" encoding="utf-8"?>
<ds:datastoreItem xmlns:ds="http://schemas.openxmlformats.org/officeDocument/2006/customXml" ds:itemID="{25F5FACE-7D39-45DF-B998-8A1F6C3E3C46}">
  <ds:schemaRefs>
    <ds:schemaRef ds:uri="ESRI.ArcGIS.Mapping.OfficeIntegration.PowerPointInfo"/>
  </ds:schemaRefs>
</ds:datastoreItem>
</file>

<file path=customXml/itemProps603.xml><?xml version="1.0" encoding="utf-8"?>
<ds:datastoreItem xmlns:ds="http://schemas.openxmlformats.org/officeDocument/2006/customXml" ds:itemID="{7D144EEB-E021-452D-B254-B09F947268F5}">
  <ds:schemaRefs>
    <ds:schemaRef ds:uri="ESRI.ArcGIS.Mapping.OfficeIntegration.PowerPointInfo"/>
  </ds:schemaRefs>
</ds:datastoreItem>
</file>

<file path=customXml/itemProps604.xml><?xml version="1.0" encoding="utf-8"?>
<ds:datastoreItem xmlns:ds="http://schemas.openxmlformats.org/officeDocument/2006/customXml" ds:itemID="{846B3DAF-F956-400C-BEAA-D07FC55CB70F}">
  <ds:schemaRefs>
    <ds:schemaRef ds:uri="ESRI.ArcGIS.Mapping.OfficeIntegration.PowerPointInfo"/>
  </ds:schemaRefs>
</ds:datastoreItem>
</file>

<file path=customXml/itemProps605.xml><?xml version="1.0" encoding="utf-8"?>
<ds:datastoreItem xmlns:ds="http://schemas.openxmlformats.org/officeDocument/2006/customXml" ds:itemID="{3E07D671-8FC4-4ACE-B0D4-54E5D0EBEAF8}">
  <ds:schemaRefs>
    <ds:schemaRef ds:uri="ESRI.ArcGIS.Mapping.OfficeIntegration.PowerPointInfo"/>
  </ds:schemaRefs>
</ds:datastoreItem>
</file>

<file path=customXml/itemProps606.xml><?xml version="1.0" encoding="utf-8"?>
<ds:datastoreItem xmlns:ds="http://schemas.openxmlformats.org/officeDocument/2006/customXml" ds:itemID="{D96B5C1B-0B4F-44EF-BC2A-C3493A71DEB9}">
  <ds:schemaRefs>
    <ds:schemaRef ds:uri="ESRI.ArcGIS.Mapping.OfficeIntegration.PowerPointInfo"/>
  </ds:schemaRefs>
</ds:datastoreItem>
</file>

<file path=customXml/itemProps607.xml><?xml version="1.0" encoding="utf-8"?>
<ds:datastoreItem xmlns:ds="http://schemas.openxmlformats.org/officeDocument/2006/customXml" ds:itemID="{BB50747A-A2BB-4F12-A733-E52C26698E26}">
  <ds:schemaRefs>
    <ds:schemaRef ds:uri="ESRI.ArcGIS.Mapping.OfficeIntegration.PowerPointInfo"/>
  </ds:schemaRefs>
</ds:datastoreItem>
</file>

<file path=customXml/itemProps608.xml><?xml version="1.0" encoding="utf-8"?>
<ds:datastoreItem xmlns:ds="http://schemas.openxmlformats.org/officeDocument/2006/customXml" ds:itemID="{AF5CBC92-6523-40EE-856B-0242E74D3CF1}">
  <ds:schemaRefs>
    <ds:schemaRef ds:uri="ESRI.ArcGIS.Mapping.OfficeIntegration.PowerPointInfo"/>
  </ds:schemaRefs>
</ds:datastoreItem>
</file>

<file path=customXml/itemProps609.xml><?xml version="1.0" encoding="utf-8"?>
<ds:datastoreItem xmlns:ds="http://schemas.openxmlformats.org/officeDocument/2006/customXml" ds:itemID="{C5B62496-A83D-43F5-80BE-07BEE3761FEB}">
  <ds:schemaRefs>
    <ds:schemaRef ds:uri="ESRI.ArcGIS.Mapping.OfficeIntegration.PowerPointInfo"/>
  </ds:schemaRefs>
</ds:datastoreItem>
</file>

<file path=customXml/itemProps61.xml><?xml version="1.0" encoding="utf-8"?>
<ds:datastoreItem xmlns:ds="http://schemas.openxmlformats.org/officeDocument/2006/customXml" ds:itemID="{96D92EDA-B6A0-4F17-A113-2C8327A51CAF}">
  <ds:schemaRefs>
    <ds:schemaRef ds:uri="ESRI.ArcGIS.Mapping.OfficeIntegration.PowerPointInfo"/>
  </ds:schemaRefs>
</ds:datastoreItem>
</file>

<file path=customXml/itemProps610.xml><?xml version="1.0" encoding="utf-8"?>
<ds:datastoreItem xmlns:ds="http://schemas.openxmlformats.org/officeDocument/2006/customXml" ds:itemID="{8F61EB0D-CD3F-450E-B5C3-D504453C5FEC}">
  <ds:schemaRefs>
    <ds:schemaRef ds:uri="ESRI.ArcGIS.Mapping.OfficeIntegration.PowerPointInfo"/>
  </ds:schemaRefs>
</ds:datastoreItem>
</file>

<file path=customXml/itemProps611.xml><?xml version="1.0" encoding="utf-8"?>
<ds:datastoreItem xmlns:ds="http://schemas.openxmlformats.org/officeDocument/2006/customXml" ds:itemID="{4623A2B4-FC9E-4997-9092-0758F16C0F4A}">
  <ds:schemaRefs>
    <ds:schemaRef ds:uri="ESRI.ArcGIS.Mapping.OfficeIntegration.PowerPointInfo"/>
  </ds:schemaRefs>
</ds:datastoreItem>
</file>

<file path=customXml/itemProps612.xml><?xml version="1.0" encoding="utf-8"?>
<ds:datastoreItem xmlns:ds="http://schemas.openxmlformats.org/officeDocument/2006/customXml" ds:itemID="{FCCC1188-27F1-4D1D-B95F-9E6EE48F3258}">
  <ds:schemaRefs>
    <ds:schemaRef ds:uri="ESRI.ArcGIS.Mapping.OfficeIntegration.PowerPointInfo"/>
  </ds:schemaRefs>
</ds:datastoreItem>
</file>

<file path=customXml/itemProps613.xml><?xml version="1.0" encoding="utf-8"?>
<ds:datastoreItem xmlns:ds="http://schemas.openxmlformats.org/officeDocument/2006/customXml" ds:itemID="{C1BD9198-B28C-444E-9FD1-F251ADABF676}">
  <ds:schemaRefs>
    <ds:schemaRef ds:uri="ESRI.ArcGIS.Mapping.OfficeIntegration.PowerPointInfo"/>
  </ds:schemaRefs>
</ds:datastoreItem>
</file>

<file path=customXml/itemProps614.xml><?xml version="1.0" encoding="utf-8"?>
<ds:datastoreItem xmlns:ds="http://schemas.openxmlformats.org/officeDocument/2006/customXml" ds:itemID="{1CED35C2-BB4F-4C6C-8767-CA0808095A71}">
  <ds:schemaRefs>
    <ds:schemaRef ds:uri="ESRI.ArcGIS.Mapping.OfficeIntegration.PowerPointInfo"/>
  </ds:schemaRefs>
</ds:datastoreItem>
</file>

<file path=customXml/itemProps615.xml><?xml version="1.0" encoding="utf-8"?>
<ds:datastoreItem xmlns:ds="http://schemas.openxmlformats.org/officeDocument/2006/customXml" ds:itemID="{4B4384CF-86A4-42DF-9ADC-CA550C9634FA}">
  <ds:schemaRefs>
    <ds:schemaRef ds:uri="ESRI.ArcGIS.Mapping.OfficeIntegration.PowerPointInfo"/>
  </ds:schemaRefs>
</ds:datastoreItem>
</file>

<file path=customXml/itemProps616.xml><?xml version="1.0" encoding="utf-8"?>
<ds:datastoreItem xmlns:ds="http://schemas.openxmlformats.org/officeDocument/2006/customXml" ds:itemID="{51A7FE5D-8466-46EA-B3A5-AFE117AF1022}">
  <ds:schemaRefs>
    <ds:schemaRef ds:uri="ESRI.ArcGIS.Mapping.OfficeIntegration.PowerPointInfo"/>
  </ds:schemaRefs>
</ds:datastoreItem>
</file>

<file path=customXml/itemProps617.xml><?xml version="1.0" encoding="utf-8"?>
<ds:datastoreItem xmlns:ds="http://schemas.openxmlformats.org/officeDocument/2006/customXml" ds:itemID="{24120547-1849-4208-BB0A-3EC57B627409}">
  <ds:schemaRefs>
    <ds:schemaRef ds:uri="ESRI.ArcGIS.Mapping.OfficeIntegration.PowerPointInfo"/>
  </ds:schemaRefs>
</ds:datastoreItem>
</file>

<file path=customXml/itemProps618.xml><?xml version="1.0" encoding="utf-8"?>
<ds:datastoreItem xmlns:ds="http://schemas.openxmlformats.org/officeDocument/2006/customXml" ds:itemID="{120A0A2D-CE64-4B49-8115-DD5B2301C8A4}">
  <ds:schemaRefs>
    <ds:schemaRef ds:uri="ESRI.ArcGIS.Mapping.OfficeIntegration.PowerPointInfo"/>
  </ds:schemaRefs>
</ds:datastoreItem>
</file>

<file path=customXml/itemProps619.xml><?xml version="1.0" encoding="utf-8"?>
<ds:datastoreItem xmlns:ds="http://schemas.openxmlformats.org/officeDocument/2006/customXml" ds:itemID="{A7C1720F-16CB-4F89-80CF-339F66C5FF03}">
  <ds:schemaRefs>
    <ds:schemaRef ds:uri="ESRI.ArcGIS.Mapping.OfficeIntegration.PowerPointInfo"/>
  </ds:schemaRefs>
</ds:datastoreItem>
</file>

<file path=customXml/itemProps62.xml><?xml version="1.0" encoding="utf-8"?>
<ds:datastoreItem xmlns:ds="http://schemas.openxmlformats.org/officeDocument/2006/customXml" ds:itemID="{E2A38B5A-4F0C-4F8B-B2C6-C3E314ADF6B0}">
  <ds:schemaRefs>
    <ds:schemaRef ds:uri="ESRI.ArcGIS.Mapping.OfficeIntegration.PowerPointInfo"/>
  </ds:schemaRefs>
</ds:datastoreItem>
</file>

<file path=customXml/itemProps620.xml><?xml version="1.0" encoding="utf-8"?>
<ds:datastoreItem xmlns:ds="http://schemas.openxmlformats.org/officeDocument/2006/customXml" ds:itemID="{07A743BD-29B0-41D9-B381-6D5AFE091E48}">
  <ds:schemaRefs>
    <ds:schemaRef ds:uri="ESRI.ArcGIS.Mapping.OfficeIntegration.PowerPointInfo"/>
  </ds:schemaRefs>
</ds:datastoreItem>
</file>

<file path=customXml/itemProps621.xml><?xml version="1.0" encoding="utf-8"?>
<ds:datastoreItem xmlns:ds="http://schemas.openxmlformats.org/officeDocument/2006/customXml" ds:itemID="{6C12FB63-CE58-4484-A790-ACE1AE2AF2AB}">
  <ds:schemaRefs>
    <ds:schemaRef ds:uri="ESRI.ArcGIS.Mapping.OfficeIntegration.PowerPointInfo"/>
  </ds:schemaRefs>
</ds:datastoreItem>
</file>

<file path=customXml/itemProps622.xml><?xml version="1.0" encoding="utf-8"?>
<ds:datastoreItem xmlns:ds="http://schemas.openxmlformats.org/officeDocument/2006/customXml" ds:itemID="{291496A2-EB96-4294-91E7-12F1C39DE91B}">
  <ds:schemaRefs>
    <ds:schemaRef ds:uri="ESRI.ArcGIS.Mapping.OfficeIntegration.PowerPointInfo"/>
  </ds:schemaRefs>
</ds:datastoreItem>
</file>

<file path=customXml/itemProps623.xml><?xml version="1.0" encoding="utf-8"?>
<ds:datastoreItem xmlns:ds="http://schemas.openxmlformats.org/officeDocument/2006/customXml" ds:itemID="{9801BEE9-BEA0-4495-BB6E-2807556EA4DF}">
  <ds:schemaRefs>
    <ds:schemaRef ds:uri="ESRI.ArcGIS.Mapping.OfficeIntegration.PowerPointInfo"/>
  </ds:schemaRefs>
</ds:datastoreItem>
</file>

<file path=customXml/itemProps624.xml><?xml version="1.0" encoding="utf-8"?>
<ds:datastoreItem xmlns:ds="http://schemas.openxmlformats.org/officeDocument/2006/customXml" ds:itemID="{BEB44674-26A3-4B57-A5D7-65D501B510C8}">
  <ds:schemaRefs>
    <ds:schemaRef ds:uri="ESRI.ArcGIS.Mapping.OfficeIntegration.PowerPointInfo"/>
  </ds:schemaRefs>
</ds:datastoreItem>
</file>

<file path=customXml/itemProps625.xml><?xml version="1.0" encoding="utf-8"?>
<ds:datastoreItem xmlns:ds="http://schemas.openxmlformats.org/officeDocument/2006/customXml" ds:itemID="{2CAA4ABA-A373-469C-B95C-301ED969997D}">
  <ds:schemaRefs>
    <ds:schemaRef ds:uri="ESRI.ArcGIS.Mapping.OfficeIntegration.PowerPointInfo"/>
  </ds:schemaRefs>
</ds:datastoreItem>
</file>

<file path=customXml/itemProps626.xml><?xml version="1.0" encoding="utf-8"?>
<ds:datastoreItem xmlns:ds="http://schemas.openxmlformats.org/officeDocument/2006/customXml" ds:itemID="{A63D8165-1ADA-4809-AA39-9DA3D9F78E2F}">
  <ds:schemaRefs>
    <ds:schemaRef ds:uri="ESRI.ArcGIS.Mapping.OfficeIntegration.PowerPointInfo"/>
  </ds:schemaRefs>
</ds:datastoreItem>
</file>

<file path=customXml/itemProps627.xml><?xml version="1.0" encoding="utf-8"?>
<ds:datastoreItem xmlns:ds="http://schemas.openxmlformats.org/officeDocument/2006/customXml" ds:itemID="{E96311D9-3C99-40EB-9467-CB02F46B4A53}">
  <ds:schemaRefs>
    <ds:schemaRef ds:uri="ESRI.ArcGIS.Mapping.OfficeIntegration.PowerPointInfo"/>
  </ds:schemaRefs>
</ds:datastoreItem>
</file>

<file path=customXml/itemProps628.xml><?xml version="1.0" encoding="utf-8"?>
<ds:datastoreItem xmlns:ds="http://schemas.openxmlformats.org/officeDocument/2006/customXml" ds:itemID="{3DB994D8-7FC1-49AE-9257-0CAD6EC3CAEC}">
  <ds:schemaRefs>
    <ds:schemaRef ds:uri="ESRI.ArcGIS.Mapping.OfficeIntegration.PowerPointInfo"/>
  </ds:schemaRefs>
</ds:datastoreItem>
</file>

<file path=customXml/itemProps629.xml><?xml version="1.0" encoding="utf-8"?>
<ds:datastoreItem xmlns:ds="http://schemas.openxmlformats.org/officeDocument/2006/customXml" ds:itemID="{62A63E91-BB9D-46F1-A103-47B5EF0282A4}">
  <ds:schemaRefs>
    <ds:schemaRef ds:uri="ESRI.ArcGIS.Mapping.OfficeIntegration.PowerPointInfo"/>
  </ds:schemaRefs>
</ds:datastoreItem>
</file>

<file path=customXml/itemProps63.xml><?xml version="1.0" encoding="utf-8"?>
<ds:datastoreItem xmlns:ds="http://schemas.openxmlformats.org/officeDocument/2006/customXml" ds:itemID="{E31E136C-9DCB-42C2-BC06-4CF9BB5CC6B1}">
  <ds:schemaRefs>
    <ds:schemaRef ds:uri="ESRI.ArcGIS.Mapping.OfficeIntegration.PowerPointInfo"/>
  </ds:schemaRefs>
</ds:datastoreItem>
</file>

<file path=customXml/itemProps630.xml><?xml version="1.0" encoding="utf-8"?>
<ds:datastoreItem xmlns:ds="http://schemas.openxmlformats.org/officeDocument/2006/customXml" ds:itemID="{7352C36A-6F12-4AD9-833C-B3195308A301}">
  <ds:schemaRefs>
    <ds:schemaRef ds:uri="ESRI.ArcGIS.Mapping.OfficeIntegration.PowerPointInfo"/>
  </ds:schemaRefs>
</ds:datastoreItem>
</file>

<file path=customXml/itemProps631.xml><?xml version="1.0" encoding="utf-8"?>
<ds:datastoreItem xmlns:ds="http://schemas.openxmlformats.org/officeDocument/2006/customXml" ds:itemID="{F37AFE40-E2A4-4E19-B7CD-E540F6F3CB60}">
  <ds:schemaRefs>
    <ds:schemaRef ds:uri="ESRI.ArcGIS.Mapping.OfficeIntegration.PowerPointInfo"/>
  </ds:schemaRefs>
</ds:datastoreItem>
</file>

<file path=customXml/itemProps632.xml><?xml version="1.0" encoding="utf-8"?>
<ds:datastoreItem xmlns:ds="http://schemas.openxmlformats.org/officeDocument/2006/customXml" ds:itemID="{E243A2A2-3753-4763-ABD5-8F37072B5407}">
  <ds:schemaRefs>
    <ds:schemaRef ds:uri="ESRI.ArcGIS.Mapping.OfficeIntegration.PowerPointInfo"/>
  </ds:schemaRefs>
</ds:datastoreItem>
</file>

<file path=customXml/itemProps633.xml><?xml version="1.0" encoding="utf-8"?>
<ds:datastoreItem xmlns:ds="http://schemas.openxmlformats.org/officeDocument/2006/customXml" ds:itemID="{BAFC820D-0991-4F6D-968C-7F4544C61C3B}">
  <ds:schemaRefs>
    <ds:schemaRef ds:uri="ESRI.ArcGIS.Mapping.OfficeIntegration.PowerPointInfo"/>
  </ds:schemaRefs>
</ds:datastoreItem>
</file>

<file path=customXml/itemProps634.xml><?xml version="1.0" encoding="utf-8"?>
<ds:datastoreItem xmlns:ds="http://schemas.openxmlformats.org/officeDocument/2006/customXml" ds:itemID="{D22DBE7B-CE1F-4FBB-A7F4-0E6EE882A091}">
  <ds:schemaRefs>
    <ds:schemaRef ds:uri="ESRI.ArcGIS.Mapping.OfficeIntegration.PowerPointInfo"/>
  </ds:schemaRefs>
</ds:datastoreItem>
</file>

<file path=customXml/itemProps635.xml><?xml version="1.0" encoding="utf-8"?>
<ds:datastoreItem xmlns:ds="http://schemas.openxmlformats.org/officeDocument/2006/customXml" ds:itemID="{2673F0B5-6DCD-43E9-8937-812FC5B9E79B}">
  <ds:schemaRefs>
    <ds:schemaRef ds:uri="ESRI.ArcGIS.Mapping.OfficeIntegration.PowerPointInfo"/>
  </ds:schemaRefs>
</ds:datastoreItem>
</file>

<file path=customXml/itemProps636.xml><?xml version="1.0" encoding="utf-8"?>
<ds:datastoreItem xmlns:ds="http://schemas.openxmlformats.org/officeDocument/2006/customXml" ds:itemID="{3A7647F4-5D2D-4888-A7B4-0DEE91EFE899}">
  <ds:schemaRefs>
    <ds:schemaRef ds:uri="ESRI.ArcGIS.Mapping.OfficeIntegration.PowerPointInfo"/>
  </ds:schemaRefs>
</ds:datastoreItem>
</file>

<file path=customXml/itemProps637.xml><?xml version="1.0" encoding="utf-8"?>
<ds:datastoreItem xmlns:ds="http://schemas.openxmlformats.org/officeDocument/2006/customXml" ds:itemID="{B79F5235-EA27-4533-8B59-83759300156A}">
  <ds:schemaRefs>
    <ds:schemaRef ds:uri="ESRI.ArcGIS.Mapping.OfficeIntegration.PowerPointInfo"/>
  </ds:schemaRefs>
</ds:datastoreItem>
</file>

<file path=customXml/itemProps638.xml><?xml version="1.0" encoding="utf-8"?>
<ds:datastoreItem xmlns:ds="http://schemas.openxmlformats.org/officeDocument/2006/customXml" ds:itemID="{5B35186F-A311-4F8C-9383-3F5DD487AF86}">
  <ds:schemaRefs>
    <ds:schemaRef ds:uri="ESRI.ArcGIS.Mapping.OfficeIntegration.PowerPointInfo"/>
  </ds:schemaRefs>
</ds:datastoreItem>
</file>

<file path=customXml/itemProps639.xml><?xml version="1.0" encoding="utf-8"?>
<ds:datastoreItem xmlns:ds="http://schemas.openxmlformats.org/officeDocument/2006/customXml" ds:itemID="{C280D915-F8C9-4931-9DF1-DC280D404996}">
  <ds:schemaRefs>
    <ds:schemaRef ds:uri="ESRI.ArcGIS.Mapping.OfficeIntegration.PowerPointInfo"/>
  </ds:schemaRefs>
</ds:datastoreItem>
</file>

<file path=customXml/itemProps64.xml><?xml version="1.0" encoding="utf-8"?>
<ds:datastoreItem xmlns:ds="http://schemas.openxmlformats.org/officeDocument/2006/customXml" ds:itemID="{0ADC01A7-1F68-41D3-A6D4-52C834225D98}">
  <ds:schemaRefs>
    <ds:schemaRef ds:uri="ESRI.ArcGIS.Mapping.OfficeIntegration.PowerPointInfo"/>
  </ds:schemaRefs>
</ds:datastoreItem>
</file>

<file path=customXml/itemProps640.xml><?xml version="1.0" encoding="utf-8"?>
<ds:datastoreItem xmlns:ds="http://schemas.openxmlformats.org/officeDocument/2006/customXml" ds:itemID="{724DC5FB-41CD-4AC6-9045-3627C7556464}">
  <ds:schemaRefs>
    <ds:schemaRef ds:uri="ESRI.ArcGIS.Mapping.OfficeIntegration.PowerPointInfo"/>
  </ds:schemaRefs>
</ds:datastoreItem>
</file>

<file path=customXml/itemProps641.xml><?xml version="1.0" encoding="utf-8"?>
<ds:datastoreItem xmlns:ds="http://schemas.openxmlformats.org/officeDocument/2006/customXml" ds:itemID="{9212CCEC-87D3-42C1-8E2E-FC0C8DEF0369}">
  <ds:schemaRefs>
    <ds:schemaRef ds:uri="ESRI.ArcGIS.Mapping.OfficeIntegration.PowerPointInfo"/>
  </ds:schemaRefs>
</ds:datastoreItem>
</file>

<file path=customXml/itemProps642.xml><?xml version="1.0" encoding="utf-8"?>
<ds:datastoreItem xmlns:ds="http://schemas.openxmlformats.org/officeDocument/2006/customXml" ds:itemID="{549F5135-0F90-466E-98F1-AAD706782BB1}">
  <ds:schemaRefs>
    <ds:schemaRef ds:uri="ESRI.ArcGIS.Mapping.OfficeIntegration.PowerPointInfo"/>
  </ds:schemaRefs>
</ds:datastoreItem>
</file>

<file path=customXml/itemProps643.xml><?xml version="1.0" encoding="utf-8"?>
<ds:datastoreItem xmlns:ds="http://schemas.openxmlformats.org/officeDocument/2006/customXml" ds:itemID="{CF9AC42C-D569-491F-A62C-E99833DB8F73}">
  <ds:schemaRefs>
    <ds:schemaRef ds:uri="ESRI.ArcGIS.Mapping.OfficeIntegration.PowerPointInfo"/>
  </ds:schemaRefs>
</ds:datastoreItem>
</file>

<file path=customXml/itemProps644.xml><?xml version="1.0" encoding="utf-8"?>
<ds:datastoreItem xmlns:ds="http://schemas.openxmlformats.org/officeDocument/2006/customXml" ds:itemID="{7ADCFEDD-FE02-41BA-8257-26DB80600A04}">
  <ds:schemaRefs>
    <ds:schemaRef ds:uri="ESRI.ArcGIS.Mapping.OfficeIntegration.PowerPointInfo"/>
  </ds:schemaRefs>
</ds:datastoreItem>
</file>

<file path=customXml/itemProps645.xml><?xml version="1.0" encoding="utf-8"?>
<ds:datastoreItem xmlns:ds="http://schemas.openxmlformats.org/officeDocument/2006/customXml" ds:itemID="{F139D3CB-ECB9-4BAB-9592-9AF507DD00DE}">
  <ds:schemaRefs>
    <ds:schemaRef ds:uri="ESRI.ArcGIS.Mapping.OfficeIntegration.PowerPointInfo"/>
  </ds:schemaRefs>
</ds:datastoreItem>
</file>

<file path=customXml/itemProps646.xml><?xml version="1.0" encoding="utf-8"?>
<ds:datastoreItem xmlns:ds="http://schemas.openxmlformats.org/officeDocument/2006/customXml" ds:itemID="{6E21C845-D8FF-4F59-AAFA-2490D4D7B164}">
  <ds:schemaRefs>
    <ds:schemaRef ds:uri="ESRI.ArcGIS.Mapping.OfficeIntegration.PowerPointInfo"/>
  </ds:schemaRefs>
</ds:datastoreItem>
</file>

<file path=customXml/itemProps647.xml><?xml version="1.0" encoding="utf-8"?>
<ds:datastoreItem xmlns:ds="http://schemas.openxmlformats.org/officeDocument/2006/customXml" ds:itemID="{3DCA581E-4FE2-453D-B1F5-09F5EC105A44}">
  <ds:schemaRefs>
    <ds:schemaRef ds:uri="ESRI.ArcGIS.Mapping.OfficeIntegration.PowerPointInfo"/>
  </ds:schemaRefs>
</ds:datastoreItem>
</file>

<file path=customXml/itemProps648.xml><?xml version="1.0" encoding="utf-8"?>
<ds:datastoreItem xmlns:ds="http://schemas.openxmlformats.org/officeDocument/2006/customXml" ds:itemID="{BC63B9F2-064A-4A01-8A27-DE6D19537A52}">
  <ds:schemaRefs>
    <ds:schemaRef ds:uri="ESRI.ArcGIS.Mapping.OfficeIntegration.PowerPointInfo"/>
  </ds:schemaRefs>
</ds:datastoreItem>
</file>

<file path=customXml/itemProps649.xml><?xml version="1.0" encoding="utf-8"?>
<ds:datastoreItem xmlns:ds="http://schemas.openxmlformats.org/officeDocument/2006/customXml" ds:itemID="{E1F629A2-AFCE-4FC7-A85B-E133EC320E84}">
  <ds:schemaRefs>
    <ds:schemaRef ds:uri="ESRI.ArcGIS.Mapping.OfficeIntegration.PowerPointInfo"/>
  </ds:schemaRefs>
</ds:datastoreItem>
</file>

<file path=customXml/itemProps65.xml><?xml version="1.0" encoding="utf-8"?>
<ds:datastoreItem xmlns:ds="http://schemas.openxmlformats.org/officeDocument/2006/customXml" ds:itemID="{F1129076-5021-4781-B4C2-5E24B3CBB640}">
  <ds:schemaRefs>
    <ds:schemaRef ds:uri="ESRI.ArcGIS.Mapping.OfficeIntegration.PowerPointInfo"/>
  </ds:schemaRefs>
</ds:datastoreItem>
</file>

<file path=customXml/itemProps650.xml><?xml version="1.0" encoding="utf-8"?>
<ds:datastoreItem xmlns:ds="http://schemas.openxmlformats.org/officeDocument/2006/customXml" ds:itemID="{DE585479-DC51-41BD-A97F-1DAE47F0B3E8}">
  <ds:schemaRefs>
    <ds:schemaRef ds:uri="ESRI.ArcGIS.Mapping.OfficeIntegration.PowerPointInfo"/>
  </ds:schemaRefs>
</ds:datastoreItem>
</file>

<file path=customXml/itemProps651.xml><?xml version="1.0" encoding="utf-8"?>
<ds:datastoreItem xmlns:ds="http://schemas.openxmlformats.org/officeDocument/2006/customXml" ds:itemID="{265148B1-F68C-4881-BC0B-5751EF1DA199}">
  <ds:schemaRefs>
    <ds:schemaRef ds:uri="ESRI.ArcGIS.Mapping.OfficeIntegration.PowerPointInfo"/>
  </ds:schemaRefs>
</ds:datastoreItem>
</file>

<file path=customXml/itemProps652.xml><?xml version="1.0" encoding="utf-8"?>
<ds:datastoreItem xmlns:ds="http://schemas.openxmlformats.org/officeDocument/2006/customXml" ds:itemID="{8C47E238-4AD3-43FC-9249-215E5CC0C6A2}">
  <ds:schemaRefs>
    <ds:schemaRef ds:uri="ESRI.ArcGIS.Mapping.OfficeIntegration.PowerPointInfo"/>
  </ds:schemaRefs>
</ds:datastoreItem>
</file>

<file path=customXml/itemProps653.xml><?xml version="1.0" encoding="utf-8"?>
<ds:datastoreItem xmlns:ds="http://schemas.openxmlformats.org/officeDocument/2006/customXml" ds:itemID="{068F0DF2-56DA-4FCE-A6C6-BA8420819D36}">
  <ds:schemaRefs>
    <ds:schemaRef ds:uri="ESRI.ArcGIS.Mapping.OfficeIntegration.PowerPointInfo"/>
  </ds:schemaRefs>
</ds:datastoreItem>
</file>

<file path=customXml/itemProps654.xml><?xml version="1.0" encoding="utf-8"?>
<ds:datastoreItem xmlns:ds="http://schemas.openxmlformats.org/officeDocument/2006/customXml" ds:itemID="{5F3F08BE-E76F-49D0-8E50-4E708425D525}">
  <ds:schemaRefs>
    <ds:schemaRef ds:uri="ESRI.ArcGIS.Mapping.OfficeIntegration.PowerPointInfo"/>
  </ds:schemaRefs>
</ds:datastoreItem>
</file>

<file path=customXml/itemProps655.xml><?xml version="1.0" encoding="utf-8"?>
<ds:datastoreItem xmlns:ds="http://schemas.openxmlformats.org/officeDocument/2006/customXml" ds:itemID="{8345EDB7-DE78-41D9-9CD8-489181080C2E}">
  <ds:schemaRefs>
    <ds:schemaRef ds:uri="ESRI.ArcGIS.Mapping.OfficeIntegration.PowerPointInfo"/>
  </ds:schemaRefs>
</ds:datastoreItem>
</file>

<file path=customXml/itemProps656.xml><?xml version="1.0" encoding="utf-8"?>
<ds:datastoreItem xmlns:ds="http://schemas.openxmlformats.org/officeDocument/2006/customXml" ds:itemID="{6A4CF61E-625B-4EEE-9148-868FCF312160}">
  <ds:schemaRefs>
    <ds:schemaRef ds:uri="ESRI.ArcGIS.Mapping.OfficeIntegration.PowerPointInfo"/>
  </ds:schemaRefs>
</ds:datastoreItem>
</file>

<file path=customXml/itemProps657.xml><?xml version="1.0" encoding="utf-8"?>
<ds:datastoreItem xmlns:ds="http://schemas.openxmlformats.org/officeDocument/2006/customXml" ds:itemID="{1C0689C4-7250-4B34-BDED-73F26E97F1CC}">
  <ds:schemaRefs>
    <ds:schemaRef ds:uri="ESRI.ArcGIS.Mapping.OfficeIntegration.PowerPointInfo"/>
  </ds:schemaRefs>
</ds:datastoreItem>
</file>

<file path=customXml/itemProps658.xml><?xml version="1.0" encoding="utf-8"?>
<ds:datastoreItem xmlns:ds="http://schemas.openxmlformats.org/officeDocument/2006/customXml" ds:itemID="{A852415A-859D-4245-803C-0E0ECE51DB07}">
  <ds:schemaRefs>
    <ds:schemaRef ds:uri="ESRI.ArcGIS.Mapping.OfficeIntegration.PowerPointInfo"/>
  </ds:schemaRefs>
</ds:datastoreItem>
</file>

<file path=customXml/itemProps659.xml><?xml version="1.0" encoding="utf-8"?>
<ds:datastoreItem xmlns:ds="http://schemas.openxmlformats.org/officeDocument/2006/customXml" ds:itemID="{8574DD9D-C9C7-49D0-B208-47860F675018}">
  <ds:schemaRefs>
    <ds:schemaRef ds:uri="ESRI.ArcGIS.Mapping.OfficeIntegration.PowerPointInfo"/>
  </ds:schemaRefs>
</ds:datastoreItem>
</file>

<file path=customXml/itemProps66.xml><?xml version="1.0" encoding="utf-8"?>
<ds:datastoreItem xmlns:ds="http://schemas.openxmlformats.org/officeDocument/2006/customXml" ds:itemID="{47C0E1E9-4A2B-4E8A-B28F-17CB12FE28DB}">
  <ds:schemaRefs>
    <ds:schemaRef ds:uri="ESRI.ArcGIS.Mapping.OfficeIntegration.PowerPointInfo"/>
  </ds:schemaRefs>
</ds:datastoreItem>
</file>

<file path=customXml/itemProps660.xml><?xml version="1.0" encoding="utf-8"?>
<ds:datastoreItem xmlns:ds="http://schemas.openxmlformats.org/officeDocument/2006/customXml" ds:itemID="{0CBEF581-FF00-46FB-8E0F-AE3CAC228FCA}">
  <ds:schemaRefs>
    <ds:schemaRef ds:uri="ESRI.ArcGIS.Mapping.OfficeIntegration.PowerPointInfo"/>
  </ds:schemaRefs>
</ds:datastoreItem>
</file>

<file path=customXml/itemProps661.xml><?xml version="1.0" encoding="utf-8"?>
<ds:datastoreItem xmlns:ds="http://schemas.openxmlformats.org/officeDocument/2006/customXml" ds:itemID="{FF2A4327-EAE0-408D-BC11-03C8B8F64A31}">
  <ds:schemaRefs>
    <ds:schemaRef ds:uri="ESRI.ArcGIS.Mapping.OfficeIntegration.PowerPointInfo"/>
  </ds:schemaRefs>
</ds:datastoreItem>
</file>

<file path=customXml/itemProps662.xml><?xml version="1.0" encoding="utf-8"?>
<ds:datastoreItem xmlns:ds="http://schemas.openxmlformats.org/officeDocument/2006/customXml" ds:itemID="{9DF3D4F9-6655-4466-8963-5A784F3CB3D1}">
  <ds:schemaRefs>
    <ds:schemaRef ds:uri="ESRI.ArcGIS.Mapping.OfficeIntegration.PowerPointInfo"/>
  </ds:schemaRefs>
</ds:datastoreItem>
</file>

<file path=customXml/itemProps663.xml><?xml version="1.0" encoding="utf-8"?>
<ds:datastoreItem xmlns:ds="http://schemas.openxmlformats.org/officeDocument/2006/customXml" ds:itemID="{4997BE38-4529-487C-AF90-E66515231EEE}">
  <ds:schemaRefs>
    <ds:schemaRef ds:uri="ESRI.ArcGIS.Mapping.OfficeIntegration.PowerPointInfo"/>
  </ds:schemaRefs>
</ds:datastoreItem>
</file>

<file path=customXml/itemProps664.xml><?xml version="1.0" encoding="utf-8"?>
<ds:datastoreItem xmlns:ds="http://schemas.openxmlformats.org/officeDocument/2006/customXml" ds:itemID="{5537717C-EC75-40F4-8404-7D3BA073B7E3}">
  <ds:schemaRefs>
    <ds:schemaRef ds:uri="ESRI.ArcGIS.Mapping.OfficeIntegration.PowerPointInfo"/>
  </ds:schemaRefs>
</ds:datastoreItem>
</file>

<file path=customXml/itemProps665.xml><?xml version="1.0" encoding="utf-8"?>
<ds:datastoreItem xmlns:ds="http://schemas.openxmlformats.org/officeDocument/2006/customXml" ds:itemID="{73545282-0D96-44C9-BC66-31BD9BD03F17}">
  <ds:schemaRefs>
    <ds:schemaRef ds:uri="ESRI.ArcGIS.Mapping.OfficeIntegration.PowerPointInfo"/>
  </ds:schemaRefs>
</ds:datastoreItem>
</file>

<file path=customXml/itemProps666.xml><?xml version="1.0" encoding="utf-8"?>
<ds:datastoreItem xmlns:ds="http://schemas.openxmlformats.org/officeDocument/2006/customXml" ds:itemID="{648CEA79-8E31-44B0-83C1-014017ED8EF3}">
  <ds:schemaRefs>
    <ds:schemaRef ds:uri="ESRI.ArcGIS.Mapping.OfficeIntegration.PowerPointInfo"/>
  </ds:schemaRefs>
</ds:datastoreItem>
</file>

<file path=customXml/itemProps667.xml><?xml version="1.0" encoding="utf-8"?>
<ds:datastoreItem xmlns:ds="http://schemas.openxmlformats.org/officeDocument/2006/customXml" ds:itemID="{A48D504E-6707-4186-A2DC-38D28A42ECE0}">
  <ds:schemaRefs>
    <ds:schemaRef ds:uri="ESRI.ArcGIS.Mapping.OfficeIntegration.PowerPointInfo"/>
  </ds:schemaRefs>
</ds:datastoreItem>
</file>

<file path=customXml/itemProps668.xml><?xml version="1.0" encoding="utf-8"?>
<ds:datastoreItem xmlns:ds="http://schemas.openxmlformats.org/officeDocument/2006/customXml" ds:itemID="{CD1E8398-875C-460A-8769-A075D5604C18}">
  <ds:schemaRefs>
    <ds:schemaRef ds:uri="ESRI.ArcGIS.Mapping.OfficeIntegration.PowerPointInfo"/>
  </ds:schemaRefs>
</ds:datastoreItem>
</file>

<file path=customXml/itemProps669.xml><?xml version="1.0" encoding="utf-8"?>
<ds:datastoreItem xmlns:ds="http://schemas.openxmlformats.org/officeDocument/2006/customXml" ds:itemID="{3A3AE7D7-D1D6-4595-895F-CCD85126596C}">
  <ds:schemaRefs>
    <ds:schemaRef ds:uri="ESRI.ArcGIS.Mapping.OfficeIntegration.PowerPointInfo"/>
  </ds:schemaRefs>
</ds:datastoreItem>
</file>

<file path=customXml/itemProps67.xml><?xml version="1.0" encoding="utf-8"?>
<ds:datastoreItem xmlns:ds="http://schemas.openxmlformats.org/officeDocument/2006/customXml" ds:itemID="{954AE0A4-BC0D-4FEC-93B2-ADB9E9102C9C}">
  <ds:schemaRefs>
    <ds:schemaRef ds:uri="ESRI.ArcGIS.Mapping.OfficeIntegration.PowerPointInfo"/>
  </ds:schemaRefs>
</ds:datastoreItem>
</file>

<file path=customXml/itemProps670.xml><?xml version="1.0" encoding="utf-8"?>
<ds:datastoreItem xmlns:ds="http://schemas.openxmlformats.org/officeDocument/2006/customXml" ds:itemID="{986449B4-D3E7-40DB-BDC2-7E80EAEB9C49}">
  <ds:schemaRefs>
    <ds:schemaRef ds:uri="ESRI.ArcGIS.Mapping.OfficeIntegration.PowerPointInfo"/>
  </ds:schemaRefs>
</ds:datastoreItem>
</file>

<file path=customXml/itemProps671.xml><?xml version="1.0" encoding="utf-8"?>
<ds:datastoreItem xmlns:ds="http://schemas.openxmlformats.org/officeDocument/2006/customXml" ds:itemID="{CD8280D6-D2DC-4AC1-99D7-44F5E78CAFB5}">
  <ds:schemaRefs>
    <ds:schemaRef ds:uri="ESRI.ArcGIS.Mapping.OfficeIntegration.PowerPointInfo"/>
  </ds:schemaRefs>
</ds:datastoreItem>
</file>

<file path=customXml/itemProps672.xml><?xml version="1.0" encoding="utf-8"?>
<ds:datastoreItem xmlns:ds="http://schemas.openxmlformats.org/officeDocument/2006/customXml" ds:itemID="{0230AD5B-F640-4256-9EB3-D8D303BB7319}">
  <ds:schemaRefs>
    <ds:schemaRef ds:uri="ESRI.ArcGIS.Mapping.OfficeIntegration.PowerPointInfo"/>
  </ds:schemaRefs>
</ds:datastoreItem>
</file>

<file path=customXml/itemProps673.xml><?xml version="1.0" encoding="utf-8"?>
<ds:datastoreItem xmlns:ds="http://schemas.openxmlformats.org/officeDocument/2006/customXml" ds:itemID="{89E71F14-EBEA-4C41-8C8A-12CA2D6ED3C2}">
  <ds:schemaRefs>
    <ds:schemaRef ds:uri="ESRI.ArcGIS.Mapping.OfficeIntegration.PowerPointInfo"/>
  </ds:schemaRefs>
</ds:datastoreItem>
</file>

<file path=customXml/itemProps674.xml><?xml version="1.0" encoding="utf-8"?>
<ds:datastoreItem xmlns:ds="http://schemas.openxmlformats.org/officeDocument/2006/customXml" ds:itemID="{378D44B3-0E64-49FF-9F20-5981E66CC61C}">
  <ds:schemaRefs>
    <ds:schemaRef ds:uri="ESRI.ArcGIS.Mapping.OfficeIntegration.PowerPointInfo"/>
  </ds:schemaRefs>
</ds:datastoreItem>
</file>

<file path=customXml/itemProps675.xml><?xml version="1.0" encoding="utf-8"?>
<ds:datastoreItem xmlns:ds="http://schemas.openxmlformats.org/officeDocument/2006/customXml" ds:itemID="{0A2FDB46-1ECC-49A0-965B-DDF4B735B911}">
  <ds:schemaRefs>
    <ds:schemaRef ds:uri="ESRI.ArcGIS.Mapping.OfficeIntegration.PowerPointInfo"/>
  </ds:schemaRefs>
</ds:datastoreItem>
</file>

<file path=customXml/itemProps676.xml><?xml version="1.0" encoding="utf-8"?>
<ds:datastoreItem xmlns:ds="http://schemas.openxmlformats.org/officeDocument/2006/customXml" ds:itemID="{BCA92FE5-7852-4029-B404-ECE702081800}">
  <ds:schemaRefs>
    <ds:schemaRef ds:uri="ESRI.ArcGIS.Mapping.OfficeIntegration.PowerPointInfo"/>
  </ds:schemaRefs>
</ds:datastoreItem>
</file>

<file path=customXml/itemProps677.xml><?xml version="1.0" encoding="utf-8"?>
<ds:datastoreItem xmlns:ds="http://schemas.openxmlformats.org/officeDocument/2006/customXml" ds:itemID="{ACF915A3-71D4-4F0F-89A2-9D36FBF43788}">
  <ds:schemaRefs>
    <ds:schemaRef ds:uri="ESRI.ArcGIS.Mapping.OfficeIntegration.PowerPointInfo"/>
  </ds:schemaRefs>
</ds:datastoreItem>
</file>

<file path=customXml/itemProps678.xml><?xml version="1.0" encoding="utf-8"?>
<ds:datastoreItem xmlns:ds="http://schemas.openxmlformats.org/officeDocument/2006/customXml" ds:itemID="{4D18C6BD-93BA-4ABF-BA0B-35365AE72311}">
  <ds:schemaRefs>
    <ds:schemaRef ds:uri="ESRI.ArcGIS.Mapping.OfficeIntegration.PowerPointInfo"/>
  </ds:schemaRefs>
</ds:datastoreItem>
</file>

<file path=customXml/itemProps679.xml><?xml version="1.0" encoding="utf-8"?>
<ds:datastoreItem xmlns:ds="http://schemas.openxmlformats.org/officeDocument/2006/customXml" ds:itemID="{A499B3AD-A84B-4178-AE37-3D46C6721AB9}">
  <ds:schemaRefs>
    <ds:schemaRef ds:uri="ESRI.ArcGIS.Mapping.OfficeIntegration.PowerPointInfo"/>
  </ds:schemaRefs>
</ds:datastoreItem>
</file>

<file path=customXml/itemProps68.xml><?xml version="1.0" encoding="utf-8"?>
<ds:datastoreItem xmlns:ds="http://schemas.openxmlformats.org/officeDocument/2006/customXml" ds:itemID="{34224E87-26CC-4B1E-9485-7EE50B1BF818}">
  <ds:schemaRefs>
    <ds:schemaRef ds:uri="ESRI.ArcGIS.Mapping.OfficeIntegration.PowerPointInfo"/>
  </ds:schemaRefs>
</ds:datastoreItem>
</file>

<file path=customXml/itemProps680.xml><?xml version="1.0" encoding="utf-8"?>
<ds:datastoreItem xmlns:ds="http://schemas.openxmlformats.org/officeDocument/2006/customXml" ds:itemID="{C728C3FF-DB14-4C29-9256-1305A316B871}">
  <ds:schemaRefs>
    <ds:schemaRef ds:uri="ESRI.ArcGIS.Mapping.OfficeIntegration.PowerPointInfo"/>
  </ds:schemaRefs>
</ds:datastoreItem>
</file>

<file path=customXml/itemProps681.xml><?xml version="1.0" encoding="utf-8"?>
<ds:datastoreItem xmlns:ds="http://schemas.openxmlformats.org/officeDocument/2006/customXml" ds:itemID="{EC8B4277-6764-4D7B-90AD-FE678CE80EF2}">
  <ds:schemaRefs>
    <ds:schemaRef ds:uri="ESRI.ArcGIS.Mapping.OfficeIntegration.PowerPointInfo"/>
  </ds:schemaRefs>
</ds:datastoreItem>
</file>

<file path=customXml/itemProps682.xml><?xml version="1.0" encoding="utf-8"?>
<ds:datastoreItem xmlns:ds="http://schemas.openxmlformats.org/officeDocument/2006/customXml" ds:itemID="{C0A57929-B6BF-47DA-B6D6-387BD83F145E}">
  <ds:schemaRefs>
    <ds:schemaRef ds:uri="ESRI.ArcGIS.Mapping.OfficeIntegration.PowerPointInfo"/>
  </ds:schemaRefs>
</ds:datastoreItem>
</file>

<file path=customXml/itemProps683.xml><?xml version="1.0" encoding="utf-8"?>
<ds:datastoreItem xmlns:ds="http://schemas.openxmlformats.org/officeDocument/2006/customXml" ds:itemID="{3E813D7E-9EC3-457D-8D95-5103F3D061B4}">
  <ds:schemaRefs>
    <ds:schemaRef ds:uri="ESRI.ArcGIS.Mapping.OfficeIntegration.PowerPointInfo"/>
  </ds:schemaRefs>
</ds:datastoreItem>
</file>

<file path=customXml/itemProps684.xml><?xml version="1.0" encoding="utf-8"?>
<ds:datastoreItem xmlns:ds="http://schemas.openxmlformats.org/officeDocument/2006/customXml" ds:itemID="{F49932FC-9F5A-464A-817B-9107D594B187}">
  <ds:schemaRefs>
    <ds:schemaRef ds:uri="ESRI.ArcGIS.Mapping.OfficeIntegration.PowerPointInfo"/>
  </ds:schemaRefs>
</ds:datastoreItem>
</file>

<file path=customXml/itemProps685.xml><?xml version="1.0" encoding="utf-8"?>
<ds:datastoreItem xmlns:ds="http://schemas.openxmlformats.org/officeDocument/2006/customXml" ds:itemID="{3AE30D13-471E-4310-8490-72A92184B011}">
  <ds:schemaRefs>
    <ds:schemaRef ds:uri="ESRI.ArcGIS.Mapping.OfficeIntegration.PowerPointInfo"/>
  </ds:schemaRefs>
</ds:datastoreItem>
</file>

<file path=customXml/itemProps686.xml><?xml version="1.0" encoding="utf-8"?>
<ds:datastoreItem xmlns:ds="http://schemas.openxmlformats.org/officeDocument/2006/customXml" ds:itemID="{E565CE3E-A410-42CA-90AD-7CE8BCBB6899}">
  <ds:schemaRefs>
    <ds:schemaRef ds:uri="ESRI.ArcGIS.Mapping.OfficeIntegration.PowerPointInfo"/>
  </ds:schemaRefs>
</ds:datastoreItem>
</file>

<file path=customXml/itemProps687.xml><?xml version="1.0" encoding="utf-8"?>
<ds:datastoreItem xmlns:ds="http://schemas.openxmlformats.org/officeDocument/2006/customXml" ds:itemID="{5B923A18-E684-4EB0-82FF-8F7D0CC25A10}">
  <ds:schemaRefs>
    <ds:schemaRef ds:uri="ESRI.ArcGIS.Mapping.OfficeIntegration.PowerPointInfo"/>
  </ds:schemaRefs>
</ds:datastoreItem>
</file>

<file path=customXml/itemProps688.xml><?xml version="1.0" encoding="utf-8"?>
<ds:datastoreItem xmlns:ds="http://schemas.openxmlformats.org/officeDocument/2006/customXml" ds:itemID="{1A3B55D1-FB79-4A28-97BD-2A2BB03838C3}">
  <ds:schemaRefs>
    <ds:schemaRef ds:uri="ESRI.ArcGIS.Mapping.OfficeIntegration.PowerPointInfo"/>
  </ds:schemaRefs>
</ds:datastoreItem>
</file>

<file path=customXml/itemProps689.xml><?xml version="1.0" encoding="utf-8"?>
<ds:datastoreItem xmlns:ds="http://schemas.openxmlformats.org/officeDocument/2006/customXml" ds:itemID="{7C6CA2EB-0159-43CB-9E83-B27CD784396F}">
  <ds:schemaRefs>
    <ds:schemaRef ds:uri="ESRI.ArcGIS.Mapping.OfficeIntegration.PowerPointInfo"/>
  </ds:schemaRefs>
</ds:datastoreItem>
</file>

<file path=customXml/itemProps69.xml><?xml version="1.0" encoding="utf-8"?>
<ds:datastoreItem xmlns:ds="http://schemas.openxmlformats.org/officeDocument/2006/customXml" ds:itemID="{F99CB185-C4DA-4CDD-98B3-F9BCADF6BA0A}">
  <ds:schemaRefs>
    <ds:schemaRef ds:uri="ESRI.ArcGIS.Mapping.OfficeIntegration.PowerPointInfo"/>
  </ds:schemaRefs>
</ds:datastoreItem>
</file>

<file path=customXml/itemProps690.xml><?xml version="1.0" encoding="utf-8"?>
<ds:datastoreItem xmlns:ds="http://schemas.openxmlformats.org/officeDocument/2006/customXml" ds:itemID="{76A95D95-F4B9-43DB-A9BA-D0DF50D05F3D}">
  <ds:schemaRefs>
    <ds:schemaRef ds:uri="ESRI.ArcGIS.Mapping.OfficeIntegration.PowerPointInfo"/>
  </ds:schemaRefs>
</ds:datastoreItem>
</file>

<file path=customXml/itemProps691.xml><?xml version="1.0" encoding="utf-8"?>
<ds:datastoreItem xmlns:ds="http://schemas.openxmlformats.org/officeDocument/2006/customXml" ds:itemID="{C50557B5-56E0-4E5D-8951-1CDF9B85565A}">
  <ds:schemaRefs>
    <ds:schemaRef ds:uri="ESRI.ArcGIS.Mapping.OfficeIntegration.PowerPointInfo"/>
  </ds:schemaRefs>
</ds:datastoreItem>
</file>

<file path=customXml/itemProps692.xml><?xml version="1.0" encoding="utf-8"?>
<ds:datastoreItem xmlns:ds="http://schemas.openxmlformats.org/officeDocument/2006/customXml" ds:itemID="{4CDB2072-9774-4BA4-810C-EBF849C567F9}">
  <ds:schemaRefs>
    <ds:schemaRef ds:uri="ESRI.ArcGIS.Mapping.OfficeIntegration.PowerPointInfo"/>
  </ds:schemaRefs>
</ds:datastoreItem>
</file>

<file path=customXml/itemProps693.xml><?xml version="1.0" encoding="utf-8"?>
<ds:datastoreItem xmlns:ds="http://schemas.openxmlformats.org/officeDocument/2006/customXml" ds:itemID="{B61CE04C-F7D3-402E-BB82-0933093400E5}">
  <ds:schemaRefs>
    <ds:schemaRef ds:uri="ESRI.ArcGIS.Mapping.OfficeIntegration.PowerPointInfo"/>
  </ds:schemaRefs>
</ds:datastoreItem>
</file>

<file path=customXml/itemProps694.xml><?xml version="1.0" encoding="utf-8"?>
<ds:datastoreItem xmlns:ds="http://schemas.openxmlformats.org/officeDocument/2006/customXml" ds:itemID="{FDEC3784-5851-4D42-A10C-7B05D01210F2}">
  <ds:schemaRefs>
    <ds:schemaRef ds:uri="ESRI.ArcGIS.Mapping.OfficeIntegration.PowerPointInfo"/>
  </ds:schemaRefs>
</ds:datastoreItem>
</file>

<file path=customXml/itemProps695.xml><?xml version="1.0" encoding="utf-8"?>
<ds:datastoreItem xmlns:ds="http://schemas.openxmlformats.org/officeDocument/2006/customXml" ds:itemID="{728A39C3-9373-4EF5-9589-21A877787507}">
  <ds:schemaRefs>
    <ds:schemaRef ds:uri="ESRI.ArcGIS.Mapping.OfficeIntegration.PowerPointInfo"/>
  </ds:schemaRefs>
</ds:datastoreItem>
</file>

<file path=customXml/itemProps696.xml><?xml version="1.0" encoding="utf-8"?>
<ds:datastoreItem xmlns:ds="http://schemas.openxmlformats.org/officeDocument/2006/customXml" ds:itemID="{E3A00971-EEBE-4A6F-91DB-29F4B3DE67CD}">
  <ds:schemaRefs>
    <ds:schemaRef ds:uri="ESRI.ArcGIS.Mapping.OfficeIntegration.PowerPointInfo"/>
  </ds:schemaRefs>
</ds:datastoreItem>
</file>

<file path=customXml/itemProps697.xml><?xml version="1.0" encoding="utf-8"?>
<ds:datastoreItem xmlns:ds="http://schemas.openxmlformats.org/officeDocument/2006/customXml" ds:itemID="{1443DC15-E784-4106-A1C2-2FDE74B74E9A}">
  <ds:schemaRefs>
    <ds:schemaRef ds:uri="ESRI.ArcGIS.Mapping.OfficeIntegration.PowerPointInfo"/>
  </ds:schemaRefs>
</ds:datastoreItem>
</file>

<file path=customXml/itemProps698.xml><?xml version="1.0" encoding="utf-8"?>
<ds:datastoreItem xmlns:ds="http://schemas.openxmlformats.org/officeDocument/2006/customXml" ds:itemID="{1406E5BA-8C8F-455B-A1DA-534D454DC077}">
  <ds:schemaRefs>
    <ds:schemaRef ds:uri="ESRI.ArcGIS.Mapping.OfficeIntegration.PowerPointInfo"/>
  </ds:schemaRefs>
</ds:datastoreItem>
</file>

<file path=customXml/itemProps699.xml><?xml version="1.0" encoding="utf-8"?>
<ds:datastoreItem xmlns:ds="http://schemas.openxmlformats.org/officeDocument/2006/customXml" ds:itemID="{BDAEF797-08AD-4111-A462-700F7CA43651}">
  <ds:schemaRefs>
    <ds:schemaRef ds:uri="ESRI.ArcGIS.Mapping.OfficeIntegration.PowerPointInfo"/>
  </ds:schemaRefs>
</ds:datastoreItem>
</file>

<file path=customXml/itemProps7.xml><?xml version="1.0" encoding="utf-8"?>
<ds:datastoreItem xmlns:ds="http://schemas.openxmlformats.org/officeDocument/2006/customXml" ds:itemID="{025DCC40-B2FD-47FE-9DBC-3E80C78ECED9}">
  <ds:schemaRefs>
    <ds:schemaRef ds:uri="ESRI.ArcGIS.Mapping.OfficeIntegration.PowerPointInfo"/>
  </ds:schemaRefs>
</ds:datastoreItem>
</file>

<file path=customXml/itemProps70.xml><?xml version="1.0" encoding="utf-8"?>
<ds:datastoreItem xmlns:ds="http://schemas.openxmlformats.org/officeDocument/2006/customXml" ds:itemID="{15C0BFFF-4A5C-4B67-A18B-5C9C5BA7D897}">
  <ds:schemaRefs>
    <ds:schemaRef ds:uri="ESRI.ArcGIS.Mapping.OfficeIntegration.PowerPointInfo"/>
  </ds:schemaRefs>
</ds:datastoreItem>
</file>

<file path=customXml/itemProps700.xml><?xml version="1.0" encoding="utf-8"?>
<ds:datastoreItem xmlns:ds="http://schemas.openxmlformats.org/officeDocument/2006/customXml" ds:itemID="{6346364F-3247-4D45-A868-88AA592BAE6F}">
  <ds:schemaRefs>
    <ds:schemaRef ds:uri="ESRI.ArcGIS.Mapping.OfficeIntegration.PowerPointInfo"/>
  </ds:schemaRefs>
</ds:datastoreItem>
</file>

<file path=customXml/itemProps701.xml><?xml version="1.0" encoding="utf-8"?>
<ds:datastoreItem xmlns:ds="http://schemas.openxmlformats.org/officeDocument/2006/customXml" ds:itemID="{5DA43D54-964A-49E8-BF82-086F57945A56}">
  <ds:schemaRefs>
    <ds:schemaRef ds:uri="ESRI.ArcGIS.Mapping.OfficeIntegration.PowerPointInfo"/>
  </ds:schemaRefs>
</ds:datastoreItem>
</file>

<file path=customXml/itemProps702.xml><?xml version="1.0" encoding="utf-8"?>
<ds:datastoreItem xmlns:ds="http://schemas.openxmlformats.org/officeDocument/2006/customXml" ds:itemID="{4D0F8A6E-DBB5-465B-9521-CB13A2F4CB78}">
  <ds:schemaRefs>
    <ds:schemaRef ds:uri="ESRI.ArcGIS.Mapping.OfficeIntegration.PowerPointInfo"/>
  </ds:schemaRefs>
</ds:datastoreItem>
</file>

<file path=customXml/itemProps703.xml><?xml version="1.0" encoding="utf-8"?>
<ds:datastoreItem xmlns:ds="http://schemas.openxmlformats.org/officeDocument/2006/customXml" ds:itemID="{1BB356D5-A578-41D8-A5A6-BB0A140CC3EE}">
  <ds:schemaRefs>
    <ds:schemaRef ds:uri="ESRI.ArcGIS.Mapping.OfficeIntegration.PowerPointInfo"/>
  </ds:schemaRefs>
</ds:datastoreItem>
</file>

<file path=customXml/itemProps704.xml><?xml version="1.0" encoding="utf-8"?>
<ds:datastoreItem xmlns:ds="http://schemas.openxmlformats.org/officeDocument/2006/customXml" ds:itemID="{D947F4C7-51F4-4CDC-932E-A7F619B1FA01}">
  <ds:schemaRefs>
    <ds:schemaRef ds:uri="ESRI.ArcGIS.Mapping.OfficeIntegration.PowerPointInfo"/>
  </ds:schemaRefs>
</ds:datastoreItem>
</file>

<file path=customXml/itemProps705.xml><?xml version="1.0" encoding="utf-8"?>
<ds:datastoreItem xmlns:ds="http://schemas.openxmlformats.org/officeDocument/2006/customXml" ds:itemID="{B2B90F15-A1D8-43ED-A793-7B513B36F27F}">
  <ds:schemaRefs>
    <ds:schemaRef ds:uri="ESRI.ArcGIS.Mapping.OfficeIntegration.PowerPointInfo"/>
  </ds:schemaRefs>
</ds:datastoreItem>
</file>

<file path=customXml/itemProps706.xml><?xml version="1.0" encoding="utf-8"?>
<ds:datastoreItem xmlns:ds="http://schemas.openxmlformats.org/officeDocument/2006/customXml" ds:itemID="{0E214624-CAA9-41EB-8333-5847DA60A19B}">
  <ds:schemaRefs>
    <ds:schemaRef ds:uri="ESRI.ArcGIS.Mapping.OfficeIntegration.PowerPointInfo"/>
  </ds:schemaRefs>
</ds:datastoreItem>
</file>

<file path=customXml/itemProps707.xml><?xml version="1.0" encoding="utf-8"?>
<ds:datastoreItem xmlns:ds="http://schemas.openxmlformats.org/officeDocument/2006/customXml" ds:itemID="{44E8E9CC-BAF5-41E3-92FD-CB0C4A9BD662}">
  <ds:schemaRefs>
    <ds:schemaRef ds:uri="ESRI.ArcGIS.Mapping.OfficeIntegration.PowerPointInfo"/>
  </ds:schemaRefs>
</ds:datastoreItem>
</file>

<file path=customXml/itemProps708.xml><?xml version="1.0" encoding="utf-8"?>
<ds:datastoreItem xmlns:ds="http://schemas.openxmlformats.org/officeDocument/2006/customXml" ds:itemID="{CFFA379D-209C-4D3D-B255-A18EFE58ADA9}">
  <ds:schemaRefs>
    <ds:schemaRef ds:uri="ESRI.ArcGIS.Mapping.OfficeIntegration.PowerPointInfo"/>
  </ds:schemaRefs>
</ds:datastoreItem>
</file>

<file path=customXml/itemProps709.xml><?xml version="1.0" encoding="utf-8"?>
<ds:datastoreItem xmlns:ds="http://schemas.openxmlformats.org/officeDocument/2006/customXml" ds:itemID="{83D14DF5-0AC7-4882-B818-732F112C00D9}">
  <ds:schemaRefs>
    <ds:schemaRef ds:uri="ESRI.ArcGIS.Mapping.OfficeIntegration.PowerPointInfo"/>
  </ds:schemaRefs>
</ds:datastoreItem>
</file>

<file path=customXml/itemProps71.xml><?xml version="1.0" encoding="utf-8"?>
<ds:datastoreItem xmlns:ds="http://schemas.openxmlformats.org/officeDocument/2006/customXml" ds:itemID="{563C59BE-7C6C-4E2F-9C80-3E60B9687BEC}">
  <ds:schemaRefs>
    <ds:schemaRef ds:uri="ESRI.ArcGIS.Mapping.OfficeIntegration.PowerPointInfo"/>
  </ds:schemaRefs>
</ds:datastoreItem>
</file>

<file path=customXml/itemProps710.xml><?xml version="1.0" encoding="utf-8"?>
<ds:datastoreItem xmlns:ds="http://schemas.openxmlformats.org/officeDocument/2006/customXml" ds:itemID="{00774C62-AFA0-4A78-B4AA-A98841235CC7}">
  <ds:schemaRefs>
    <ds:schemaRef ds:uri="ESRI.ArcGIS.Mapping.OfficeIntegration.PowerPointInfo"/>
  </ds:schemaRefs>
</ds:datastoreItem>
</file>

<file path=customXml/itemProps711.xml><?xml version="1.0" encoding="utf-8"?>
<ds:datastoreItem xmlns:ds="http://schemas.openxmlformats.org/officeDocument/2006/customXml" ds:itemID="{5EB5E38A-5610-4F07-AA0B-7C5C30CD4DCE}">
  <ds:schemaRefs>
    <ds:schemaRef ds:uri="ESRI.ArcGIS.Mapping.OfficeIntegration.PowerPointInfo"/>
  </ds:schemaRefs>
</ds:datastoreItem>
</file>

<file path=customXml/itemProps712.xml><?xml version="1.0" encoding="utf-8"?>
<ds:datastoreItem xmlns:ds="http://schemas.openxmlformats.org/officeDocument/2006/customXml" ds:itemID="{DDD55316-8361-4E97-B74C-BF5F2C1B98E8}">
  <ds:schemaRefs>
    <ds:schemaRef ds:uri="ESRI.ArcGIS.Mapping.OfficeIntegration.PowerPointInfo"/>
  </ds:schemaRefs>
</ds:datastoreItem>
</file>

<file path=customXml/itemProps713.xml><?xml version="1.0" encoding="utf-8"?>
<ds:datastoreItem xmlns:ds="http://schemas.openxmlformats.org/officeDocument/2006/customXml" ds:itemID="{658455DC-F697-4B50-B02B-7F837A7A1BC3}">
  <ds:schemaRefs>
    <ds:schemaRef ds:uri="ESRI.ArcGIS.Mapping.OfficeIntegration.PowerPointInfo"/>
  </ds:schemaRefs>
</ds:datastoreItem>
</file>

<file path=customXml/itemProps714.xml><?xml version="1.0" encoding="utf-8"?>
<ds:datastoreItem xmlns:ds="http://schemas.openxmlformats.org/officeDocument/2006/customXml" ds:itemID="{3FB89E68-1F36-4B05-A6C0-E2299DC251E3}">
  <ds:schemaRefs>
    <ds:schemaRef ds:uri="ESRI.ArcGIS.Mapping.OfficeIntegration.PowerPointInfo"/>
  </ds:schemaRefs>
</ds:datastoreItem>
</file>

<file path=customXml/itemProps715.xml><?xml version="1.0" encoding="utf-8"?>
<ds:datastoreItem xmlns:ds="http://schemas.openxmlformats.org/officeDocument/2006/customXml" ds:itemID="{CBCA9EA0-2F9A-453A-840D-FC55355010A5}">
  <ds:schemaRefs>
    <ds:schemaRef ds:uri="ESRI.ArcGIS.Mapping.OfficeIntegration.PowerPointInfo"/>
  </ds:schemaRefs>
</ds:datastoreItem>
</file>

<file path=customXml/itemProps716.xml><?xml version="1.0" encoding="utf-8"?>
<ds:datastoreItem xmlns:ds="http://schemas.openxmlformats.org/officeDocument/2006/customXml" ds:itemID="{4CAF5960-5A08-4E3D-AC30-FEBB8EB3E1CB}">
  <ds:schemaRefs>
    <ds:schemaRef ds:uri="ESRI.ArcGIS.Mapping.OfficeIntegration.PowerPointInfo"/>
  </ds:schemaRefs>
</ds:datastoreItem>
</file>

<file path=customXml/itemProps717.xml><?xml version="1.0" encoding="utf-8"?>
<ds:datastoreItem xmlns:ds="http://schemas.openxmlformats.org/officeDocument/2006/customXml" ds:itemID="{DC4458C5-9DB2-4FC0-A521-B356F7C07A43}">
  <ds:schemaRefs>
    <ds:schemaRef ds:uri="ESRI.ArcGIS.Mapping.OfficeIntegration.PowerPointInfo"/>
  </ds:schemaRefs>
</ds:datastoreItem>
</file>

<file path=customXml/itemProps718.xml><?xml version="1.0" encoding="utf-8"?>
<ds:datastoreItem xmlns:ds="http://schemas.openxmlformats.org/officeDocument/2006/customXml" ds:itemID="{EC390CAF-2E41-42F4-A53C-9DE1734946A1}">
  <ds:schemaRefs>
    <ds:schemaRef ds:uri="ESRI.ArcGIS.Mapping.OfficeIntegration.PowerPointInfo"/>
  </ds:schemaRefs>
</ds:datastoreItem>
</file>

<file path=customXml/itemProps719.xml><?xml version="1.0" encoding="utf-8"?>
<ds:datastoreItem xmlns:ds="http://schemas.openxmlformats.org/officeDocument/2006/customXml" ds:itemID="{EB935385-06FA-4E87-A272-06E6D39326BD}">
  <ds:schemaRefs>
    <ds:schemaRef ds:uri="ESRI.ArcGIS.Mapping.OfficeIntegration.PowerPointInfo"/>
  </ds:schemaRefs>
</ds:datastoreItem>
</file>

<file path=customXml/itemProps72.xml><?xml version="1.0" encoding="utf-8"?>
<ds:datastoreItem xmlns:ds="http://schemas.openxmlformats.org/officeDocument/2006/customXml" ds:itemID="{8C306A03-C90E-42E2-A22D-73558B038609}">
  <ds:schemaRefs>
    <ds:schemaRef ds:uri="ESRI.ArcGIS.Mapping.OfficeIntegration.PowerPointInfo"/>
  </ds:schemaRefs>
</ds:datastoreItem>
</file>

<file path=customXml/itemProps720.xml><?xml version="1.0" encoding="utf-8"?>
<ds:datastoreItem xmlns:ds="http://schemas.openxmlformats.org/officeDocument/2006/customXml" ds:itemID="{B69D6FA7-F0F1-46AE-84B1-8EF0FAF58CC8}">
  <ds:schemaRefs>
    <ds:schemaRef ds:uri="ESRI.ArcGIS.Mapping.OfficeIntegration.PowerPointInfo"/>
  </ds:schemaRefs>
</ds:datastoreItem>
</file>

<file path=customXml/itemProps721.xml><?xml version="1.0" encoding="utf-8"?>
<ds:datastoreItem xmlns:ds="http://schemas.openxmlformats.org/officeDocument/2006/customXml" ds:itemID="{994FC174-436A-4ECB-B9BD-896F612D22F4}">
  <ds:schemaRefs>
    <ds:schemaRef ds:uri="ESRI.ArcGIS.Mapping.OfficeIntegration.PowerPointInfo"/>
  </ds:schemaRefs>
</ds:datastoreItem>
</file>

<file path=customXml/itemProps722.xml><?xml version="1.0" encoding="utf-8"?>
<ds:datastoreItem xmlns:ds="http://schemas.openxmlformats.org/officeDocument/2006/customXml" ds:itemID="{E7566926-4EA5-4521-9771-DFA3F9C03BB8}">
  <ds:schemaRefs>
    <ds:schemaRef ds:uri="ESRI.ArcGIS.Mapping.OfficeIntegration.PowerPointInfo"/>
  </ds:schemaRefs>
</ds:datastoreItem>
</file>

<file path=customXml/itemProps723.xml><?xml version="1.0" encoding="utf-8"?>
<ds:datastoreItem xmlns:ds="http://schemas.openxmlformats.org/officeDocument/2006/customXml" ds:itemID="{BB00F97C-078A-4101-8056-4A9394A9B268}">
  <ds:schemaRefs>
    <ds:schemaRef ds:uri="ESRI.ArcGIS.Mapping.OfficeIntegration.PowerPointInfo"/>
  </ds:schemaRefs>
</ds:datastoreItem>
</file>

<file path=customXml/itemProps724.xml><?xml version="1.0" encoding="utf-8"?>
<ds:datastoreItem xmlns:ds="http://schemas.openxmlformats.org/officeDocument/2006/customXml" ds:itemID="{65B2D0FE-9641-47F5-9D5C-0E7223DCB776}">
  <ds:schemaRefs>
    <ds:schemaRef ds:uri="ESRI.ArcGIS.Mapping.OfficeIntegration.PowerPointInfo"/>
  </ds:schemaRefs>
</ds:datastoreItem>
</file>

<file path=customXml/itemProps725.xml><?xml version="1.0" encoding="utf-8"?>
<ds:datastoreItem xmlns:ds="http://schemas.openxmlformats.org/officeDocument/2006/customXml" ds:itemID="{6F92EB2C-B4AB-465E-ADF7-E5134307C0D9}">
  <ds:schemaRefs>
    <ds:schemaRef ds:uri="ESRI.ArcGIS.Mapping.OfficeIntegration.PowerPointInfo"/>
  </ds:schemaRefs>
</ds:datastoreItem>
</file>

<file path=customXml/itemProps726.xml><?xml version="1.0" encoding="utf-8"?>
<ds:datastoreItem xmlns:ds="http://schemas.openxmlformats.org/officeDocument/2006/customXml" ds:itemID="{2652F6A6-8008-4FC1-B517-CE2C712718BA}">
  <ds:schemaRefs>
    <ds:schemaRef ds:uri="ESRI.ArcGIS.Mapping.OfficeIntegration.PowerPointInfo"/>
  </ds:schemaRefs>
</ds:datastoreItem>
</file>

<file path=customXml/itemProps727.xml><?xml version="1.0" encoding="utf-8"?>
<ds:datastoreItem xmlns:ds="http://schemas.openxmlformats.org/officeDocument/2006/customXml" ds:itemID="{2ECF1856-E54E-4AF9-B94B-98D0148B8226}">
  <ds:schemaRefs>
    <ds:schemaRef ds:uri="ESRI.ArcGIS.Mapping.OfficeIntegration.PowerPointInfo"/>
  </ds:schemaRefs>
</ds:datastoreItem>
</file>

<file path=customXml/itemProps728.xml><?xml version="1.0" encoding="utf-8"?>
<ds:datastoreItem xmlns:ds="http://schemas.openxmlformats.org/officeDocument/2006/customXml" ds:itemID="{93C6D631-5F89-4126-85CE-2A5634A6F79D}">
  <ds:schemaRefs>
    <ds:schemaRef ds:uri="ESRI.ArcGIS.Mapping.OfficeIntegration.PowerPointInfo"/>
  </ds:schemaRefs>
</ds:datastoreItem>
</file>

<file path=customXml/itemProps729.xml><?xml version="1.0" encoding="utf-8"?>
<ds:datastoreItem xmlns:ds="http://schemas.openxmlformats.org/officeDocument/2006/customXml" ds:itemID="{C0CF0FD4-B3D2-4412-95C6-E5DBF61497FC}">
  <ds:schemaRefs>
    <ds:schemaRef ds:uri="ESRI.ArcGIS.Mapping.OfficeIntegration.PowerPointInfo"/>
  </ds:schemaRefs>
</ds:datastoreItem>
</file>

<file path=customXml/itemProps73.xml><?xml version="1.0" encoding="utf-8"?>
<ds:datastoreItem xmlns:ds="http://schemas.openxmlformats.org/officeDocument/2006/customXml" ds:itemID="{40E7B423-3951-4321-8776-0E4B7F8E0623}">
  <ds:schemaRefs>
    <ds:schemaRef ds:uri="ESRI.ArcGIS.Mapping.OfficeIntegration.PowerPointInfo"/>
  </ds:schemaRefs>
</ds:datastoreItem>
</file>

<file path=customXml/itemProps730.xml><?xml version="1.0" encoding="utf-8"?>
<ds:datastoreItem xmlns:ds="http://schemas.openxmlformats.org/officeDocument/2006/customXml" ds:itemID="{B4F87880-D347-4247-ADD5-74AFFFE58DD3}">
  <ds:schemaRefs>
    <ds:schemaRef ds:uri="ESRI.ArcGIS.Mapping.OfficeIntegration.PowerPointInfo"/>
  </ds:schemaRefs>
</ds:datastoreItem>
</file>

<file path=customXml/itemProps731.xml><?xml version="1.0" encoding="utf-8"?>
<ds:datastoreItem xmlns:ds="http://schemas.openxmlformats.org/officeDocument/2006/customXml" ds:itemID="{C2D9DF85-6D32-43B9-9E49-606794FC7F1E}">
  <ds:schemaRefs>
    <ds:schemaRef ds:uri="ESRI.ArcGIS.Mapping.OfficeIntegration.PowerPointInfo"/>
  </ds:schemaRefs>
</ds:datastoreItem>
</file>

<file path=customXml/itemProps732.xml><?xml version="1.0" encoding="utf-8"?>
<ds:datastoreItem xmlns:ds="http://schemas.openxmlformats.org/officeDocument/2006/customXml" ds:itemID="{DC27B349-F884-4E52-9160-06BF957CECE1}">
  <ds:schemaRefs>
    <ds:schemaRef ds:uri="ESRI.ArcGIS.Mapping.OfficeIntegration.PowerPointInfo"/>
  </ds:schemaRefs>
</ds:datastoreItem>
</file>

<file path=customXml/itemProps733.xml><?xml version="1.0" encoding="utf-8"?>
<ds:datastoreItem xmlns:ds="http://schemas.openxmlformats.org/officeDocument/2006/customXml" ds:itemID="{86C51002-4595-4097-8C56-A155F913C05D}">
  <ds:schemaRefs>
    <ds:schemaRef ds:uri="ESRI.ArcGIS.Mapping.OfficeIntegration.PowerPointInfo"/>
  </ds:schemaRefs>
</ds:datastoreItem>
</file>

<file path=customXml/itemProps734.xml><?xml version="1.0" encoding="utf-8"?>
<ds:datastoreItem xmlns:ds="http://schemas.openxmlformats.org/officeDocument/2006/customXml" ds:itemID="{3E945D02-9102-40B6-8520-F8B6C6F2136D}">
  <ds:schemaRefs>
    <ds:schemaRef ds:uri="ESRI.ArcGIS.Mapping.OfficeIntegration.PowerPointInfo"/>
  </ds:schemaRefs>
</ds:datastoreItem>
</file>

<file path=customXml/itemProps735.xml><?xml version="1.0" encoding="utf-8"?>
<ds:datastoreItem xmlns:ds="http://schemas.openxmlformats.org/officeDocument/2006/customXml" ds:itemID="{8A6B49F5-F994-4E1D-8388-C5558F7AAFAB}">
  <ds:schemaRefs>
    <ds:schemaRef ds:uri="ESRI.ArcGIS.Mapping.OfficeIntegration.PowerPointInfo"/>
  </ds:schemaRefs>
</ds:datastoreItem>
</file>

<file path=customXml/itemProps736.xml><?xml version="1.0" encoding="utf-8"?>
<ds:datastoreItem xmlns:ds="http://schemas.openxmlformats.org/officeDocument/2006/customXml" ds:itemID="{2A786241-C8CC-4ED1-9C70-E31898411C3E}">
  <ds:schemaRefs>
    <ds:schemaRef ds:uri="ESRI.ArcGIS.Mapping.OfficeIntegration.PowerPointInfo"/>
  </ds:schemaRefs>
</ds:datastoreItem>
</file>

<file path=customXml/itemProps737.xml><?xml version="1.0" encoding="utf-8"?>
<ds:datastoreItem xmlns:ds="http://schemas.openxmlformats.org/officeDocument/2006/customXml" ds:itemID="{C9352437-A7EF-404E-AFBA-D795F510FA7B}">
  <ds:schemaRefs>
    <ds:schemaRef ds:uri="ESRI.ArcGIS.Mapping.OfficeIntegration.PowerPointInfo"/>
  </ds:schemaRefs>
</ds:datastoreItem>
</file>

<file path=customXml/itemProps738.xml><?xml version="1.0" encoding="utf-8"?>
<ds:datastoreItem xmlns:ds="http://schemas.openxmlformats.org/officeDocument/2006/customXml" ds:itemID="{ED826BA7-8458-4CD2-B81D-B86D7C94D231}">
  <ds:schemaRefs>
    <ds:schemaRef ds:uri="ESRI.ArcGIS.Mapping.OfficeIntegration.PowerPointInfo"/>
  </ds:schemaRefs>
</ds:datastoreItem>
</file>

<file path=customXml/itemProps739.xml><?xml version="1.0" encoding="utf-8"?>
<ds:datastoreItem xmlns:ds="http://schemas.openxmlformats.org/officeDocument/2006/customXml" ds:itemID="{C392BA72-5E68-4A2A-A7D8-B6D140865265}">
  <ds:schemaRefs>
    <ds:schemaRef ds:uri="ESRI.ArcGIS.Mapping.OfficeIntegration.PowerPointInfo"/>
  </ds:schemaRefs>
</ds:datastoreItem>
</file>

<file path=customXml/itemProps74.xml><?xml version="1.0" encoding="utf-8"?>
<ds:datastoreItem xmlns:ds="http://schemas.openxmlformats.org/officeDocument/2006/customXml" ds:itemID="{B99139BC-304D-4120-AD58-53537C269127}">
  <ds:schemaRefs>
    <ds:schemaRef ds:uri="ESRI.ArcGIS.Mapping.OfficeIntegration.PowerPointInfo"/>
  </ds:schemaRefs>
</ds:datastoreItem>
</file>

<file path=customXml/itemProps740.xml><?xml version="1.0" encoding="utf-8"?>
<ds:datastoreItem xmlns:ds="http://schemas.openxmlformats.org/officeDocument/2006/customXml" ds:itemID="{140F99C2-E14D-4797-BE0D-2087CF8A617F}">
  <ds:schemaRefs>
    <ds:schemaRef ds:uri="ESRI.ArcGIS.Mapping.OfficeIntegration.PowerPointInfo"/>
  </ds:schemaRefs>
</ds:datastoreItem>
</file>

<file path=customXml/itemProps741.xml><?xml version="1.0" encoding="utf-8"?>
<ds:datastoreItem xmlns:ds="http://schemas.openxmlformats.org/officeDocument/2006/customXml" ds:itemID="{11C7E81F-BC2D-45C7-8DCE-6F33E11D43EF}">
  <ds:schemaRefs>
    <ds:schemaRef ds:uri="ESRI.ArcGIS.Mapping.OfficeIntegration.PowerPointInfo"/>
  </ds:schemaRefs>
</ds:datastoreItem>
</file>

<file path=customXml/itemProps742.xml><?xml version="1.0" encoding="utf-8"?>
<ds:datastoreItem xmlns:ds="http://schemas.openxmlformats.org/officeDocument/2006/customXml" ds:itemID="{4E754E2D-3ABE-4C4B-AC91-63601F5783A0}">
  <ds:schemaRefs>
    <ds:schemaRef ds:uri="ESRI.ArcGIS.Mapping.OfficeIntegration.PowerPointInfo"/>
  </ds:schemaRefs>
</ds:datastoreItem>
</file>

<file path=customXml/itemProps743.xml><?xml version="1.0" encoding="utf-8"?>
<ds:datastoreItem xmlns:ds="http://schemas.openxmlformats.org/officeDocument/2006/customXml" ds:itemID="{8DFAED2C-DDF9-4283-AA88-6D450F64DDE1}">
  <ds:schemaRefs>
    <ds:schemaRef ds:uri="ESRI.ArcGIS.Mapping.OfficeIntegration.PowerPointInfo"/>
  </ds:schemaRefs>
</ds:datastoreItem>
</file>

<file path=customXml/itemProps744.xml><?xml version="1.0" encoding="utf-8"?>
<ds:datastoreItem xmlns:ds="http://schemas.openxmlformats.org/officeDocument/2006/customXml" ds:itemID="{AD195B4B-7245-4912-9CF6-5B4D2814E51A}">
  <ds:schemaRefs>
    <ds:schemaRef ds:uri="ESRI.ArcGIS.Mapping.OfficeIntegration.PowerPointInfo"/>
  </ds:schemaRefs>
</ds:datastoreItem>
</file>

<file path=customXml/itemProps745.xml><?xml version="1.0" encoding="utf-8"?>
<ds:datastoreItem xmlns:ds="http://schemas.openxmlformats.org/officeDocument/2006/customXml" ds:itemID="{80551C5B-421C-40CB-A496-31B9B585B48D}">
  <ds:schemaRefs>
    <ds:schemaRef ds:uri="ESRI.ArcGIS.Mapping.OfficeIntegration.PowerPointInfo"/>
  </ds:schemaRefs>
</ds:datastoreItem>
</file>

<file path=customXml/itemProps746.xml><?xml version="1.0" encoding="utf-8"?>
<ds:datastoreItem xmlns:ds="http://schemas.openxmlformats.org/officeDocument/2006/customXml" ds:itemID="{F2963623-17CA-444C-ACA6-5241EDC2CD19}">
  <ds:schemaRefs>
    <ds:schemaRef ds:uri="ESRI.ArcGIS.Mapping.OfficeIntegration.PowerPointInfo"/>
  </ds:schemaRefs>
</ds:datastoreItem>
</file>

<file path=customXml/itemProps747.xml><?xml version="1.0" encoding="utf-8"?>
<ds:datastoreItem xmlns:ds="http://schemas.openxmlformats.org/officeDocument/2006/customXml" ds:itemID="{BBEFB154-27E3-4CD7-8CB7-E8CBB2D43517}">
  <ds:schemaRefs>
    <ds:schemaRef ds:uri="ESRI.ArcGIS.Mapping.OfficeIntegration.PowerPointInfo"/>
  </ds:schemaRefs>
</ds:datastoreItem>
</file>

<file path=customXml/itemProps748.xml><?xml version="1.0" encoding="utf-8"?>
<ds:datastoreItem xmlns:ds="http://schemas.openxmlformats.org/officeDocument/2006/customXml" ds:itemID="{FE656816-B176-44BD-82F2-CB8960E4B7DD}">
  <ds:schemaRefs>
    <ds:schemaRef ds:uri="ESRI.ArcGIS.Mapping.OfficeIntegration.PowerPointInfo"/>
  </ds:schemaRefs>
</ds:datastoreItem>
</file>

<file path=customXml/itemProps749.xml><?xml version="1.0" encoding="utf-8"?>
<ds:datastoreItem xmlns:ds="http://schemas.openxmlformats.org/officeDocument/2006/customXml" ds:itemID="{FAC6873F-0FC0-4BAE-904B-994F1FD6A736}">
  <ds:schemaRefs>
    <ds:schemaRef ds:uri="ESRI.ArcGIS.Mapping.OfficeIntegration.PowerPointInfo"/>
  </ds:schemaRefs>
</ds:datastoreItem>
</file>

<file path=customXml/itemProps75.xml><?xml version="1.0" encoding="utf-8"?>
<ds:datastoreItem xmlns:ds="http://schemas.openxmlformats.org/officeDocument/2006/customXml" ds:itemID="{43BA329E-ABEC-4748-ABFB-56188EEAE4C9}">
  <ds:schemaRefs>
    <ds:schemaRef ds:uri="ESRI.ArcGIS.Mapping.OfficeIntegration.PowerPointInfo"/>
  </ds:schemaRefs>
</ds:datastoreItem>
</file>

<file path=customXml/itemProps750.xml><?xml version="1.0" encoding="utf-8"?>
<ds:datastoreItem xmlns:ds="http://schemas.openxmlformats.org/officeDocument/2006/customXml" ds:itemID="{62946547-D632-4614-8F9B-CA8D80238F5E}">
  <ds:schemaRefs>
    <ds:schemaRef ds:uri="ESRI.ArcGIS.Mapping.OfficeIntegration.PowerPointInfo"/>
  </ds:schemaRefs>
</ds:datastoreItem>
</file>

<file path=customXml/itemProps751.xml><?xml version="1.0" encoding="utf-8"?>
<ds:datastoreItem xmlns:ds="http://schemas.openxmlformats.org/officeDocument/2006/customXml" ds:itemID="{429F818D-E191-45F7-99EF-46EC3906AAD9}">
  <ds:schemaRefs>
    <ds:schemaRef ds:uri="ESRI.ArcGIS.Mapping.OfficeIntegration.PowerPointInfo"/>
  </ds:schemaRefs>
</ds:datastoreItem>
</file>

<file path=customXml/itemProps752.xml><?xml version="1.0" encoding="utf-8"?>
<ds:datastoreItem xmlns:ds="http://schemas.openxmlformats.org/officeDocument/2006/customXml" ds:itemID="{674EF821-A60E-490B-99D8-F98F159F84A8}">
  <ds:schemaRefs>
    <ds:schemaRef ds:uri="ESRI.ArcGIS.Mapping.OfficeIntegration.PowerPointInfo"/>
  </ds:schemaRefs>
</ds:datastoreItem>
</file>

<file path=customXml/itemProps753.xml><?xml version="1.0" encoding="utf-8"?>
<ds:datastoreItem xmlns:ds="http://schemas.openxmlformats.org/officeDocument/2006/customXml" ds:itemID="{CE1B71B2-DF0D-4B0C-84EC-5CB62260AF31}">
  <ds:schemaRefs>
    <ds:schemaRef ds:uri="ESRI.ArcGIS.Mapping.OfficeIntegration.PowerPointInfo"/>
  </ds:schemaRefs>
</ds:datastoreItem>
</file>

<file path=customXml/itemProps754.xml><?xml version="1.0" encoding="utf-8"?>
<ds:datastoreItem xmlns:ds="http://schemas.openxmlformats.org/officeDocument/2006/customXml" ds:itemID="{26895FB8-D437-4A52-A649-EEB9D0D8A7F3}">
  <ds:schemaRefs>
    <ds:schemaRef ds:uri="ESRI.ArcGIS.Mapping.OfficeIntegration.PowerPointInfo"/>
  </ds:schemaRefs>
</ds:datastoreItem>
</file>

<file path=customXml/itemProps755.xml><?xml version="1.0" encoding="utf-8"?>
<ds:datastoreItem xmlns:ds="http://schemas.openxmlformats.org/officeDocument/2006/customXml" ds:itemID="{AB4A78AB-9A52-4C84-B694-E27D938CB02E}">
  <ds:schemaRefs>
    <ds:schemaRef ds:uri="ESRI.ArcGIS.Mapping.OfficeIntegration.PowerPointInfo"/>
  </ds:schemaRefs>
</ds:datastoreItem>
</file>

<file path=customXml/itemProps756.xml><?xml version="1.0" encoding="utf-8"?>
<ds:datastoreItem xmlns:ds="http://schemas.openxmlformats.org/officeDocument/2006/customXml" ds:itemID="{B144F499-5707-4659-93EF-C46FC03481B6}">
  <ds:schemaRefs>
    <ds:schemaRef ds:uri="ESRI.ArcGIS.Mapping.OfficeIntegration.PowerPointInfo"/>
  </ds:schemaRefs>
</ds:datastoreItem>
</file>

<file path=customXml/itemProps757.xml><?xml version="1.0" encoding="utf-8"?>
<ds:datastoreItem xmlns:ds="http://schemas.openxmlformats.org/officeDocument/2006/customXml" ds:itemID="{9C4B0B23-1518-4957-BDA1-1590E24CA0A3}">
  <ds:schemaRefs>
    <ds:schemaRef ds:uri="ESRI.ArcGIS.Mapping.OfficeIntegration.PowerPointInfo"/>
  </ds:schemaRefs>
</ds:datastoreItem>
</file>

<file path=customXml/itemProps758.xml><?xml version="1.0" encoding="utf-8"?>
<ds:datastoreItem xmlns:ds="http://schemas.openxmlformats.org/officeDocument/2006/customXml" ds:itemID="{A30ED2AD-61F5-4DD5-947E-91A8E43FC5D9}">
  <ds:schemaRefs>
    <ds:schemaRef ds:uri="ESRI.ArcGIS.Mapping.OfficeIntegration.PowerPointInfo"/>
  </ds:schemaRefs>
</ds:datastoreItem>
</file>

<file path=customXml/itemProps759.xml><?xml version="1.0" encoding="utf-8"?>
<ds:datastoreItem xmlns:ds="http://schemas.openxmlformats.org/officeDocument/2006/customXml" ds:itemID="{6C3DDB0D-A7D1-466F-A5C0-6DDBF4188C6A}">
  <ds:schemaRefs>
    <ds:schemaRef ds:uri="ESRI.ArcGIS.Mapping.OfficeIntegration.PowerPointInfo"/>
  </ds:schemaRefs>
</ds:datastoreItem>
</file>

<file path=customXml/itemProps76.xml><?xml version="1.0" encoding="utf-8"?>
<ds:datastoreItem xmlns:ds="http://schemas.openxmlformats.org/officeDocument/2006/customXml" ds:itemID="{F67AD670-D5D6-47B7-BA65-4404B2A66815}">
  <ds:schemaRefs>
    <ds:schemaRef ds:uri="ESRI.ArcGIS.Mapping.OfficeIntegration.PowerPointInfo"/>
  </ds:schemaRefs>
</ds:datastoreItem>
</file>

<file path=customXml/itemProps760.xml><?xml version="1.0" encoding="utf-8"?>
<ds:datastoreItem xmlns:ds="http://schemas.openxmlformats.org/officeDocument/2006/customXml" ds:itemID="{E9331D78-D10C-4AAC-9E56-FDA994D6CC9C}">
  <ds:schemaRefs>
    <ds:schemaRef ds:uri="ESRI.ArcGIS.Mapping.OfficeIntegration.PowerPointInfo"/>
  </ds:schemaRefs>
</ds:datastoreItem>
</file>

<file path=customXml/itemProps761.xml><?xml version="1.0" encoding="utf-8"?>
<ds:datastoreItem xmlns:ds="http://schemas.openxmlformats.org/officeDocument/2006/customXml" ds:itemID="{2D6ADFAB-BBE1-4160-9BCC-1B86D45891A6}">
  <ds:schemaRefs>
    <ds:schemaRef ds:uri="ESRI.ArcGIS.Mapping.OfficeIntegration.PowerPointInfo"/>
  </ds:schemaRefs>
</ds:datastoreItem>
</file>

<file path=customXml/itemProps762.xml><?xml version="1.0" encoding="utf-8"?>
<ds:datastoreItem xmlns:ds="http://schemas.openxmlformats.org/officeDocument/2006/customXml" ds:itemID="{9C1F8220-2269-4259-900D-FE0E76EC5695}">
  <ds:schemaRefs>
    <ds:schemaRef ds:uri="ESRI.ArcGIS.Mapping.OfficeIntegration.PowerPointInfo"/>
  </ds:schemaRefs>
</ds:datastoreItem>
</file>

<file path=customXml/itemProps763.xml><?xml version="1.0" encoding="utf-8"?>
<ds:datastoreItem xmlns:ds="http://schemas.openxmlformats.org/officeDocument/2006/customXml" ds:itemID="{0401ABD8-6B3B-45EA-B30E-BDDFB996127C}">
  <ds:schemaRefs>
    <ds:schemaRef ds:uri="ESRI.ArcGIS.Mapping.OfficeIntegration.PowerPointInfo"/>
  </ds:schemaRefs>
</ds:datastoreItem>
</file>

<file path=customXml/itemProps764.xml><?xml version="1.0" encoding="utf-8"?>
<ds:datastoreItem xmlns:ds="http://schemas.openxmlformats.org/officeDocument/2006/customXml" ds:itemID="{DCC07DE0-3616-4B0D-9A56-D70EC83441BF}">
  <ds:schemaRefs>
    <ds:schemaRef ds:uri="ESRI.ArcGIS.Mapping.OfficeIntegration.PowerPointInfo"/>
  </ds:schemaRefs>
</ds:datastoreItem>
</file>

<file path=customXml/itemProps765.xml><?xml version="1.0" encoding="utf-8"?>
<ds:datastoreItem xmlns:ds="http://schemas.openxmlformats.org/officeDocument/2006/customXml" ds:itemID="{26596DD8-62B2-4478-9564-352FA9FA2623}">
  <ds:schemaRefs>
    <ds:schemaRef ds:uri="ESRI.ArcGIS.Mapping.OfficeIntegration.PowerPointInfo"/>
  </ds:schemaRefs>
</ds:datastoreItem>
</file>

<file path=customXml/itemProps766.xml><?xml version="1.0" encoding="utf-8"?>
<ds:datastoreItem xmlns:ds="http://schemas.openxmlformats.org/officeDocument/2006/customXml" ds:itemID="{2A0099A7-64C4-469F-9538-B08D2B3DEEA3}">
  <ds:schemaRefs>
    <ds:schemaRef ds:uri="ESRI.ArcGIS.Mapping.OfficeIntegration.PowerPointInfo"/>
  </ds:schemaRefs>
</ds:datastoreItem>
</file>

<file path=customXml/itemProps767.xml><?xml version="1.0" encoding="utf-8"?>
<ds:datastoreItem xmlns:ds="http://schemas.openxmlformats.org/officeDocument/2006/customXml" ds:itemID="{693A76D6-77E7-4F0D-81D3-3CAF3DD2C8CF}">
  <ds:schemaRefs>
    <ds:schemaRef ds:uri="ESRI.ArcGIS.Mapping.OfficeIntegration.PowerPointInfo"/>
  </ds:schemaRefs>
</ds:datastoreItem>
</file>

<file path=customXml/itemProps768.xml><?xml version="1.0" encoding="utf-8"?>
<ds:datastoreItem xmlns:ds="http://schemas.openxmlformats.org/officeDocument/2006/customXml" ds:itemID="{8907F6DC-21DF-4FF5-841E-B594EB54DC04}">
  <ds:schemaRefs>
    <ds:schemaRef ds:uri="ESRI.ArcGIS.Mapping.OfficeIntegration.PowerPointInfo"/>
  </ds:schemaRefs>
</ds:datastoreItem>
</file>

<file path=customXml/itemProps769.xml><?xml version="1.0" encoding="utf-8"?>
<ds:datastoreItem xmlns:ds="http://schemas.openxmlformats.org/officeDocument/2006/customXml" ds:itemID="{157624A6-5F8E-4B5A-85EF-860BE6EF38F2}">
  <ds:schemaRefs>
    <ds:schemaRef ds:uri="ESRI.ArcGIS.Mapping.OfficeIntegration.PowerPointInfo"/>
  </ds:schemaRefs>
</ds:datastoreItem>
</file>

<file path=customXml/itemProps77.xml><?xml version="1.0" encoding="utf-8"?>
<ds:datastoreItem xmlns:ds="http://schemas.openxmlformats.org/officeDocument/2006/customXml" ds:itemID="{29872F00-5535-46A5-A2B7-B9D8B0FE8659}">
  <ds:schemaRefs>
    <ds:schemaRef ds:uri="ESRI.ArcGIS.Mapping.OfficeIntegration.PowerPointInfo"/>
  </ds:schemaRefs>
</ds:datastoreItem>
</file>

<file path=customXml/itemProps770.xml><?xml version="1.0" encoding="utf-8"?>
<ds:datastoreItem xmlns:ds="http://schemas.openxmlformats.org/officeDocument/2006/customXml" ds:itemID="{9DFF4100-9F8F-4376-93E0-37F810C84430}">
  <ds:schemaRefs>
    <ds:schemaRef ds:uri="ESRI.ArcGIS.Mapping.OfficeIntegration.PowerPointInfo"/>
  </ds:schemaRefs>
</ds:datastoreItem>
</file>

<file path=customXml/itemProps771.xml><?xml version="1.0" encoding="utf-8"?>
<ds:datastoreItem xmlns:ds="http://schemas.openxmlformats.org/officeDocument/2006/customXml" ds:itemID="{6029E1EA-9CC5-4113-BDA1-DDF58583D102}">
  <ds:schemaRefs>
    <ds:schemaRef ds:uri="ESRI.ArcGIS.Mapping.OfficeIntegration.PowerPointInfo"/>
  </ds:schemaRefs>
</ds:datastoreItem>
</file>

<file path=customXml/itemProps772.xml><?xml version="1.0" encoding="utf-8"?>
<ds:datastoreItem xmlns:ds="http://schemas.openxmlformats.org/officeDocument/2006/customXml" ds:itemID="{B70B02EC-2542-4D02-AD69-606E0DABF294}">
  <ds:schemaRefs>
    <ds:schemaRef ds:uri="ESRI.ArcGIS.Mapping.OfficeIntegration.PowerPointInfo"/>
  </ds:schemaRefs>
</ds:datastoreItem>
</file>

<file path=customXml/itemProps773.xml><?xml version="1.0" encoding="utf-8"?>
<ds:datastoreItem xmlns:ds="http://schemas.openxmlformats.org/officeDocument/2006/customXml" ds:itemID="{3539C8C3-F4E5-44F2-863B-DC8E96EFC881}">
  <ds:schemaRefs>
    <ds:schemaRef ds:uri="ESRI.ArcGIS.Mapping.OfficeIntegration.PowerPointInfo"/>
  </ds:schemaRefs>
</ds:datastoreItem>
</file>

<file path=customXml/itemProps774.xml><?xml version="1.0" encoding="utf-8"?>
<ds:datastoreItem xmlns:ds="http://schemas.openxmlformats.org/officeDocument/2006/customXml" ds:itemID="{21117C27-901A-4223-82E4-7141A2F319AF}">
  <ds:schemaRefs>
    <ds:schemaRef ds:uri="ESRI.ArcGIS.Mapping.OfficeIntegration.PowerPointInfo"/>
  </ds:schemaRefs>
</ds:datastoreItem>
</file>

<file path=customXml/itemProps775.xml><?xml version="1.0" encoding="utf-8"?>
<ds:datastoreItem xmlns:ds="http://schemas.openxmlformats.org/officeDocument/2006/customXml" ds:itemID="{418380B3-4B31-4C0B-9D6B-474E982FA60E}">
  <ds:schemaRefs>
    <ds:schemaRef ds:uri="ESRI.ArcGIS.Mapping.OfficeIntegration.PowerPointInfo"/>
  </ds:schemaRefs>
</ds:datastoreItem>
</file>

<file path=customXml/itemProps776.xml><?xml version="1.0" encoding="utf-8"?>
<ds:datastoreItem xmlns:ds="http://schemas.openxmlformats.org/officeDocument/2006/customXml" ds:itemID="{CD5ACE91-CF47-439D-9693-100B3A55F748}">
  <ds:schemaRefs>
    <ds:schemaRef ds:uri="ESRI.ArcGIS.Mapping.OfficeIntegration.PowerPointInfo"/>
  </ds:schemaRefs>
</ds:datastoreItem>
</file>

<file path=customXml/itemProps777.xml><?xml version="1.0" encoding="utf-8"?>
<ds:datastoreItem xmlns:ds="http://schemas.openxmlformats.org/officeDocument/2006/customXml" ds:itemID="{322983DF-B175-4F51-A6BB-E0C1A360E1CE}">
  <ds:schemaRefs>
    <ds:schemaRef ds:uri="ESRI.ArcGIS.Mapping.OfficeIntegration.PowerPointInfo"/>
  </ds:schemaRefs>
</ds:datastoreItem>
</file>

<file path=customXml/itemProps778.xml><?xml version="1.0" encoding="utf-8"?>
<ds:datastoreItem xmlns:ds="http://schemas.openxmlformats.org/officeDocument/2006/customXml" ds:itemID="{D1DB6B01-A561-4966-B4A2-957EA9382BF7}">
  <ds:schemaRefs>
    <ds:schemaRef ds:uri="ESRI.ArcGIS.Mapping.OfficeIntegration.PowerPointInfo"/>
  </ds:schemaRefs>
</ds:datastoreItem>
</file>

<file path=customXml/itemProps779.xml><?xml version="1.0" encoding="utf-8"?>
<ds:datastoreItem xmlns:ds="http://schemas.openxmlformats.org/officeDocument/2006/customXml" ds:itemID="{3ED406DD-2650-4FE3-B8A1-66D20EB73049}">
  <ds:schemaRefs>
    <ds:schemaRef ds:uri="ESRI.ArcGIS.Mapping.OfficeIntegration.PowerPointInfo"/>
  </ds:schemaRefs>
</ds:datastoreItem>
</file>

<file path=customXml/itemProps78.xml><?xml version="1.0" encoding="utf-8"?>
<ds:datastoreItem xmlns:ds="http://schemas.openxmlformats.org/officeDocument/2006/customXml" ds:itemID="{CF945D9A-7AE0-41AF-ABF6-98AFA5A1CBA1}">
  <ds:schemaRefs>
    <ds:schemaRef ds:uri="ESRI.ArcGIS.Mapping.OfficeIntegration.PowerPointInfo"/>
  </ds:schemaRefs>
</ds:datastoreItem>
</file>

<file path=customXml/itemProps780.xml><?xml version="1.0" encoding="utf-8"?>
<ds:datastoreItem xmlns:ds="http://schemas.openxmlformats.org/officeDocument/2006/customXml" ds:itemID="{E04C175F-FCB5-4F28-A901-77DC4922B451}">
  <ds:schemaRefs>
    <ds:schemaRef ds:uri="ESRI.ArcGIS.Mapping.OfficeIntegration.PowerPointInfo"/>
  </ds:schemaRefs>
</ds:datastoreItem>
</file>

<file path=customXml/itemProps781.xml><?xml version="1.0" encoding="utf-8"?>
<ds:datastoreItem xmlns:ds="http://schemas.openxmlformats.org/officeDocument/2006/customXml" ds:itemID="{70F9CA54-1F93-43AA-B9DD-C8C0574831E7}">
  <ds:schemaRefs>
    <ds:schemaRef ds:uri="ESRI.ArcGIS.Mapping.OfficeIntegration.PowerPointInfo"/>
  </ds:schemaRefs>
</ds:datastoreItem>
</file>

<file path=customXml/itemProps782.xml><?xml version="1.0" encoding="utf-8"?>
<ds:datastoreItem xmlns:ds="http://schemas.openxmlformats.org/officeDocument/2006/customXml" ds:itemID="{2E0A2DF6-486A-4A57-A95A-E56F655D2661}">
  <ds:schemaRefs>
    <ds:schemaRef ds:uri="ESRI.ArcGIS.Mapping.OfficeIntegration.PowerPointInfo"/>
  </ds:schemaRefs>
</ds:datastoreItem>
</file>

<file path=customXml/itemProps783.xml><?xml version="1.0" encoding="utf-8"?>
<ds:datastoreItem xmlns:ds="http://schemas.openxmlformats.org/officeDocument/2006/customXml" ds:itemID="{20D39253-D4A9-4127-8814-5571BB4C5261}">
  <ds:schemaRefs>
    <ds:schemaRef ds:uri="ESRI.ArcGIS.Mapping.OfficeIntegration.PowerPointInfo"/>
  </ds:schemaRefs>
</ds:datastoreItem>
</file>

<file path=customXml/itemProps784.xml><?xml version="1.0" encoding="utf-8"?>
<ds:datastoreItem xmlns:ds="http://schemas.openxmlformats.org/officeDocument/2006/customXml" ds:itemID="{1F084174-0CE3-468E-824A-46C17FFFCFA2}">
  <ds:schemaRefs>
    <ds:schemaRef ds:uri="ESRI.ArcGIS.Mapping.OfficeIntegration.PowerPointInfo"/>
  </ds:schemaRefs>
</ds:datastoreItem>
</file>

<file path=customXml/itemProps785.xml><?xml version="1.0" encoding="utf-8"?>
<ds:datastoreItem xmlns:ds="http://schemas.openxmlformats.org/officeDocument/2006/customXml" ds:itemID="{A4433248-D891-4B06-BC22-3A37F5D2AF69}">
  <ds:schemaRefs>
    <ds:schemaRef ds:uri="ESRI.ArcGIS.Mapping.OfficeIntegration.PowerPointInfo"/>
  </ds:schemaRefs>
</ds:datastoreItem>
</file>

<file path=customXml/itemProps786.xml><?xml version="1.0" encoding="utf-8"?>
<ds:datastoreItem xmlns:ds="http://schemas.openxmlformats.org/officeDocument/2006/customXml" ds:itemID="{1D0789D4-B483-45A0-8029-805B88E78BDC}">
  <ds:schemaRefs>
    <ds:schemaRef ds:uri="ESRI.ArcGIS.Mapping.OfficeIntegration.PowerPointInfo"/>
  </ds:schemaRefs>
</ds:datastoreItem>
</file>

<file path=customXml/itemProps787.xml><?xml version="1.0" encoding="utf-8"?>
<ds:datastoreItem xmlns:ds="http://schemas.openxmlformats.org/officeDocument/2006/customXml" ds:itemID="{2A815501-7520-4ADA-AA6A-3882ABA51867}">
  <ds:schemaRefs>
    <ds:schemaRef ds:uri="ESRI.ArcGIS.Mapping.OfficeIntegration.PowerPointInfo"/>
  </ds:schemaRefs>
</ds:datastoreItem>
</file>

<file path=customXml/itemProps788.xml><?xml version="1.0" encoding="utf-8"?>
<ds:datastoreItem xmlns:ds="http://schemas.openxmlformats.org/officeDocument/2006/customXml" ds:itemID="{E5FDC83B-FE60-4694-93A5-4C642B56B8FF}">
  <ds:schemaRefs>
    <ds:schemaRef ds:uri="ESRI.ArcGIS.Mapping.OfficeIntegration.PowerPointInfo"/>
  </ds:schemaRefs>
</ds:datastoreItem>
</file>

<file path=customXml/itemProps789.xml><?xml version="1.0" encoding="utf-8"?>
<ds:datastoreItem xmlns:ds="http://schemas.openxmlformats.org/officeDocument/2006/customXml" ds:itemID="{B52BEE37-EFE4-4543-BE46-8D28F25A46FF}">
  <ds:schemaRefs>
    <ds:schemaRef ds:uri="ESRI.ArcGIS.Mapping.OfficeIntegration.PowerPointInfo"/>
  </ds:schemaRefs>
</ds:datastoreItem>
</file>

<file path=customXml/itemProps79.xml><?xml version="1.0" encoding="utf-8"?>
<ds:datastoreItem xmlns:ds="http://schemas.openxmlformats.org/officeDocument/2006/customXml" ds:itemID="{3BF47A89-B7F5-46D9-AA07-C4EAAF80FBE7}">
  <ds:schemaRefs>
    <ds:schemaRef ds:uri="ESRI.ArcGIS.Mapping.OfficeIntegration.PowerPointInfo"/>
  </ds:schemaRefs>
</ds:datastoreItem>
</file>

<file path=customXml/itemProps790.xml><?xml version="1.0" encoding="utf-8"?>
<ds:datastoreItem xmlns:ds="http://schemas.openxmlformats.org/officeDocument/2006/customXml" ds:itemID="{4F8C16E6-57CE-40B9-B80D-E40A530F099F}">
  <ds:schemaRefs>
    <ds:schemaRef ds:uri="ESRI.ArcGIS.Mapping.OfficeIntegration.PowerPointInfo"/>
  </ds:schemaRefs>
</ds:datastoreItem>
</file>

<file path=customXml/itemProps791.xml><?xml version="1.0" encoding="utf-8"?>
<ds:datastoreItem xmlns:ds="http://schemas.openxmlformats.org/officeDocument/2006/customXml" ds:itemID="{14978228-FC3D-4D6D-B965-5059D5267587}">
  <ds:schemaRefs>
    <ds:schemaRef ds:uri="ESRI.ArcGIS.Mapping.OfficeIntegration.PowerPointInfo"/>
  </ds:schemaRefs>
</ds:datastoreItem>
</file>

<file path=customXml/itemProps792.xml><?xml version="1.0" encoding="utf-8"?>
<ds:datastoreItem xmlns:ds="http://schemas.openxmlformats.org/officeDocument/2006/customXml" ds:itemID="{00CF4B90-707D-4A9E-8094-9C5F01C09E74}">
  <ds:schemaRefs>
    <ds:schemaRef ds:uri="ESRI.ArcGIS.Mapping.OfficeIntegration.PowerPointInfo"/>
  </ds:schemaRefs>
</ds:datastoreItem>
</file>

<file path=customXml/itemProps793.xml><?xml version="1.0" encoding="utf-8"?>
<ds:datastoreItem xmlns:ds="http://schemas.openxmlformats.org/officeDocument/2006/customXml" ds:itemID="{E93FB253-C00F-408D-ABFE-00E212A792AF}">
  <ds:schemaRefs>
    <ds:schemaRef ds:uri="ESRI.ArcGIS.Mapping.OfficeIntegration.PowerPointInfo"/>
  </ds:schemaRefs>
</ds:datastoreItem>
</file>

<file path=customXml/itemProps794.xml><?xml version="1.0" encoding="utf-8"?>
<ds:datastoreItem xmlns:ds="http://schemas.openxmlformats.org/officeDocument/2006/customXml" ds:itemID="{B1DD1161-BD6D-4438-8023-990CAB700420}">
  <ds:schemaRefs>
    <ds:schemaRef ds:uri="ESRI.ArcGIS.Mapping.OfficeIntegration.PowerPointInfo"/>
  </ds:schemaRefs>
</ds:datastoreItem>
</file>

<file path=customXml/itemProps795.xml><?xml version="1.0" encoding="utf-8"?>
<ds:datastoreItem xmlns:ds="http://schemas.openxmlformats.org/officeDocument/2006/customXml" ds:itemID="{DFD93249-E353-4AE1-B7B5-2745E9B1D369}">
  <ds:schemaRefs>
    <ds:schemaRef ds:uri="ESRI.ArcGIS.Mapping.OfficeIntegration.PowerPointInfo"/>
  </ds:schemaRefs>
</ds:datastoreItem>
</file>

<file path=customXml/itemProps796.xml><?xml version="1.0" encoding="utf-8"?>
<ds:datastoreItem xmlns:ds="http://schemas.openxmlformats.org/officeDocument/2006/customXml" ds:itemID="{B9800B90-90C8-4EBC-947B-8BF89A5071D1}">
  <ds:schemaRefs>
    <ds:schemaRef ds:uri="ESRI.ArcGIS.Mapping.OfficeIntegration.PowerPointInfo"/>
  </ds:schemaRefs>
</ds:datastoreItem>
</file>

<file path=customXml/itemProps797.xml><?xml version="1.0" encoding="utf-8"?>
<ds:datastoreItem xmlns:ds="http://schemas.openxmlformats.org/officeDocument/2006/customXml" ds:itemID="{32ECF598-6DF4-404B-A733-63AE8E08341D}">
  <ds:schemaRefs>
    <ds:schemaRef ds:uri="ESRI.ArcGIS.Mapping.OfficeIntegration.PowerPointInfo"/>
  </ds:schemaRefs>
</ds:datastoreItem>
</file>

<file path=customXml/itemProps798.xml><?xml version="1.0" encoding="utf-8"?>
<ds:datastoreItem xmlns:ds="http://schemas.openxmlformats.org/officeDocument/2006/customXml" ds:itemID="{C4CB08FE-ABB3-4D66-B1F0-2C7583663B99}">
  <ds:schemaRefs>
    <ds:schemaRef ds:uri="ESRI.ArcGIS.Mapping.OfficeIntegration.PowerPointInfo"/>
  </ds:schemaRefs>
</ds:datastoreItem>
</file>

<file path=customXml/itemProps799.xml><?xml version="1.0" encoding="utf-8"?>
<ds:datastoreItem xmlns:ds="http://schemas.openxmlformats.org/officeDocument/2006/customXml" ds:itemID="{BA5E4756-926E-4503-8A2A-D3BA016B1D2A}">
  <ds:schemaRefs>
    <ds:schemaRef ds:uri="ESRI.ArcGIS.Mapping.OfficeIntegration.PowerPointInfo"/>
  </ds:schemaRefs>
</ds:datastoreItem>
</file>

<file path=customXml/itemProps8.xml><?xml version="1.0" encoding="utf-8"?>
<ds:datastoreItem xmlns:ds="http://schemas.openxmlformats.org/officeDocument/2006/customXml" ds:itemID="{709D9768-4987-41F3-A163-B54F00C15245}">
  <ds:schemaRefs>
    <ds:schemaRef ds:uri="ESRI.ArcGIS.Mapping.OfficeIntegration.PowerPointInfo"/>
  </ds:schemaRefs>
</ds:datastoreItem>
</file>

<file path=customXml/itemProps80.xml><?xml version="1.0" encoding="utf-8"?>
<ds:datastoreItem xmlns:ds="http://schemas.openxmlformats.org/officeDocument/2006/customXml" ds:itemID="{6A58C99B-1EAB-46FB-81B3-FA0B07958D7D}">
  <ds:schemaRefs>
    <ds:schemaRef ds:uri="ESRI.ArcGIS.Mapping.OfficeIntegration.PowerPointInfo"/>
  </ds:schemaRefs>
</ds:datastoreItem>
</file>

<file path=customXml/itemProps800.xml><?xml version="1.0" encoding="utf-8"?>
<ds:datastoreItem xmlns:ds="http://schemas.openxmlformats.org/officeDocument/2006/customXml" ds:itemID="{41EC958A-B94E-48A2-B12B-A58DEC22957C}">
  <ds:schemaRefs>
    <ds:schemaRef ds:uri="ESRI.ArcGIS.Mapping.OfficeIntegration.PowerPointInfo"/>
  </ds:schemaRefs>
</ds:datastoreItem>
</file>

<file path=customXml/itemProps81.xml><?xml version="1.0" encoding="utf-8"?>
<ds:datastoreItem xmlns:ds="http://schemas.openxmlformats.org/officeDocument/2006/customXml" ds:itemID="{563197C0-CE19-489B-98E5-7E6F5418E2BB}">
  <ds:schemaRefs>
    <ds:schemaRef ds:uri="ESRI.ArcGIS.Mapping.OfficeIntegration.PowerPointInfo"/>
  </ds:schemaRefs>
</ds:datastoreItem>
</file>

<file path=customXml/itemProps82.xml><?xml version="1.0" encoding="utf-8"?>
<ds:datastoreItem xmlns:ds="http://schemas.openxmlformats.org/officeDocument/2006/customXml" ds:itemID="{1C976B82-C7B6-449F-BF7C-A6062824F2B6}">
  <ds:schemaRefs>
    <ds:schemaRef ds:uri="ESRI.ArcGIS.Mapping.OfficeIntegration.PowerPointInfo"/>
  </ds:schemaRefs>
</ds:datastoreItem>
</file>

<file path=customXml/itemProps83.xml><?xml version="1.0" encoding="utf-8"?>
<ds:datastoreItem xmlns:ds="http://schemas.openxmlformats.org/officeDocument/2006/customXml" ds:itemID="{E1924C0A-DE9C-4B5F-9E20-E5E8E3BF25E9}">
  <ds:schemaRefs>
    <ds:schemaRef ds:uri="ESRI.ArcGIS.Mapping.OfficeIntegration.PowerPointInfo"/>
  </ds:schemaRefs>
</ds:datastoreItem>
</file>

<file path=customXml/itemProps84.xml><?xml version="1.0" encoding="utf-8"?>
<ds:datastoreItem xmlns:ds="http://schemas.openxmlformats.org/officeDocument/2006/customXml" ds:itemID="{D39D1A8A-71D8-4071-AF13-094A32147A62}">
  <ds:schemaRefs>
    <ds:schemaRef ds:uri="ESRI.ArcGIS.Mapping.OfficeIntegration.PowerPointInfo"/>
  </ds:schemaRefs>
</ds:datastoreItem>
</file>

<file path=customXml/itemProps85.xml><?xml version="1.0" encoding="utf-8"?>
<ds:datastoreItem xmlns:ds="http://schemas.openxmlformats.org/officeDocument/2006/customXml" ds:itemID="{45C9AEC2-C169-479C-A194-00B3539543B1}">
  <ds:schemaRefs>
    <ds:schemaRef ds:uri="ESRI.ArcGIS.Mapping.OfficeIntegration.PowerPointInfo"/>
  </ds:schemaRefs>
</ds:datastoreItem>
</file>

<file path=customXml/itemProps86.xml><?xml version="1.0" encoding="utf-8"?>
<ds:datastoreItem xmlns:ds="http://schemas.openxmlformats.org/officeDocument/2006/customXml" ds:itemID="{AAFE1BD9-6D38-4D54-AE58-DB3622303937}">
  <ds:schemaRefs>
    <ds:schemaRef ds:uri="ESRI.ArcGIS.Mapping.OfficeIntegration.PowerPointInfo"/>
  </ds:schemaRefs>
</ds:datastoreItem>
</file>

<file path=customXml/itemProps87.xml><?xml version="1.0" encoding="utf-8"?>
<ds:datastoreItem xmlns:ds="http://schemas.openxmlformats.org/officeDocument/2006/customXml" ds:itemID="{952379E7-EE0D-4097-8865-55705A1E6B04}">
  <ds:schemaRefs>
    <ds:schemaRef ds:uri="ESRI.ArcGIS.Mapping.OfficeIntegration.PowerPointInfo"/>
  </ds:schemaRefs>
</ds:datastoreItem>
</file>

<file path=customXml/itemProps88.xml><?xml version="1.0" encoding="utf-8"?>
<ds:datastoreItem xmlns:ds="http://schemas.openxmlformats.org/officeDocument/2006/customXml" ds:itemID="{CCD573E3-345D-4E23-AADF-642D512DEB68}">
  <ds:schemaRefs>
    <ds:schemaRef ds:uri="ESRI.ArcGIS.Mapping.OfficeIntegration.PowerPointInfo"/>
  </ds:schemaRefs>
</ds:datastoreItem>
</file>

<file path=customXml/itemProps89.xml><?xml version="1.0" encoding="utf-8"?>
<ds:datastoreItem xmlns:ds="http://schemas.openxmlformats.org/officeDocument/2006/customXml" ds:itemID="{A0DD0C3A-95D7-4B5A-8177-E2AD6B734BE0}">
  <ds:schemaRefs>
    <ds:schemaRef ds:uri="ESRI.ArcGIS.Mapping.OfficeIntegration.PowerPointInfo"/>
  </ds:schemaRefs>
</ds:datastoreItem>
</file>

<file path=customXml/itemProps9.xml><?xml version="1.0" encoding="utf-8"?>
<ds:datastoreItem xmlns:ds="http://schemas.openxmlformats.org/officeDocument/2006/customXml" ds:itemID="{0EFE130E-C05A-4B4E-8E06-6B43ABD1AA18}">
  <ds:schemaRefs>
    <ds:schemaRef ds:uri="ESRI.ArcGIS.Mapping.OfficeIntegration.PowerPointInfo"/>
  </ds:schemaRefs>
</ds:datastoreItem>
</file>

<file path=customXml/itemProps90.xml><?xml version="1.0" encoding="utf-8"?>
<ds:datastoreItem xmlns:ds="http://schemas.openxmlformats.org/officeDocument/2006/customXml" ds:itemID="{E67E649D-8552-41D5-B21D-E67E4F9E846F}">
  <ds:schemaRefs>
    <ds:schemaRef ds:uri="ESRI.ArcGIS.Mapping.OfficeIntegration.PowerPointInfo"/>
  </ds:schemaRefs>
</ds:datastoreItem>
</file>

<file path=customXml/itemProps91.xml><?xml version="1.0" encoding="utf-8"?>
<ds:datastoreItem xmlns:ds="http://schemas.openxmlformats.org/officeDocument/2006/customXml" ds:itemID="{DB326D0E-5EF0-4E69-BF7B-752F992C4284}">
  <ds:schemaRefs>
    <ds:schemaRef ds:uri="ESRI.ArcGIS.Mapping.OfficeIntegration.PowerPointInfo"/>
  </ds:schemaRefs>
</ds:datastoreItem>
</file>

<file path=customXml/itemProps92.xml><?xml version="1.0" encoding="utf-8"?>
<ds:datastoreItem xmlns:ds="http://schemas.openxmlformats.org/officeDocument/2006/customXml" ds:itemID="{7BA75A34-8AD7-4823-A95B-5030AB2BD6F2}">
  <ds:schemaRefs>
    <ds:schemaRef ds:uri="ESRI.ArcGIS.Mapping.OfficeIntegration.PowerPointInfo"/>
  </ds:schemaRefs>
</ds:datastoreItem>
</file>

<file path=customXml/itemProps93.xml><?xml version="1.0" encoding="utf-8"?>
<ds:datastoreItem xmlns:ds="http://schemas.openxmlformats.org/officeDocument/2006/customXml" ds:itemID="{4A7C8582-194E-4734-96B4-86AA653B8AB5}">
  <ds:schemaRefs>
    <ds:schemaRef ds:uri="ESRI.ArcGIS.Mapping.OfficeIntegration.PowerPointInfo"/>
  </ds:schemaRefs>
</ds:datastoreItem>
</file>

<file path=customXml/itemProps94.xml><?xml version="1.0" encoding="utf-8"?>
<ds:datastoreItem xmlns:ds="http://schemas.openxmlformats.org/officeDocument/2006/customXml" ds:itemID="{A79539EC-DA40-4FF4-A20F-C7626B0F9AD4}">
  <ds:schemaRefs>
    <ds:schemaRef ds:uri="ESRI.ArcGIS.Mapping.OfficeIntegration.PowerPointInfo"/>
  </ds:schemaRefs>
</ds:datastoreItem>
</file>

<file path=customXml/itemProps95.xml><?xml version="1.0" encoding="utf-8"?>
<ds:datastoreItem xmlns:ds="http://schemas.openxmlformats.org/officeDocument/2006/customXml" ds:itemID="{699D506C-5E89-4353-88AA-F70C1DC49E6F}">
  <ds:schemaRefs>
    <ds:schemaRef ds:uri="ESRI.ArcGIS.Mapping.OfficeIntegration.PowerPointInfo"/>
  </ds:schemaRefs>
</ds:datastoreItem>
</file>

<file path=customXml/itemProps96.xml><?xml version="1.0" encoding="utf-8"?>
<ds:datastoreItem xmlns:ds="http://schemas.openxmlformats.org/officeDocument/2006/customXml" ds:itemID="{D9F21FC7-D14C-40DB-A86C-95A035EF5531}">
  <ds:schemaRefs>
    <ds:schemaRef ds:uri="ESRI.ArcGIS.Mapping.OfficeIntegration.PowerPointInfo"/>
  </ds:schemaRefs>
</ds:datastoreItem>
</file>

<file path=customXml/itemProps97.xml><?xml version="1.0" encoding="utf-8"?>
<ds:datastoreItem xmlns:ds="http://schemas.openxmlformats.org/officeDocument/2006/customXml" ds:itemID="{B71B87F0-ECEA-4FB7-A667-BA18B184DB73}">
  <ds:schemaRefs>
    <ds:schemaRef ds:uri="ESRI.ArcGIS.Mapping.OfficeIntegration.PowerPointInfo"/>
  </ds:schemaRefs>
</ds:datastoreItem>
</file>

<file path=customXml/itemProps98.xml><?xml version="1.0" encoding="utf-8"?>
<ds:datastoreItem xmlns:ds="http://schemas.openxmlformats.org/officeDocument/2006/customXml" ds:itemID="{E31CDA72-8A36-481B-9888-2D1CCE31EB54}">
  <ds:schemaRefs>
    <ds:schemaRef ds:uri="ESRI.ArcGIS.Mapping.OfficeIntegration.PowerPointInfo"/>
  </ds:schemaRefs>
</ds:datastoreItem>
</file>

<file path=customXml/itemProps99.xml><?xml version="1.0" encoding="utf-8"?>
<ds:datastoreItem xmlns:ds="http://schemas.openxmlformats.org/officeDocument/2006/customXml" ds:itemID="{0A1262B4-978F-48D9-9C10-011786EBF6D9}">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9431</TotalTime>
  <Words>7459</Words>
  <Application>Microsoft Office PowerPoint</Application>
  <PresentationFormat>On-screen Show (4:3)</PresentationFormat>
  <Paragraphs>713</Paragraphs>
  <Slides>56</Slides>
  <Notes>55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Myriad Web Pro</vt:lpstr>
      <vt:lpstr>Arial</vt:lpstr>
      <vt:lpstr>Wingdings</vt:lpstr>
      <vt:lpstr>Calibri</vt:lpstr>
      <vt:lpstr>Courier New</vt:lpstr>
      <vt:lpstr>ATSDR_Divisions_PPT_light_REVISED(</vt:lpstr>
      <vt:lpstr>Environmental Health and Land Reuse Certificate Module 2:  Evaluating Environmental and Health Risks</vt:lpstr>
      <vt:lpstr> Evaluating Environmental and Health Risks:  Objectives</vt:lpstr>
      <vt:lpstr>Evaluating Environmental and Health Risks:  Test Details</vt:lpstr>
      <vt:lpstr>Evaluating Environmental and Health Risks:  Pre-test Module 2</vt:lpstr>
      <vt:lpstr>Definitions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Knowledge Check #1</vt:lpstr>
      <vt:lpstr>Definitions</vt:lpstr>
      <vt:lpstr>Epidemiology</vt:lpstr>
      <vt:lpstr>Environmental Epidemiology</vt:lpstr>
      <vt:lpstr>Incidence vs Prevalence</vt:lpstr>
      <vt:lpstr>Knowledge Check #2</vt:lpstr>
      <vt:lpstr>PowerPoint Presentation</vt:lpstr>
      <vt:lpstr>Definitions</vt:lpstr>
      <vt:lpstr>Risk Assessment</vt:lpstr>
      <vt:lpstr>Risk Assessment</vt:lpstr>
      <vt:lpstr>Risk Assessment</vt:lpstr>
      <vt:lpstr>Risk Assessment</vt:lpstr>
      <vt:lpstr>Risk Assessment</vt:lpstr>
      <vt:lpstr>Risk Assessment</vt:lpstr>
      <vt:lpstr>PowerPoint Presentation</vt:lpstr>
      <vt:lpstr>Best Practices</vt:lpstr>
      <vt:lpstr>PowerPoint Presentation</vt:lpstr>
      <vt:lpstr>PowerPoint Presentation</vt:lpstr>
      <vt:lpstr>Site Visit: Recognized Environmental Conditions (RECs)</vt:lpstr>
      <vt:lpstr>PowerPoint Presentation</vt:lpstr>
      <vt:lpstr>Knowledge Check #3</vt:lpstr>
      <vt:lpstr>Knowledge Check #4</vt:lpstr>
      <vt:lpstr>Knowledge Check #5</vt:lpstr>
      <vt:lpstr>Phase 1 and Phase 2 ESA Activities</vt:lpstr>
      <vt:lpstr>Phase 1 and Phase 2 ESA</vt:lpstr>
      <vt:lpstr>Best Practices</vt:lpstr>
      <vt:lpstr>A Tiered Approach to Cleanup</vt:lpstr>
      <vt:lpstr>Knowledge Check #6 </vt:lpstr>
      <vt:lpstr>Evaluate the Risk</vt:lpstr>
      <vt:lpstr>Evaluate the Risk</vt:lpstr>
      <vt:lpstr> Public Health Assessment</vt:lpstr>
      <vt:lpstr>ATSDR and APPLETREE Partners</vt:lpstr>
      <vt:lpstr>ATSDR Public Health Assessment (PHA)</vt:lpstr>
      <vt:lpstr>ATSDR Petition Program</vt:lpstr>
      <vt:lpstr>ATSDR Health Assessor Training</vt:lpstr>
      <vt:lpstr>Risk Assessment vs. Public Health Assessment</vt:lpstr>
      <vt:lpstr>Knowledge Check #7</vt:lpstr>
      <vt:lpstr>Brownfields/Land Reuse Sites: Case Examples</vt:lpstr>
      <vt:lpstr>Tools</vt:lpstr>
      <vt:lpstr>Tools and Resources</vt:lpstr>
      <vt:lpstr>Tools and Resources</vt:lpstr>
      <vt:lpstr>Review</vt:lpstr>
      <vt:lpstr>PowerPoint Presentation</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 Presentation</dc:title>
  <dc:creator>Centers for Disease Control and Prevention</dc:creator>
  <cp:lastModifiedBy>Scott, Michelle Alexandra (ATSDR/OCOM/HCT)</cp:lastModifiedBy>
  <cp:revision>466</cp:revision>
  <cp:lastPrinted>2015-12-02T22:25:15Z</cp:lastPrinted>
  <dcterms:created xsi:type="dcterms:W3CDTF">2011-02-11T14:41:31Z</dcterms:created>
  <dcterms:modified xsi:type="dcterms:W3CDTF">2020-09-29T15:41:30Z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ies>
</file>