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customXml/itemProps439.xml" ContentType="application/vnd.openxmlformats-officedocument.customXmlProperties+xml"/>
  <Override PartName="/customXml/itemProps440.xml" ContentType="application/vnd.openxmlformats-officedocument.customXmlProperties+xml"/>
  <Override PartName="/customXml/itemProps441.xml" ContentType="application/vnd.openxmlformats-officedocument.customXmlProperties+xml"/>
  <Override PartName="/customXml/itemProps442.xml" ContentType="application/vnd.openxmlformats-officedocument.customXmlProperties+xml"/>
  <Override PartName="/customXml/itemProps443.xml" ContentType="application/vnd.openxmlformats-officedocument.customXmlProperties+xml"/>
  <Override PartName="/customXml/itemProps444.xml" ContentType="application/vnd.openxmlformats-officedocument.customXmlProperties+xml"/>
  <Override PartName="/customXml/itemProps445.xml" ContentType="application/vnd.openxmlformats-officedocument.customXmlProperties+xml"/>
  <Override PartName="/customXml/itemProps446.xml" ContentType="application/vnd.openxmlformats-officedocument.customXmlProperties+xml"/>
  <Override PartName="/customXml/itemProps447.xml" ContentType="application/vnd.openxmlformats-officedocument.customXmlProperties+xml"/>
  <Override PartName="/customXml/itemProps448.xml" ContentType="application/vnd.openxmlformats-officedocument.customXmlProperties+xml"/>
  <Override PartName="/customXml/itemProps449.xml" ContentType="application/vnd.openxmlformats-officedocument.customXmlProperties+xml"/>
  <Override PartName="/customXml/itemProps450.xml" ContentType="application/vnd.openxmlformats-officedocument.customXmlProperties+xml"/>
  <Override PartName="/customXml/itemProps451.xml" ContentType="application/vnd.openxmlformats-officedocument.customXmlProperties+xml"/>
  <Override PartName="/customXml/itemProps452.xml" ContentType="application/vnd.openxmlformats-officedocument.customXmlProperties+xml"/>
  <Override PartName="/customXml/itemProps453.xml" ContentType="application/vnd.openxmlformats-officedocument.customXmlProperties+xml"/>
  <Override PartName="/customXml/itemProps454.xml" ContentType="application/vnd.openxmlformats-officedocument.customXmlProperties+xml"/>
  <Override PartName="/customXml/itemProps455.xml" ContentType="application/vnd.openxmlformats-officedocument.customXmlProperties+xml"/>
  <Override PartName="/customXml/itemProps456.xml" ContentType="application/vnd.openxmlformats-officedocument.customXmlProperties+xml"/>
  <Override PartName="/customXml/itemProps457.xml" ContentType="application/vnd.openxmlformats-officedocument.customXmlProperties+xml"/>
  <Override PartName="/customXml/itemProps458.xml" ContentType="application/vnd.openxmlformats-officedocument.customXmlProperties+xml"/>
  <Override PartName="/customXml/itemProps459.xml" ContentType="application/vnd.openxmlformats-officedocument.customXmlProperties+xml"/>
  <Override PartName="/customXml/itemProps460.xml" ContentType="application/vnd.openxmlformats-officedocument.customXmlProperties+xml"/>
  <Override PartName="/customXml/itemProps461.xml" ContentType="application/vnd.openxmlformats-officedocument.customXmlProperties+xml"/>
  <Override PartName="/customXml/itemProps462.xml" ContentType="application/vnd.openxmlformats-officedocument.customXmlProperties+xml"/>
  <Override PartName="/customXml/itemProps463.xml" ContentType="application/vnd.openxmlformats-officedocument.customXmlProperties+xml"/>
  <Override PartName="/customXml/itemProps464.xml" ContentType="application/vnd.openxmlformats-officedocument.customXmlProperties+xml"/>
  <Override PartName="/customXml/itemProps465.xml" ContentType="application/vnd.openxmlformats-officedocument.customXmlProperties+xml"/>
  <Override PartName="/customXml/itemProps466.xml" ContentType="application/vnd.openxmlformats-officedocument.customXmlProperties+xml"/>
  <Override PartName="/customXml/itemProps467.xml" ContentType="application/vnd.openxmlformats-officedocument.customXmlProperties+xml"/>
  <Override PartName="/customXml/itemProps468.xml" ContentType="application/vnd.openxmlformats-officedocument.customXmlProperties+xml"/>
  <Override PartName="/customXml/itemProps469.xml" ContentType="application/vnd.openxmlformats-officedocument.customXmlProperties+xml"/>
  <Override PartName="/customXml/itemProps470.xml" ContentType="application/vnd.openxmlformats-officedocument.customXmlProperties+xml"/>
  <Override PartName="/customXml/itemProps471.xml" ContentType="application/vnd.openxmlformats-officedocument.customXmlProperties+xml"/>
  <Override PartName="/customXml/itemProps472.xml" ContentType="application/vnd.openxmlformats-officedocument.customXmlProperties+xml"/>
  <Override PartName="/customXml/itemProps473.xml" ContentType="application/vnd.openxmlformats-officedocument.customXmlProperties+xml"/>
  <Override PartName="/customXml/itemProps474.xml" ContentType="application/vnd.openxmlformats-officedocument.customXmlProperties+xml"/>
  <Override PartName="/customXml/itemProps475.xml" ContentType="application/vnd.openxmlformats-officedocument.customXmlProperties+xml"/>
  <Override PartName="/customXml/itemProps476.xml" ContentType="application/vnd.openxmlformats-officedocument.customXmlProperties+xml"/>
  <Override PartName="/customXml/itemProps477.xml" ContentType="application/vnd.openxmlformats-officedocument.customXmlProperties+xml"/>
  <Override PartName="/customXml/itemProps478.xml" ContentType="application/vnd.openxmlformats-officedocument.customXmlProperties+xml"/>
  <Override PartName="/customXml/itemProps479.xml" ContentType="application/vnd.openxmlformats-officedocument.customXmlProperties+xml"/>
  <Override PartName="/customXml/itemProps480.xml" ContentType="application/vnd.openxmlformats-officedocument.customXmlProperties+xml"/>
  <Override PartName="/customXml/itemProps481.xml" ContentType="application/vnd.openxmlformats-officedocument.customXmlProperties+xml"/>
  <Override PartName="/customXml/itemProps482.xml" ContentType="application/vnd.openxmlformats-officedocument.customXmlProperties+xml"/>
  <Override PartName="/customXml/itemProps483.xml" ContentType="application/vnd.openxmlformats-officedocument.customXmlProperties+xml"/>
  <Override PartName="/customXml/itemProps484.xml" ContentType="application/vnd.openxmlformats-officedocument.customXmlProperties+xml"/>
  <Override PartName="/customXml/itemProps485.xml" ContentType="application/vnd.openxmlformats-officedocument.customXmlProperties+xml"/>
  <Override PartName="/customXml/itemProps486.xml" ContentType="application/vnd.openxmlformats-officedocument.customXmlProperties+xml"/>
  <Override PartName="/customXml/itemProps487.xml" ContentType="application/vnd.openxmlformats-officedocument.customXmlProperties+xml"/>
  <Override PartName="/customXml/itemProps488.xml" ContentType="application/vnd.openxmlformats-officedocument.customXmlProperties+xml"/>
  <Override PartName="/customXml/itemProps489.xml" ContentType="application/vnd.openxmlformats-officedocument.customXmlProperties+xml"/>
  <Override PartName="/customXml/itemProps490.xml" ContentType="application/vnd.openxmlformats-officedocument.customXmlProperties+xml"/>
  <Override PartName="/customXml/itemProps491.xml" ContentType="application/vnd.openxmlformats-officedocument.customXmlProperties+xml"/>
  <Override PartName="/customXml/itemProps492.xml" ContentType="application/vnd.openxmlformats-officedocument.customXmlProperties+xml"/>
  <Override PartName="/customXml/itemProps493.xml" ContentType="application/vnd.openxmlformats-officedocument.customXmlProperties+xml"/>
  <Override PartName="/customXml/itemProps494.xml" ContentType="application/vnd.openxmlformats-officedocument.customXmlProperties+xml"/>
  <Override PartName="/customXml/itemProps495.xml" ContentType="application/vnd.openxmlformats-officedocument.customXmlProperties+xml"/>
  <Override PartName="/customXml/itemProps496.xml" ContentType="application/vnd.openxmlformats-officedocument.customXmlProperties+xml"/>
  <Override PartName="/customXml/itemProps497.xml" ContentType="application/vnd.openxmlformats-officedocument.customXmlProperties+xml"/>
  <Override PartName="/customXml/itemProps498.xml" ContentType="application/vnd.openxmlformats-officedocument.customXmlProperties+xml"/>
  <Override PartName="/customXml/itemProps499.xml" ContentType="application/vnd.openxmlformats-officedocument.customXmlProperties+xml"/>
  <Override PartName="/customXml/itemProps500.xml" ContentType="application/vnd.openxmlformats-officedocument.customXmlProperties+xml"/>
  <Override PartName="/customXml/itemProps501.xml" ContentType="application/vnd.openxmlformats-officedocument.customXmlProperties+xml"/>
  <Override PartName="/customXml/itemProps502.xml" ContentType="application/vnd.openxmlformats-officedocument.customXmlProperties+xml"/>
  <Override PartName="/customXml/itemProps503.xml" ContentType="application/vnd.openxmlformats-officedocument.customXmlProperties+xml"/>
  <Override PartName="/customXml/itemProps504.xml" ContentType="application/vnd.openxmlformats-officedocument.customXmlProperties+xml"/>
  <Override PartName="/customXml/itemProps505.xml" ContentType="application/vnd.openxmlformats-officedocument.customXmlProperties+xml"/>
  <Override PartName="/customXml/itemProps506.xml" ContentType="application/vnd.openxmlformats-officedocument.customXmlProperties+xml"/>
  <Override PartName="/customXml/itemProps507.xml" ContentType="application/vnd.openxmlformats-officedocument.customXmlProperties+xml"/>
  <Override PartName="/customXml/itemProps508.xml" ContentType="application/vnd.openxmlformats-officedocument.customXmlProperties+xml"/>
  <Override PartName="/customXml/itemProps509.xml" ContentType="application/vnd.openxmlformats-officedocument.customXmlProperties+xml"/>
  <Override PartName="/customXml/itemProps510.xml" ContentType="application/vnd.openxmlformats-officedocument.customXmlProperties+xml"/>
  <Override PartName="/customXml/itemProps511.xml" ContentType="application/vnd.openxmlformats-officedocument.customXmlProperties+xml"/>
  <Override PartName="/customXml/itemProps512.xml" ContentType="application/vnd.openxmlformats-officedocument.customXmlProperties+xml"/>
  <Override PartName="/customXml/itemProps513.xml" ContentType="application/vnd.openxmlformats-officedocument.customXmlProperties+xml"/>
  <Override PartName="/customXml/itemProps514.xml" ContentType="application/vnd.openxmlformats-officedocument.customXmlProperties+xml"/>
  <Override PartName="/customXml/itemProps515.xml" ContentType="application/vnd.openxmlformats-officedocument.customXmlProperties+xml"/>
  <Override PartName="/customXml/itemProps516.xml" ContentType="application/vnd.openxmlformats-officedocument.customXmlProperties+xml"/>
  <Override PartName="/customXml/itemProps517.xml" ContentType="application/vnd.openxmlformats-officedocument.customXmlProperties+xml"/>
  <Override PartName="/customXml/itemProps518.xml" ContentType="application/vnd.openxmlformats-officedocument.customXmlProperties+xml"/>
  <Override PartName="/customXml/itemProps519.xml" ContentType="application/vnd.openxmlformats-officedocument.customXmlProperties+xml"/>
  <Override PartName="/customXml/itemProps520.xml" ContentType="application/vnd.openxmlformats-officedocument.customXmlProperties+xml"/>
  <Override PartName="/customXml/itemProps521.xml" ContentType="application/vnd.openxmlformats-officedocument.customXmlProperties+xml"/>
  <Override PartName="/customXml/itemProps522.xml" ContentType="application/vnd.openxmlformats-officedocument.customXmlProperties+xml"/>
  <Override PartName="/customXml/itemProps523.xml" ContentType="application/vnd.openxmlformats-officedocument.customXmlProperties+xml"/>
  <Override PartName="/customXml/itemProps524.xml" ContentType="application/vnd.openxmlformats-officedocument.customXmlProperties+xml"/>
  <Override PartName="/customXml/itemProps525.xml" ContentType="application/vnd.openxmlformats-officedocument.customXmlProperties+xml"/>
  <Override PartName="/customXml/itemProps526.xml" ContentType="application/vnd.openxmlformats-officedocument.customXmlProperties+xml"/>
  <Override PartName="/customXml/itemProps527.xml" ContentType="application/vnd.openxmlformats-officedocument.customXmlProperties+xml"/>
  <Override PartName="/customXml/itemProps528.xml" ContentType="application/vnd.openxmlformats-officedocument.customXmlProperties+xml"/>
  <Override PartName="/customXml/itemProps529.xml" ContentType="application/vnd.openxmlformats-officedocument.customXmlProperties+xml"/>
  <Override PartName="/customXml/itemProps530.xml" ContentType="application/vnd.openxmlformats-officedocument.customXmlProperties+xml"/>
  <Override PartName="/customXml/itemProps531.xml" ContentType="application/vnd.openxmlformats-officedocument.customXmlProperties+xml"/>
  <Override PartName="/customXml/itemProps532.xml" ContentType="application/vnd.openxmlformats-officedocument.customXmlProperties+xml"/>
  <Override PartName="/customXml/itemProps533.xml" ContentType="application/vnd.openxmlformats-officedocument.customXmlProperties+xml"/>
  <Override PartName="/customXml/itemProps534.xml" ContentType="application/vnd.openxmlformats-officedocument.customXmlProperties+xml"/>
  <Override PartName="/customXml/itemProps535.xml" ContentType="application/vnd.openxmlformats-officedocument.customXmlProperties+xml"/>
  <Override PartName="/customXml/itemProps536.xml" ContentType="application/vnd.openxmlformats-officedocument.customXmlProperties+xml"/>
  <Override PartName="/customXml/itemProps537.xml" ContentType="application/vnd.openxmlformats-officedocument.customXmlProperties+xml"/>
  <Override PartName="/customXml/itemProps538.xml" ContentType="application/vnd.openxmlformats-officedocument.customXmlProperties+xml"/>
  <Override PartName="/customXml/itemProps539.xml" ContentType="application/vnd.openxmlformats-officedocument.customXmlProperties+xml"/>
  <Override PartName="/customXml/itemProps540.xml" ContentType="application/vnd.openxmlformats-officedocument.customXmlProperties+xml"/>
  <Override PartName="/customXml/itemProps541.xml" ContentType="application/vnd.openxmlformats-officedocument.customXmlProperties+xml"/>
  <Override PartName="/customXml/itemProps542.xml" ContentType="application/vnd.openxmlformats-officedocument.customXmlProperties+xml"/>
  <Override PartName="/customXml/itemProps543.xml" ContentType="application/vnd.openxmlformats-officedocument.customXmlProperties+xml"/>
  <Override PartName="/customXml/itemProps544.xml" ContentType="application/vnd.openxmlformats-officedocument.customXmlProperties+xml"/>
  <Override PartName="/customXml/itemProps545.xml" ContentType="application/vnd.openxmlformats-officedocument.customXmlProperties+xml"/>
  <Override PartName="/customXml/itemProps546.xml" ContentType="application/vnd.openxmlformats-officedocument.customXmlProperties+xml"/>
  <Override PartName="/customXml/itemProps547.xml" ContentType="application/vnd.openxmlformats-officedocument.customXmlProperties+xml"/>
  <Override PartName="/customXml/itemProps548.xml" ContentType="application/vnd.openxmlformats-officedocument.customXmlProperties+xml"/>
  <Override PartName="/customXml/itemProps549.xml" ContentType="application/vnd.openxmlformats-officedocument.customXmlProperties+xml"/>
  <Override PartName="/customXml/itemProps55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551"/>
  </p:sldMasterIdLst>
  <p:notesMasterIdLst>
    <p:notesMasterId r:id="rId593"/>
  </p:notesMasterIdLst>
  <p:handoutMasterIdLst>
    <p:handoutMasterId r:id="rId594"/>
  </p:handoutMasterIdLst>
  <p:sldIdLst>
    <p:sldId id="267" r:id="rId552"/>
    <p:sldId id="357" r:id="rId553"/>
    <p:sldId id="393" r:id="rId554"/>
    <p:sldId id="394" r:id="rId555"/>
    <p:sldId id="420" r:id="rId556"/>
    <p:sldId id="396" r:id="rId557"/>
    <p:sldId id="418" r:id="rId558"/>
    <p:sldId id="419" r:id="rId559"/>
    <p:sldId id="423" r:id="rId560"/>
    <p:sldId id="424" r:id="rId561"/>
    <p:sldId id="425" r:id="rId562"/>
    <p:sldId id="426" r:id="rId563"/>
    <p:sldId id="422" r:id="rId564"/>
    <p:sldId id="421" r:id="rId565"/>
    <p:sldId id="427" r:id="rId566"/>
    <p:sldId id="430" r:id="rId567"/>
    <p:sldId id="428" r:id="rId568"/>
    <p:sldId id="429" r:id="rId569"/>
    <p:sldId id="431" r:id="rId570"/>
    <p:sldId id="433" r:id="rId571"/>
    <p:sldId id="438" r:id="rId572"/>
    <p:sldId id="432" r:id="rId573"/>
    <p:sldId id="434" r:id="rId574"/>
    <p:sldId id="439" r:id="rId575"/>
    <p:sldId id="436" r:id="rId576"/>
    <p:sldId id="437" r:id="rId577"/>
    <p:sldId id="440" r:id="rId578"/>
    <p:sldId id="441" r:id="rId579"/>
    <p:sldId id="442" r:id="rId580"/>
    <p:sldId id="451" r:id="rId581"/>
    <p:sldId id="453" r:id="rId582"/>
    <p:sldId id="443" r:id="rId583"/>
    <p:sldId id="444" r:id="rId584"/>
    <p:sldId id="448" r:id="rId585"/>
    <p:sldId id="455" r:id="rId586"/>
    <p:sldId id="454" r:id="rId587"/>
    <p:sldId id="447" r:id="rId588"/>
    <p:sldId id="445" r:id="rId589"/>
    <p:sldId id="456" r:id="rId590"/>
    <p:sldId id="359" r:id="rId591"/>
    <p:sldId id="360" r:id="rId59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 Leann Bing" initials="KLB" lastIdx="5" clrIdx="6">
    <p:extLst>
      <p:ext uri="{19B8F6BF-5375-455C-9EA6-DF929625EA0E}">
        <p15:presenceInfo xmlns:p15="http://schemas.microsoft.com/office/powerpoint/2012/main" userId="K Leann Bing" providerId="None"/>
      </p:ext>
    </p:extLst>
  </p:cmAuthor>
  <p:cmAuthor id="1" name="Berman, Laurel" initials="BL" lastIdx="1" clrIdx="0">
    <p:extLst>
      <p:ext uri="{19B8F6BF-5375-455C-9EA6-DF929625EA0E}">
        <p15:presenceInfo xmlns:p15="http://schemas.microsoft.com/office/powerpoint/2012/main" userId="S-1-5-21-1339303556-449845944-1601390327-92534" providerId="AD"/>
      </p:ext>
    </p:extLst>
  </p:cmAuthor>
  <p:cmAuthor id="8" name="Berman, Laurel A. (ATSDR/DCHI/OD)" initials="BLA(" lastIdx="3" clrIdx="7">
    <p:extLst>
      <p:ext uri="{19B8F6BF-5375-455C-9EA6-DF929625EA0E}">
        <p15:presenceInfo xmlns:p15="http://schemas.microsoft.com/office/powerpoint/2012/main" userId="S-1-5-21-1207783550-2075000910-922709458-169362" providerId="AD"/>
      </p:ext>
    </p:extLst>
  </p:cmAuthor>
  <p:cmAuthor id="2" name="Forrester, Tina (ATSDR/DCHI/OD)" initials="FT(" lastIdx="4" clrIdx="1">
    <p:extLst>
      <p:ext uri="{19B8F6BF-5375-455C-9EA6-DF929625EA0E}">
        <p15:presenceInfo xmlns:p15="http://schemas.microsoft.com/office/powerpoint/2012/main" userId="S-1-5-21-1207783550-2075000910-922709458-169133" providerId="AD"/>
      </p:ext>
    </p:extLst>
  </p:cmAuthor>
  <p:cmAuthor id="9" name="Zimmerman, Sarah (Sally) (ATSDR/OCOM/WE)" initials="ZS((" lastIdx="32" clrIdx="8">
    <p:extLst>
      <p:ext uri="{19B8F6BF-5375-455C-9EA6-DF929625EA0E}">
        <p15:presenceInfo xmlns:p15="http://schemas.microsoft.com/office/powerpoint/2012/main" userId="S::gvn6@cdc.gov::516e6e4c-6ae4-48d2-9e31-d2b9cb1fed97" providerId="AD"/>
      </p:ext>
    </p:extLst>
  </p:cmAuthor>
  <p:cmAuthor id="3" name="fjq0" initials="fjq0" lastIdx="5" clrIdx="2">
    <p:extLst>
      <p:ext uri="{19B8F6BF-5375-455C-9EA6-DF929625EA0E}">
        <p15:presenceInfo xmlns:p15="http://schemas.microsoft.com/office/powerpoint/2012/main" userId="fjq0" providerId="None"/>
      </p:ext>
    </p:extLst>
  </p:cmAuthor>
  <p:cmAuthor id="10" name="NCEH/ATSDR OFFICEofSCIENCE" initials="oxh0" lastIdx="5" clrIdx="9">
    <p:extLst>
      <p:ext uri="{19B8F6BF-5375-455C-9EA6-DF929625EA0E}">
        <p15:presenceInfo xmlns:p15="http://schemas.microsoft.com/office/powerpoint/2012/main" userId="NCEH/ATSDR OFFICEofSCIENCE" providerId="None"/>
      </p:ext>
    </p:extLst>
  </p:cmAuthor>
  <p:cmAuthor id="4" name="LeCoultre, Trent D. (ATSDR/DCHI/OD)" initials="LTD(" lastIdx="2" clrIdx="3">
    <p:extLst>
      <p:ext uri="{19B8F6BF-5375-455C-9EA6-DF929625EA0E}">
        <p15:presenceInfo xmlns:p15="http://schemas.microsoft.com/office/powerpoint/2012/main" userId="S-1-5-21-1207783550-2075000910-922709458-169129" providerId="AD"/>
      </p:ext>
    </p:extLst>
  </p:cmAuthor>
  <p:cmAuthor id="5" name="Gillig, Richard (Rick) (ATSDR/DCHI/CB)" initials="GR((" lastIdx="1" clrIdx="4">
    <p:extLst>
      <p:ext uri="{19B8F6BF-5375-455C-9EA6-DF929625EA0E}">
        <p15:presenceInfo xmlns:p15="http://schemas.microsoft.com/office/powerpoint/2012/main" userId="S-1-5-21-1207783550-2075000910-922709458-169247" providerId="AD"/>
      </p:ext>
    </p:extLst>
  </p:cmAuthor>
  <p:cmAuthor id="6" name="Casteel, Sue A. (ATSDR/DCHI/CB)" initials="CSA(" lastIdx="10" clrIdx="5">
    <p:extLst>
      <p:ext uri="{19B8F6BF-5375-455C-9EA6-DF929625EA0E}">
        <p15:presenceInfo xmlns:p15="http://schemas.microsoft.com/office/powerpoint/2012/main" userId="S-1-5-21-1207783550-2075000910-922709458-16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7259" autoAdjust="0"/>
    <p:restoredTop sz="69489" autoAdjust="0"/>
  </p:normalViewPr>
  <p:slideViewPr>
    <p:cSldViewPr>
      <p:cViewPr varScale="1">
        <p:scale>
          <a:sx n="44" d="100"/>
          <a:sy n="44" d="100"/>
        </p:scale>
        <p:origin x="2260" y="48"/>
      </p:cViewPr>
      <p:guideLst>
        <p:guide orient="horz" pos="2160"/>
        <p:guide pos="2880"/>
      </p:guideLst>
    </p:cSldViewPr>
  </p:slideViewPr>
  <p:outlineViewPr>
    <p:cViewPr>
      <p:scale>
        <a:sx n="33" d="100"/>
        <a:sy n="33" d="100"/>
      </p:scale>
      <p:origin x="0" y="-268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290" y="-193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324" Type="http://schemas.openxmlformats.org/officeDocument/2006/relationships/customXml" Target="../customXml/item324.xml"/><Relationship Id="rId531" Type="http://schemas.openxmlformats.org/officeDocument/2006/relationships/customXml" Target="../customXml/item531.xml"/><Relationship Id="rId170" Type="http://schemas.openxmlformats.org/officeDocument/2006/relationships/customXml" Target="../customXml/item170.xml"/><Relationship Id="rId268" Type="http://schemas.openxmlformats.org/officeDocument/2006/relationships/customXml" Target="../customXml/item268.xml"/><Relationship Id="rId475" Type="http://schemas.openxmlformats.org/officeDocument/2006/relationships/customXml" Target="../customXml/item475.xml"/><Relationship Id="rId32" Type="http://schemas.openxmlformats.org/officeDocument/2006/relationships/customXml" Target="../customXml/item32.xml"/><Relationship Id="rId128" Type="http://schemas.openxmlformats.org/officeDocument/2006/relationships/customXml" Target="../customXml/item128.xml"/><Relationship Id="rId335" Type="http://schemas.openxmlformats.org/officeDocument/2006/relationships/customXml" Target="../customXml/item335.xml"/><Relationship Id="rId542" Type="http://schemas.openxmlformats.org/officeDocument/2006/relationships/customXml" Target="../customXml/item542.xml"/><Relationship Id="rId181" Type="http://schemas.openxmlformats.org/officeDocument/2006/relationships/customXml" Target="../customXml/item181.xml"/><Relationship Id="rId402" Type="http://schemas.openxmlformats.org/officeDocument/2006/relationships/customXml" Target="../customXml/item402.xml"/><Relationship Id="rId279" Type="http://schemas.openxmlformats.org/officeDocument/2006/relationships/customXml" Target="../customXml/item279.xml"/><Relationship Id="rId486" Type="http://schemas.openxmlformats.org/officeDocument/2006/relationships/customXml" Target="../customXml/item486.xml"/><Relationship Id="rId43" Type="http://schemas.openxmlformats.org/officeDocument/2006/relationships/customXml" Target="../customXml/item43.xml"/><Relationship Id="rId139" Type="http://schemas.openxmlformats.org/officeDocument/2006/relationships/customXml" Target="../customXml/item139.xml"/><Relationship Id="rId346" Type="http://schemas.openxmlformats.org/officeDocument/2006/relationships/customXml" Target="../customXml/item346.xml"/><Relationship Id="rId553" Type="http://schemas.openxmlformats.org/officeDocument/2006/relationships/slide" Target="slides/slide2.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497" Type="http://schemas.openxmlformats.org/officeDocument/2006/relationships/customXml" Target="../customXml/item497.xml"/><Relationship Id="rId357" Type="http://schemas.openxmlformats.org/officeDocument/2006/relationships/customXml" Target="../customXml/item357.xml"/><Relationship Id="rId54" Type="http://schemas.openxmlformats.org/officeDocument/2006/relationships/customXml" Target="../customXml/item54.xml"/><Relationship Id="rId217" Type="http://schemas.openxmlformats.org/officeDocument/2006/relationships/customXml" Target="../customXml/item217.xml"/><Relationship Id="rId564" Type="http://schemas.openxmlformats.org/officeDocument/2006/relationships/slide" Target="slides/slide13.xml"/><Relationship Id="rId424" Type="http://schemas.openxmlformats.org/officeDocument/2006/relationships/customXml" Target="../customXml/item424.xml"/><Relationship Id="rId270" Type="http://schemas.openxmlformats.org/officeDocument/2006/relationships/customXml" Target="../customXml/item270.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575" Type="http://schemas.openxmlformats.org/officeDocument/2006/relationships/slide" Target="slides/slide24.xml"/><Relationship Id="rId228" Type="http://schemas.openxmlformats.org/officeDocument/2006/relationships/customXml" Target="../customXml/item228.xml"/><Relationship Id="rId435" Type="http://schemas.openxmlformats.org/officeDocument/2006/relationships/customXml" Target="../customXml/item435.xml"/><Relationship Id="rId281" Type="http://schemas.openxmlformats.org/officeDocument/2006/relationships/customXml" Target="../customXml/item281.xml"/><Relationship Id="rId502" Type="http://schemas.openxmlformats.org/officeDocument/2006/relationships/customXml" Target="../customXml/item502.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586" Type="http://schemas.openxmlformats.org/officeDocument/2006/relationships/slide" Target="slides/slide35.xml"/><Relationship Id="rId7" Type="http://schemas.openxmlformats.org/officeDocument/2006/relationships/customXml" Target="../customXml/item7.xml"/><Relationship Id="rId239" Type="http://schemas.openxmlformats.org/officeDocument/2006/relationships/customXml" Target="../customXml/item239.xml"/><Relationship Id="rId446" Type="http://schemas.openxmlformats.org/officeDocument/2006/relationships/customXml" Target="../customXml/item446.xml"/><Relationship Id="rId292" Type="http://schemas.openxmlformats.org/officeDocument/2006/relationships/customXml" Target="../customXml/item292.xml"/><Relationship Id="rId306" Type="http://schemas.openxmlformats.org/officeDocument/2006/relationships/customXml" Target="../customXml/item306.xml"/><Relationship Id="rId87" Type="http://schemas.openxmlformats.org/officeDocument/2006/relationships/customXml" Target="../customXml/item87.xml"/><Relationship Id="rId513" Type="http://schemas.openxmlformats.org/officeDocument/2006/relationships/customXml" Target="../customXml/item513.xml"/><Relationship Id="rId597" Type="http://schemas.openxmlformats.org/officeDocument/2006/relationships/viewProps" Target="viewProps.xml"/><Relationship Id="rId152" Type="http://schemas.openxmlformats.org/officeDocument/2006/relationships/customXml" Target="../customXml/item152.xml"/><Relationship Id="rId457" Type="http://schemas.openxmlformats.org/officeDocument/2006/relationships/customXml" Target="../customXml/item457.xml"/><Relationship Id="rId261" Type="http://schemas.openxmlformats.org/officeDocument/2006/relationships/customXml" Target="../customXml/item261.xml"/><Relationship Id="rId499" Type="http://schemas.openxmlformats.org/officeDocument/2006/relationships/customXml" Target="../customXml/item499.xml"/><Relationship Id="rId14" Type="http://schemas.openxmlformats.org/officeDocument/2006/relationships/customXml" Target="../customXml/item14.xml"/><Relationship Id="rId56" Type="http://schemas.openxmlformats.org/officeDocument/2006/relationships/customXml" Target="../customXml/item56.xml"/><Relationship Id="rId317" Type="http://schemas.openxmlformats.org/officeDocument/2006/relationships/customXml" Target="../customXml/item317.xml"/><Relationship Id="rId359" Type="http://schemas.openxmlformats.org/officeDocument/2006/relationships/customXml" Target="../customXml/item359.xml"/><Relationship Id="rId524" Type="http://schemas.openxmlformats.org/officeDocument/2006/relationships/customXml" Target="../customXml/item524.xml"/><Relationship Id="rId566" Type="http://schemas.openxmlformats.org/officeDocument/2006/relationships/slide" Target="slides/slide15.xml"/><Relationship Id="rId98" Type="http://schemas.openxmlformats.org/officeDocument/2006/relationships/customXml" Target="../customXml/item98.xml"/><Relationship Id="rId121" Type="http://schemas.openxmlformats.org/officeDocument/2006/relationships/customXml" Target="../customXml/item121.xml"/><Relationship Id="rId163" Type="http://schemas.openxmlformats.org/officeDocument/2006/relationships/customXml" Target="../customXml/item163.xml"/><Relationship Id="rId219" Type="http://schemas.openxmlformats.org/officeDocument/2006/relationships/customXml" Target="../customXml/item219.xml"/><Relationship Id="rId370" Type="http://schemas.openxmlformats.org/officeDocument/2006/relationships/customXml" Target="../customXml/item370.xml"/><Relationship Id="rId426" Type="http://schemas.openxmlformats.org/officeDocument/2006/relationships/customXml" Target="../customXml/item426.xml"/><Relationship Id="rId230" Type="http://schemas.openxmlformats.org/officeDocument/2006/relationships/customXml" Target="../customXml/item230.xml"/><Relationship Id="rId468" Type="http://schemas.openxmlformats.org/officeDocument/2006/relationships/customXml" Target="../customXml/item468.xml"/><Relationship Id="rId25" Type="http://schemas.openxmlformats.org/officeDocument/2006/relationships/customXml" Target="../customXml/item25.xml"/><Relationship Id="rId67" Type="http://schemas.openxmlformats.org/officeDocument/2006/relationships/customXml" Target="../customXml/item67.xml"/><Relationship Id="rId272" Type="http://schemas.openxmlformats.org/officeDocument/2006/relationships/customXml" Target="../customXml/item272.xml"/><Relationship Id="rId328" Type="http://schemas.openxmlformats.org/officeDocument/2006/relationships/customXml" Target="../customXml/item328.xml"/><Relationship Id="rId535" Type="http://schemas.openxmlformats.org/officeDocument/2006/relationships/customXml" Target="../customXml/item535.xml"/><Relationship Id="rId577" Type="http://schemas.openxmlformats.org/officeDocument/2006/relationships/slide" Target="slides/slide26.xml"/><Relationship Id="rId132" Type="http://schemas.openxmlformats.org/officeDocument/2006/relationships/customXml" Target="../customXml/item132.xml"/><Relationship Id="rId174" Type="http://schemas.openxmlformats.org/officeDocument/2006/relationships/customXml" Target="../customXml/item174.xml"/><Relationship Id="rId381" Type="http://schemas.openxmlformats.org/officeDocument/2006/relationships/customXml" Target="../customXml/item381.xml"/><Relationship Id="rId241" Type="http://schemas.openxmlformats.org/officeDocument/2006/relationships/customXml" Target="../customXml/item241.xml"/><Relationship Id="rId437" Type="http://schemas.openxmlformats.org/officeDocument/2006/relationships/customXml" Target="../customXml/item437.xml"/><Relationship Id="rId479" Type="http://schemas.openxmlformats.org/officeDocument/2006/relationships/customXml" Target="../customXml/item479.xml"/><Relationship Id="rId36" Type="http://schemas.openxmlformats.org/officeDocument/2006/relationships/customXml" Target="../customXml/item36.xml"/><Relationship Id="rId283" Type="http://schemas.openxmlformats.org/officeDocument/2006/relationships/customXml" Target="../customXml/item283.xml"/><Relationship Id="rId339" Type="http://schemas.openxmlformats.org/officeDocument/2006/relationships/customXml" Target="../customXml/item339.xml"/><Relationship Id="rId490" Type="http://schemas.openxmlformats.org/officeDocument/2006/relationships/customXml" Target="../customXml/item490.xml"/><Relationship Id="rId504" Type="http://schemas.openxmlformats.org/officeDocument/2006/relationships/customXml" Target="../customXml/item504.xml"/><Relationship Id="rId546" Type="http://schemas.openxmlformats.org/officeDocument/2006/relationships/customXml" Target="../customXml/item546.xml"/><Relationship Id="rId78" Type="http://schemas.openxmlformats.org/officeDocument/2006/relationships/customXml" Target="../customXml/item78.xml"/><Relationship Id="rId101" Type="http://schemas.openxmlformats.org/officeDocument/2006/relationships/customXml" Target="../customXml/item101.xml"/><Relationship Id="rId143" Type="http://schemas.openxmlformats.org/officeDocument/2006/relationships/customXml" Target="../customXml/item143.xml"/><Relationship Id="rId185" Type="http://schemas.openxmlformats.org/officeDocument/2006/relationships/customXml" Target="../customXml/item185.xml"/><Relationship Id="rId350" Type="http://schemas.openxmlformats.org/officeDocument/2006/relationships/customXml" Target="../customXml/item350.xml"/><Relationship Id="rId406" Type="http://schemas.openxmlformats.org/officeDocument/2006/relationships/customXml" Target="../customXml/item406.xml"/><Relationship Id="rId588" Type="http://schemas.openxmlformats.org/officeDocument/2006/relationships/slide" Target="slides/slide37.xml"/><Relationship Id="rId9" Type="http://schemas.openxmlformats.org/officeDocument/2006/relationships/customXml" Target="../customXml/item9.xml"/><Relationship Id="rId210" Type="http://schemas.openxmlformats.org/officeDocument/2006/relationships/customXml" Target="../customXml/item210.xml"/><Relationship Id="rId392" Type="http://schemas.openxmlformats.org/officeDocument/2006/relationships/customXml" Target="../customXml/item392.xml"/><Relationship Id="rId448" Type="http://schemas.openxmlformats.org/officeDocument/2006/relationships/customXml" Target="../customXml/item448.xml"/><Relationship Id="rId252" Type="http://schemas.openxmlformats.org/officeDocument/2006/relationships/customXml" Target="../customXml/item252.xml"/><Relationship Id="rId294" Type="http://schemas.openxmlformats.org/officeDocument/2006/relationships/customXml" Target="../customXml/item294.xml"/><Relationship Id="rId308" Type="http://schemas.openxmlformats.org/officeDocument/2006/relationships/customXml" Target="../customXml/item308.xml"/><Relationship Id="rId515" Type="http://schemas.openxmlformats.org/officeDocument/2006/relationships/customXml" Target="../customXml/item515.xml"/><Relationship Id="rId47" Type="http://schemas.openxmlformats.org/officeDocument/2006/relationships/customXml" Target="../customXml/item47.xml"/><Relationship Id="rId89" Type="http://schemas.openxmlformats.org/officeDocument/2006/relationships/customXml" Target="../customXml/item89.xml"/><Relationship Id="rId112" Type="http://schemas.openxmlformats.org/officeDocument/2006/relationships/customXml" Target="../customXml/item112.xml"/><Relationship Id="rId154" Type="http://schemas.openxmlformats.org/officeDocument/2006/relationships/customXml" Target="../customXml/item154.xml"/><Relationship Id="rId361" Type="http://schemas.openxmlformats.org/officeDocument/2006/relationships/customXml" Target="../customXml/item361.xml"/><Relationship Id="rId557" Type="http://schemas.openxmlformats.org/officeDocument/2006/relationships/slide" Target="slides/slide6.xml"/><Relationship Id="rId599" Type="http://schemas.openxmlformats.org/officeDocument/2006/relationships/tableStyles" Target="tableStyles.xml"/><Relationship Id="rId196" Type="http://schemas.openxmlformats.org/officeDocument/2006/relationships/customXml" Target="../customXml/item196.xml"/><Relationship Id="rId417" Type="http://schemas.openxmlformats.org/officeDocument/2006/relationships/customXml" Target="../customXml/item417.xml"/><Relationship Id="rId459" Type="http://schemas.openxmlformats.org/officeDocument/2006/relationships/customXml" Target="../customXml/item459.xml"/><Relationship Id="rId16" Type="http://schemas.openxmlformats.org/officeDocument/2006/relationships/customXml" Target="../customXml/item16.xml"/><Relationship Id="rId221" Type="http://schemas.openxmlformats.org/officeDocument/2006/relationships/customXml" Target="../customXml/item221.xml"/><Relationship Id="rId263" Type="http://schemas.openxmlformats.org/officeDocument/2006/relationships/customXml" Target="../customXml/item263.xml"/><Relationship Id="rId319" Type="http://schemas.openxmlformats.org/officeDocument/2006/relationships/customXml" Target="../customXml/item319.xml"/><Relationship Id="rId470" Type="http://schemas.openxmlformats.org/officeDocument/2006/relationships/customXml" Target="../customXml/item470.xml"/><Relationship Id="rId526" Type="http://schemas.openxmlformats.org/officeDocument/2006/relationships/customXml" Target="../customXml/item526.xml"/><Relationship Id="rId58" Type="http://schemas.openxmlformats.org/officeDocument/2006/relationships/customXml" Target="../customXml/item58.xml"/><Relationship Id="rId123" Type="http://schemas.openxmlformats.org/officeDocument/2006/relationships/customXml" Target="../customXml/item123.xml"/><Relationship Id="rId330" Type="http://schemas.openxmlformats.org/officeDocument/2006/relationships/customXml" Target="../customXml/item330.xml"/><Relationship Id="rId568" Type="http://schemas.openxmlformats.org/officeDocument/2006/relationships/slide" Target="slides/slide17.xml"/><Relationship Id="rId165" Type="http://schemas.openxmlformats.org/officeDocument/2006/relationships/customXml" Target="../customXml/item165.xml"/><Relationship Id="rId372" Type="http://schemas.openxmlformats.org/officeDocument/2006/relationships/customXml" Target="../customXml/item372.xml"/><Relationship Id="rId428" Type="http://schemas.openxmlformats.org/officeDocument/2006/relationships/customXml" Target="../customXml/item428.xml"/><Relationship Id="rId232" Type="http://schemas.openxmlformats.org/officeDocument/2006/relationships/customXml" Target="../customXml/item232.xml"/><Relationship Id="rId274" Type="http://schemas.openxmlformats.org/officeDocument/2006/relationships/customXml" Target="../customXml/item274.xml"/><Relationship Id="rId481" Type="http://schemas.openxmlformats.org/officeDocument/2006/relationships/customXml" Target="../customXml/item481.xml"/><Relationship Id="rId27" Type="http://schemas.openxmlformats.org/officeDocument/2006/relationships/customXml" Target="../customXml/item27.xml"/><Relationship Id="rId69" Type="http://schemas.openxmlformats.org/officeDocument/2006/relationships/customXml" Target="../customXml/item69.xml"/><Relationship Id="rId134" Type="http://schemas.openxmlformats.org/officeDocument/2006/relationships/customXml" Target="../customXml/item134.xml"/><Relationship Id="rId537" Type="http://schemas.openxmlformats.org/officeDocument/2006/relationships/customXml" Target="../customXml/item537.xml"/><Relationship Id="rId579" Type="http://schemas.openxmlformats.org/officeDocument/2006/relationships/slide" Target="slides/slide28.xml"/><Relationship Id="rId80" Type="http://schemas.openxmlformats.org/officeDocument/2006/relationships/customXml" Target="../customXml/item80.xml"/><Relationship Id="rId176" Type="http://schemas.openxmlformats.org/officeDocument/2006/relationships/customXml" Target="../customXml/item176.xml"/><Relationship Id="rId341" Type="http://schemas.openxmlformats.org/officeDocument/2006/relationships/customXml" Target="../customXml/item341.xml"/><Relationship Id="rId383" Type="http://schemas.openxmlformats.org/officeDocument/2006/relationships/customXml" Target="../customXml/item383.xml"/><Relationship Id="rId439" Type="http://schemas.openxmlformats.org/officeDocument/2006/relationships/customXml" Target="../customXml/item439.xml"/><Relationship Id="rId590" Type="http://schemas.openxmlformats.org/officeDocument/2006/relationships/slide" Target="slides/slide39.xml"/><Relationship Id="rId201" Type="http://schemas.openxmlformats.org/officeDocument/2006/relationships/customXml" Target="../customXml/item201.xml"/><Relationship Id="rId243" Type="http://schemas.openxmlformats.org/officeDocument/2006/relationships/customXml" Target="../customXml/item243.xml"/><Relationship Id="rId285" Type="http://schemas.openxmlformats.org/officeDocument/2006/relationships/customXml" Target="../customXml/item285.xml"/><Relationship Id="rId450" Type="http://schemas.openxmlformats.org/officeDocument/2006/relationships/customXml" Target="../customXml/item450.xml"/><Relationship Id="rId506" Type="http://schemas.openxmlformats.org/officeDocument/2006/relationships/customXml" Target="../customXml/item506.xml"/><Relationship Id="rId38" Type="http://schemas.openxmlformats.org/officeDocument/2006/relationships/customXml" Target="../customXml/item38.xml"/><Relationship Id="rId103" Type="http://schemas.openxmlformats.org/officeDocument/2006/relationships/customXml" Target="../customXml/item103.xml"/><Relationship Id="rId310" Type="http://schemas.openxmlformats.org/officeDocument/2006/relationships/customXml" Target="../customXml/item310.xml"/><Relationship Id="rId492" Type="http://schemas.openxmlformats.org/officeDocument/2006/relationships/customXml" Target="../customXml/item492.xml"/><Relationship Id="rId548" Type="http://schemas.openxmlformats.org/officeDocument/2006/relationships/customXml" Target="../customXml/item548.xml"/><Relationship Id="rId91" Type="http://schemas.openxmlformats.org/officeDocument/2006/relationships/customXml" Target="../customXml/item91.xml"/><Relationship Id="rId145" Type="http://schemas.openxmlformats.org/officeDocument/2006/relationships/customXml" Target="../customXml/item145.xml"/><Relationship Id="rId187" Type="http://schemas.openxmlformats.org/officeDocument/2006/relationships/customXml" Target="../customXml/item187.xml"/><Relationship Id="rId352" Type="http://schemas.openxmlformats.org/officeDocument/2006/relationships/customXml" Target="../customXml/item352.xml"/><Relationship Id="rId394" Type="http://schemas.openxmlformats.org/officeDocument/2006/relationships/customXml" Target="../customXml/item394.xml"/><Relationship Id="rId408" Type="http://schemas.openxmlformats.org/officeDocument/2006/relationships/customXml" Target="../customXml/item408.xml"/><Relationship Id="rId212" Type="http://schemas.openxmlformats.org/officeDocument/2006/relationships/customXml" Target="../customXml/item212.xml"/><Relationship Id="rId254" Type="http://schemas.openxmlformats.org/officeDocument/2006/relationships/customXml" Target="../customXml/item254.xml"/><Relationship Id="rId49" Type="http://schemas.openxmlformats.org/officeDocument/2006/relationships/customXml" Target="../customXml/item49.xml"/><Relationship Id="rId114" Type="http://schemas.openxmlformats.org/officeDocument/2006/relationships/customXml" Target="../customXml/item114.xml"/><Relationship Id="rId296" Type="http://schemas.openxmlformats.org/officeDocument/2006/relationships/customXml" Target="../customXml/item296.xml"/><Relationship Id="rId461" Type="http://schemas.openxmlformats.org/officeDocument/2006/relationships/customXml" Target="../customXml/item461.xml"/><Relationship Id="rId517" Type="http://schemas.openxmlformats.org/officeDocument/2006/relationships/customXml" Target="../customXml/item517.xml"/><Relationship Id="rId559" Type="http://schemas.openxmlformats.org/officeDocument/2006/relationships/slide" Target="slides/slide8.xml"/><Relationship Id="rId60" Type="http://schemas.openxmlformats.org/officeDocument/2006/relationships/customXml" Target="../customXml/item60.xml"/><Relationship Id="rId156" Type="http://schemas.openxmlformats.org/officeDocument/2006/relationships/customXml" Target="../customXml/item156.xml"/><Relationship Id="rId198" Type="http://schemas.openxmlformats.org/officeDocument/2006/relationships/customXml" Target="../customXml/item198.xml"/><Relationship Id="rId321" Type="http://schemas.openxmlformats.org/officeDocument/2006/relationships/customXml" Target="../customXml/item321.xml"/><Relationship Id="rId363" Type="http://schemas.openxmlformats.org/officeDocument/2006/relationships/customXml" Target="../customXml/item363.xml"/><Relationship Id="rId419" Type="http://schemas.openxmlformats.org/officeDocument/2006/relationships/customXml" Target="../customXml/item419.xml"/><Relationship Id="rId570" Type="http://schemas.openxmlformats.org/officeDocument/2006/relationships/slide" Target="slides/slide19.xml"/><Relationship Id="rId223" Type="http://schemas.openxmlformats.org/officeDocument/2006/relationships/customXml" Target="../customXml/item223.xml"/><Relationship Id="rId430" Type="http://schemas.openxmlformats.org/officeDocument/2006/relationships/customXml" Target="../customXml/item430.xml"/><Relationship Id="rId18" Type="http://schemas.openxmlformats.org/officeDocument/2006/relationships/customXml" Target="../customXml/item18.xml"/><Relationship Id="rId265" Type="http://schemas.openxmlformats.org/officeDocument/2006/relationships/customXml" Target="../customXml/item265.xml"/><Relationship Id="rId472" Type="http://schemas.openxmlformats.org/officeDocument/2006/relationships/customXml" Target="../customXml/item472.xml"/><Relationship Id="rId528" Type="http://schemas.openxmlformats.org/officeDocument/2006/relationships/customXml" Target="../customXml/item528.xml"/><Relationship Id="rId125" Type="http://schemas.openxmlformats.org/officeDocument/2006/relationships/customXml" Target="../customXml/item125.xml"/><Relationship Id="rId167" Type="http://schemas.openxmlformats.org/officeDocument/2006/relationships/customXml" Target="../customXml/item167.xml"/><Relationship Id="rId332" Type="http://schemas.openxmlformats.org/officeDocument/2006/relationships/customXml" Target="../customXml/item332.xml"/><Relationship Id="rId374" Type="http://schemas.openxmlformats.org/officeDocument/2006/relationships/customXml" Target="../customXml/item374.xml"/><Relationship Id="rId581" Type="http://schemas.openxmlformats.org/officeDocument/2006/relationships/slide" Target="slides/slide30.xml"/><Relationship Id="rId71" Type="http://schemas.openxmlformats.org/officeDocument/2006/relationships/customXml" Target="../customXml/item71.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76" Type="http://schemas.openxmlformats.org/officeDocument/2006/relationships/customXml" Target="../customXml/item276.xml"/><Relationship Id="rId441" Type="http://schemas.openxmlformats.org/officeDocument/2006/relationships/customXml" Target="../customXml/item441.xml"/><Relationship Id="rId483" Type="http://schemas.openxmlformats.org/officeDocument/2006/relationships/customXml" Target="../customXml/item483.xml"/><Relationship Id="rId539" Type="http://schemas.openxmlformats.org/officeDocument/2006/relationships/customXml" Target="../customXml/item539.xml"/><Relationship Id="rId40" Type="http://schemas.openxmlformats.org/officeDocument/2006/relationships/customXml" Target="../customXml/item40.xml"/><Relationship Id="rId136" Type="http://schemas.openxmlformats.org/officeDocument/2006/relationships/customXml" Target="../customXml/item136.xml"/><Relationship Id="rId178" Type="http://schemas.openxmlformats.org/officeDocument/2006/relationships/customXml" Target="../customXml/item178.xml"/><Relationship Id="rId301" Type="http://schemas.openxmlformats.org/officeDocument/2006/relationships/customXml" Target="../customXml/item301.xml"/><Relationship Id="rId343" Type="http://schemas.openxmlformats.org/officeDocument/2006/relationships/customXml" Target="../customXml/item343.xml"/><Relationship Id="rId550" Type="http://schemas.openxmlformats.org/officeDocument/2006/relationships/customXml" Target="../customXml/item550.xml"/><Relationship Id="rId82" Type="http://schemas.openxmlformats.org/officeDocument/2006/relationships/customXml" Target="../customXml/item82.xml"/><Relationship Id="rId203" Type="http://schemas.openxmlformats.org/officeDocument/2006/relationships/customXml" Target="../customXml/item203.xml"/><Relationship Id="rId385" Type="http://schemas.openxmlformats.org/officeDocument/2006/relationships/customXml" Target="../customXml/item385.xml"/><Relationship Id="rId592" Type="http://schemas.openxmlformats.org/officeDocument/2006/relationships/slide" Target="slides/slide41.xml"/><Relationship Id="rId245" Type="http://schemas.openxmlformats.org/officeDocument/2006/relationships/customXml" Target="../customXml/item245.xml"/><Relationship Id="rId287" Type="http://schemas.openxmlformats.org/officeDocument/2006/relationships/customXml" Target="../customXml/item287.xml"/><Relationship Id="rId410" Type="http://schemas.openxmlformats.org/officeDocument/2006/relationships/customXml" Target="../customXml/item410.xml"/><Relationship Id="rId452" Type="http://schemas.openxmlformats.org/officeDocument/2006/relationships/customXml" Target="../customXml/item452.xml"/><Relationship Id="rId494" Type="http://schemas.openxmlformats.org/officeDocument/2006/relationships/customXml" Target="../customXml/item494.xml"/><Relationship Id="rId508" Type="http://schemas.openxmlformats.org/officeDocument/2006/relationships/customXml" Target="../customXml/item508.xml"/><Relationship Id="rId105" Type="http://schemas.openxmlformats.org/officeDocument/2006/relationships/customXml" Target="../customXml/item105.xml"/><Relationship Id="rId147" Type="http://schemas.openxmlformats.org/officeDocument/2006/relationships/customXml" Target="../customXml/item147.xml"/><Relationship Id="rId312" Type="http://schemas.openxmlformats.org/officeDocument/2006/relationships/customXml" Target="../customXml/item312.xml"/><Relationship Id="rId354" Type="http://schemas.openxmlformats.org/officeDocument/2006/relationships/customXml" Target="../customXml/item354.xml"/><Relationship Id="rId51" Type="http://schemas.openxmlformats.org/officeDocument/2006/relationships/customXml" Target="../customXml/item51.xml"/><Relationship Id="rId93" Type="http://schemas.openxmlformats.org/officeDocument/2006/relationships/customXml" Target="../customXml/item93.xml"/><Relationship Id="rId189" Type="http://schemas.openxmlformats.org/officeDocument/2006/relationships/customXml" Target="../customXml/item189.xml"/><Relationship Id="rId396" Type="http://schemas.openxmlformats.org/officeDocument/2006/relationships/customXml" Target="../customXml/item396.xml"/><Relationship Id="rId561" Type="http://schemas.openxmlformats.org/officeDocument/2006/relationships/slide" Target="slides/slide10.xml"/><Relationship Id="rId214" Type="http://schemas.openxmlformats.org/officeDocument/2006/relationships/customXml" Target="../customXml/item214.xml"/><Relationship Id="rId256" Type="http://schemas.openxmlformats.org/officeDocument/2006/relationships/customXml" Target="../customXml/item256.xml"/><Relationship Id="rId298" Type="http://schemas.openxmlformats.org/officeDocument/2006/relationships/customXml" Target="../customXml/item298.xml"/><Relationship Id="rId421" Type="http://schemas.openxmlformats.org/officeDocument/2006/relationships/customXml" Target="../customXml/item421.xml"/><Relationship Id="rId463" Type="http://schemas.openxmlformats.org/officeDocument/2006/relationships/customXml" Target="../customXml/item463.xml"/><Relationship Id="rId519" Type="http://schemas.openxmlformats.org/officeDocument/2006/relationships/customXml" Target="../customXml/item519.xml"/><Relationship Id="rId116" Type="http://schemas.openxmlformats.org/officeDocument/2006/relationships/customXml" Target="../customXml/item116.xml"/><Relationship Id="rId158" Type="http://schemas.openxmlformats.org/officeDocument/2006/relationships/customXml" Target="../customXml/item158.xml"/><Relationship Id="rId323" Type="http://schemas.openxmlformats.org/officeDocument/2006/relationships/customXml" Target="../customXml/item323.xml"/><Relationship Id="rId530" Type="http://schemas.openxmlformats.org/officeDocument/2006/relationships/customXml" Target="../customXml/item530.xml"/><Relationship Id="rId20" Type="http://schemas.openxmlformats.org/officeDocument/2006/relationships/customXml" Target="../customXml/item20.xml"/><Relationship Id="rId62" Type="http://schemas.openxmlformats.org/officeDocument/2006/relationships/customXml" Target="../customXml/item62.xml"/><Relationship Id="rId365" Type="http://schemas.openxmlformats.org/officeDocument/2006/relationships/customXml" Target="../customXml/item365.xml"/><Relationship Id="rId572" Type="http://schemas.openxmlformats.org/officeDocument/2006/relationships/slide" Target="slides/slide21.xml"/><Relationship Id="rId225" Type="http://schemas.openxmlformats.org/officeDocument/2006/relationships/customXml" Target="../customXml/item225.xml"/><Relationship Id="rId267" Type="http://schemas.openxmlformats.org/officeDocument/2006/relationships/customXml" Target="../customXml/item267.xml"/><Relationship Id="rId432" Type="http://schemas.openxmlformats.org/officeDocument/2006/relationships/customXml" Target="../customXml/item432.xml"/><Relationship Id="rId474" Type="http://schemas.openxmlformats.org/officeDocument/2006/relationships/customXml" Target="../customXml/item474.xml"/><Relationship Id="rId127" Type="http://schemas.openxmlformats.org/officeDocument/2006/relationships/customXml" Target="../customXml/item127.xml"/><Relationship Id="rId31" Type="http://schemas.openxmlformats.org/officeDocument/2006/relationships/customXml" Target="../customXml/item31.xml"/><Relationship Id="rId73" Type="http://schemas.openxmlformats.org/officeDocument/2006/relationships/customXml" Target="../customXml/item73.xml"/><Relationship Id="rId169" Type="http://schemas.openxmlformats.org/officeDocument/2006/relationships/customXml" Target="../customXml/item169.xml"/><Relationship Id="rId334" Type="http://schemas.openxmlformats.org/officeDocument/2006/relationships/customXml" Target="../customXml/item334.xml"/><Relationship Id="rId376" Type="http://schemas.openxmlformats.org/officeDocument/2006/relationships/customXml" Target="../customXml/item376.xml"/><Relationship Id="rId541" Type="http://schemas.openxmlformats.org/officeDocument/2006/relationships/customXml" Target="../customXml/item541.xml"/><Relationship Id="rId583" Type="http://schemas.openxmlformats.org/officeDocument/2006/relationships/slide" Target="slides/slide32.xml"/><Relationship Id="rId4" Type="http://schemas.openxmlformats.org/officeDocument/2006/relationships/customXml" Target="../customXml/item4.xml"/><Relationship Id="rId180" Type="http://schemas.openxmlformats.org/officeDocument/2006/relationships/customXml" Target="../customXml/item180.xml"/><Relationship Id="rId236" Type="http://schemas.openxmlformats.org/officeDocument/2006/relationships/customXml" Target="../customXml/item236.xml"/><Relationship Id="rId278" Type="http://schemas.openxmlformats.org/officeDocument/2006/relationships/customXml" Target="../customXml/item278.xml"/><Relationship Id="rId401" Type="http://schemas.openxmlformats.org/officeDocument/2006/relationships/customXml" Target="../customXml/item401.xml"/><Relationship Id="rId443" Type="http://schemas.openxmlformats.org/officeDocument/2006/relationships/customXml" Target="../customXml/item443.xml"/><Relationship Id="rId303" Type="http://schemas.openxmlformats.org/officeDocument/2006/relationships/customXml" Target="../customXml/item303.xml"/><Relationship Id="rId485" Type="http://schemas.openxmlformats.org/officeDocument/2006/relationships/customXml" Target="../customXml/item485.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510" Type="http://schemas.openxmlformats.org/officeDocument/2006/relationships/customXml" Target="../customXml/item510.xml"/><Relationship Id="rId552" Type="http://schemas.openxmlformats.org/officeDocument/2006/relationships/slide" Target="slides/slide1.xml"/><Relationship Id="rId594" Type="http://schemas.openxmlformats.org/officeDocument/2006/relationships/handoutMaster" Target="handoutMasters/handoutMaster1.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customXml" Target="../customXml/item412.xml"/><Relationship Id="rId107" Type="http://schemas.openxmlformats.org/officeDocument/2006/relationships/customXml" Target="../customXml/item107.xml"/><Relationship Id="rId289" Type="http://schemas.openxmlformats.org/officeDocument/2006/relationships/customXml" Target="../customXml/item289.xml"/><Relationship Id="rId454" Type="http://schemas.openxmlformats.org/officeDocument/2006/relationships/customXml" Target="../customXml/item454.xml"/><Relationship Id="rId496" Type="http://schemas.openxmlformats.org/officeDocument/2006/relationships/customXml" Target="../customXml/item496.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customXml" Target="../customXml/item398.xml"/><Relationship Id="rId521" Type="http://schemas.openxmlformats.org/officeDocument/2006/relationships/customXml" Target="../customXml/item521.xml"/><Relationship Id="rId563" Type="http://schemas.openxmlformats.org/officeDocument/2006/relationships/slide" Target="slides/slide12.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423" Type="http://schemas.openxmlformats.org/officeDocument/2006/relationships/customXml" Target="../customXml/item423.xml"/><Relationship Id="rId258" Type="http://schemas.openxmlformats.org/officeDocument/2006/relationships/customXml" Target="../customXml/item258.xml"/><Relationship Id="rId465" Type="http://schemas.openxmlformats.org/officeDocument/2006/relationships/customXml" Target="../customXml/item465.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customXml" Target="../customXml/item325.xml"/><Relationship Id="rId367" Type="http://schemas.openxmlformats.org/officeDocument/2006/relationships/customXml" Target="../customXml/item367.xml"/><Relationship Id="rId532" Type="http://schemas.openxmlformats.org/officeDocument/2006/relationships/customXml" Target="../customXml/item532.xml"/><Relationship Id="rId574" Type="http://schemas.openxmlformats.org/officeDocument/2006/relationships/slide" Target="slides/slide23.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434" Type="http://schemas.openxmlformats.org/officeDocument/2006/relationships/customXml" Target="../customXml/item434.xml"/><Relationship Id="rId476" Type="http://schemas.openxmlformats.org/officeDocument/2006/relationships/customXml" Target="../customXml/item476.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customXml" Target="../customXml/item336.xml"/><Relationship Id="rId501" Type="http://schemas.openxmlformats.org/officeDocument/2006/relationships/customXml" Target="../customXml/item501.xml"/><Relationship Id="rId543" Type="http://schemas.openxmlformats.org/officeDocument/2006/relationships/customXml" Target="../customXml/item543.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378" Type="http://schemas.openxmlformats.org/officeDocument/2006/relationships/customXml" Target="../customXml/item378.xml"/><Relationship Id="rId403" Type="http://schemas.openxmlformats.org/officeDocument/2006/relationships/customXml" Target="../customXml/item403.xml"/><Relationship Id="rId585" Type="http://schemas.openxmlformats.org/officeDocument/2006/relationships/slide" Target="slides/slide34.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customXml" Target="../customXml/item445.xml"/><Relationship Id="rId487" Type="http://schemas.openxmlformats.org/officeDocument/2006/relationships/customXml" Target="../customXml/item487.xml"/><Relationship Id="rId291" Type="http://schemas.openxmlformats.org/officeDocument/2006/relationships/customXml" Target="../customXml/item291.xml"/><Relationship Id="rId305" Type="http://schemas.openxmlformats.org/officeDocument/2006/relationships/customXml" Target="../customXml/item305.xml"/><Relationship Id="rId347" Type="http://schemas.openxmlformats.org/officeDocument/2006/relationships/customXml" Target="../customXml/item347.xml"/><Relationship Id="rId512" Type="http://schemas.openxmlformats.org/officeDocument/2006/relationships/customXml" Target="../customXml/item512.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554" Type="http://schemas.openxmlformats.org/officeDocument/2006/relationships/slide" Target="slides/slide3.xml"/><Relationship Id="rId596" Type="http://schemas.openxmlformats.org/officeDocument/2006/relationships/presProps" Target="presProps.xml"/><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414" Type="http://schemas.openxmlformats.org/officeDocument/2006/relationships/customXml" Target="../customXml/item414.xml"/><Relationship Id="rId456" Type="http://schemas.openxmlformats.org/officeDocument/2006/relationships/customXml" Target="../customXml/item456.xml"/><Relationship Id="rId498" Type="http://schemas.openxmlformats.org/officeDocument/2006/relationships/customXml" Target="../customXml/item498.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23" Type="http://schemas.openxmlformats.org/officeDocument/2006/relationships/customXml" Target="../customXml/item523.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358" Type="http://schemas.openxmlformats.org/officeDocument/2006/relationships/customXml" Target="../customXml/item358.xml"/><Relationship Id="rId565" Type="http://schemas.openxmlformats.org/officeDocument/2006/relationships/slide" Target="slides/slide14.xml"/><Relationship Id="rId162" Type="http://schemas.openxmlformats.org/officeDocument/2006/relationships/customXml" Target="../customXml/item162.xml"/><Relationship Id="rId218" Type="http://schemas.openxmlformats.org/officeDocument/2006/relationships/customXml" Target="../customXml/item218.xml"/><Relationship Id="rId425" Type="http://schemas.openxmlformats.org/officeDocument/2006/relationships/customXml" Target="../customXml/item425.xml"/><Relationship Id="rId467" Type="http://schemas.openxmlformats.org/officeDocument/2006/relationships/customXml" Target="../customXml/item467.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customXml" Target="../customXml/item327.xml"/><Relationship Id="rId369" Type="http://schemas.openxmlformats.org/officeDocument/2006/relationships/customXml" Target="../customXml/item369.xml"/><Relationship Id="rId534" Type="http://schemas.openxmlformats.org/officeDocument/2006/relationships/customXml" Target="../customXml/item534.xml"/><Relationship Id="rId576" Type="http://schemas.openxmlformats.org/officeDocument/2006/relationships/slide" Target="slides/slide25.xml"/><Relationship Id="rId173" Type="http://schemas.openxmlformats.org/officeDocument/2006/relationships/customXml" Target="../customXml/item173.xml"/><Relationship Id="rId229" Type="http://schemas.openxmlformats.org/officeDocument/2006/relationships/customXml" Target="../customXml/item229.xml"/><Relationship Id="rId380" Type="http://schemas.openxmlformats.org/officeDocument/2006/relationships/customXml" Target="../customXml/item380.xml"/><Relationship Id="rId436" Type="http://schemas.openxmlformats.org/officeDocument/2006/relationships/customXml" Target="../customXml/item436.xml"/><Relationship Id="rId240" Type="http://schemas.openxmlformats.org/officeDocument/2006/relationships/customXml" Target="../customXml/item240.xml"/><Relationship Id="rId478" Type="http://schemas.openxmlformats.org/officeDocument/2006/relationships/customXml" Target="../customXml/item478.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503" Type="http://schemas.openxmlformats.org/officeDocument/2006/relationships/customXml" Target="../customXml/item503.xml"/><Relationship Id="rId545" Type="http://schemas.openxmlformats.org/officeDocument/2006/relationships/customXml" Target="../customXml/item545.xml"/><Relationship Id="rId587" Type="http://schemas.openxmlformats.org/officeDocument/2006/relationships/slide" Target="slides/slide36.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customXml" Target="../customXml/item447.xml"/><Relationship Id="rId251" Type="http://schemas.openxmlformats.org/officeDocument/2006/relationships/customXml" Target="../customXml/item251.xml"/><Relationship Id="rId489" Type="http://schemas.openxmlformats.org/officeDocument/2006/relationships/customXml" Target="../customXml/item489.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514" Type="http://schemas.openxmlformats.org/officeDocument/2006/relationships/customXml" Target="../customXml/item514.xml"/><Relationship Id="rId556" Type="http://schemas.openxmlformats.org/officeDocument/2006/relationships/slide" Target="slides/slide5.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598" Type="http://schemas.openxmlformats.org/officeDocument/2006/relationships/theme" Target="theme/theme1.xml"/><Relationship Id="rId220" Type="http://schemas.openxmlformats.org/officeDocument/2006/relationships/customXml" Target="../customXml/item220.xml"/><Relationship Id="rId458" Type="http://schemas.openxmlformats.org/officeDocument/2006/relationships/customXml" Target="../customXml/item458.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525" Type="http://schemas.openxmlformats.org/officeDocument/2006/relationships/customXml" Target="../customXml/item525.xml"/><Relationship Id="rId567" Type="http://schemas.openxmlformats.org/officeDocument/2006/relationships/slide" Target="slides/slide16.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427" Type="http://schemas.openxmlformats.org/officeDocument/2006/relationships/customXml" Target="../customXml/item427.xml"/><Relationship Id="rId469" Type="http://schemas.openxmlformats.org/officeDocument/2006/relationships/customXml" Target="../customXml/item469.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customXml" Target="../customXml/item480.xml"/><Relationship Id="rId536" Type="http://schemas.openxmlformats.org/officeDocument/2006/relationships/customXml" Target="../customXml/item536.xml"/><Relationship Id="rId68" Type="http://schemas.openxmlformats.org/officeDocument/2006/relationships/customXml" Target="../customXml/item68.xml"/><Relationship Id="rId133" Type="http://schemas.openxmlformats.org/officeDocument/2006/relationships/customXml" Target="../customXml/item133.xml"/><Relationship Id="rId175" Type="http://schemas.openxmlformats.org/officeDocument/2006/relationships/customXml" Target="../customXml/item175.xml"/><Relationship Id="rId340" Type="http://schemas.openxmlformats.org/officeDocument/2006/relationships/customXml" Target="../customXml/item340.xml"/><Relationship Id="rId578" Type="http://schemas.openxmlformats.org/officeDocument/2006/relationships/slide" Target="slides/slide27.xml"/><Relationship Id="rId200" Type="http://schemas.openxmlformats.org/officeDocument/2006/relationships/customXml" Target="../customXml/item200.xml"/><Relationship Id="rId382" Type="http://schemas.openxmlformats.org/officeDocument/2006/relationships/customXml" Target="../customXml/item382.xml"/><Relationship Id="rId438" Type="http://schemas.openxmlformats.org/officeDocument/2006/relationships/customXml" Target="../customXml/item438.xml"/><Relationship Id="rId242" Type="http://schemas.openxmlformats.org/officeDocument/2006/relationships/customXml" Target="../customXml/item242.xml"/><Relationship Id="rId284" Type="http://schemas.openxmlformats.org/officeDocument/2006/relationships/customXml" Target="../customXml/item284.xml"/><Relationship Id="rId491" Type="http://schemas.openxmlformats.org/officeDocument/2006/relationships/customXml" Target="../customXml/item491.xml"/><Relationship Id="rId505" Type="http://schemas.openxmlformats.org/officeDocument/2006/relationships/customXml" Target="../customXml/item505.xml"/><Relationship Id="rId37" Type="http://schemas.openxmlformats.org/officeDocument/2006/relationships/customXml" Target="../customXml/item37.xml"/><Relationship Id="rId79" Type="http://schemas.openxmlformats.org/officeDocument/2006/relationships/customXml" Target="../customXml/item79.xml"/><Relationship Id="rId102" Type="http://schemas.openxmlformats.org/officeDocument/2006/relationships/customXml" Target="../customXml/item102.xml"/><Relationship Id="rId144" Type="http://schemas.openxmlformats.org/officeDocument/2006/relationships/customXml" Target="../customXml/item144.xml"/><Relationship Id="rId547" Type="http://schemas.openxmlformats.org/officeDocument/2006/relationships/customXml" Target="../customXml/item547.xml"/><Relationship Id="rId589" Type="http://schemas.openxmlformats.org/officeDocument/2006/relationships/slide" Target="slides/slide38.xml"/><Relationship Id="rId90" Type="http://schemas.openxmlformats.org/officeDocument/2006/relationships/customXml" Target="../customXml/item90.xml"/><Relationship Id="rId186" Type="http://schemas.openxmlformats.org/officeDocument/2006/relationships/customXml" Target="../customXml/item186.xml"/><Relationship Id="rId351" Type="http://schemas.openxmlformats.org/officeDocument/2006/relationships/customXml" Target="../customXml/item351.xml"/><Relationship Id="rId393" Type="http://schemas.openxmlformats.org/officeDocument/2006/relationships/customXml" Target="../customXml/item393.xml"/><Relationship Id="rId407" Type="http://schemas.openxmlformats.org/officeDocument/2006/relationships/customXml" Target="../customXml/item407.xml"/><Relationship Id="rId449" Type="http://schemas.openxmlformats.org/officeDocument/2006/relationships/customXml" Target="../customXml/item449.xml"/><Relationship Id="rId211" Type="http://schemas.openxmlformats.org/officeDocument/2006/relationships/customXml" Target="../customXml/item211.xml"/><Relationship Id="rId253" Type="http://schemas.openxmlformats.org/officeDocument/2006/relationships/customXml" Target="../customXml/item253.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customXml" Target="../customXml/item460.xml"/><Relationship Id="rId516" Type="http://schemas.openxmlformats.org/officeDocument/2006/relationships/customXml" Target="../customXml/item516.xml"/><Relationship Id="rId48" Type="http://schemas.openxmlformats.org/officeDocument/2006/relationships/customXml" Target="../customXml/item48.xml"/><Relationship Id="rId113" Type="http://schemas.openxmlformats.org/officeDocument/2006/relationships/customXml" Target="../customXml/item113.xml"/><Relationship Id="rId320" Type="http://schemas.openxmlformats.org/officeDocument/2006/relationships/customXml" Target="../customXml/item320.xml"/><Relationship Id="rId558" Type="http://schemas.openxmlformats.org/officeDocument/2006/relationships/slide" Target="slides/slide7.xml"/><Relationship Id="rId155" Type="http://schemas.openxmlformats.org/officeDocument/2006/relationships/customXml" Target="../customXml/item155.xml"/><Relationship Id="rId197" Type="http://schemas.openxmlformats.org/officeDocument/2006/relationships/customXml" Target="../customXml/item197.xml"/><Relationship Id="rId362" Type="http://schemas.openxmlformats.org/officeDocument/2006/relationships/customXml" Target="../customXml/item362.xml"/><Relationship Id="rId418" Type="http://schemas.openxmlformats.org/officeDocument/2006/relationships/customXml" Target="../customXml/item418.xml"/><Relationship Id="rId222" Type="http://schemas.openxmlformats.org/officeDocument/2006/relationships/customXml" Target="../customXml/item222.xml"/><Relationship Id="rId264" Type="http://schemas.openxmlformats.org/officeDocument/2006/relationships/customXml" Target="../customXml/item264.xml"/><Relationship Id="rId471" Type="http://schemas.openxmlformats.org/officeDocument/2006/relationships/customXml" Target="../customXml/item471.xml"/><Relationship Id="rId17" Type="http://schemas.openxmlformats.org/officeDocument/2006/relationships/customXml" Target="../customXml/item17.xml"/><Relationship Id="rId59" Type="http://schemas.openxmlformats.org/officeDocument/2006/relationships/customXml" Target="../customXml/item59.xml"/><Relationship Id="rId124" Type="http://schemas.openxmlformats.org/officeDocument/2006/relationships/customXml" Target="../customXml/item124.xml"/><Relationship Id="rId527" Type="http://schemas.openxmlformats.org/officeDocument/2006/relationships/customXml" Target="../customXml/item527.xml"/><Relationship Id="rId569" Type="http://schemas.openxmlformats.org/officeDocument/2006/relationships/slide" Target="slides/slide18.xml"/><Relationship Id="rId70" Type="http://schemas.openxmlformats.org/officeDocument/2006/relationships/customXml" Target="../customXml/item70.xml"/><Relationship Id="rId166" Type="http://schemas.openxmlformats.org/officeDocument/2006/relationships/customXml" Target="../customXml/item166.xml"/><Relationship Id="rId331" Type="http://schemas.openxmlformats.org/officeDocument/2006/relationships/customXml" Target="../customXml/item331.xml"/><Relationship Id="rId373" Type="http://schemas.openxmlformats.org/officeDocument/2006/relationships/customXml" Target="../customXml/item373.xml"/><Relationship Id="rId429" Type="http://schemas.openxmlformats.org/officeDocument/2006/relationships/customXml" Target="../customXml/item429.xml"/><Relationship Id="rId580" Type="http://schemas.openxmlformats.org/officeDocument/2006/relationships/slide" Target="slides/slide29.xml"/><Relationship Id="rId1" Type="http://schemas.openxmlformats.org/officeDocument/2006/relationships/customXml" Target="../customXml/item1.xml"/><Relationship Id="rId233" Type="http://schemas.openxmlformats.org/officeDocument/2006/relationships/customXml" Target="../customXml/item233.xml"/><Relationship Id="rId440" Type="http://schemas.openxmlformats.org/officeDocument/2006/relationships/customXml" Target="../customXml/item440.xml"/><Relationship Id="rId28" Type="http://schemas.openxmlformats.org/officeDocument/2006/relationships/customXml" Target="../customXml/item28.xml"/><Relationship Id="rId275" Type="http://schemas.openxmlformats.org/officeDocument/2006/relationships/customXml" Target="../customXml/item275.xml"/><Relationship Id="rId300" Type="http://schemas.openxmlformats.org/officeDocument/2006/relationships/customXml" Target="../customXml/item300.xml"/><Relationship Id="rId482" Type="http://schemas.openxmlformats.org/officeDocument/2006/relationships/customXml" Target="../customXml/item482.xml"/><Relationship Id="rId538" Type="http://schemas.openxmlformats.org/officeDocument/2006/relationships/customXml" Target="../customXml/item538.xml"/><Relationship Id="rId81" Type="http://schemas.openxmlformats.org/officeDocument/2006/relationships/customXml" Target="../customXml/item81.xml"/><Relationship Id="rId135" Type="http://schemas.openxmlformats.org/officeDocument/2006/relationships/customXml" Target="../customXml/item135.xml"/><Relationship Id="rId177" Type="http://schemas.openxmlformats.org/officeDocument/2006/relationships/customXml" Target="../customXml/item177.xml"/><Relationship Id="rId342" Type="http://schemas.openxmlformats.org/officeDocument/2006/relationships/customXml" Target="../customXml/item342.xml"/><Relationship Id="rId384" Type="http://schemas.openxmlformats.org/officeDocument/2006/relationships/customXml" Target="../customXml/item384.xml"/><Relationship Id="rId591" Type="http://schemas.openxmlformats.org/officeDocument/2006/relationships/slide" Target="slides/slide40.xml"/><Relationship Id="rId202" Type="http://schemas.openxmlformats.org/officeDocument/2006/relationships/customXml" Target="../customXml/item202.xml"/><Relationship Id="rId244" Type="http://schemas.openxmlformats.org/officeDocument/2006/relationships/customXml" Target="../customXml/item244.xml"/><Relationship Id="rId39" Type="http://schemas.openxmlformats.org/officeDocument/2006/relationships/customXml" Target="../customXml/item39.xml"/><Relationship Id="rId286" Type="http://schemas.openxmlformats.org/officeDocument/2006/relationships/customXml" Target="../customXml/item286.xml"/><Relationship Id="rId451" Type="http://schemas.openxmlformats.org/officeDocument/2006/relationships/customXml" Target="../customXml/item451.xml"/><Relationship Id="rId493" Type="http://schemas.openxmlformats.org/officeDocument/2006/relationships/customXml" Target="../customXml/item493.xml"/><Relationship Id="rId507" Type="http://schemas.openxmlformats.org/officeDocument/2006/relationships/customXml" Target="../customXml/item507.xml"/><Relationship Id="rId549" Type="http://schemas.openxmlformats.org/officeDocument/2006/relationships/customXml" Target="../customXml/item549.xml"/><Relationship Id="rId50" Type="http://schemas.openxmlformats.org/officeDocument/2006/relationships/customXml" Target="../customXml/item50.xml"/><Relationship Id="rId104" Type="http://schemas.openxmlformats.org/officeDocument/2006/relationships/customXml" Target="../customXml/item104.xml"/><Relationship Id="rId146" Type="http://schemas.openxmlformats.org/officeDocument/2006/relationships/customXml" Target="../customXml/item146.xml"/><Relationship Id="rId188" Type="http://schemas.openxmlformats.org/officeDocument/2006/relationships/customXml" Target="../customXml/item188.xml"/><Relationship Id="rId311" Type="http://schemas.openxmlformats.org/officeDocument/2006/relationships/customXml" Target="../customXml/item311.xml"/><Relationship Id="rId353" Type="http://schemas.openxmlformats.org/officeDocument/2006/relationships/customXml" Target="../customXml/item353.xml"/><Relationship Id="rId395" Type="http://schemas.openxmlformats.org/officeDocument/2006/relationships/customXml" Target="../customXml/item395.xml"/><Relationship Id="rId409" Type="http://schemas.openxmlformats.org/officeDocument/2006/relationships/customXml" Target="../customXml/item409.xml"/><Relationship Id="rId560" Type="http://schemas.openxmlformats.org/officeDocument/2006/relationships/slide" Target="slides/slide9.xml"/><Relationship Id="rId92" Type="http://schemas.openxmlformats.org/officeDocument/2006/relationships/customXml" Target="../customXml/item92.xml"/><Relationship Id="rId213" Type="http://schemas.openxmlformats.org/officeDocument/2006/relationships/customXml" Target="../customXml/item213.xml"/><Relationship Id="rId420" Type="http://schemas.openxmlformats.org/officeDocument/2006/relationships/customXml" Target="../customXml/item420.xml"/><Relationship Id="rId255" Type="http://schemas.openxmlformats.org/officeDocument/2006/relationships/customXml" Target="../customXml/item255.xml"/><Relationship Id="rId297" Type="http://schemas.openxmlformats.org/officeDocument/2006/relationships/customXml" Target="../customXml/item297.xml"/><Relationship Id="rId462" Type="http://schemas.openxmlformats.org/officeDocument/2006/relationships/customXml" Target="../customXml/item462.xml"/><Relationship Id="rId518" Type="http://schemas.openxmlformats.org/officeDocument/2006/relationships/customXml" Target="../customXml/item518.xml"/><Relationship Id="rId115" Type="http://schemas.openxmlformats.org/officeDocument/2006/relationships/customXml" Target="../customXml/item115.xml"/><Relationship Id="rId157" Type="http://schemas.openxmlformats.org/officeDocument/2006/relationships/customXml" Target="../customXml/item157.xml"/><Relationship Id="rId322" Type="http://schemas.openxmlformats.org/officeDocument/2006/relationships/customXml" Target="../customXml/item322.xml"/><Relationship Id="rId364" Type="http://schemas.openxmlformats.org/officeDocument/2006/relationships/customXml" Target="../customXml/item364.xml"/><Relationship Id="rId61" Type="http://schemas.openxmlformats.org/officeDocument/2006/relationships/customXml" Target="../customXml/item61.xml"/><Relationship Id="rId199" Type="http://schemas.openxmlformats.org/officeDocument/2006/relationships/customXml" Target="../customXml/item199.xml"/><Relationship Id="rId571" Type="http://schemas.openxmlformats.org/officeDocument/2006/relationships/slide" Target="slides/slide20.xml"/><Relationship Id="rId19" Type="http://schemas.openxmlformats.org/officeDocument/2006/relationships/customXml" Target="../customXml/item19.xml"/><Relationship Id="rId224" Type="http://schemas.openxmlformats.org/officeDocument/2006/relationships/customXml" Target="../customXml/item224.xml"/><Relationship Id="rId266" Type="http://schemas.openxmlformats.org/officeDocument/2006/relationships/customXml" Target="../customXml/item266.xml"/><Relationship Id="rId431" Type="http://schemas.openxmlformats.org/officeDocument/2006/relationships/customXml" Target="../customXml/item431.xml"/><Relationship Id="rId473" Type="http://schemas.openxmlformats.org/officeDocument/2006/relationships/customXml" Target="../customXml/item473.xml"/><Relationship Id="rId529" Type="http://schemas.openxmlformats.org/officeDocument/2006/relationships/customXml" Target="../customXml/item529.xml"/><Relationship Id="rId30" Type="http://schemas.openxmlformats.org/officeDocument/2006/relationships/customXml" Target="../customXml/item30.xml"/><Relationship Id="rId126" Type="http://schemas.openxmlformats.org/officeDocument/2006/relationships/customXml" Target="../customXml/item126.xml"/><Relationship Id="rId168" Type="http://schemas.openxmlformats.org/officeDocument/2006/relationships/customXml" Target="../customXml/item168.xml"/><Relationship Id="rId333" Type="http://schemas.openxmlformats.org/officeDocument/2006/relationships/customXml" Target="../customXml/item333.xml"/><Relationship Id="rId540" Type="http://schemas.openxmlformats.org/officeDocument/2006/relationships/customXml" Target="../customXml/item540.xml"/><Relationship Id="rId72" Type="http://schemas.openxmlformats.org/officeDocument/2006/relationships/customXml" Target="../customXml/item72.xml"/><Relationship Id="rId375" Type="http://schemas.openxmlformats.org/officeDocument/2006/relationships/customXml" Target="../customXml/item375.xml"/><Relationship Id="rId582" Type="http://schemas.openxmlformats.org/officeDocument/2006/relationships/slide" Target="slides/slide31.xml"/><Relationship Id="rId3" Type="http://schemas.openxmlformats.org/officeDocument/2006/relationships/customXml" Target="../customXml/item3.xml"/><Relationship Id="rId235" Type="http://schemas.openxmlformats.org/officeDocument/2006/relationships/customXml" Target="../customXml/item235.xml"/><Relationship Id="rId277" Type="http://schemas.openxmlformats.org/officeDocument/2006/relationships/customXml" Target="../customXml/item277.xml"/><Relationship Id="rId400" Type="http://schemas.openxmlformats.org/officeDocument/2006/relationships/customXml" Target="../customXml/item400.xml"/><Relationship Id="rId442" Type="http://schemas.openxmlformats.org/officeDocument/2006/relationships/customXml" Target="../customXml/item442.xml"/><Relationship Id="rId484" Type="http://schemas.openxmlformats.org/officeDocument/2006/relationships/customXml" Target="../customXml/item484.xml"/><Relationship Id="rId137" Type="http://schemas.openxmlformats.org/officeDocument/2006/relationships/customXml" Target="../customXml/item137.xml"/><Relationship Id="rId302" Type="http://schemas.openxmlformats.org/officeDocument/2006/relationships/customXml" Target="../customXml/item302.xml"/><Relationship Id="rId344" Type="http://schemas.openxmlformats.org/officeDocument/2006/relationships/customXml" Target="../customXml/item344.xml"/><Relationship Id="rId41" Type="http://schemas.openxmlformats.org/officeDocument/2006/relationships/customXml" Target="../customXml/item41.xml"/><Relationship Id="rId83" Type="http://schemas.openxmlformats.org/officeDocument/2006/relationships/customXml" Target="../customXml/item83.xml"/><Relationship Id="rId179" Type="http://schemas.openxmlformats.org/officeDocument/2006/relationships/customXml" Target="../customXml/item179.xml"/><Relationship Id="rId386" Type="http://schemas.openxmlformats.org/officeDocument/2006/relationships/customXml" Target="../customXml/item386.xml"/><Relationship Id="rId551" Type="http://schemas.openxmlformats.org/officeDocument/2006/relationships/slideMaster" Target="slideMasters/slideMaster1.xml"/><Relationship Id="rId593" Type="http://schemas.openxmlformats.org/officeDocument/2006/relationships/notesMaster" Target="notesMasters/notesMaster1.xml"/><Relationship Id="rId190" Type="http://schemas.openxmlformats.org/officeDocument/2006/relationships/customXml" Target="../customXml/item190.xml"/><Relationship Id="rId204" Type="http://schemas.openxmlformats.org/officeDocument/2006/relationships/customXml" Target="../customXml/item204.xml"/><Relationship Id="rId246" Type="http://schemas.openxmlformats.org/officeDocument/2006/relationships/customXml" Target="../customXml/item246.xml"/><Relationship Id="rId288" Type="http://schemas.openxmlformats.org/officeDocument/2006/relationships/customXml" Target="../customXml/item288.xml"/><Relationship Id="rId411" Type="http://schemas.openxmlformats.org/officeDocument/2006/relationships/customXml" Target="../customXml/item411.xml"/><Relationship Id="rId453" Type="http://schemas.openxmlformats.org/officeDocument/2006/relationships/customXml" Target="../customXml/item453.xml"/><Relationship Id="rId509" Type="http://schemas.openxmlformats.org/officeDocument/2006/relationships/customXml" Target="../customXml/item509.xml"/><Relationship Id="rId106" Type="http://schemas.openxmlformats.org/officeDocument/2006/relationships/customXml" Target="../customXml/item106.xml"/><Relationship Id="rId313" Type="http://schemas.openxmlformats.org/officeDocument/2006/relationships/customXml" Target="../customXml/item313.xml"/><Relationship Id="rId495" Type="http://schemas.openxmlformats.org/officeDocument/2006/relationships/customXml" Target="../customXml/item495.xml"/><Relationship Id="rId10" Type="http://schemas.openxmlformats.org/officeDocument/2006/relationships/customXml" Target="../customXml/item10.xml"/><Relationship Id="rId52" Type="http://schemas.openxmlformats.org/officeDocument/2006/relationships/customXml" Target="../customXml/item52.xml"/><Relationship Id="rId94" Type="http://schemas.openxmlformats.org/officeDocument/2006/relationships/customXml" Target="../customXml/item94.xml"/><Relationship Id="rId148" Type="http://schemas.openxmlformats.org/officeDocument/2006/relationships/customXml" Target="../customXml/item148.xml"/><Relationship Id="rId355" Type="http://schemas.openxmlformats.org/officeDocument/2006/relationships/customXml" Target="../customXml/item355.xml"/><Relationship Id="rId397" Type="http://schemas.openxmlformats.org/officeDocument/2006/relationships/customXml" Target="../customXml/item397.xml"/><Relationship Id="rId520" Type="http://schemas.openxmlformats.org/officeDocument/2006/relationships/customXml" Target="../customXml/item520.xml"/><Relationship Id="rId562" Type="http://schemas.openxmlformats.org/officeDocument/2006/relationships/slide" Target="slides/slide11.xml"/><Relationship Id="rId215" Type="http://schemas.openxmlformats.org/officeDocument/2006/relationships/customXml" Target="../customXml/item215.xml"/><Relationship Id="rId257" Type="http://schemas.openxmlformats.org/officeDocument/2006/relationships/customXml" Target="../customXml/item257.xml"/><Relationship Id="rId422" Type="http://schemas.openxmlformats.org/officeDocument/2006/relationships/customXml" Target="../customXml/item422.xml"/><Relationship Id="rId464" Type="http://schemas.openxmlformats.org/officeDocument/2006/relationships/customXml" Target="../customXml/item464.xml"/><Relationship Id="rId299" Type="http://schemas.openxmlformats.org/officeDocument/2006/relationships/customXml" Target="../customXml/item299.xml"/><Relationship Id="rId63" Type="http://schemas.openxmlformats.org/officeDocument/2006/relationships/customXml" Target="../customXml/item63.xml"/><Relationship Id="rId159" Type="http://schemas.openxmlformats.org/officeDocument/2006/relationships/customXml" Target="../customXml/item159.xml"/><Relationship Id="rId366" Type="http://schemas.openxmlformats.org/officeDocument/2006/relationships/customXml" Target="../customXml/item366.xml"/><Relationship Id="rId573" Type="http://schemas.openxmlformats.org/officeDocument/2006/relationships/slide" Target="slides/slide22.xml"/><Relationship Id="rId226" Type="http://schemas.openxmlformats.org/officeDocument/2006/relationships/customXml" Target="../customXml/item226.xml"/><Relationship Id="rId433" Type="http://schemas.openxmlformats.org/officeDocument/2006/relationships/customXml" Target="../customXml/item433.xml"/><Relationship Id="rId74" Type="http://schemas.openxmlformats.org/officeDocument/2006/relationships/customXml" Target="../customXml/item74.xml"/><Relationship Id="rId377" Type="http://schemas.openxmlformats.org/officeDocument/2006/relationships/customXml" Target="../customXml/item377.xml"/><Relationship Id="rId500" Type="http://schemas.openxmlformats.org/officeDocument/2006/relationships/customXml" Target="../customXml/item500.xml"/><Relationship Id="rId584" Type="http://schemas.openxmlformats.org/officeDocument/2006/relationships/slide" Target="slides/slide33.xml"/><Relationship Id="rId5" Type="http://schemas.openxmlformats.org/officeDocument/2006/relationships/customXml" Target="../customXml/item5.xml"/><Relationship Id="rId237" Type="http://schemas.openxmlformats.org/officeDocument/2006/relationships/customXml" Target="../customXml/item237.xml"/><Relationship Id="rId444" Type="http://schemas.openxmlformats.org/officeDocument/2006/relationships/customXml" Target="../customXml/item444.xml"/><Relationship Id="rId290" Type="http://schemas.openxmlformats.org/officeDocument/2006/relationships/customXml" Target="../customXml/item290.xml"/><Relationship Id="rId304" Type="http://schemas.openxmlformats.org/officeDocument/2006/relationships/customXml" Target="../customXml/item304.xml"/><Relationship Id="rId388" Type="http://schemas.openxmlformats.org/officeDocument/2006/relationships/customXml" Target="../customXml/item388.xml"/><Relationship Id="rId511" Type="http://schemas.openxmlformats.org/officeDocument/2006/relationships/customXml" Target="../customXml/item511.xml"/><Relationship Id="rId85" Type="http://schemas.openxmlformats.org/officeDocument/2006/relationships/customXml" Target="../customXml/item85.xml"/><Relationship Id="rId150" Type="http://schemas.openxmlformats.org/officeDocument/2006/relationships/customXml" Target="../customXml/item150.xml"/><Relationship Id="rId595" Type="http://schemas.openxmlformats.org/officeDocument/2006/relationships/commentAuthors" Target="commentAuthors.xml"/><Relationship Id="rId248" Type="http://schemas.openxmlformats.org/officeDocument/2006/relationships/customXml" Target="../customXml/item248.xml"/><Relationship Id="rId455" Type="http://schemas.openxmlformats.org/officeDocument/2006/relationships/customXml" Target="../customXml/item455.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522" Type="http://schemas.openxmlformats.org/officeDocument/2006/relationships/customXml" Target="../customXml/item522.xml"/><Relationship Id="rId96" Type="http://schemas.openxmlformats.org/officeDocument/2006/relationships/customXml" Target="../customXml/item96.xml"/><Relationship Id="rId161" Type="http://schemas.openxmlformats.org/officeDocument/2006/relationships/customXml" Target="../customXml/item161.xml"/><Relationship Id="rId399" Type="http://schemas.openxmlformats.org/officeDocument/2006/relationships/customXml" Target="../customXml/item399.xml"/><Relationship Id="rId259" Type="http://schemas.openxmlformats.org/officeDocument/2006/relationships/customXml" Target="../customXml/item259.xml"/><Relationship Id="rId466" Type="http://schemas.openxmlformats.org/officeDocument/2006/relationships/customXml" Target="../customXml/item466.xml"/><Relationship Id="rId23" Type="http://schemas.openxmlformats.org/officeDocument/2006/relationships/customXml" Target="../customXml/item23.xml"/><Relationship Id="rId119" Type="http://schemas.openxmlformats.org/officeDocument/2006/relationships/customXml" Target="../customXml/item119.xml"/><Relationship Id="rId326" Type="http://schemas.openxmlformats.org/officeDocument/2006/relationships/customXml" Target="../customXml/item326.xml"/><Relationship Id="rId533" Type="http://schemas.openxmlformats.org/officeDocument/2006/relationships/customXml" Target="../customXml/item533.xml"/><Relationship Id="rId172" Type="http://schemas.openxmlformats.org/officeDocument/2006/relationships/customXml" Target="../customXml/item172.xml"/><Relationship Id="rId477" Type="http://schemas.openxmlformats.org/officeDocument/2006/relationships/customXml" Target="../customXml/item477.xml"/><Relationship Id="rId337" Type="http://schemas.openxmlformats.org/officeDocument/2006/relationships/customXml" Target="../customXml/item337.xml"/><Relationship Id="rId34" Type="http://schemas.openxmlformats.org/officeDocument/2006/relationships/customXml" Target="../customXml/item34.xml"/><Relationship Id="rId544" Type="http://schemas.openxmlformats.org/officeDocument/2006/relationships/customXml" Target="../customXml/item544.xml"/><Relationship Id="rId183" Type="http://schemas.openxmlformats.org/officeDocument/2006/relationships/customXml" Target="../customXml/item183.xml"/><Relationship Id="rId390" Type="http://schemas.openxmlformats.org/officeDocument/2006/relationships/customXml" Target="../customXml/item390.xml"/><Relationship Id="rId404" Type="http://schemas.openxmlformats.org/officeDocument/2006/relationships/customXml" Target="../customXml/item404.xml"/><Relationship Id="rId250" Type="http://schemas.openxmlformats.org/officeDocument/2006/relationships/customXml" Target="../customXml/item250.xml"/><Relationship Id="rId488" Type="http://schemas.openxmlformats.org/officeDocument/2006/relationships/customXml" Target="../customXml/item488.xml"/><Relationship Id="rId45" Type="http://schemas.openxmlformats.org/officeDocument/2006/relationships/customXml" Target="../customXml/item45.xml"/><Relationship Id="rId110" Type="http://schemas.openxmlformats.org/officeDocument/2006/relationships/customXml" Target="../customXml/item110.xml"/><Relationship Id="rId348" Type="http://schemas.openxmlformats.org/officeDocument/2006/relationships/customXml" Target="../customXml/item348.xml"/><Relationship Id="rId555" Type="http://schemas.openxmlformats.org/officeDocument/2006/relationships/slide" Target="slides/slide4.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C0DF319-CAE4-42FD-9C35-6D4449728983}" type="datetimeFigureOut">
              <a:rPr lang="en-US" smtClean="0"/>
              <a:t>2/3/2025</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06F15351-B9AE-4970-A216-202FE70DE244}" type="slidenum">
              <a:rPr lang="en-US" smtClean="0"/>
              <a:t>‹#›</a:t>
            </a:fld>
            <a:endParaRPr lang="en-US" dirty="0"/>
          </a:p>
        </p:txBody>
      </p:sp>
    </p:spTree>
    <p:extLst>
      <p:ext uri="{BB962C8B-B14F-4D97-AF65-F5344CB8AC3E}">
        <p14:creationId xmlns:p14="http://schemas.microsoft.com/office/powerpoint/2010/main" val="228787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5F86A26A-BBF3-4627-85EE-E30E5D110B3D}" type="datetimeFigureOut">
              <a:rPr lang="en-US" smtClean="0"/>
              <a:t>2/3/2025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E0144662-A094-4B77-83F4-BEF0A4E8409B}" type="slidenum">
              <a:rPr lang="en-US" smtClean="0"/>
              <a:t>‹#›</a:t>
            </a:fld>
            <a:endParaRPr lang="en-US" dirty="0"/>
          </a:p>
        </p:txBody>
      </p:sp>
    </p:spTree>
    <p:extLst>
      <p:ext uri="{BB962C8B-B14F-4D97-AF65-F5344CB8AC3E}">
        <p14:creationId xmlns:p14="http://schemas.microsoft.com/office/powerpoint/2010/main" val="29293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tsdr.cdc.gov/sites/brownfields/pdfs/Brownfields_Toolkit_Environmental_Professional-508.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atsdr.landreuse@cdc.gov"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epa.gov/environmentaljustice" TargetMode="External"/><Relationship Id="rId4" Type="http://schemas.openxmlformats.org/officeDocument/2006/relationships/hyperlink" Target="https://www.epa.gov/brownfield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0144662-A094-4B77-83F4-BEF0A4E8409B}" type="slidenum">
              <a:rPr lang="en-US" smtClean="0"/>
              <a:t>1</a:t>
            </a:fld>
            <a:endParaRPr lang="en-US" dirty="0"/>
          </a:p>
        </p:txBody>
      </p:sp>
    </p:spTree>
    <p:extLst>
      <p:ext uri="{BB962C8B-B14F-4D97-AF65-F5344CB8AC3E}">
        <p14:creationId xmlns:p14="http://schemas.microsoft.com/office/powerpoint/2010/main" val="257658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KC #2</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Answer b): Bioremediation uses </a:t>
            </a:r>
            <a:r>
              <a:rPr lang="en-US" sz="1200" b="1" i="0" u="none" strike="noStrike" kern="1200" dirty="0">
                <a:solidFill>
                  <a:schemeClr val="tx1"/>
                </a:solidFill>
                <a:effectLst/>
                <a:latin typeface="+mn-lt"/>
                <a:ea typeface="+mn-ea"/>
                <a:cs typeface="+mn-cs"/>
              </a:rPr>
              <a:t>microorganisms</a:t>
            </a:r>
            <a:r>
              <a:rPr lang="en-US" sz="1200" b="0" i="0" u="none" strike="noStrike" kern="1200" dirty="0">
                <a:solidFill>
                  <a:schemeClr val="tx1"/>
                </a:solidFill>
                <a:effectLst/>
                <a:latin typeface="+mn-lt"/>
                <a:ea typeface="+mn-ea"/>
                <a:cs typeface="+mn-cs"/>
              </a:rPr>
              <a:t> to transform harmful substances into nontoxic compounds, a promising technology for treating chemical spills and hazardous waste.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9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KC Answer: a) True. Soil washing is a surfactant-based process (liquid/soap) for scrubbing soils ex situ (away from the original site) to remove contaminants.</a:t>
            </a:r>
          </a:p>
          <a:p>
            <a:pPr rtl="0" fontAlgn="base"/>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9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process removes contaminants from soils in one of two ways: </a:t>
            </a:r>
          </a:p>
          <a:p>
            <a:pPr rtl="0" fontAlgn="base"/>
            <a:r>
              <a:rPr lang="en-US" sz="1200" b="0" i="0" u="none" strike="noStrike" kern="1200" dirty="0">
                <a:solidFill>
                  <a:schemeClr val="tx1"/>
                </a:solidFill>
                <a:effectLst/>
                <a:latin typeface="+mn-lt"/>
                <a:ea typeface="+mn-ea"/>
                <a:cs typeface="+mn-cs"/>
              </a:rPr>
              <a:t>(Choose two). Answer a) and d) are correct: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Dissolving or suspending soils in a wash solution (which can be sustained by chemical manipulation of pH for a period of time).</a:t>
            </a:r>
            <a:r>
              <a:rPr lang="en-US"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Removing contaminated soils from a hazardous waste site using heavy construction equipment.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Incinerating soils to destroy organic compounds.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Concentrating contaminants into a smaller volume of soil through particle size separation, gravity separation, and attrition scrubbing (similar to those techniques used in sand and gravel operations).</a:t>
            </a:r>
            <a:r>
              <a:rPr lang="en-US"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5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It is essential to maintain an inclusive and communicative process when working with community stakeholders. It is equally crucial to understand the community vision for the land reuse site and openly communicate with citizens to ensure that the redevelopment meets their unique needs. Translating complex environmental and health concepts into plain language may be the best way to ensure everyone is on the same contextual level. Establishing an open line of communication and displaying a level of understanding with the community builds trust with them and helps guarantee that the work will help address a pressing public health issue.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14</a:t>
            </a:fld>
            <a:endParaRPr lang="en-US" dirty="0"/>
          </a:p>
        </p:txBody>
      </p:sp>
    </p:spTree>
    <p:extLst>
      <p:ext uri="{BB962C8B-B14F-4D97-AF65-F5344CB8AC3E}">
        <p14:creationId xmlns:p14="http://schemas.microsoft.com/office/powerpoint/2010/main" val="28655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land reuse site can be transformed into a site that benefits the health of its citizens. That is why it is important to establish a community vision at the start of the project in Step 1 (Engaging with Your Community). This vision may guide all the decisions for the future site. If the project lacks a vision for a healthier community, it may never happen. When developers and other groups pitch ideas to develop the land, it is crucial to understand the community’s needs and integrate those into the central design of the site.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15</a:t>
            </a:fld>
            <a:endParaRPr lang="en-US" dirty="0"/>
          </a:p>
        </p:txBody>
      </p:sp>
    </p:spTree>
    <p:extLst>
      <p:ext uri="{BB962C8B-B14F-4D97-AF65-F5344CB8AC3E}">
        <p14:creationId xmlns:p14="http://schemas.microsoft.com/office/powerpoint/2010/main" val="227903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How would you evaluate how healthy your community is?  What indicators or determinants of community health could you measure?  Above is an image of Social Determinants of Health from Healthy People 2020 (https://www.healthypeople.gov).  Determinants include Education, Economic Stability, Neighborhood and Built Environment, Health and Health Care, Social and Community Context</a:t>
            </a:r>
          </a:p>
          <a:p>
            <a:pPr rtl="0" fontAlgn="base"/>
            <a:endParaRPr lang="en-US" sz="1200" b="0" i="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(Source: cleared </a:t>
            </a:r>
            <a:r>
              <a:rPr lang="en-US" sz="1200" i="1" kern="1200" dirty="0">
                <a:solidFill>
                  <a:schemeClr val="tx1"/>
                </a:solidFill>
                <a:effectLst/>
                <a:latin typeface="+mn-lt"/>
                <a:ea typeface="+mn-ea"/>
                <a:cs typeface="+mn-cs"/>
              </a:rPr>
              <a:t>Land Reuse Toolkit – Environmental Professional (EP)</a:t>
            </a:r>
          </a:p>
          <a:p>
            <a:r>
              <a:rPr lang="en-US" sz="1200" i="1" u="sng" kern="1200" dirty="0">
                <a:solidFill>
                  <a:schemeClr val="tx1"/>
                </a:solidFill>
                <a:effectLst/>
                <a:latin typeface="+mn-lt"/>
                <a:ea typeface="+mn-ea"/>
                <a:cs typeface="+mn-cs"/>
                <a:hlinkClick r:id="rId3"/>
              </a:rPr>
              <a:t>https://www.atsdr.cdc.gov/sites/brownfields/pdfs/Brownfields_Toolkit_Environmental_Professional-508.pdf</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Slide 37)</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Use of image (it is cited) will need to be cleared.</a:t>
            </a:r>
          </a:p>
        </p:txBody>
      </p:sp>
      <p:sp>
        <p:nvSpPr>
          <p:cNvPr id="4" name="Slide Number Placeholder 3"/>
          <p:cNvSpPr>
            <a:spLocks noGrp="1"/>
          </p:cNvSpPr>
          <p:nvPr>
            <p:ph type="sldNum" sz="quarter" idx="5"/>
          </p:nvPr>
        </p:nvSpPr>
        <p:spPr/>
        <p:txBody>
          <a:bodyPr/>
          <a:lstStyle/>
          <a:p>
            <a:fld id="{E0144662-A094-4B77-83F4-BEF0A4E8409B}" type="slidenum">
              <a:rPr lang="en-US" smtClean="0"/>
              <a:t>16</a:t>
            </a:fld>
            <a:endParaRPr lang="en-US" dirty="0"/>
          </a:p>
        </p:txBody>
      </p:sp>
    </p:spTree>
    <p:extLst>
      <p:ext uri="{BB962C8B-B14F-4D97-AF65-F5344CB8AC3E}">
        <p14:creationId xmlns:p14="http://schemas.microsoft.com/office/powerpoint/2010/main" val="384176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It is important to understand the basic health profile for your community. Some determinants (indicators) of community health are: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Income and social status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Social support networks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Education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Employment/working conditions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Social environments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Physical environments</a:t>
            </a:r>
          </a:p>
          <a:p>
            <a:pPr rtl="0" fontAlgn="base"/>
            <a:r>
              <a:rPr lang="en-US" sz="1200" b="0" i="0" u="none" strike="noStrike" kern="1200" dirty="0">
                <a:solidFill>
                  <a:schemeClr val="tx1"/>
                </a:solidFill>
                <a:effectLst/>
                <a:latin typeface="+mn-lt"/>
                <a:ea typeface="+mn-ea"/>
                <a:cs typeface="+mn-cs"/>
              </a:rPr>
              <a:t> </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58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Other Determinants of Community Health are: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Personal health practices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Coping skills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Healthy child development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Sex</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Culture </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It is important to consider all of these factors when evaluating the health of your unique community and communicating with them. </a:t>
            </a:r>
          </a:p>
          <a:p>
            <a:pPr rtl="0" fontAlgn="base"/>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98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KC #4 Answer: a) True</a:t>
            </a:r>
          </a:p>
          <a:p>
            <a:pPr rtl="0" fontAlgn="base"/>
            <a:r>
              <a:rPr lang="en-US" sz="1200" b="0" i="0" u="none" strike="noStrike" kern="1200" dirty="0">
                <a:solidFill>
                  <a:schemeClr val="tx1"/>
                </a:solidFill>
                <a:effectLst/>
                <a:latin typeface="+mn-lt"/>
                <a:ea typeface="+mn-ea"/>
                <a:cs typeface="+mn-cs"/>
              </a:rPr>
              <a:t>It is important to include health considerations in redevelopment plans because if a project lacks a vision for a healthier community, it may never happen. </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1"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74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learn how to redesign with health in mind. </a:t>
            </a:r>
            <a:r>
              <a:rPr lang="en-US" sz="1200" b="0" i="0" u="none" strike="noStrike" kern="1200" dirty="0">
                <a:solidFill>
                  <a:schemeClr val="tx1"/>
                </a:solidFill>
                <a:effectLst/>
                <a:latin typeface="+mn-lt"/>
                <a:ea typeface="+mn-ea"/>
                <a:cs typeface="+mn-cs"/>
              </a:rPr>
              <a:t>The ATSDR Brownfields /Land Reuse Action Model helps the diverse members of the development community – officials, developers, community supporters, and residents, find ways to make health part of the renewal process. Communities can use the action model to identify common goals to incorporate these goals in strategic planning.  First, we’ll need to build our development community.</a:t>
            </a:r>
          </a:p>
          <a:p>
            <a:r>
              <a:rPr lang="en-US" sz="1200" b="0" i="0" u="none" strike="noStrike"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20</a:t>
            </a:fld>
            <a:endParaRPr lang="en-US" dirty="0"/>
          </a:p>
        </p:txBody>
      </p:sp>
    </p:spTree>
    <p:extLst>
      <p:ext uri="{BB962C8B-B14F-4D97-AF65-F5344CB8AC3E}">
        <p14:creationId xmlns:p14="http://schemas.microsoft.com/office/powerpoint/2010/main" val="252892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basic understanding of typical site cleanup methods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Describe at least three site cleanup methods.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how to determine what the community needs and vision 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Describe why health is important to include in redevelopment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Define Healthfields and describe at least three aspects or examples of health-focused redevelopment.</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Explain the role, responsibilities, and scope of practice of a development community team member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Demonstrate ability to use the Action Model to include community input in redevelopment plans.</a:t>
            </a:r>
          </a:p>
          <a:p>
            <a:pPr marL="0" lvl="0" indent="0" fontAlgn="base">
              <a:buFont typeface="Arial" panose="020B0604020202020204" pitchFamily="34" charset="0"/>
              <a:buNone/>
            </a:pPr>
            <a:r>
              <a:rPr lang="en-US" sz="1200" kern="1200" dirty="0">
                <a:solidFill>
                  <a:schemeClr val="tx1"/>
                </a:solidFill>
                <a:effectLst/>
                <a:latin typeface="+mn-lt"/>
                <a:ea typeface="+mn-ea"/>
                <a:cs typeface="+mn-cs"/>
              </a:rPr>
              <a:t> </a:t>
            </a:r>
          </a:p>
          <a:p>
            <a:r>
              <a:rPr lang="en-US" i="1" u="sng" dirty="0"/>
              <a:t> </a:t>
            </a:r>
            <a:endParaRPr lang="en-US"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2</a:t>
            </a:fld>
            <a:endParaRPr lang="en-US" dirty="0"/>
          </a:p>
        </p:txBody>
      </p:sp>
    </p:spTree>
    <p:extLst>
      <p:ext uri="{BB962C8B-B14F-4D97-AF65-F5344CB8AC3E}">
        <p14:creationId xmlns:p14="http://schemas.microsoft.com/office/powerpoint/2010/main" val="218834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25F64"/>
                </a:solidFill>
              </a:rPr>
              <a:t>It has 4 steps. </a:t>
            </a:r>
            <a:r>
              <a:rPr lang="en-US" sz="1200" dirty="0"/>
              <a:t>They’re questions that we’ll ask ourselves today and answer together.  You will work with this model throughout this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1"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21</a:t>
            </a:fld>
            <a:endParaRPr lang="en-US" dirty="0"/>
          </a:p>
        </p:txBody>
      </p:sp>
    </p:spTree>
    <p:extLst>
      <p:ext uri="{BB962C8B-B14F-4D97-AF65-F5344CB8AC3E}">
        <p14:creationId xmlns:p14="http://schemas.microsoft.com/office/powerpoint/2010/main" val="984339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first step is to build a development community to get everyone at the table ready to redesign with health in mind. </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 </a:t>
            </a:r>
            <a:r>
              <a:rPr lang="en-US" sz="1200" b="1" i="0" u="none" strike="noStrike" kern="1200" dirty="0">
                <a:solidFill>
                  <a:schemeClr val="tx1"/>
                </a:solidFill>
                <a:effectLst/>
                <a:latin typeface="+mn-lt"/>
                <a:ea typeface="+mn-ea"/>
                <a:cs typeface="+mn-cs"/>
              </a:rPr>
              <a:t>development community</a:t>
            </a:r>
            <a:r>
              <a:rPr lang="en-US" sz="1200" b="0" i="0" u="none" strike="noStrike" kern="1200" dirty="0">
                <a:solidFill>
                  <a:schemeClr val="tx1"/>
                </a:solidFill>
                <a:effectLst/>
                <a:latin typeface="+mn-lt"/>
                <a:ea typeface="+mn-ea"/>
                <a:cs typeface="+mn-cs"/>
              </a:rPr>
              <a:t> is a group of people who want to help with and have input on the land reuse site. This community might include: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Concerned citizens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Business owners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Developers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Planners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Tribal leaders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Government agencies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Local, state, tribal health departments, Indian Health Service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Nonprofit groups </a:t>
            </a:r>
          </a:p>
          <a:p>
            <a:pPr rtl="0" fontAlgn="base"/>
            <a:r>
              <a:rPr lang="en-US" sz="1200" b="0" i="0" u="none" strike="noStrike" kern="1200" dirty="0">
                <a:solidFill>
                  <a:schemeClr val="tx1"/>
                </a:solidFill>
                <a:effectLst/>
                <a:latin typeface="+mn-lt"/>
                <a:ea typeface="+mn-ea"/>
                <a:cs typeface="+mn-cs"/>
              </a:rPr>
              <a:t> </a:t>
            </a:r>
          </a:p>
          <a:p>
            <a:r>
              <a:rPr lang="en-US" i="1" dirty="0"/>
              <a:t>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0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good places to start identifying these people include local resources and organizations like: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Chamber of Commerce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centers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Organizations (like the 4-H Club, Boys and Girls Clubs, and Salvation Army)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Local hospitals and health clinics, IHS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City Council, Tribal Council</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Where do you think you can find tribal, state, and federal support?</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i="1" dirty="0"/>
              <a:t> </a:t>
            </a:r>
            <a:endParaRPr lang="en-US" i="1" u="none" dirty="0"/>
          </a:p>
          <a:p>
            <a:pPr rtl="0" fontAlgn="base"/>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2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Invite some experts to meet with the development team. </a:t>
            </a:r>
          </a:p>
          <a:p>
            <a:r>
              <a:rPr lang="en-US" sz="1200" kern="1200" dirty="0">
                <a:solidFill>
                  <a:schemeClr val="tx1"/>
                </a:solidFill>
                <a:effectLst/>
                <a:latin typeface="+mn-lt"/>
                <a:ea typeface="+mn-ea"/>
                <a:cs typeface="+mn-cs"/>
              </a:rPr>
              <a:t>Start by emailing the </a:t>
            </a:r>
            <a:r>
              <a:rPr lang="en-US" sz="1200" u="sng" kern="1200" dirty="0">
                <a:solidFill>
                  <a:schemeClr val="tx1"/>
                </a:solidFill>
                <a:effectLst/>
                <a:latin typeface="+mn-lt"/>
                <a:ea typeface="+mn-ea"/>
                <a:cs typeface="+mn-cs"/>
                <a:hlinkClick r:id="rId3"/>
              </a:rPr>
              <a:t>ATSDR Land Reuse Team</a:t>
            </a:r>
            <a:r>
              <a:rPr lang="en-US" sz="1200" kern="1200" dirty="0">
                <a:solidFill>
                  <a:schemeClr val="tx1"/>
                </a:solidFill>
                <a:effectLst/>
                <a:latin typeface="+mn-lt"/>
                <a:ea typeface="+mn-ea"/>
                <a:cs typeface="+mn-cs"/>
              </a:rPr>
              <a:t> to get in contact with a regional ATSDR office.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organizations could also be helpful including:</a:t>
            </a:r>
          </a:p>
          <a:p>
            <a:pPr lvl="0"/>
            <a:r>
              <a:rPr lang="en-US" sz="1200" u="sng" kern="1200" dirty="0">
                <a:solidFill>
                  <a:schemeClr val="tx1"/>
                </a:solidFill>
                <a:effectLst/>
                <a:latin typeface="+mn-lt"/>
                <a:ea typeface="+mn-ea"/>
                <a:cs typeface="+mn-cs"/>
                <a:hlinkClick r:id="rId4"/>
              </a:rPr>
              <a:t>EPA Brownfields Program</a:t>
            </a:r>
            <a:r>
              <a:rPr lang="en-US" sz="1200" kern="1200" dirty="0">
                <a:solidFill>
                  <a:schemeClr val="tx1"/>
                </a:solidFill>
                <a:effectLst/>
                <a:latin typeface="+mn-lt"/>
                <a:ea typeface="+mn-ea"/>
                <a:cs typeface="+mn-cs"/>
              </a:rPr>
              <a:t>, which focuses on cleaning up old factories and industrial sites</a:t>
            </a:r>
          </a:p>
          <a:p>
            <a:pPr lvl="0"/>
            <a:r>
              <a:rPr lang="en-US" sz="1200" u="sng" kern="1200" dirty="0">
                <a:solidFill>
                  <a:schemeClr val="tx1"/>
                </a:solidFill>
                <a:effectLst/>
                <a:latin typeface="+mn-lt"/>
                <a:ea typeface="+mn-ea"/>
                <a:cs typeface="+mn-cs"/>
                <a:hlinkClick r:id="rId5"/>
              </a:rPr>
              <a:t>EPA Environmental Justice Program</a:t>
            </a:r>
            <a:r>
              <a:rPr lang="en-US" sz="1200" kern="1200" dirty="0">
                <a:solidFill>
                  <a:schemeClr val="tx1"/>
                </a:solidFill>
                <a:effectLst/>
                <a:latin typeface="+mn-lt"/>
                <a:ea typeface="+mn-ea"/>
                <a:cs typeface="+mn-cs"/>
              </a:rPr>
              <a:t>, which helps make sure all people – regardless of race, color, national origin, and income – live in a healthy environment</a:t>
            </a:r>
          </a:p>
          <a:p>
            <a:pPr lvl="0"/>
            <a:r>
              <a:rPr lang="en-US" sz="1200" b="1" kern="1200" dirty="0">
                <a:solidFill>
                  <a:schemeClr val="tx1"/>
                </a:solidFill>
                <a:effectLst/>
                <a:latin typeface="+mn-lt"/>
                <a:ea typeface="+mn-ea"/>
                <a:cs typeface="+mn-cs"/>
              </a:rPr>
              <a:t>Health departments</a:t>
            </a:r>
            <a:r>
              <a:rPr lang="en-US" sz="1200" kern="1200" dirty="0">
                <a:solidFill>
                  <a:schemeClr val="tx1"/>
                </a:solidFill>
                <a:effectLst/>
                <a:latin typeface="+mn-lt"/>
                <a:ea typeface="+mn-ea"/>
                <a:cs typeface="+mn-cs"/>
              </a:rPr>
              <a:t> in the local area or state, which focus on keeping communities healthy</a:t>
            </a:r>
          </a:p>
          <a:p>
            <a:pPr lvl="0"/>
            <a:r>
              <a:rPr lang="en-US" sz="1200" b="1" kern="1200" dirty="0">
                <a:solidFill>
                  <a:schemeClr val="tx1"/>
                </a:solidFill>
                <a:effectLst/>
                <a:latin typeface="+mn-lt"/>
                <a:ea typeface="+mn-ea"/>
                <a:cs typeface="+mn-cs"/>
              </a:rPr>
              <a:t>State environmental protection agencies</a:t>
            </a:r>
            <a:r>
              <a:rPr lang="en-US" sz="1200" kern="1200" dirty="0">
                <a:solidFill>
                  <a:schemeClr val="tx1"/>
                </a:solidFill>
                <a:effectLst/>
                <a:latin typeface="+mn-lt"/>
                <a:ea typeface="+mn-ea"/>
                <a:cs typeface="+mn-cs"/>
              </a:rPr>
              <a:t>, which focus on the environment and its effect on people’s health</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i="1" u="none" dirty="0"/>
          </a:p>
          <a:p>
            <a:pPr rtl="0" fontAlgn="base"/>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41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you contact possible members of your Development Community, tell them about your ideas and ask a few questions.</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What are the problems/situations that </a:t>
            </a:r>
            <a:r>
              <a:rPr lang="en-US" sz="1200" b="1" i="1" u="none" strike="noStrike" kern="1200" dirty="0">
                <a:solidFill>
                  <a:schemeClr val="tx1"/>
                </a:solidFill>
                <a:effectLst/>
                <a:latin typeface="+mn-lt"/>
                <a:ea typeface="+mn-ea"/>
                <a:cs typeface="+mn-cs"/>
              </a:rPr>
              <a:t>you</a:t>
            </a:r>
            <a:r>
              <a:rPr lang="en-US" sz="1200" b="1" i="0" u="none" strike="noStrike" kern="1200" dirty="0">
                <a:solidFill>
                  <a:schemeClr val="tx1"/>
                </a:solidFill>
                <a:effectLst/>
                <a:latin typeface="+mn-lt"/>
                <a:ea typeface="+mn-ea"/>
                <a:cs typeface="+mn-cs"/>
              </a:rPr>
              <a:t> want to improve?</a:t>
            </a:r>
            <a:r>
              <a:rPr lang="en-US" sz="1200" b="0" i="0" u="none" strike="noStrike" kern="1200" dirty="0">
                <a:solidFill>
                  <a:schemeClr val="tx1"/>
                </a:solidFill>
                <a:effectLst/>
                <a:latin typeface="+mn-lt"/>
                <a:ea typeface="+mn-ea"/>
                <a:cs typeface="+mn-cs"/>
              </a:rPr>
              <a:t> These may be the same or different from your own goals.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What would help solve them?</a:t>
            </a:r>
            <a:r>
              <a:rPr lang="en-US" sz="1200" b="0" i="0" u="none" strike="noStrike" kern="1200" dirty="0">
                <a:solidFill>
                  <a:schemeClr val="tx1"/>
                </a:solidFill>
                <a:effectLst/>
                <a:latin typeface="+mn-lt"/>
                <a:ea typeface="+mn-ea"/>
                <a:cs typeface="+mn-cs"/>
              </a:rPr>
              <a:t> See what their ideas are for improvements.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Do you know anyone else who might be interested in our project?</a:t>
            </a:r>
            <a:r>
              <a:rPr lang="en-US" sz="1200" b="0" i="0" u="none" strike="noStrike" kern="1200" dirty="0">
                <a:solidFill>
                  <a:schemeClr val="tx1"/>
                </a:solidFill>
                <a:effectLst/>
                <a:latin typeface="+mn-lt"/>
                <a:ea typeface="+mn-ea"/>
                <a:cs typeface="+mn-cs"/>
              </a:rPr>
              <a:t> This is key. You’ll get more names of people who might want to join the Development Community.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1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There’s no right number. Development Communities can range from 10 to 30 people.</a:t>
            </a:r>
          </a:p>
          <a:p>
            <a:r>
              <a:rPr lang="en-US" sz="1200" kern="1200" dirty="0">
                <a:solidFill>
                  <a:schemeClr val="tx1"/>
                </a:solidFill>
                <a:effectLst/>
                <a:latin typeface="+mn-lt"/>
                <a:ea typeface="+mn-ea"/>
                <a:cs typeface="+mn-cs"/>
              </a:rPr>
              <a:t>How do you know you have your complete team? Whenever you talk to a new possible member, ask if they have recommendations for other potential members. When those recommendations tend to be people you’ve already contacted, that’s a sign you have formed your Development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some people sign on to work on the project, meet in person. These could be one-on-one meetings, or it could be a meeting of the larger group. Keep in mind that early meetings do not have to be formal. Nothing needs to be decided. The purpose of these meetings is relationship and trust building, providing an opportunity to get to know each other and understand each other’s concerns and perspectives. The environmental or health professional must stay open to new ideas.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meetings can be at the library, community center, senior center, or at a local health agency.</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i="1" u="none" dirty="0"/>
          </a:p>
          <a:p>
            <a:pPr rtl="0" fontAlgn="base"/>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92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setting up the development community, you are ready to start on the first two steps of the action model.  By now, you may even have heard about the issues in the community and some ideas of how redevelopment could address them. </a:t>
            </a:r>
          </a:p>
          <a:p>
            <a:endParaRPr lang="en-US" dirty="0"/>
          </a:p>
          <a:p>
            <a:r>
              <a:rPr lang="en-US" i="1" dirty="0"/>
              <a:t> </a:t>
            </a:r>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27</a:t>
            </a:fld>
            <a:endParaRPr lang="en-US" dirty="0"/>
          </a:p>
        </p:txBody>
      </p:sp>
    </p:spTree>
    <p:extLst>
      <p:ext uri="{BB962C8B-B14F-4D97-AF65-F5344CB8AC3E}">
        <p14:creationId xmlns:p14="http://schemas.microsoft.com/office/powerpoint/2010/main" val="3497280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and your Development Community are starting to plan how redevelopment could address issues in the community, think about how redevelopment could improve the health of the community.  How can you transform these brownfields to healthfields?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Healthfield is a former land reuse site that has been transformed from an underused, potentially contaminated property into a vibrant area that serves a number of community health needs. Healthfields start with a vision to create a healthy community through land reuse and redevelopment.  Healthfields is the broader strategy of improving access to health and healthcare  through redevelopment. They simultaneously address health-related issues,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Contaminant and exposure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Environmental justice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Fresh food availability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recreation and green space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care access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Crime </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25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Healthfields movement owes a tremendous debt to Ms. Willa Carson. In 1998, Carson was a retired nurse in Clearwater, Florida. She ran a health clinic that provided basic medical assistance to friends and neighbors who lacked health insurance and the means to travel to the nearest hospital. When the City of Clearwater designated the Greenwood area of Clearwater as a Brownfields Redevelopment Site, Carson saw an opportunity. She had the pioneering vision to turn Greenwood, an abandoned gas station site, into a stand-alone health care facility. </a:t>
            </a:r>
          </a:p>
          <a:p>
            <a:r>
              <a:rPr lang="en-US" sz="1200" kern="1200" dirty="0">
                <a:solidFill>
                  <a:schemeClr val="tx1"/>
                </a:solidFill>
                <a:effectLst/>
                <a:latin typeface="+mn-lt"/>
                <a:ea typeface="+mn-ea"/>
                <a:cs typeface="+mn-cs"/>
              </a:rPr>
              <a:t>Today, the Willa Carson Health and Wellness Center provides over 3,500 underserved residents with local access to preventive health and dental care, a pharmacy, and health education programs. Carson’s work serves as the basis for community-driven Highways to Healthcare initiatives that turn abandoned properties with underground storage tanks across Florida into health centers and public service facilities. </a:t>
            </a:r>
          </a:p>
          <a:p>
            <a:endParaRPr lang="en-US" sz="120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29</a:t>
            </a:fld>
            <a:endParaRPr lang="en-US" dirty="0"/>
          </a:p>
        </p:txBody>
      </p:sp>
    </p:spTree>
    <p:extLst>
      <p:ext uri="{BB962C8B-B14F-4D97-AF65-F5344CB8AC3E}">
        <p14:creationId xmlns:p14="http://schemas.microsoft.com/office/powerpoint/2010/main" val="573939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Lynchburg, Virginia, organizers turned to the owners of the derelict Schenkel Farm, a six-and-a-half acre rose growing facility with nine historic greenhouses, a farmhouse, a root cellar, and other farm buildings. Inspired by the Lynchburg Grows mission, the family provided attractive terms for the organization to acquire the property, now known at the H.R. Schenkel Urban Farm and Environmental Center. Once transferred, the fledgling Lynchburg Grows appealed to community groups and local schools to clean the space and prepare for growing food. By 2013, more than 5,000 volunteers contributed over 70,000 hours working with Lynchburg Grows staff. They have produced over 100,000 roses and 80,000 pounds of food, donating almost 75% to Lynchburg-area food banks and soup kitchens. </a:t>
            </a:r>
          </a:p>
          <a:p>
            <a:pPr lvl="0"/>
            <a:endParaRPr lang="en-US" sz="120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30</a:t>
            </a:fld>
            <a:endParaRPr lang="en-US" dirty="0"/>
          </a:p>
        </p:txBody>
      </p:sp>
    </p:spTree>
    <p:extLst>
      <p:ext uri="{BB962C8B-B14F-4D97-AF65-F5344CB8AC3E}">
        <p14:creationId xmlns:p14="http://schemas.microsoft.com/office/powerpoint/2010/main" val="128417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housekeeping.  Everyone write down a 4-digit number that you can remember.  You will use this number as your identifier on the pre- and post-test.</a:t>
            </a:r>
          </a:p>
          <a:p>
            <a:endParaRPr lang="en-US" dirty="0"/>
          </a:p>
          <a:p>
            <a:r>
              <a:rPr lang="en-US" dirty="0"/>
              <a:t> </a:t>
            </a:r>
          </a:p>
          <a:p>
            <a:r>
              <a:rPr lang="en-US" i="1" strike="sngStrike" dirty="0"/>
              <a:t> </a:t>
            </a:r>
            <a:endParaRPr lang="en-US" sz="1200" i="1"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3</a:t>
            </a:fld>
            <a:endParaRPr lang="en-US" dirty="0"/>
          </a:p>
        </p:txBody>
      </p:sp>
    </p:spTree>
    <p:extLst>
      <p:ext uri="{BB962C8B-B14F-4D97-AF65-F5344CB8AC3E}">
        <p14:creationId xmlns:p14="http://schemas.microsoft.com/office/powerpoint/2010/main" val="322722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City of Baraboo is a river community of 12,000 people with the Baraboo River essentially bisecting the town. An active group of volunteers in Baraboo created redevelopment plans that not only improved the environment, but also the health of the community in the redevelopment area (e.). Several community organizations helped support the development of a 2.92-mile recreational trail along the riverfront. As a result, the area has seen increasing numbers of residents and visitors alike — walking, jogging, picnicking, and using several parks linked by the trail.</a:t>
            </a:r>
          </a:p>
          <a:p>
            <a:r>
              <a:rPr lang="en-US" sz="1200" kern="1200" dirty="0">
                <a:solidFill>
                  <a:schemeClr val="tx1"/>
                </a:solidFill>
                <a:effectLst/>
                <a:latin typeface="+mn-lt"/>
                <a:ea typeface="+mn-ea"/>
                <a:cs typeface="+mn-cs"/>
              </a:rPr>
              <a:t> </a:t>
            </a:r>
          </a:p>
          <a:p>
            <a:pPr marL="0" indent="0" rtl="0" fontAlgn="base">
              <a:buFont typeface="Arial" panose="020B0604020202020204" pitchFamily="34" charset="0"/>
              <a:buNone/>
            </a:pP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31</a:t>
            </a:fld>
            <a:endParaRPr lang="en-US" dirty="0"/>
          </a:p>
        </p:txBody>
      </p:sp>
    </p:spTree>
    <p:extLst>
      <p:ext uri="{BB962C8B-B14F-4D97-AF65-F5344CB8AC3E}">
        <p14:creationId xmlns:p14="http://schemas.microsoft.com/office/powerpoint/2010/main" val="385442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 KC #5 Answer: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a “healthfield?” (Answer c)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former land reuse site that has been transformed from an underused, potentially contaminated property into a vibrant area that serves a number of community health needs is a healthfield.</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dirty="0"/>
              <a:t> </a:t>
            </a:r>
            <a:endParaRPr lang="en-US" i="1" dirty="0"/>
          </a:p>
        </p:txBody>
      </p:sp>
      <p:sp>
        <p:nvSpPr>
          <p:cNvPr id="4" name="Slide Number Placeholder 3"/>
          <p:cNvSpPr>
            <a:spLocks noGrp="1"/>
          </p:cNvSpPr>
          <p:nvPr>
            <p:ph type="sldNum" sz="quarter" idx="5"/>
          </p:nvPr>
        </p:nvSpPr>
        <p:spPr/>
        <p:txBody>
          <a:bodyPr/>
          <a:lstStyle/>
          <a:p>
            <a:fld id="{E0144662-A094-4B77-83F4-BEF0A4E8409B}" type="slidenum">
              <a:rPr lang="en-US" smtClean="0"/>
              <a:t>32</a:t>
            </a:fld>
            <a:endParaRPr lang="en-US" dirty="0"/>
          </a:p>
        </p:txBody>
      </p:sp>
    </p:spTree>
    <p:extLst>
      <p:ext uri="{BB962C8B-B14F-4D97-AF65-F5344CB8AC3E}">
        <p14:creationId xmlns:p14="http://schemas.microsoft.com/office/powerpoint/2010/main" val="1137959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KC #6 Answer: </a:t>
            </a:r>
            <a:r>
              <a:rPr lang="en-US" sz="1200" b="0" kern="1200" dirty="0">
                <a:solidFill>
                  <a:schemeClr val="tx1"/>
                </a:solidFill>
                <a:effectLst/>
                <a:latin typeface="+mn-lt"/>
                <a:ea typeface="+mn-ea"/>
                <a:cs typeface="+mn-cs"/>
              </a:rPr>
              <a:t>(Answers b, c, and e are correct)</a:t>
            </a:r>
          </a:p>
          <a:p>
            <a:r>
              <a:rPr lang="en-US" sz="1200" kern="1200" dirty="0">
                <a:solidFill>
                  <a:schemeClr val="tx1"/>
                </a:solidFill>
                <a:effectLst/>
                <a:latin typeface="+mn-lt"/>
                <a:ea typeface="+mn-ea"/>
                <a:cs typeface="+mn-cs"/>
              </a:rPr>
              <a:t>What would be considered an example of health-focused redevelopment? (Choose all that apply).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Increasing the availability of fresh food in a community through the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creation of a community garden on an abandoned lot.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Creating a senior center and health clinic inside an abandoned school.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Remediating asbestos contamination inside an old mill and redeveloping the building to be a cultural center.</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33</a:t>
            </a:fld>
            <a:endParaRPr lang="en-US" dirty="0"/>
          </a:p>
        </p:txBody>
      </p:sp>
    </p:spTree>
    <p:extLst>
      <p:ext uri="{BB962C8B-B14F-4D97-AF65-F5344CB8AC3E}">
        <p14:creationId xmlns:p14="http://schemas.microsoft.com/office/powerpoint/2010/main" val="3313115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continue to use the Action Model. </a:t>
            </a:r>
            <a:r>
              <a:rPr lang="en-US" sz="1200" b="0" i="0" u="none" strike="noStrike" kern="1200" dirty="0">
                <a:solidFill>
                  <a:schemeClr val="tx1"/>
                </a:solidFill>
                <a:effectLst/>
                <a:latin typeface="+mn-lt"/>
                <a:ea typeface="+mn-ea"/>
                <a:cs typeface="+mn-cs"/>
              </a:rPr>
              <a:t>The ATSDR Brownfields /Land Reuse Action Model helps the diverse members of the development community – officials, developers, community supporters, and residents, find ways to make health part of the renewal process. Communities can use the action model to identify common goals to incorporate these goals in strategic planning.  First, we’ll need to build our development community to address some community concerns and for engagement in healthfields redevelopment.</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34</a:t>
            </a:fld>
            <a:endParaRPr lang="en-US" dirty="0"/>
          </a:p>
        </p:txBody>
      </p:sp>
    </p:spTree>
    <p:extLst>
      <p:ext uri="{BB962C8B-B14F-4D97-AF65-F5344CB8AC3E}">
        <p14:creationId xmlns:p14="http://schemas.microsoft.com/office/powerpoint/2010/main" val="2616263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a rural community with a gasoline leak that has migrated to an old school. The school is also contaminated with several chemicals of concern.</a:t>
            </a:r>
          </a:p>
        </p:txBody>
      </p:sp>
      <p:sp>
        <p:nvSpPr>
          <p:cNvPr id="4" name="Slide Number Placeholder 3"/>
          <p:cNvSpPr>
            <a:spLocks noGrp="1"/>
          </p:cNvSpPr>
          <p:nvPr>
            <p:ph type="sldNum" sz="quarter" idx="5"/>
          </p:nvPr>
        </p:nvSpPr>
        <p:spPr/>
        <p:txBody>
          <a:bodyPr/>
          <a:lstStyle/>
          <a:p>
            <a:fld id="{E0144662-A094-4B77-83F4-BEF0A4E8409B}" type="slidenum">
              <a:rPr lang="en-US" smtClean="0"/>
              <a:t>35</a:t>
            </a:fld>
            <a:endParaRPr lang="en-US" dirty="0"/>
          </a:p>
        </p:txBody>
      </p:sp>
    </p:spTree>
    <p:extLst>
      <p:ext uri="{BB962C8B-B14F-4D97-AF65-F5344CB8AC3E}">
        <p14:creationId xmlns:p14="http://schemas.microsoft.com/office/powerpoint/2010/main" val="996342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0">
              <a:spcAft>
                <a:spcPts val="1200"/>
              </a:spcAft>
              <a:buNone/>
            </a:pPr>
            <a:r>
              <a:rPr lang="en-US" sz="1200" dirty="0"/>
              <a:t>You are working with a rural community that has high numbers of land reuse sites, no grocery stores, no community gathering spaces that can also serve as storm shelters, a low median income, no early childhood education, and no primary health care or dental providers. The town is 25 miles from the nearest hospital and healthcare providers, five miles from the nearest gas station, and 10 miles from the nearest grocery store. The population is aging (median age is 48). Some residents can no longer drive and have a hard time getting to doctor appointments and grocery stores.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36</a:t>
            </a:fld>
            <a:endParaRPr lang="en-US" dirty="0"/>
          </a:p>
        </p:txBody>
      </p:sp>
    </p:spTree>
    <p:extLst>
      <p:ext uri="{BB962C8B-B14F-4D97-AF65-F5344CB8AC3E}">
        <p14:creationId xmlns:p14="http://schemas.microsoft.com/office/powerpoint/2010/main" val="38886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time.  Pick a site in your community to redevelop.  Assume that you have plans and funding for cleaning the site.  How will you redevelop it?  Who is on your development community?</a:t>
            </a:r>
          </a:p>
          <a:p>
            <a:endParaRPr lang="en-US" dirty="0"/>
          </a:p>
          <a:p>
            <a:pPr marL="274320" indent="0">
              <a:spcAft>
                <a:spcPts val="1200"/>
              </a:spcAft>
              <a:buNone/>
            </a:pPr>
            <a:r>
              <a:rPr lang="en-US" sz="2800" dirty="0">
                <a:solidFill>
                  <a:schemeClr val="bg2">
                    <a:lumMod val="50000"/>
                  </a:schemeClr>
                </a:solidFill>
              </a:rPr>
              <a:t>The Development Community recently received a cleanup grant to clean up:</a:t>
            </a:r>
          </a:p>
          <a:p>
            <a:pPr lvl="1">
              <a:buFont typeface="Arial" panose="020B0604020202020204" pitchFamily="34" charset="0"/>
              <a:buChar char="•"/>
            </a:pPr>
            <a:r>
              <a:rPr lang="en-US" sz="2400" dirty="0">
                <a:solidFill>
                  <a:schemeClr val="bg2">
                    <a:lumMod val="50000"/>
                  </a:schemeClr>
                </a:solidFill>
              </a:rPr>
              <a:t>Former school contaminated with</a:t>
            </a:r>
            <a:endParaRPr lang="en-US" dirty="0">
              <a:solidFill>
                <a:schemeClr val="bg2">
                  <a:lumMod val="50000"/>
                </a:schemeClr>
              </a:solidFill>
            </a:endParaRPr>
          </a:p>
          <a:p>
            <a:pPr marL="1200150" lvl="2" indent="-285750"/>
            <a:r>
              <a:rPr lang="en-US" sz="2000" dirty="0">
                <a:solidFill>
                  <a:schemeClr val="bg2">
                    <a:lumMod val="50000"/>
                  </a:schemeClr>
                </a:solidFill>
              </a:rPr>
              <a:t>Lead</a:t>
            </a:r>
          </a:p>
          <a:p>
            <a:pPr marL="1200150" lvl="2" indent="-285750"/>
            <a:r>
              <a:rPr lang="en-US" sz="2000" dirty="0">
                <a:solidFill>
                  <a:schemeClr val="bg2">
                    <a:lumMod val="50000"/>
                  </a:schemeClr>
                </a:solidFill>
              </a:rPr>
              <a:t>Mercury</a:t>
            </a:r>
          </a:p>
          <a:p>
            <a:pPr marL="1200150" lvl="2" indent="-285750"/>
            <a:r>
              <a:rPr lang="en-US" sz="2000" dirty="0">
                <a:solidFill>
                  <a:schemeClr val="bg2">
                    <a:lumMod val="50000"/>
                  </a:schemeClr>
                </a:solidFill>
              </a:rPr>
              <a:t>PCBs</a:t>
            </a:r>
          </a:p>
          <a:p>
            <a:pPr marL="1200150" lvl="2" indent="-285750"/>
            <a:r>
              <a:rPr lang="en-US" sz="2000" dirty="0">
                <a:solidFill>
                  <a:schemeClr val="bg2">
                    <a:lumMod val="50000"/>
                  </a:schemeClr>
                </a:solidFill>
              </a:rPr>
              <a:t>Asbestos</a:t>
            </a:r>
          </a:p>
          <a:p>
            <a:pPr lvl="1">
              <a:buFont typeface="Arial" panose="020B0604020202020204" pitchFamily="34" charset="0"/>
              <a:buChar char="•"/>
            </a:pPr>
            <a:r>
              <a:rPr lang="en-US" sz="2400" dirty="0">
                <a:solidFill>
                  <a:schemeClr val="bg2">
                    <a:lumMod val="50000"/>
                  </a:schemeClr>
                </a:solidFill>
              </a:rPr>
              <a:t>Former gas station</a:t>
            </a:r>
          </a:p>
          <a:p>
            <a:pPr marL="1200150" lvl="2" indent="-285750"/>
            <a:r>
              <a:rPr lang="en-US" sz="2000" dirty="0">
                <a:solidFill>
                  <a:schemeClr val="bg2">
                    <a:lumMod val="50000"/>
                  </a:schemeClr>
                </a:solidFill>
              </a:rPr>
              <a:t>Tanks leaked gasoline in soil and groundwater</a:t>
            </a:r>
          </a:p>
          <a:p>
            <a:pPr marL="1200150" lvl="2" indent="-285750"/>
            <a:r>
              <a:rPr lang="en-US" sz="2000" dirty="0">
                <a:solidFill>
                  <a:schemeClr val="bg2">
                    <a:lumMod val="50000"/>
                  </a:schemeClr>
                </a:solidFill>
              </a:rPr>
              <a:t>Groundwater VOC plume migrated from the gas station to the former school</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37</a:t>
            </a:fld>
            <a:endParaRPr lang="en-US" dirty="0"/>
          </a:p>
        </p:txBody>
      </p:sp>
    </p:spTree>
    <p:extLst>
      <p:ext uri="{BB962C8B-B14F-4D97-AF65-F5344CB8AC3E}">
        <p14:creationId xmlns:p14="http://schemas.microsoft.com/office/powerpoint/2010/main" val="4025646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0">
              <a:spcAft>
                <a:spcPts val="1200"/>
              </a:spcAft>
              <a:buNone/>
            </a:pPr>
            <a:r>
              <a:rPr lang="en-US" sz="1200" dirty="0"/>
              <a:t>What are the steps conducted in the cleanup?  What are some potential cleanup methods?</a:t>
            </a:r>
          </a:p>
          <a:p>
            <a:pPr marL="274320" indent="0">
              <a:spcAft>
                <a:spcPts val="1200"/>
              </a:spcAft>
              <a:buNone/>
            </a:pPr>
            <a:endParaRPr lang="en-US" sz="1200" dirty="0"/>
          </a:p>
          <a:p>
            <a:pPr marL="274320" indent="0">
              <a:spcAft>
                <a:spcPts val="1200"/>
              </a:spcAft>
              <a:buNone/>
            </a:pPr>
            <a:r>
              <a:rPr lang="en-US" sz="1200" dirty="0"/>
              <a:t>Who are the members of your development community?  Who is at the table?</a:t>
            </a:r>
          </a:p>
          <a:p>
            <a:pPr marL="274320" indent="0">
              <a:spcAft>
                <a:spcPts val="1200"/>
              </a:spcAft>
              <a:buNone/>
            </a:pPr>
            <a:endParaRPr lang="en-US" sz="1200" dirty="0"/>
          </a:p>
          <a:p>
            <a:pPr marL="274320" indent="0">
              <a:spcAft>
                <a:spcPts val="1200"/>
              </a:spcAft>
              <a:buNone/>
            </a:pPr>
            <a:r>
              <a:rPr lang="en-US" sz="1200" dirty="0"/>
              <a:t>Create an action model (steps 1-3):</a:t>
            </a:r>
          </a:p>
          <a:p>
            <a:pPr marL="731520" indent="-457200">
              <a:spcAft>
                <a:spcPts val="1200"/>
              </a:spcAft>
              <a:buFont typeface="+mj-lt"/>
              <a:buAutoNum type="arabicPeriod"/>
            </a:pPr>
            <a:r>
              <a:rPr lang="en-US" sz="1200" dirty="0"/>
              <a:t>What are the issues in the community?</a:t>
            </a:r>
          </a:p>
          <a:p>
            <a:pPr marL="731520" indent="-457200">
              <a:spcAft>
                <a:spcPts val="1200"/>
              </a:spcAft>
              <a:buFont typeface="+mj-lt"/>
              <a:buAutoNum type="arabicPeriod"/>
            </a:pPr>
            <a:r>
              <a:rPr lang="en-US" sz="1200" dirty="0"/>
              <a:t>How can development address these issues?  </a:t>
            </a:r>
          </a:p>
          <a:p>
            <a:pPr marL="731520" indent="-457200">
              <a:spcAft>
                <a:spcPts val="1200"/>
              </a:spcAft>
              <a:buFont typeface="+mj-lt"/>
              <a:buAutoNum type="arabicPeriod"/>
            </a:pPr>
            <a:r>
              <a:rPr lang="en-US" sz="1200" dirty="0"/>
              <a:t>What are the corresponding community health benefits?</a:t>
            </a:r>
          </a:p>
          <a:p>
            <a:pPr marL="274320" indent="0">
              <a:spcAft>
                <a:spcPts val="1200"/>
              </a:spcAft>
              <a:buNone/>
            </a:pPr>
            <a:endParaRPr lang="en-US" sz="1200" dirty="0"/>
          </a:p>
          <a:p>
            <a:pPr marL="274320" indent="0">
              <a:spcAft>
                <a:spcPts val="1200"/>
              </a:spcAft>
              <a:buNone/>
            </a:pPr>
            <a:r>
              <a:rPr lang="en-US" sz="1200" dirty="0"/>
              <a:t>How can you redesign with health in mind?  Create healthfields.</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38</a:t>
            </a:fld>
            <a:endParaRPr lang="en-US" dirty="0"/>
          </a:p>
        </p:txBody>
      </p:sp>
    </p:spTree>
    <p:extLst>
      <p:ext uri="{BB962C8B-B14F-4D97-AF65-F5344CB8AC3E}">
        <p14:creationId xmlns:p14="http://schemas.microsoft.com/office/powerpoint/2010/main" val="796503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proposed vendor crafts village will provide more visibility for vendors, generate tourism dollars, provide a central location for jeep tour access (of Canyon de Chelly) , provide recreational trails for locals, a community center, an amphitheaters, showers, and basketball court. The natural wash through the area will be incorporate in the design. Ultimately, a formerly vacant parcel of land will be reused to improve overall community health.</a:t>
            </a:r>
          </a:p>
          <a:p>
            <a:endParaRPr lang="en-US" dirty="0"/>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39</a:t>
            </a:fld>
            <a:endParaRPr lang="en-US" dirty="0"/>
          </a:p>
        </p:txBody>
      </p:sp>
    </p:spTree>
    <p:extLst>
      <p:ext uri="{BB962C8B-B14F-4D97-AF65-F5344CB8AC3E}">
        <p14:creationId xmlns:p14="http://schemas.microsoft.com/office/powerpoint/2010/main" val="305797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40</a:t>
            </a:fld>
            <a:endParaRPr lang="en-US" dirty="0"/>
          </a:p>
        </p:txBody>
      </p:sp>
    </p:spTree>
    <p:extLst>
      <p:ext uri="{BB962C8B-B14F-4D97-AF65-F5344CB8AC3E}">
        <p14:creationId xmlns:p14="http://schemas.microsoft.com/office/powerpoint/2010/main" val="149140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pre-test.  Collect all pre-tests when finished.</a:t>
            </a:r>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a:t>
            </a:fld>
            <a:endParaRPr lang="en-US" dirty="0"/>
          </a:p>
        </p:txBody>
      </p:sp>
    </p:spTree>
    <p:extLst>
      <p:ext uri="{BB962C8B-B14F-4D97-AF65-F5344CB8AC3E}">
        <p14:creationId xmlns:p14="http://schemas.microsoft.com/office/powerpoint/2010/main" val="25024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41</a:t>
            </a:fld>
            <a:endParaRPr lang="en-US" dirty="0"/>
          </a:p>
        </p:txBody>
      </p:sp>
    </p:spTree>
    <p:extLst>
      <p:ext uri="{BB962C8B-B14F-4D97-AF65-F5344CB8AC3E}">
        <p14:creationId xmlns:p14="http://schemas.microsoft.com/office/powerpoint/2010/main" val="13032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5</a:t>
            </a:fld>
            <a:endParaRPr lang="en-US" dirty="0"/>
          </a:p>
        </p:txBody>
      </p:sp>
    </p:spTree>
    <p:extLst>
      <p:ext uri="{BB962C8B-B14F-4D97-AF65-F5344CB8AC3E}">
        <p14:creationId xmlns:p14="http://schemas.microsoft.com/office/powerpoint/2010/main" val="419347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you have a site in mind.  It’s time to plan how to design it with health in mind.  Remember from Module 2, your first step to ensure that the site is clean before redevelopment.  You have already hired an environmental consultant to conduct an environmental cleanup.  During the environmental cleanup, you plan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and prioritize the key contaminants and exposure pathways to remediate.  (Phase I and II ESA discussed in Module 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the future use of the site to ensure remediation does not impede new land use.  Know your future users of the site (children, elderly, adults) and adjacent to the site.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cleanup goals that protect both workers, the environment, and future users.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 cleanup measures that are consistent with goals and future use.</a:t>
            </a:r>
          </a:p>
          <a:p>
            <a:r>
              <a:rPr lang="en-US" sz="1200" kern="1200" dirty="0">
                <a:solidFill>
                  <a:schemeClr val="tx1"/>
                </a:solidFill>
                <a:effectLst/>
                <a:latin typeface="+mn-lt"/>
                <a:ea typeface="+mn-ea"/>
                <a:cs typeface="+mn-cs"/>
              </a:rPr>
              <a:t>There are several ways to cleanup contaminants. The type of contaminant(s), site assessment, and exposure pathway(s) all inform the correct method to administer. The following treatment methods are defined by the EPA.</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6</a:t>
            </a:fld>
            <a:endParaRPr lang="en-US" dirty="0"/>
          </a:p>
        </p:txBody>
      </p:sp>
    </p:spTree>
    <p:extLst>
      <p:ext uri="{BB962C8B-B14F-4D97-AF65-F5344CB8AC3E}">
        <p14:creationId xmlns:p14="http://schemas.microsoft.com/office/powerpoint/2010/main" val="178329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Here are some treatment methods used and defined by EPA.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Activated carbon treatment</a:t>
            </a:r>
            <a:r>
              <a:rPr lang="en-US" sz="1200" b="0" i="0" u="none" strike="noStrike" kern="1200" dirty="0">
                <a:solidFill>
                  <a:schemeClr val="tx1"/>
                </a:solidFill>
                <a:effectLst/>
                <a:latin typeface="+mn-lt"/>
                <a:ea typeface="+mn-ea"/>
                <a:cs typeface="+mn-cs"/>
              </a:rPr>
              <a:t>: A wastewater technology, in which powdered activated carbon is added to an anaerobic or aerobic treatment system. The carbon in the biological treatment process absorbs compounds to block toxic effects of organic compounds in the wastewater.   Compounds include vapors (radon), groundwater (fuel oil, solvents, polychlorinated biphenyls, dioxins, PFAS, radioactive materials, and low levels of metals).</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Air stripping</a:t>
            </a:r>
            <a:r>
              <a:rPr lang="en-US" sz="1200" b="0" i="0" u="none" strike="noStrike" kern="1200" dirty="0">
                <a:solidFill>
                  <a:schemeClr val="tx1"/>
                </a:solidFill>
                <a:effectLst/>
                <a:latin typeface="+mn-lt"/>
                <a:ea typeface="+mn-ea"/>
                <a:cs typeface="+mn-cs"/>
              </a:rPr>
              <a:t>: A process to remove volatile or certain semi-volatile organic compounds from contaminated groundwater or surface water. Part of pump and treat method.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Bioremediation</a:t>
            </a:r>
            <a:r>
              <a:rPr lang="en-US" sz="1200" b="0" i="0" u="none" strike="noStrike" kern="1200" dirty="0">
                <a:solidFill>
                  <a:schemeClr val="tx1"/>
                </a:solidFill>
                <a:effectLst/>
                <a:latin typeface="+mn-lt"/>
                <a:ea typeface="+mn-ea"/>
                <a:cs typeface="+mn-cs"/>
              </a:rPr>
              <a:t>: A process that uses microorganisms to transform harmful substances into nontoxic compounds, a promising technology for treating chemical spills and hazardous waste.  Contaminants treated using bioremediation include oil and other petroleum products, solvents, and pesticides. (Time: a few months to multiple years)</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Capping</a:t>
            </a:r>
            <a:r>
              <a:rPr lang="en-US" sz="1200" b="0" i="0" u="none" strike="noStrike" kern="1200" dirty="0">
                <a:solidFill>
                  <a:schemeClr val="tx1"/>
                </a:solidFill>
                <a:effectLst/>
                <a:latin typeface="+mn-lt"/>
                <a:ea typeface="+mn-ea"/>
                <a:cs typeface="+mn-cs"/>
              </a:rPr>
              <a:t>: A process to cover buried waste materials in order to prevent migration (movement) of the contaminants. Movement can be caused by rainwater, surface water, or wind moving through the site.   Caps do not destroy or remove contaminants.  Instead, they isolate them. They prevent people and animals from coming in contact with the contaminants.  The caps must be maintained.</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Excavation</a:t>
            </a:r>
            <a:r>
              <a:rPr lang="en-US" sz="1200" b="0" i="0" u="none" strike="noStrike" kern="1200" dirty="0">
                <a:solidFill>
                  <a:schemeClr val="tx1"/>
                </a:solidFill>
                <a:effectLst/>
                <a:latin typeface="+mn-lt"/>
                <a:ea typeface="+mn-ea"/>
                <a:cs typeface="+mn-cs"/>
              </a:rPr>
              <a:t>: The removal of contaminated material from a hazardous waste site using heavy construction equipment. Excavation of contaminated soil from a site involves digging it up for “ex situ” (above-ground) treatment or for disposal in a landfill. Excavation also may involve removing old drums of chemicals and other buried debris that might be contaminated. </a:t>
            </a:r>
            <a:endParaRPr lang="en-US" sz="120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kern="1200" dirty="0">
                <a:solidFill>
                  <a:schemeClr val="tx1"/>
                </a:solidFill>
                <a:effectLst/>
                <a:latin typeface="+mn-lt"/>
                <a:ea typeface="+mn-ea"/>
                <a:cs typeface="+mn-cs"/>
              </a:rPr>
              <a:t>Soil Vapor Extraction (SVE): </a:t>
            </a:r>
            <a:r>
              <a:rPr lang="en-US" sz="1200" kern="1200" dirty="0">
                <a:solidFill>
                  <a:schemeClr val="tx1"/>
                </a:solidFill>
                <a:effectLst/>
                <a:latin typeface="+mn-lt"/>
                <a:ea typeface="+mn-ea"/>
                <a:cs typeface="+mn-cs"/>
              </a:rPr>
              <a:t>Soil vapor extraction removes vapors from below ground for above—ground treatment. The treatment involves using a vacuum to bring the vapors out from underground. SVE is  frequently used with petroleum vapors.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endParaRPr lang="en-US" dirty="0"/>
          </a:p>
          <a:p>
            <a:r>
              <a:rPr lang="en-US" i="1" dirty="0"/>
              <a:t>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7</a:t>
            </a:fld>
            <a:endParaRPr lang="en-US" dirty="0"/>
          </a:p>
        </p:txBody>
      </p:sp>
    </p:spTree>
    <p:extLst>
      <p:ext uri="{BB962C8B-B14F-4D97-AF65-F5344CB8AC3E}">
        <p14:creationId xmlns:p14="http://schemas.microsoft.com/office/powerpoint/2010/main" val="261606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Immobilization</a:t>
            </a:r>
            <a:r>
              <a:rPr lang="en-US" sz="1200" b="0" i="0" u="none" strike="noStrike" kern="1200" dirty="0">
                <a:solidFill>
                  <a:schemeClr val="tx1"/>
                </a:solidFill>
                <a:effectLst/>
                <a:latin typeface="+mn-lt"/>
                <a:ea typeface="+mn-ea"/>
                <a:cs typeface="+mn-cs"/>
              </a:rPr>
              <a:t>: A treatment process used to prevent migration of toxic chemicals from soil slurries and waste sludge, in order to keep them from spreading to the surrounding environment.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Incineration</a:t>
            </a:r>
            <a:r>
              <a:rPr lang="en-US" sz="1200" b="0" i="0" u="none" strike="noStrike" kern="1200" dirty="0">
                <a:solidFill>
                  <a:schemeClr val="tx1"/>
                </a:solidFill>
                <a:effectLst/>
                <a:latin typeface="+mn-lt"/>
                <a:ea typeface="+mn-ea"/>
                <a:cs typeface="+mn-cs"/>
              </a:rPr>
              <a:t>: A method to destroy organic compounds in waste, particularly dioxins and polychlorinated biphenyls (PCBs). Incineration is the process of burning hazardous materials in soil, sludge, liquids, or gases at temperatures high enough to destroy contaminants.  Used to destroy solvents, PCBS, and pesticides.  Will not destroy metals, such as lead or chromium.</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Pump and Treat</a:t>
            </a:r>
            <a:r>
              <a:rPr lang="en-US" sz="1200" b="0" i="0" u="none" strike="noStrike" kern="1200" dirty="0">
                <a:solidFill>
                  <a:schemeClr val="tx1"/>
                </a:solidFill>
                <a:effectLst/>
                <a:latin typeface="+mn-lt"/>
                <a:ea typeface="+mn-ea"/>
                <a:cs typeface="+mn-cs"/>
              </a:rPr>
              <a:t>: A method to purify groundwater contaminated with industrial solvents, metals, and fuel oil.  Time (Years to decades) Three basic steps: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contaminated water is recovered from the aquifer or groundwater.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recovered water is treated to remove contaminants.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treated water is discharged, </a:t>
            </a:r>
          </a:p>
          <a:p>
            <a:pPr marL="171450" lvl="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Soil Washing</a:t>
            </a:r>
            <a:r>
              <a:rPr lang="en-US" sz="1200" b="0" i="0" u="none" strike="noStrike" kern="1200" dirty="0">
                <a:solidFill>
                  <a:schemeClr val="tx1"/>
                </a:solidFill>
                <a:effectLst/>
                <a:latin typeface="+mn-lt"/>
                <a:ea typeface="+mn-ea"/>
                <a:cs typeface="+mn-cs"/>
              </a:rPr>
              <a:t>: Soil washing is a water-based process for scrubbing soils ex situ (away from the original site) to remove contaminants. The process removes contaminants from soils in one of two ways: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By dissolving or suspending them in the wash solution (which can be sustained by chemical manipulation of pH for a period of time); or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By concentrating them into a smaller volume of soil through particle size separation, gravity separation, and attrition scrubbing (similar to those techniques used in sand and gravel operations).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Thermal Desorption</a:t>
            </a:r>
            <a:r>
              <a:rPr lang="en-US" sz="1200" b="0" i="0" u="none" strike="noStrike" kern="1200" dirty="0">
                <a:solidFill>
                  <a:schemeClr val="tx1"/>
                </a:solidFill>
                <a:effectLst/>
                <a:latin typeface="+mn-lt"/>
                <a:ea typeface="+mn-ea"/>
                <a:cs typeface="+mn-cs"/>
              </a:rPr>
              <a:t>: A low-temperature heat line separation process designed to remove/evaporate VOCs and some semi-VOCs contaminants from soils and sludges. Thermal desorption removes organic contaminants from soil, sludge or sediment by heating them in a machine called a “thermal desorber” to evaporate the contaminants. Evaporation changes the contaminants into vapors (gases) and separates them from the solid material.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8</a:t>
            </a:fld>
            <a:endParaRPr lang="en-US" dirty="0"/>
          </a:p>
        </p:txBody>
      </p:sp>
    </p:spTree>
    <p:extLst>
      <p:ext uri="{BB962C8B-B14F-4D97-AF65-F5344CB8AC3E}">
        <p14:creationId xmlns:p14="http://schemas.microsoft.com/office/powerpoint/2010/main" val="18223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Knowledge Check (KC) #1</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Answer c), </a:t>
            </a:r>
            <a:r>
              <a:rPr lang="en-US" sz="1200" b="1" i="0" u="none" strike="noStrike" kern="1200" dirty="0">
                <a:solidFill>
                  <a:schemeClr val="tx1"/>
                </a:solidFill>
                <a:effectLst/>
                <a:latin typeface="+mn-lt"/>
                <a:ea typeface="+mn-ea"/>
                <a:cs typeface="+mn-cs"/>
              </a:rPr>
              <a:t>capping</a:t>
            </a:r>
            <a:r>
              <a:rPr lang="en-US" sz="1200" b="0" i="0" u="none" strike="noStrike" kern="1200" dirty="0">
                <a:solidFill>
                  <a:schemeClr val="tx1"/>
                </a:solidFill>
                <a:effectLst/>
                <a:latin typeface="+mn-lt"/>
                <a:ea typeface="+mn-ea"/>
                <a:cs typeface="+mn-cs"/>
              </a:rPr>
              <a:t> is a process to cover buried waste materials in order to prevent migration (movement) of the contaminants. Movement can be caused by rainwater, surface water, or wind moving through the site.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46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Content (Side-by-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7" r:id="rId3"/>
    <p:sldLayoutId id="2147483686" r:id="rId4"/>
    <p:sldLayoutId id="2147483688" r:id="rId5"/>
    <p:sldLayoutId id="2147483684" r:id="rId6"/>
    <p:sldLayoutId id="2147483685" r:id="rId7"/>
    <p:sldLayoutId id="2147483655" r:id="rId8"/>
    <p:sldLayoutId id="2147483660" r:id="rId9"/>
    <p:sldLayoutId id="2147483661" r:id="rId10"/>
    <p:sldLayoutId id="214748366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atsdr.landreuse@cdc.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epa.gov/environmentaljustice" TargetMode="External"/><Relationship Id="rId4" Type="http://schemas.openxmlformats.org/officeDocument/2006/relationships/hyperlink" Target="https://www.epa.gov/brownfield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s://www.atsdr.cdc.gov/sites/brownfields/docs/ATSDR_LandReus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www.lynchburggrows.org/veggiebox201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aberman@cdc.gov"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hyperlink" Target="mailto:aov2@cdc.gov" TargetMode="External"/><Relationship Id="rId4" Type="http://schemas.openxmlformats.org/officeDocument/2006/relationships/hyperlink" Target="mailto:kbing@cd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7327"/>
            <a:ext cx="8229600" cy="1676400"/>
          </a:xfrm>
        </p:spPr>
        <p:txBody>
          <a:bodyPr/>
          <a:lstStyle/>
          <a:p>
            <a:r>
              <a:rPr lang="en-US" dirty="0"/>
              <a:t>Environmental Health and Land Reuse Certificate Module 4: Redesigning with Health in Mind</a:t>
            </a:r>
          </a:p>
        </p:txBody>
      </p:sp>
      <p:sp>
        <p:nvSpPr>
          <p:cNvPr id="3" name="Subtitle 2"/>
          <p:cNvSpPr>
            <a:spLocks noGrp="1"/>
          </p:cNvSpPr>
          <p:nvPr>
            <p:ph type="subTitle" idx="1"/>
          </p:nvPr>
        </p:nvSpPr>
        <p:spPr>
          <a:xfrm>
            <a:off x="1351128" y="3496238"/>
            <a:ext cx="6400800" cy="676656"/>
          </a:xfrm>
        </p:spPr>
        <p:txBody>
          <a:bodyPr/>
          <a:lstStyle/>
          <a:p>
            <a:r>
              <a:rPr lang="en-US" dirty="0"/>
              <a:t>Agency for Toxic Substances and Disease Registry, (Created 2020)</a:t>
            </a:r>
          </a:p>
        </p:txBody>
      </p:sp>
      <p:sp>
        <p:nvSpPr>
          <p:cNvPr id="4" name="Text Placeholder 3"/>
          <p:cNvSpPr>
            <a:spLocks noGrp="1"/>
          </p:cNvSpPr>
          <p:nvPr>
            <p:ph type="body" sz="quarter" idx="10"/>
          </p:nvPr>
        </p:nvSpPr>
        <p:spPr>
          <a:xfrm>
            <a:off x="1351128" y="4410546"/>
            <a:ext cx="6400800" cy="1685453"/>
          </a:xfrm>
        </p:spPr>
        <p:txBody>
          <a:bodyPr/>
          <a:lstStyle/>
          <a:p>
            <a:r>
              <a:rPr lang="en-US" dirty="0"/>
              <a:t>Instructors: Laurel Berman, Leann Bing, Sue Casteel</a:t>
            </a:r>
          </a:p>
          <a:p>
            <a:r>
              <a:rPr lang="en-US" dirty="0"/>
              <a:t>Guest Instructors:  </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1434232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#2</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990600" y="1752600"/>
            <a:ext cx="7239000" cy="3962400"/>
          </a:xfrm>
        </p:spPr>
        <p:txBody>
          <a:bodyPr/>
          <a:lstStyle/>
          <a:p>
            <a:pPr marL="0" indent="0">
              <a:buNone/>
            </a:pPr>
            <a:r>
              <a:rPr lang="en-US" dirty="0">
                <a:solidFill>
                  <a:schemeClr val="accent6">
                    <a:lumMod val="50000"/>
                  </a:schemeClr>
                </a:solidFill>
              </a:rPr>
              <a:t>Select the best answer:</a:t>
            </a:r>
          </a:p>
          <a:p>
            <a:pPr marL="0" indent="0">
              <a:buNone/>
            </a:pPr>
            <a:r>
              <a:rPr lang="en-US" b="0" dirty="0"/>
              <a:t>Bioremediation uses ____________ to transform harmful substances into non-toxic compounds.</a:t>
            </a:r>
          </a:p>
          <a:p>
            <a:pPr marL="457200" indent="-457200">
              <a:buSzPct val="100000"/>
              <a:buFont typeface="+mj-lt"/>
              <a:buAutoNum type="alphaLcParenR"/>
            </a:pPr>
            <a:r>
              <a:rPr lang="en-US" b="0" dirty="0"/>
              <a:t>Man-made chemicals</a:t>
            </a:r>
          </a:p>
          <a:p>
            <a:pPr marL="457200" indent="-457200">
              <a:buSzPct val="100000"/>
              <a:buFont typeface="+mj-lt"/>
              <a:buAutoNum type="alphaLcParenR"/>
            </a:pPr>
            <a:r>
              <a:rPr lang="en-US" b="0" dirty="0"/>
              <a:t>Microorganisms</a:t>
            </a:r>
          </a:p>
          <a:p>
            <a:pPr marL="457200" indent="-457200">
              <a:buSzPct val="100000"/>
              <a:buFont typeface="+mj-lt"/>
              <a:buAutoNum type="alphaLcParenR"/>
            </a:pPr>
            <a:r>
              <a:rPr lang="en-US" b="0" dirty="0"/>
              <a:t>Aeration</a:t>
            </a:r>
          </a:p>
          <a:p>
            <a:pPr marL="457200" indent="-457200">
              <a:buSzPct val="100000"/>
              <a:buFont typeface="+mj-lt"/>
              <a:buAutoNum type="alphaLcParenR"/>
            </a:pPr>
            <a:r>
              <a:rPr lang="en-US" b="0" dirty="0"/>
              <a:t>Activated carbon</a:t>
            </a:r>
          </a:p>
          <a:p>
            <a:endParaRPr lang="en-US" dirty="0"/>
          </a:p>
        </p:txBody>
      </p:sp>
    </p:spTree>
    <p:extLst>
      <p:ext uri="{BB962C8B-B14F-4D97-AF65-F5344CB8AC3E}">
        <p14:creationId xmlns:p14="http://schemas.microsoft.com/office/powerpoint/2010/main" val="38221159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#3 (1of 2)  </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914400" y="2209800"/>
            <a:ext cx="7315200" cy="3505200"/>
          </a:xfrm>
        </p:spPr>
        <p:txBody>
          <a:bodyPr/>
          <a:lstStyle/>
          <a:p>
            <a:pPr marL="0" indent="0">
              <a:buNone/>
            </a:pPr>
            <a:r>
              <a:rPr lang="en-US" b="0" dirty="0"/>
              <a:t>Soil washing is a surfactant-based process for scrubbing soil ex situ (away from the original site) to remove contaminants. </a:t>
            </a:r>
          </a:p>
          <a:p>
            <a:pPr marL="457200" indent="-457200">
              <a:buSzPct val="100000"/>
              <a:buFont typeface="+mj-lt"/>
              <a:buAutoNum type="alphaLcParenR"/>
            </a:pPr>
            <a:r>
              <a:rPr lang="en-US" b="0" dirty="0"/>
              <a:t>True</a:t>
            </a:r>
          </a:p>
          <a:p>
            <a:pPr marL="457200" indent="-457200">
              <a:buSzPct val="100000"/>
              <a:buFont typeface="+mj-lt"/>
              <a:buAutoNum type="alphaLcParenR"/>
            </a:pPr>
            <a:r>
              <a:rPr lang="en-US" b="0" dirty="0"/>
              <a:t>False</a:t>
            </a:r>
          </a:p>
        </p:txBody>
      </p:sp>
    </p:spTree>
    <p:extLst>
      <p:ext uri="{BB962C8B-B14F-4D97-AF65-F5344CB8AC3E}">
        <p14:creationId xmlns:p14="http://schemas.microsoft.com/office/powerpoint/2010/main" val="17594683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274638"/>
            <a:ext cx="8229600" cy="639762"/>
          </a:xfrm>
        </p:spPr>
        <p:txBody>
          <a:bodyPr/>
          <a:lstStyle/>
          <a:p>
            <a:r>
              <a:rPr lang="en-US" dirty="0"/>
              <a:t>Knowledge Check #3 (2 of 2)</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838200" y="1143000"/>
            <a:ext cx="7315200" cy="5334000"/>
          </a:xfrm>
        </p:spPr>
        <p:txBody>
          <a:bodyPr/>
          <a:lstStyle/>
          <a:p>
            <a:pPr marL="0" indent="0">
              <a:buNone/>
            </a:pPr>
            <a:r>
              <a:rPr lang="en-US" dirty="0">
                <a:solidFill>
                  <a:schemeClr val="accent6">
                    <a:lumMod val="50000"/>
                  </a:schemeClr>
                </a:solidFill>
              </a:rPr>
              <a:t>Two methods of soil washing are</a:t>
            </a:r>
          </a:p>
          <a:p>
            <a:pPr marL="457200" indent="-457200" fontAlgn="base">
              <a:buSzPct val="100000"/>
              <a:buFont typeface="+mj-lt"/>
              <a:buAutoNum type="alphaLcParenR"/>
            </a:pPr>
            <a:r>
              <a:rPr lang="en-US" b="0" dirty="0"/>
              <a:t>Dissolving or suspending soils in a wash solution (which can be sustained by chemical manipulation of pH for a period of time)</a:t>
            </a:r>
          </a:p>
          <a:p>
            <a:pPr marL="457200" indent="-457200" fontAlgn="base">
              <a:buSzPct val="100000"/>
              <a:buFont typeface="+mj-lt"/>
              <a:buAutoNum type="alphaLcParenR"/>
            </a:pPr>
            <a:r>
              <a:rPr lang="en-US" b="0" dirty="0"/>
              <a:t>Removing contaminated soils from a hazardous waste site using heavy construction equipment</a:t>
            </a:r>
          </a:p>
          <a:p>
            <a:pPr marL="457200" indent="-457200" fontAlgn="base">
              <a:buSzPct val="100000"/>
              <a:buFont typeface="+mj-lt"/>
              <a:buAutoNum type="alphaLcParenR"/>
            </a:pPr>
            <a:r>
              <a:rPr lang="en-US" b="0" dirty="0"/>
              <a:t>Incinerating soils to destroy organic compounds </a:t>
            </a:r>
          </a:p>
          <a:p>
            <a:pPr marL="457200" indent="-457200" fontAlgn="base">
              <a:buSzPct val="100000"/>
              <a:buFont typeface="+mj-lt"/>
              <a:buAutoNum type="alphaLcParenR"/>
            </a:pPr>
            <a:r>
              <a:rPr lang="en-US" b="0" dirty="0"/>
              <a:t>Concentrating contaminants into a smaller volume of soil through particle size separation, gravity separation, and attrition scrubbing (similar to  techniques used in sand and gravel operations)</a:t>
            </a:r>
          </a:p>
          <a:p>
            <a:endParaRPr lang="en-US" dirty="0"/>
          </a:p>
        </p:txBody>
      </p:sp>
    </p:spTree>
    <p:extLst>
      <p:ext uri="{BB962C8B-B14F-4D97-AF65-F5344CB8AC3E}">
        <p14:creationId xmlns:p14="http://schemas.microsoft.com/office/powerpoint/2010/main" val="30935288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7BC0B8-9791-4A14-A657-851B07BD0E5A}"/>
              </a:ext>
            </a:extLst>
          </p:cNvPr>
          <p:cNvSpPr txBox="1"/>
          <p:nvPr/>
        </p:nvSpPr>
        <p:spPr>
          <a:xfrm>
            <a:off x="609600" y="2459504"/>
            <a:ext cx="7391400" cy="1938992"/>
          </a:xfrm>
          <a:prstGeom prst="rect">
            <a:avLst/>
          </a:prstGeom>
          <a:noFill/>
        </p:spPr>
        <p:txBody>
          <a:bodyPr wrap="square" rtlCol="0">
            <a:spAutoFit/>
          </a:bodyPr>
          <a:lstStyle/>
          <a:p>
            <a:r>
              <a:rPr lang="en-US" sz="6000" b="1" dirty="0"/>
              <a:t>Community Needs and Visions</a:t>
            </a:r>
          </a:p>
        </p:txBody>
      </p:sp>
    </p:spTree>
    <p:extLst>
      <p:ext uri="{BB962C8B-B14F-4D97-AF65-F5344CB8AC3E}">
        <p14:creationId xmlns:p14="http://schemas.microsoft.com/office/powerpoint/2010/main" val="36613622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Focusing on Community Vision</a:t>
            </a:r>
          </a:p>
        </p:txBody>
      </p:sp>
      <p:sp>
        <p:nvSpPr>
          <p:cNvPr id="2" name="Rectangle 1">
            <a:extLst>
              <a:ext uri="{FF2B5EF4-FFF2-40B4-BE49-F238E27FC236}">
                <a16:creationId xmlns:a16="http://schemas.microsoft.com/office/drawing/2014/main" id="{0ED6379A-BA8B-4702-8285-0E34B310ABBC}"/>
              </a:ext>
            </a:extLst>
          </p:cNvPr>
          <p:cNvSpPr/>
          <p:nvPr/>
        </p:nvSpPr>
        <p:spPr>
          <a:xfrm>
            <a:off x="2286000" y="5654304"/>
            <a:ext cx="4572000" cy="307777"/>
          </a:xfrm>
          <a:prstGeom prst="rect">
            <a:avLst/>
          </a:prstGeom>
        </p:spPr>
        <p:txBody>
          <a:bodyPr>
            <a:spAutoFit/>
          </a:bodyPr>
          <a:lstStyle/>
          <a:p>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Image of a community visioning session (ATSDR, 2016)</a:t>
            </a:r>
            <a:endParaRPr lang="en-US" sz="1400" dirty="0">
              <a:solidFill>
                <a:schemeClr val="bg2"/>
              </a:solidFill>
            </a:endParaRPr>
          </a:p>
        </p:txBody>
      </p:sp>
      <p:pic>
        <p:nvPicPr>
          <p:cNvPr id="3" name="Picture 2" descr="People gathered around a map, discussing future plans.&#10;"/>
          <p:cNvPicPr>
            <a:picLocks noChangeAspect="1"/>
          </p:cNvPicPr>
          <p:nvPr/>
        </p:nvPicPr>
        <p:blipFill rotWithShape="1">
          <a:blip r:embed="rId3" cstate="print">
            <a:extLst>
              <a:ext uri="{28A0092B-C50C-407E-A947-70E740481C1C}">
                <a14:useLocalDpi xmlns:a14="http://schemas.microsoft.com/office/drawing/2010/main" val="0"/>
              </a:ext>
            </a:extLst>
          </a:blip>
          <a:srcRect t="22739" b="10752"/>
          <a:stretch/>
        </p:blipFill>
        <p:spPr>
          <a:xfrm>
            <a:off x="2266335" y="1714500"/>
            <a:ext cx="3866774" cy="3429000"/>
          </a:xfrm>
          <a:prstGeom prst="rect">
            <a:avLst/>
          </a:prstGeom>
        </p:spPr>
      </p:pic>
    </p:spTree>
    <p:extLst>
      <p:ext uri="{BB962C8B-B14F-4D97-AF65-F5344CB8AC3E}">
        <p14:creationId xmlns:p14="http://schemas.microsoft.com/office/powerpoint/2010/main" val="40592244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21341" y="5308961"/>
            <a:ext cx="8229600" cy="1143000"/>
          </a:xfrm>
        </p:spPr>
        <p:txBody>
          <a:bodyPr/>
          <a:lstStyle/>
          <a:p>
            <a:r>
              <a:rPr lang="en-US" dirty="0"/>
              <a:t>Emphasizing Health in Redevelopment</a:t>
            </a:r>
          </a:p>
        </p:txBody>
      </p:sp>
      <p:pic>
        <p:nvPicPr>
          <p:cNvPr id="2" name="Picture 1" descr="Image of the plan-act-evaluate triangular model of community visioning.&#10;"/>
          <p:cNvPicPr>
            <a:picLocks noChangeAspect="1"/>
          </p:cNvPicPr>
          <p:nvPr/>
        </p:nvPicPr>
        <p:blipFill>
          <a:blip r:embed="rId3"/>
          <a:stretch>
            <a:fillRect/>
          </a:stretch>
        </p:blipFill>
        <p:spPr>
          <a:xfrm>
            <a:off x="1676399" y="1555619"/>
            <a:ext cx="5801369" cy="3753342"/>
          </a:xfrm>
          <a:prstGeom prst="rect">
            <a:avLst/>
          </a:prstGeom>
        </p:spPr>
      </p:pic>
    </p:spTree>
    <p:extLst>
      <p:ext uri="{BB962C8B-B14F-4D97-AF65-F5344CB8AC3E}">
        <p14:creationId xmlns:p14="http://schemas.microsoft.com/office/powerpoint/2010/main" val="31426854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609600" y="5105400"/>
            <a:ext cx="8229600" cy="1143000"/>
          </a:xfrm>
        </p:spPr>
        <p:txBody>
          <a:bodyPr/>
          <a:lstStyle/>
          <a:p>
            <a:r>
              <a:rPr lang="en-US" dirty="0"/>
              <a:t>How healthy is your community?</a:t>
            </a:r>
          </a:p>
        </p:txBody>
      </p:sp>
      <p:pic>
        <p:nvPicPr>
          <p:cNvPr id="2" name="Picture 1" descr="Image of the social determinants of health, including: Neighborhood and Built Environment; Health and Health Care; Social and Community Context; Education; and Economic Sustainability.&#10;">
            <a:extLst>
              <a:ext uri="{FF2B5EF4-FFF2-40B4-BE49-F238E27FC236}">
                <a16:creationId xmlns:a16="http://schemas.microsoft.com/office/drawing/2014/main" id="{59AD157D-4E24-4559-9E17-9AE3DBC9F494}"/>
              </a:ext>
            </a:extLst>
          </p:cNvPr>
          <p:cNvPicPr>
            <a:picLocks noChangeAspect="1"/>
          </p:cNvPicPr>
          <p:nvPr/>
        </p:nvPicPr>
        <p:blipFill>
          <a:blip r:embed="rId3"/>
          <a:stretch>
            <a:fillRect/>
          </a:stretch>
        </p:blipFill>
        <p:spPr>
          <a:xfrm>
            <a:off x="2453978" y="533400"/>
            <a:ext cx="4236043" cy="4038600"/>
          </a:xfrm>
          <a:prstGeom prst="rect">
            <a:avLst/>
          </a:prstGeom>
          <a:ln>
            <a:solidFill>
              <a:schemeClr val="tx1"/>
            </a:solidFill>
          </a:ln>
        </p:spPr>
      </p:pic>
      <p:sp>
        <p:nvSpPr>
          <p:cNvPr id="3" name="Rectangle 2">
            <a:extLst>
              <a:ext uri="{FF2B5EF4-FFF2-40B4-BE49-F238E27FC236}">
                <a16:creationId xmlns:a16="http://schemas.microsoft.com/office/drawing/2014/main" id="{6346A40C-D418-4D0F-916F-C52D1473C6BE}"/>
              </a:ext>
            </a:extLst>
          </p:cNvPr>
          <p:cNvSpPr/>
          <p:nvPr/>
        </p:nvSpPr>
        <p:spPr>
          <a:xfrm>
            <a:off x="2438400" y="4515535"/>
            <a:ext cx="4594412" cy="307777"/>
          </a:xfrm>
          <a:prstGeom prst="rect">
            <a:avLst/>
          </a:prstGeom>
        </p:spPr>
        <p:txBody>
          <a:bodyPr wrap="square">
            <a:spAutoFit/>
          </a:bodyPr>
          <a:lstStyle/>
          <a:p>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Image of Social Determinants of Health. Healthy People 2020</a:t>
            </a:r>
            <a:endParaRPr lang="en-US" sz="1400" dirty="0">
              <a:solidFill>
                <a:schemeClr val="bg2"/>
              </a:solidFill>
            </a:endParaRPr>
          </a:p>
        </p:txBody>
      </p:sp>
    </p:spTree>
    <p:extLst>
      <p:ext uri="{BB962C8B-B14F-4D97-AF65-F5344CB8AC3E}">
        <p14:creationId xmlns:p14="http://schemas.microsoft.com/office/powerpoint/2010/main" val="19299626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838200"/>
            <a:ext cx="8229600" cy="639762"/>
          </a:xfrm>
        </p:spPr>
        <p:txBody>
          <a:bodyPr/>
          <a:lstStyle/>
          <a:p>
            <a:r>
              <a:rPr lang="en-US" dirty="0"/>
              <a:t>Determinants of Community Health</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1752600" y="1943100"/>
            <a:ext cx="5105400" cy="2971800"/>
          </a:xfrm>
        </p:spPr>
        <p:txBody>
          <a:bodyPr/>
          <a:lstStyle/>
          <a:p>
            <a:pPr fontAlgn="base"/>
            <a:r>
              <a:rPr lang="en-US" sz="2800" b="0" dirty="0"/>
              <a:t>Income and social status </a:t>
            </a:r>
          </a:p>
          <a:p>
            <a:pPr fontAlgn="base"/>
            <a:r>
              <a:rPr lang="en-US" sz="2800" b="0" dirty="0"/>
              <a:t>Social support networks </a:t>
            </a:r>
          </a:p>
          <a:p>
            <a:pPr fontAlgn="base"/>
            <a:r>
              <a:rPr lang="en-US" sz="2800" b="0" dirty="0"/>
              <a:t>Education </a:t>
            </a:r>
          </a:p>
          <a:p>
            <a:pPr fontAlgn="base"/>
            <a:r>
              <a:rPr lang="en-US" sz="2800" b="0" dirty="0"/>
              <a:t>Employment/working conditions </a:t>
            </a:r>
          </a:p>
          <a:p>
            <a:pPr fontAlgn="base"/>
            <a:r>
              <a:rPr lang="en-US" sz="2800" b="0" dirty="0"/>
              <a:t>Social environments </a:t>
            </a:r>
          </a:p>
          <a:p>
            <a:pPr fontAlgn="base"/>
            <a:r>
              <a:rPr lang="en-US" sz="2800" b="0" dirty="0"/>
              <a:t>Physical environments </a:t>
            </a:r>
          </a:p>
          <a:p>
            <a:endParaRPr lang="en-US" dirty="0"/>
          </a:p>
        </p:txBody>
      </p:sp>
    </p:spTree>
    <p:extLst>
      <p:ext uri="{BB962C8B-B14F-4D97-AF65-F5344CB8AC3E}">
        <p14:creationId xmlns:p14="http://schemas.microsoft.com/office/powerpoint/2010/main" val="29502540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1066800"/>
            <a:ext cx="8229600" cy="639762"/>
          </a:xfrm>
        </p:spPr>
        <p:txBody>
          <a:bodyPr/>
          <a:lstStyle/>
          <a:p>
            <a:r>
              <a:rPr lang="en-US" dirty="0"/>
              <a:t>Other Determinants of Community Health</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1790700" y="2133600"/>
            <a:ext cx="5562600" cy="2667000"/>
          </a:xfrm>
        </p:spPr>
        <p:txBody>
          <a:bodyPr/>
          <a:lstStyle/>
          <a:p>
            <a:pPr fontAlgn="base"/>
            <a:r>
              <a:rPr lang="en-US" sz="2800" b="0" dirty="0"/>
              <a:t>Personal health practices </a:t>
            </a:r>
          </a:p>
          <a:p>
            <a:pPr fontAlgn="base"/>
            <a:r>
              <a:rPr lang="en-US" sz="2800" b="0" dirty="0"/>
              <a:t>Coping skills </a:t>
            </a:r>
          </a:p>
          <a:p>
            <a:pPr fontAlgn="base"/>
            <a:r>
              <a:rPr lang="en-US" sz="2800" b="0" dirty="0"/>
              <a:t>Healthy child development </a:t>
            </a:r>
          </a:p>
          <a:p>
            <a:pPr fontAlgn="base"/>
            <a:r>
              <a:rPr lang="en-US" sz="2800" b="0" dirty="0"/>
              <a:t>Sex</a:t>
            </a:r>
          </a:p>
          <a:p>
            <a:pPr fontAlgn="base"/>
            <a:r>
              <a:rPr lang="en-US" sz="2800" b="0" dirty="0"/>
              <a:t>Culture</a:t>
            </a:r>
          </a:p>
          <a:p>
            <a:endParaRPr lang="en-US" dirty="0"/>
          </a:p>
        </p:txBody>
      </p:sp>
    </p:spTree>
    <p:extLst>
      <p:ext uri="{BB962C8B-B14F-4D97-AF65-F5344CB8AC3E}">
        <p14:creationId xmlns:p14="http://schemas.microsoft.com/office/powerpoint/2010/main" val="26219036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#4</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914400" y="2133600"/>
            <a:ext cx="7315200" cy="3505200"/>
          </a:xfrm>
        </p:spPr>
        <p:txBody>
          <a:bodyPr/>
          <a:lstStyle/>
          <a:p>
            <a:pPr marL="0" indent="0" fontAlgn="base">
              <a:buNone/>
            </a:pPr>
            <a:r>
              <a:rPr lang="en-US" b="0" dirty="0"/>
              <a:t>Including health considerations in redevelopment plans is important, because if a project lacks a vision for a healthier community, it may never happen. </a:t>
            </a:r>
          </a:p>
          <a:p>
            <a:pPr marL="457200" indent="-457200" fontAlgn="base">
              <a:buSzPct val="100000"/>
              <a:buFont typeface="+mj-lt"/>
              <a:buAutoNum type="alphaLcParenR"/>
            </a:pPr>
            <a:r>
              <a:rPr lang="en-US" b="0" dirty="0"/>
              <a:t>True </a:t>
            </a:r>
          </a:p>
          <a:p>
            <a:pPr marL="457200" indent="-457200" fontAlgn="base">
              <a:buSzPct val="100000"/>
              <a:buFont typeface="+mj-lt"/>
              <a:buAutoNum type="alphaLcParenR"/>
            </a:pPr>
            <a:r>
              <a:rPr lang="en-US" b="0" dirty="0"/>
              <a:t>False </a:t>
            </a:r>
          </a:p>
        </p:txBody>
      </p:sp>
    </p:spTree>
    <p:extLst>
      <p:ext uri="{BB962C8B-B14F-4D97-AF65-F5344CB8AC3E}">
        <p14:creationId xmlns:p14="http://schemas.microsoft.com/office/powerpoint/2010/main" val="29590197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br>
              <a:rPr lang="en-US" dirty="0"/>
            </a:br>
            <a:r>
              <a:rPr lang="en-US" dirty="0"/>
              <a:t>Redesigning with Health in Mind: </a:t>
            </a:r>
            <a:br>
              <a:rPr lang="en-US" dirty="0"/>
            </a:br>
            <a:r>
              <a:rPr lang="en-US" dirty="0"/>
              <a:t>Objectives</a:t>
            </a:r>
          </a:p>
        </p:txBody>
      </p:sp>
      <p:sp>
        <p:nvSpPr>
          <p:cNvPr id="3" name="Content Placeholder 2"/>
          <p:cNvSpPr>
            <a:spLocks noGrp="1"/>
          </p:cNvSpPr>
          <p:nvPr>
            <p:ph idx="1"/>
          </p:nvPr>
        </p:nvSpPr>
        <p:spPr>
          <a:xfrm>
            <a:off x="457200" y="2285999"/>
            <a:ext cx="8229600" cy="3505201"/>
          </a:xfrm>
        </p:spPr>
        <p:txBody>
          <a:bodyPr/>
          <a:lstStyle/>
          <a:p>
            <a:pPr fontAlgn="base"/>
            <a:r>
              <a:rPr lang="en-US" dirty="0"/>
              <a:t>Develop basic understanding of site cleanup methods</a:t>
            </a:r>
          </a:p>
          <a:p>
            <a:pPr marL="857250" lvl="1" indent="-457200" fontAlgn="base"/>
            <a:r>
              <a:rPr lang="en-US" dirty="0"/>
              <a:t>Describe 3 site cleanup methods. </a:t>
            </a:r>
          </a:p>
          <a:p>
            <a:pPr fontAlgn="base"/>
            <a:r>
              <a:rPr lang="en-US" dirty="0"/>
              <a:t>Understand community needs and vision</a:t>
            </a:r>
          </a:p>
          <a:p>
            <a:pPr lvl="1" fontAlgn="base"/>
            <a:r>
              <a:rPr lang="en-US" dirty="0"/>
              <a:t>Describe why health is an important part of redevelopment plans. </a:t>
            </a:r>
          </a:p>
          <a:p>
            <a:pPr lvl="1" fontAlgn="base"/>
            <a:r>
              <a:rPr lang="en-US" dirty="0"/>
              <a:t>Define “</a:t>
            </a:r>
            <a:r>
              <a:rPr lang="en-US" dirty="0" err="1"/>
              <a:t>healthfields</a:t>
            </a:r>
            <a:r>
              <a:rPr lang="en-US" dirty="0"/>
              <a:t>” and give 3 examples</a:t>
            </a:r>
          </a:p>
          <a:p>
            <a:pPr fontAlgn="base"/>
            <a:r>
              <a:rPr lang="en-US" dirty="0"/>
              <a:t>Demonstrate how to use the action model</a:t>
            </a:r>
          </a:p>
          <a:p>
            <a:pPr marL="457200" lvl="1" indent="0" fontAlgn="base">
              <a:buNone/>
            </a:pPr>
            <a:r>
              <a:rPr lang="en-US" dirty="0"/>
              <a:t> </a:t>
            </a:r>
            <a:endParaRPr lang="en-US" sz="2400" dirty="0"/>
          </a:p>
        </p:txBody>
      </p:sp>
    </p:spTree>
    <p:extLst>
      <p:ext uri="{BB962C8B-B14F-4D97-AF65-F5344CB8AC3E}">
        <p14:creationId xmlns:p14="http://schemas.microsoft.com/office/powerpoint/2010/main" val="34949605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3C9-5EE2-4A63-9A85-2A9A2E89FCD0}"/>
              </a:ext>
            </a:extLst>
          </p:cNvPr>
          <p:cNvSpPr>
            <a:spLocks noGrp="1"/>
          </p:cNvSpPr>
          <p:nvPr>
            <p:ph type="title"/>
          </p:nvPr>
        </p:nvSpPr>
        <p:spPr>
          <a:xfrm>
            <a:off x="811306" y="2971800"/>
            <a:ext cx="7772400" cy="1362075"/>
          </a:xfrm>
        </p:spPr>
        <p:txBody>
          <a:bodyPr/>
          <a:lstStyle/>
          <a:p>
            <a:r>
              <a:rPr lang="en-US" b="0" dirty="0"/>
              <a:t>ATSDR Brownfield/Land Reuse action model</a:t>
            </a:r>
          </a:p>
        </p:txBody>
      </p:sp>
      <p:sp>
        <p:nvSpPr>
          <p:cNvPr id="5" name="TextBox 4">
            <a:extLst>
              <a:ext uri="{FF2B5EF4-FFF2-40B4-BE49-F238E27FC236}">
                <a16:creationId xmlns:a16="http://schemas.microsoft.com/office/drawing/2014/main" id="{BD7BC0B8-9791-4A14-A657-851B07BD0E5A}"/>
              </a:ext>
            </a:extLst>
          </p:cNvPr>
          <p:cNvSpPr txBox="1"/>
          <p:nvPr/>
        </p:nvSpPr>
        <p:spPr>
          <a:xfrm>
            <a:off x="838200" y="762000"/>
            <a:ext cx="7391400" cy="1938992"/>
          </a:xfrm>
          <a:prstGeom prst="rect">
            <a:avLst/>
          </a:prstGeom>
          <a:noFill/>
        </p:spPr>
        <p:txBody>
          <a:bodyPr wrap="square" rtlCol="0">
            <a:spAutoFit/>
          </a:bodyPr>
          <a:lstStyle/>
          <a:p>
            <a:r>
              <a:rPr lang="en-US" sz="6000" b="1" dirty="0"/>
              <a:t>Redesigning with Health in Mind:</a:t>
            </a:r>
          </a:p>
        </p:txBody>
      </p:sp>
    </p:spTree>
    <p:extLst>
      <p:ext uri="{BB962C8B-B14F-4D97-AF65-F5344CB8AC3E}">
        <p14:creationId xmlns:p14="http://schemas.microsoft.com/office/powerpoint/2010/main" val="6354305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609600" y="1600201"/>
            <a:ext cx="8064500" cy="43867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pPr marL="731520" indent="-457200">
              <a:spcAft>
                <a:spcPts val="1200"/>
              </a:spcAft>
              <a:buFont typeface="+mj-lt"/>
              <a:buAutoNum type="arabicPeriod"/>
            </a:pPr>
            <a:r>
              <a:rPr lang="en-US" sz="2400" dirty="0"/>
              <a:t>What are the issues in the community?</a:t>
            </a:r>
          </a:p>
          <a:p>
            <a:pPr marL="731520" indent="-457200">
              <a:spcAft>
                <a:spcPts val="1200"/>
              </a:spcAft>
              <a:buFont typeface="+mj-lt"/>
              <a:buAutoNum type="arabicPeriod"/>
            </a:pPr>
            <a:r>
              <a:rPr lang="en-US" sz="2400" dirty="0"/>
              <a:t>How can development address these issues?</a:t>
            </a:r>
          </a:p>
          <a:p>
            <a:pPr marL="731520" indent="-457200">
              <a:spcAft>
                <a:spcPts val="1200"/>
              </a:spcAft>
              <a:buFont typeface="+mj-lt"/>
              <a:buAutoNum type="arabicPeriod"/>
            </a:pPr>
            <a:r>
              <a:rPr lang="en-US" sz="2400" dirty="0"/>
              <a:t>What are the corresponding community health benefits?</a:t>
            </a:r>
          </a:p>
          <a:p>
            <a:pPr marL="731520" indent="-457200">
              <a:spcAft>
                <a:spcPts val="1200"/>
              </a:spcAft>
              <a:buFont typeface="+mj-lt"/>
              <a:buAutoNum type="arabicPeriod"/>
            </a:pPr>
            <a:r>
              <a:rPr lang="en-US" sz="2400" dirty="0"/>
              <a:t>What data are needed to measure change?</a:t>
            </a:r>
          </a:p>
          <a:p>
            <a:pPr>
              <a:spcAft>
                <a:spcPts val="1200"/>
              </a:spcAft>
            </a:pPr>
            <a:endParaRPr lang="en-US" sz="2000" dirty="0"/>
          </a:p>
        </p:txBody>
      </p:sp>
      <p:sp>
        <p:nvSpPr>
          <p:cNvPr id="5" name="TextBox 4">
            <a:extLst>
              <a:ext uri="{FF2B5EF4-FFF2-40B4-BE49-F238E27FC236}">
                <a16:creationId xmlns:a16="http://schemas.microsoft.com/office/drawing/2014/main" id="{99FA8803-930E-4C20-9036-1A0E24986FB7}"/>
              </a:ext>
            </a:extLst>
          </p:cNvPr>
          <p:cNvSpPr txBox="1"/>
          <p:nvPr/>
        </p:nvSpPr>
        <p:spPr>
          <a:xfrm>
            <a:off x="381000" y="685800"/>
            <a:ext cx="8458200" cy="523220"/>
          </a:xfrm>
          <a:prstGeom prst="rect">
            <a:avLst/>
          </a:prstGeom>
          <a:noFill/>
        </p:spPr>
        <p:txBody>
          <a:bodyPr wrap="square" rtlCol="0">
            <a:spAutoFit/>
          </a:bodyPr>
          <a:lstStyle/>
          <a:p>
            <a:pPr algn="ctr"/>
            <a:r>
              <a:rPr lang="en-US" sz="2800" b="1" dirty="0"/>
              <a:t>4 Step Action Model</a:t>
            </a:r>
          </a:p>
        </p:txBody>
      </p:sp>
    </p:spTree>
    <p:extLst>
      <p:ext uri="{BB962C8B-B14F-4D97-AF65-F5344CB8AC3E}">
        <p14:creationId xmlns:p14="http://schemas.microsoft.com/office/powerpoint/2010/main" val="21239681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Building a Development Community</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p:txBody>
          <a:bodyPr/>
          <a:lstStyle/>
          <a:p>
            <a:pPr fontAlgn="base"/>
            <a:r>
              <a:rPr lang="en-US" b="0" dirty="0"/>
              <a:t>Concerned citizens </a:t>
            </a:r>
          </a:p>
          <a:p>
            <a:pPr fontAlgn="base"/>
            <a:r>
              <a:rPr lang="en-US" b="0" dirty="0"/>
              <a:t>Business owners</a:t>
            </a:r>
          </a:p>
          <a:p>
            <a:pPr fontAlgn="base"/>
            <a:r>
              <a:rPr lang="en-US" b="0" dirty="0"/>
              <a:t>Developers/Planners </a:t>
            </a:r>
          </a:p>
          <a:p>
            <a:pPr fontAlgn="base"/>
            <a:r>
              <a:rPr lang="en-US" b="0" dirty="0"/>
              <a:t>Tribal leaders</a:t>
            </a:r>
          </a:p>
          <a:p>
            <a:pPr fontAlgn="base"/>
            <a:r>
              <a:rPr lang="en-US" b="0" dirty="0"/>
              <a:t>Government agencies</a:t>
            </a:r>
          </a:p>
          <a:p>
            <a:pPr fontAlgn="base"/>
            <a:r>
              <a:rPr lang="en-US" b="0" dirty="0"/>
              <a:t>Health agencies</a:t>
            </a:r>
          </a:p>
          <a:p>
            <a:pPr fontAlgn="base"/>
            <a:r>
              <a:rPr lang="en-US" b="0" dirty="0"/>
              <a:t>Nonprofits</a:t>
            </a:r>
          </a:p>
          <a:p>
            <a:endParaRPr lang="en-US" dirty="0"/>
          </a:p>
        </p:txBody>
      </p:sp>
      <p:pic>
        <p:nvPicPr>
          <p:cNvPr id="15" name="Content Placeholder 14" descr="Image of an outdoor community event.&#10;"/>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114800" y="1600201"/>
            <a:ext cx="4572000" cy="3306535"/>
          </a:xfrm>
        </p:spPr>
      </p:pic>
      <p:sp>
        <p:nvSpPr>
          <p:cNvPr id="16" name="TextBox 15"/>
          <p:cNvSpPr txBox="1"/>
          <p:nvPr/>
        </p:nvSpPr>
        <p:spPr>
          <a:xfrm>
            <a:off x="3505200" y="5334000"/>
            <a:ext cx="4724400" cy="261610"/>
          </a:xfrm>
          <a:prstGeom prst="rect">
            <a:avLst/>
          </a:prstGeom>
          <a:noFill/>
        </p:spPr>
        <p:txBody>
          <a:bodyPr wrap="square" rtlCol="0">
            <a:spAutoFit/>
          </a:bodyPr>
          <a:lstStyle/>
          <a:p>
            <a:r>
              <a:rPr lang="en-US" sz="1100" dirty="0"/>
              <a:t>Image of  a Development Community event. ATSDR, 2016.</a:t>
            </a:r>
          </a:p>
        </p:txBody>
      </p:sp>
    </p:spTree>
    <p:extLst>
      <p:ext uri="{BB962C8B-B14F-4D97-AF65-F5344CB8AC3E}">
        <p14:creationId xmlns:p14="http://schemas.microsoft.com/office/powerpoint/2010/main" val="5618808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381000" y="2057400"/>
            <a:ext cx="8534400" cy="639762"/>
          </a:xfrm>
        </p:spPr>
        <p:txBody>
          <a:bodyPr/>
          <a:lstStyle/>
          <a:p>
            <a:r>
              <a:rPr lang="en-US" dirty="0"/>
              <a:t>Where do you find them?</a:t>
            </a:r>
          </a:p>
        </p:txBody>
      </p:sp>
      <p:sp>
        <p:nvSpPr>
          <p:cNvPr id="4" name="Rectangle 3">
            <a:extLst>
              <a:ext uri="{FF2B5EF4-FFF2-40B4-BE49-F238E27FC236}">
                <a16:creationId xmlns:a16="http://schemas.microsoft.com/office/drawing/2014/main" id="{41FC41BB-BBF8-45EC-86EE-47CB941CF604}"/>
              </a:ext>
            </a:extLst>
          </p:cNvPr>
          <p:cNvSpPr/>
          <p:nvPr/>
        </p:nvSpPr>
        <p:spPr>
          <a:xfrm>
            <a:off x="685800" y="3962400"/>
            <a:ext cx="7924800" cy="1200329"/>
          </a:xfrm>
          <a:prstGeom prst="rect">
            <a:avLst/>
          </a:prstGeom>
        </p:spPr>
        <p:txBody>
          <a:bodyPr wrap="square">
            <a:spAutoFit/>
          </a:bodyPr>
          <a:lstStyle/>
          <a:p>
            <a:r>
              <a:rPr lang="en-US" sz="2400" dirty="0">
                <a:solidFill>
                  <a:schemeClr val="bg2">
                    <a:lumMod val="50000"/>
                  </a:schemeClr>
                </a:solidFill>
                <a:latin typeface="proxima-nova"/>
              </a:rPr>
              <a:t>“I firmly believe that the success of any community action lies with the enthusiasm of its people.” </a:t>
            </a:r>
            <a:r>
              <a:rPr lang="en-US" sz="2400" dirty="0">
                <a:solidFill>
                  <a:schemeClr val="bg2">
                    <a:lumMod val="50000"/>
                  </a:schemeClr>
                </a:solidFill>
                <a:latin typeface="&amp;quot"/>
              </a:rPr>
              <a:t>— Participant in the Linnton, Oregon Action Model</a:t>
            </a:r>
            <a:endParaRPr lang="en-US" sz="2400" dirty="0">
              <a:solidFill>
                <a:schemeClr val="bg2">
                  <a:lumMod val="50000"/>
                </a:schemeClr>
              </a:solidFill>
            </a:endParaRPr>
          </a:p>
        </p:txBody>
      </p:sp>
    </p:spTree>
    <p:extLst>
      <p:ext uri="{BB962C8B-B14F-4D97-AF65-F5344CB8AC3E}">
        <p14:creationId xmlns:p14="http://schemas.microsoft.com/office/powerpoint/2010/main" val="34075871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609600"/>
            <a:ext cx="8229600" cy="639762"/>
          </a:xfrm>
        </p:spPr>
        <p:txBody>
          <a:bodyPr/>
          <a:lstStyle/>
          <a:p>
            <a:r>
              <a:rPr lang="en-US" dirty="0"/>
              <a:t>State and Federal Support</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685800" y="1905000"/>
            <a:ext cx="6972300" cy="3429000"/>
          </a:xfrm>
        </p:spPr>
        <p:txBody>
          <a:bodyPr/>
          <a:lstStyle/>
          <a:p>
            <a:r>
              <a:rPr lang="en-US" b="0" u="sng" dirty="0">
                <a:hlinkClick r:id="rId3"/>
              </a:rPr>
              <a:t>ATSDR Land Reuse Team</a:t>
            </a:r>
            <a:r>
              <a:rPr lang="en-US" u="sng" dirty="0"/>
              <a:t> (</a:t>
            </a:r>
            <a:r>
              <a:rPr lang="en-US" dirty="0">
                <a:hlinkClick r:id="rId3"/>
              </a:rPr>
              <a:t>mailto: atsdr.landreuse@cdc.gov</a:t>
            </a:r>
            <a:r>
              <a:rPr lang="en-US" dirty="0"/>
              <a:t>)</a:t>
            </a:r>
          </a:p>
          <a:p>
            <a:pPr lvl="0"/>
            <a:r>
              <a:rPr lang="en-US" b="0" u="sng" dirty="0">
                <a:hlinkClick r:id="rId4"/>
              </a:rPr>
              <a:t>EPA Brownfields Program</a:t>
            </a:r>
            <a:r>
              <a:rPr lang="en-US" b="0" dirty="0"/>
              <a:t>  </a:t>
            </a:r>
            <a:r>
              <a:rPr lang="en-US" dirty="0"/>
              <a:t>(</a:t>
            </a:r>
            <a:r>
              <a:rPr lang="en-US" dirty="0">
                <a:hlinkClick r:id="rId4"/>
              </a:rPr>
              <a:t>https://www.epa.gov/brownfields</a:t>
            </a:r>
            <a:r>
              <a:rPr lang="en-US" dirty="0"/>
              <a:t>)</a:t>
            </a:r>
          </a:p>
          <a:p>
            <a:pPr lvl="0"/>
            <a:r>
              <a:rPr lang="en-US" b="0" u="sng" dirty="0">
                <a:hlinkClick r:id="rId5"/>
              </a:rPr>
              <a:t>EPA Environmental Justice Program</a:t>
            </a:r>
            <a:r>
              <a:rPr lang="en-US" b="0" u="sng" dirty="0"/>
              <a:t> </a:t>
            </a:r>
            <a:r>
              <a:rPr lang="en-US" u="sng" dirty="0"/>
              <a:t>(</a:t>
            </a:r>
            <a:r>
              <a:rPr lang="en-US" dirty="0">
                <a:hlinkClick r:id="rId5"/>
              </a:rPr>
              <a:t>https://www.epa.gov/environmentaljustice</a:t>
            </a:r>
            <a:r>
              <a:rPr lang="en-US" dirty="0"/>
              <a:t>)</a:t>
            </a:r>
          </a:p>
          <a:p>
            <a:pPr lvl="0"/>
            <a:r>
              <a:rPr lang="en-US" dirty="0"/>
              <a:t>Health departments </a:t>
            </a:r>
            <a:r>
              <a:rPr lang="en-US" b="0" dirty="0"/>
              <a:t>(state, local, tribal)</a:t>
            </a:r>
          </a:p>
          <a:p>
            <a:pPr lvl="0"/>
            <a:r>
              <a:rPr lang="en-US" dirty="0"/>
              <a:t>State environmental protection agencies</a:t>
            </a:r>
          </a:p>
        </p:txBody>
      </p:sp>
    </p:spTree>
    <p:extLst>
      <p:ext uri="{BB962C8B-B14F-4D97-AF65-F5344CB8AC3E}">
        <p14:creationId xmlns:p14="http://schemas.microsoft.com/office/powerpoint/2010/main" val="242653032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Ask Questions</a:t>
            </a:r>
          </a:p>
        </p:txBody>
      </p:sp>
      <p:pic>
        <p:nvPicPr>
          <p:cNvPr id="4" name="Content Placeholder 3" descr="A group of people around a table, looking at a map during a visioning session.&#10;&#10;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1818"/>
          <a:stretch/>
        </p:blipFill>
        <p:spPr>
          <a:xfrm>
            <a:off x="2362200" y="1435567"/>
            <a:ext cx="4911328" cy="3810000"/>
          </a:xfrm>
        </p:spPr>
      </p:pic>
      <p:sp>
        <p:nvSpPr>
          <p:cNvPr id="3" name="Text Placeholder 2"/>
          <p:cNvSpPr>
            <a:spLocks noGrp="1"/>
          </p:cNvSpPr>
          <p:nvPr>
            <p:ph type="body" sz="quarter" idx="11"/>
          </p:nvPr>
        </p:nvSpPr>
        <p:spPr/>
        <p:txBody>
          <a:bodyPr/>
          <a:lstStyle/>
          <a:p>
            <a:r>
              <a:rPr lang="en-US" sz="1600" dirty="0"/>
              <a:t>Development Community meeting. ATSDR, 2017.</a:t>
            </a:r>
          </a:p>
        </p:txBody>
      </p:sp>
    </p:spTree>
    <p:extLst>
      <p:ext uri="{BB962C8B-B14F-4D97-AF65-F5344CB8AC3E}">
        <p14:creationId xmlns:p14="http://schemas.microsoft.com/office/powerpoint/2010/main" val="17264202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267200"/>
            <a:ext cx="8229600" cy="1446550"/>
          </a:xfrm>
          <a:prstGeom prst="rect">
            <a:avLst/>
          </a:prstGeom>
          <a:noFill/>
        </p:spPr>
        <p:txBody>
          <a:bodyPr wrap="square" rtlCol="0">
            <a:spAutoFit/>
          </a:bodyPr>
          <a:lstStyle/>
          <a:p>
            <a:r>
              <a:rPr lang="en-US" sz="4400" dirty="0"/>
              <a:t>HOW BIG SHOULD THE DEVELOPMENT COMMUNITY BE?</a:t>
            </a:r>
          </a:p>
        </p:txBody>
      </p:sp>
      <p:pic>
        <p:nvPicPr>
          <p:cNvPr id="4" name="Picture 3" descr="A group of people standing in the grass, discussing a site slated for redevelopment. &#10;&#10; ">
            <a:extLst>
              <a:ext uri="{FF2B5EF4-FFF2-40B4-BE49-F238E27FC236}">
                <a16:creationId xmlns:a16="http://schemas.microsoft.com/office/drawing/2014/main" id="{561D57CE-65DF-4BEB-BB45-312CE2267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838200"/>
            <a:ext cx="4568194" cy="3048000"/>
          </a:xfrm>
          <a:prstGeom prst="rect">
            <a:avLst/>
          </a:prstGeom>
        </p:spPr>
      </p:pic>
      <p:sp>
        <p:nvSpPr>
          <p:cNvPr id="5" name="TextBox 4">
            <a:extLst>
              <a:ext uri="{FF2B5EF4-FFF2-40B4-BE49-F238E27FC236}">
                <a16:creationId xmlns:a16="http://schemas.microsoft.com/office/drawing/2014/main" id="{DE0CBB7B-4014-48B1-BC71-844BAD1701E2}"/>
              </a:ext>
            </a:extLst>
          </p:cNvPr>
          <p:cNvSpPr txBox="1"/>
          <p:nvPr/>
        </p:nvSpPr>
        <p:spPr>
          <a:xfrm>
            <a:off x="990600" y="5867400"/>
            <a:ext cx="6553200" cy="261610"/>
          </a:xfrm>
          <a:prstGeom prst="rect">
            <a:avLst/>
          </a:prstGeom>
          <a:noFill/>
        </p:spPr>
        <p:txBody>
          <a:bodyPr wrap="square" rtlCol="0">
            <a:spAutoFit/>
          </a:bodyPr>
          <a:lstStyle/>
          <a:p>
            <a:r>
              <a:rPr lang="en-US" sz="1100" dirty="0"/>
              <a:t>Members of a development community in Navajo Nation. Source: Lloyd DeGrane, 2019.</a:t>
            </a:r>
          </a:p>
        </p:txBody>
      </p:sp>
    </p:spTree>
    <p:extLst>
      <p:ext uri="{BB962C8B-B14F-4D97-AF65-F5344CB8AC3E}">
        <p14:creationId xmlns:p14="http://schemas.microsoft.com/office/powerpoint/2010/main" val="22405117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838200" y="1600200"/>
            <a:ext cx="7696200" cy="38533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pPr marL="731520" indent="-457200">
              <a:spcAft>
                <a:spcPts val="1200"/>
              </a:spcAft>
              <a:buFont typeface="+mj-lt"/>
              <a:buAutoNum type="arabicPeriod"/>
            </a:pPr>
            <a:r>
              <a:rPr lang="en-US" sz="2400" dirty="0"/>
              <a:t>What are the issues in the community?</a:t>
            </a:r>
          </a:p>
          <a:p>
            <a:pPr marL="731520" indent="-457200">
              <a:spcAft>
                <a:spcPts val="1200"/>
              </a:spcAft>
              <a:buFont typeface="+mj-lt"/>
              <a:buAutoNum type="arabicPeriod"/>
            </a:pPr>
            <a:r>
              <a:rPr lang="en-US" sz="2400" dirty="0"/>
              <a:t>How can development address these issues?</a:t>
            </a:r>
          </a:p>
          <a:p>
            <a:pPr marL="731520" indent="-457200">
              <a:spcAft>
                <a:spcPts val="1200"/>
              </a:spcAft>
              <a:buFont typeface="+mj-lt"/>
              <a:buAutoNum type="arabicPeriod"/>
            </a:pPr>
            <a:r>
              <a:rPr lang="en-US" sz="2400" dirty="0"/>
              <a:t>What are the corresponding community health benefits?</a:t>
            </a:r>
          </a:p>
          <a:p>
            <a:pPr marL="731520" indent="-457200">
              <a:spcAft>
                <a:spcPts val="1200"/>
              </a:spcAft>
              <a:buFont typeface="+mj-lt"/>
              <a:buAutoNum type="arabicPeriod"/>
            </a:pPr>
            <a:r>
              <a:rPr lang="en-US" sz="2400" dirty="0"/>
              <a:t>What data are needed to measure change?</a:t>
            </a:r>
          </a:p>
          <a:p>
            <a:pPr>
              <a:spcAft>
                <a:spcPts val="1200"/>
              </a:spcAft>
            </a:pPr>
            <a:endParaRPr lang="en-US" sz="2000" dirty="0"/>
          </a:p>
        </p:txBody>
      </p:sp>
      <p:sp>
        <p:nvSpPr>
          <p:cNvPr id="5" name="TextBox 4">
            <a:extLst>
              <a:ext uri="{FF2B5EF4-FFF2-40B4-BE49-F238E27FC236}">
                <a16:creationId xmlns:a16="http://schemas.microsoft.com/office/drawing/2014/main" id="{99FA8803-930E-4C20-9036-1A0E24986FB7}"/>
              </a:ext>
            </a:extLst>
          </p:cNvPr>
          <p:cNvSpPr txBox="1"/>
          <p:nvPr/>
        </p:nvSpPr>
        <p:spPr>
          <a:xfrm>
            <a:off x="381000" y="589766"/>
            <a:ext cx="8382000" cy="523220"/>
          </a:xfrm>
          <a:prstGeom prst="rect">
            <a:avLst/>
          </a:prstGeom>
          <a:noFill/>
        </p:spPr>
        <p:txBody>
          <a:bodyPr wrap="square" rtlCol="0">
            <a:spAutoFit/>
          </a:bodyPr>
          <a:lstStyle/>
          <a:p>
            <a:pPr algn="ctr"/>
            <a:r>
              <a:rPr lang="en-US" sz="2800" b="1" dirty="0"/>
              <a:t>Action Model</a:t>
            </a:r>
          </a:p>
        </p:txBody>
      </p:sp>
    </p:spTree>
    <p:extLst>
      <p:ext uri="{BB962C8B-B14F-4D97-AF65-F5344CB8AC3E}">
        <p14:creationId xmlns:p14="http://schemas.microsoft.com/office/powerpoint/2010/main" val="1349098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533400"/>
            <a:ext cx="8229600" cy="639762"/>
          </a:xfrm>
        </p:spPr>
        <p:txBody>
          <a:bodyPr/>
          <a:lstStyle/>
          <a:p>
            <a:r>
              <a:rPr lang="en-US" dirty="0"/>
              <a:t>Healthfields</a:t>
            </a:r>
          </a:p>
        </p:txBody>
      </p:sp>
      <p:sp>
        <p:nvSpPr>
          <p:cNvPr id="2" name="Rectangle 1">
            <a:extLst>
              <a:ext uri="{FF2B5EF4-FFF2-40B4-BE49-F238E27FC236}">
                <a16:creationId xmlns:a16="http://schemas.microsoft.com/office/drawing/2014/main" id="{D3A1B8AE-FC94-47F6-B446-F2874EEC2C6E}"/>
              </a:ext>
            </a:extLst>
          </p:cNvPr>
          <p:cNvSpPr/>
          <p:nvPr/>
        </p:nvSpPr>
        <p:spPr>
          <a:xfrm>
            <a:off x="914400" y="1676400"/>
            <a:ext cx="7391400" cy="3108543"/>
          </a:xfrm>
          <a:prstGeom prst="rect">
            <a:avLst/>
          </a:prstGeom>
        </p:spPr>
        <p:txBody>
          <a:bodyPr wrap="square">
            <a:spAutoFit/>
          </a:bodyPr>
          <a:lstStyle/>
          <a:p>
            <a:r>
              <a:rPr lang="en-US" sz="2800" b="1" dirty="0"/>
              <a:t>Address many health-related issues:</a:t>
            </a:r>
          </a:p>
          <a:p>
            <a:pPr marL="914400" lvl="1" indent="-457200">
              <a:buSzPct val="70000"/>
              <a:buFont typeface="Wingdings" panose="05000000000000000000" pitchFamily="2" charset="2"/>
              <a:buChar char="q"/>
            </a:pPr>
            <a:r>
              <a:rPr lang="en-US" sz="2400" dirty="0"/>
              <a:t>Contaminant and exposure reduction</a:t>
            </a:r>
          </a:p>
          <a:p>
            <a:pPr marL="914400" lvl="1" indent="-457200">
              <a:buSzPct val="70000"/>
              <a:buFont typeface="Wingdings" panose="05000000000000000000" pitchFamily="2" charset="2"/>
              <a:buChar char="q"/>
            </a:pPr>
            <a:r>
              <a:rPr lang="en-US" sz="2400" dirty="0"/>
              <a:t>Environmental justice</a:t>
            </a:r>
          </a:p>
          <a:p>
            <a:pPr marL="914400" lvl="1" indent="-457200">
              <a:buSzPct val="70000"/>
              <a:buFont typeface="Wingdings" panose="05000000000000000000" pitchFamily="2" charset="2"/>
              <a:buChar char="q"/>
            </a:pPr>
            <a:r>
              <a:rPr lang="en-US" sz="2400" dirty="0"/>
              <a:t>Fresh food availability</a:t>
            </a:r>
          </a:p>
          <a:p>
            <a:pPr marL="914400" lvl="1" indent="-457200">
              <a:buSzPct val="70000"/>
              <a:buFont typeface="Wingdings" panose="05000000000000000000" pitchFamily="2" charset="2"/>
              <a:buChar char="q"/>
            </a:pPr>
            <a:r>
              <a:rPr lang="en-US" sz="2400" dirty="0"/>
              <a:t>Community recreation and green space</a:t>
            </a:r>
          </a:p>
          <a:p>
            <a:pPr marL="914400" lvl="1" indent="-457200">
              <a:buSzPct val="70000"/>
              <a:buFont typeface="Wingdings" panose="05000000000000000000" pitchFamily="2" charset="2"/>
              <a:buChar char="q"/>
            </a:pPr>
            <a:r>
              <a:rPr lang="en-US" sz="2400" dirty="0"/>
              <a:t>Health care access</a:t>
            </a:r>
          </a:p>
          <a:p>
            <a:pPr marL="914400" lvl="1" indent="-457200">
              <a:buSzPct val="70000"/>
              <a:buFont typeface="Wingdings" panose="05000000000000000000" pitchFamily="2" charset="2"/>
              <a:buChar char="q"/>
            </a:pPr>
            <a:r>
              <a:rPr lang="en-US" sz="2400" dirty="0"/>
              <a:t>Employment</a:t>
            </a:r>
          </a:p>
          <a:p>
            <a:pPr marL="914400" lvl="1" indent="-457200">
              <a:buSzPct val="70000"/>
              <a:buFont typeface="Wingdings" panose="05000000000000000000" pitchFamily="2" charset="2"/>
              <a:buChar char="q"/>
            </a:pPr>
            <a:r>
              <a:rPr lang="en-US" sz="2400" dirty="0"/>
              <a:t>Crime </a:t>
            </a:r>
          </a:p>
        </p:txBody>
      </p:sp>
    </p:spTree>
    <p:extLst>
      <p:ext uri="{BB962C8B-B14F-4D97-AF65-F5344CB8AC3E}">
        <p14:creationId xmlns:p14="http://schemas.microsoft.com/office/powerpoint/2010/main" val="33029378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gathered outside of a newly-redeveloped building.">
            <a:extLst>
              <a:ext uri="{FF2B5EF4-FFF2-40B4-BE49-F238E27FC236}">
                <a16:creationId xmlns:a16="http://schemas.microsoft.com/office/drawing/2014/main" id="{1E163F1F-A0B4-4D3A-81C7-E9F5D5FBF6E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371600" y="2133600"/>
            <a:ext cx="6807200" cy="3463312"/>
          </a:xfrm>
          <a:ln>
            <a:solidFill>
              <a:schemeClr val="tx1"/>
            </a:solidFill>
          </a:ln>
        </p:spPr>
      </p:pic>
      <p:sp>
        <p:nvSpPr>
          <p:cNvPr id="7" name="Title 1">
            <a:extLst>
              <a:ext uri="{FF2B5EF4-FFF2-40B4-BE49-F238E27FC236}">
                <a16:creationId xmlns:a16="http://schemas.microsoft.com/office/drawing/2014/main" id="{732702CD-4DC4-42A0-9946-CF45B771A99E}"/>
              </a:ext>
            </a:extLst>
          </p:cNvPr>
          <p:cNvSpPr>
            <a:spLocks noGrp="1"/>
          </p:cNvSpPr>
          <p:nvPr>
            <p:ph type="title"/>
          </p:nvPr>
        </p:nvSpPr>
        <p:spPr>
          <a:xfrm>
            <a:off x="457200" y="914400"/>
            <a:ext cx="8229600" cy="503238"/>
          </a:xfrm>
        </p:spPr>
        <p:txBody>
          <a:bodyPr/>
          <a:lstStyle/>
          <a:p>
            <a:pPr algn="ctr"/>
            <a:r>
              <a:rPr lang="en-US" sz="2800" dirty="0"/>
              <a:t>Willa Carson Health and Wellness Center, Clearwater, FL</a:t>
            </a:r>
          </a:p>
        </p:txBody>
      </p:sp>
      <p:sp>
        <p:nvSpPr>
          <p:cNvPr id="2" name="TextBox 1">
            <a:extLst>
              <a:ext uri="{FF2B5EF4-FFF2-40B4-BE49-F238E27FC236}">
                <a16:creationId xmlns:a16="http://schemas.microsoft.com/office/drawing/2014/main" id="{C4BFE2B9-5D22-4EE3-ADFA-17CFD96348A7}"/>
              </a:ext>
            </a:extLst>
          </p:cNvPr>
          <p:cNvSpPr txBox="1"/>
          <p:nvPr/>
        </p:nvSpPr>
        <p:spPr>
          <a:xfrm>
            <a:off x="1066800" y="5867400"/>
            <a:ext cx="6807200" cy="430887"/>
          </a:xfrm>
          <a:prstGeom prst="rect">
            <a:avLst/>
          </a:prstGeom>
          <a:noFill/>
        </p:spPr>
        <p:txBody>
          <a:bodyPr wrap="square" rtlCol="0">
            <a:spAutoFit/>
          </a:bodyPr>
          <a:lstStyle/>
          <a:p>
            <a:r>
              <a:rPr lang="en-US" sz="1100" dirty="0"/>
              <a:t>Clearwater Healthfield redevelopment. Source: Leading Change for Healthy Communities and Successful Land Reuse. Available at: </a:t>
            </a:r>
            <a:r>
              <a:rPr lang="en-US" sz="1100" dirty="0">
                <a:hlinkClick r:id="rId4"/>
              </a:rPr>
              <a:t>https://www.atsdr.cdc.gov/sites/brownfields/docs/ATSDR_LandReuse.pdf</a:t>
            </a:r>
            <a:endParaRPr lang="en-US" sz="1100" dirty="0"/>
          </a:p>
        </p:txBody>
      </p:sp>
    </p:spTree>
    <p:extLst>
      <p:ext uri="{BB962C8B-B14F-4D97-AF65-F5344CB8AC3E}">
        <p14:creationId xmlns:p14="http://schemas.microsoft.com/office/powerpoint/2010/main" val="17994036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0C8F-8A00-4879-8BA4-021E6C20A14E}"/>
              </a:ext>
            </a:extLst>
          </p:cNvPr>
          <p:cNvSpPr>
            <a:spLocks noGrp="1"/>
          </p:cNvSpPr>
          <p:nvPr>
            <p:ph type="title"/>
          </p:nvPr>
        </p:nvSpPr>
        <p:spPr/>
        <p:txBody>
          <a:bodyPr/>
          <a:lstStyle/>
          <a:p>
            <a:r>
              <a:rPr lang="en-US" dirty="0"/>
              <a:t>Redesigning with Health in Mind: </a:t>
            </a:r>
            <a:br>
              <a:rPr lang="en-US" dirty="0"/>
            </a:br>
            <a:r>
              <a:rPr lang="en-US" dirty="0"/>
              <a:t>Test Details</a:t>
            </a:r>
          </a:p>
        </p:txBody>
      </p:sp>
      <p:sp>
        <p:nvSpPr>
          <p:cNvPr id="3" name="Content Placeholder 2">
            <a:extLst>
              <a:ext uri="{FF2B5EF4-FFF2-40B4-BE49-F238E27FC236}">
                <a16:creationId xmlns:a16="http://schemas.microsoft.com/office/drawing/2014/main" id="{40579B05-11D8-4F9B-A9E3-5494ACAF739B}"/>
              </a:ext>
            </a:extLst>
          </p:cNvPr>
          <p:cNvSpPr>
            <a:spLocks noGrp="1"/>
          </p:cNvSpPr>
          <p:nvPr>
            <p:ph idx="1"/>
          </p:nvPr>
        </p:nvSpPr>
        <p:spPr>
          <a:xfrm>
            <a:off x="457200" y="1600200"/>
            <a:ext cx="3657600" cy="4415315"/>
          </a:xfrm>
        </p:spPr>
        <p:txBody>
          <a:bodyPr/>
          <a:lstStyle/>
          <a:p>
            <a:r>
              <a:rPr lang="en-US" dirty="0"/>
              <a:t>Pre-test</a:t>
            </a:r>
          </a:p>
          <a:p>
            <a:r>
              <a:rPr lang="en-US" dirty="0"/>
              <a:t>Post-test: 70% or higher to receive a certificate</a:t>
            </a:r>
          </a:p>
          <a:p>
            <a:pPr lvl="1"/>
            <a:r>
              <a:rPr lang="en-US" dirty="0"/>
              <a:t>Create a 4-digit number to identify your pre-test and post-test </a:t>
            </a:r>
          </a:p>
          <a:p>
            <a:pPr lvl="1"/>
            <a:r>
              <a:rPr lang="en-US" dirty="0"/>
              <a:t>Memorize your number or keep a written copy</a:t>
            </a:r>
          </a:p>
          <a:p>
            <a:pPr lvl="1"/>
            <a:r>
              <a:rPr lang="en-US" dirty="0"/>
              <a:t>Use the same  number on both the pre- and post-test</a:t>
            </a:r>
          </a:p>
        </p:txBody>
      </p:sp>
      <p:pic>
        <p:nvPicPr>
          <p:cNvPr id="9" name="Content Placeholder 8" descr="A person in front of a computer,  taking a test. &#10;&#10; ">
            <a:extLst>
              <a:ext uri="{FF2B5EF4-FFF2-40B4-BE49-F238E27FC236}">
                <a16:creationId xmlns:a16="http://schemas.microsoft.com/office/drawing/2014/main" id="{9D0244D5-8653-4AE6-ABEB-5FA8359F2DCD}"/>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2324100"/>
            <a:ext cx="3657600" cy="2743200"/>
          </a:xfrm>
        </p:spPr>
      </p:pic>
      <p:sp>
        <p:nvSpPr>
          <p:cNvPr id="6" name="Text Placeholder 5">
            <a:extLst>
              <a:ext uri="{FF2B5EF4-FFF2-40B4-BE49-F238E27FC236}">
                <a16:creationId xmlns:a16="http://schemas.microsoft.com/office/drawing/2014/main" id="{DC8417C4-46C6-4A73-A26E-B0560B8A1E4D}"/>
              </a:ext>
            </a:extLst>
          </p:cNvPr>
          <p:cNvSpPr>
            <a:spLocks noGrp="1"/>
          </p:cNvSpPr>
          <p:nvPr>
            <p:ph type="body" sz="quarter" idx="13"/>
          </p:nvPr>
        </p:nvSpPr>
        <p:spPr>
          <a:xfrm>
            <a:off x="4843397" y="5405916"/>
            <a:ext cx="3810000" cy="609600"/>
          </a:xfrm>
        </p:spPr>
        <p:txBody>
          <a:bodyPr/>
          <a:lstStyle/>
          <a:p>
            <a:r>
              <a:rPr lang="en-US" dirty="0"/>
              <a:t>ATSDR Regional Representative taking a test. ATSDR, 2019.</a:t>
            </a:r>
          </a:p>
        </p:txBody>
      </p:sp>
    </p:spTree>
    <p:extLst>
      <p:ext uri="{BB962C8B-B14F-4D97-AF65-F5344CB8AC3E}">
        <p14:creationId xmlns:p14="http://schemas.microsoft.com/office/powerpoint/2010/main" val="38059032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A6458-6466-4224-8310-EAA98EA8F12B}"/>
              </a:ext>
            </a:extLst>
          </p:cNvPr>
          <p:cNvSpPr>
            <a:spLocks noGrp="1"/>
          </p:cNvSpPr>
          <p:nvPr>
            <p:ph type="title"/>
          </p:nvPr>
        </p:nvSpPr>
        <p:spPr>
          <a:xfrm>
            <a:off x="381000" y="1143000"/>
            <a:ext cx="8229600" cy="457200"/>
          </a:xfrm>
        </p:spPr>
        <p:txBody>
          <a:bodyPr/>
          <a:lstStyle/>
          <a:p>
            <a:pPr algn="ctr"/>
            <a:r>
              <a:rPr lang="en-US" sz="2800" dirty="0"/>
              <a:t>Lynchburg Grows, Lynchburg, VA</a:t>
            </a:r>
          </a:p>
        </p:txBody>
      </p:sp>
      <p:pic>
        <p:nvPicPr>
          <p:cNvPr id="5" name="Picture 4" descr="Image of produce from a community garden.">
            <a:extLst>
              <a:ext uri="{FF2B5EF4-FFF2-40B4-BE49-F238E27FC236}">
                <a16:creationId xmlns:a16="http://schemas.microsoft.com/office/drawing/2014/main" id="{C5EE36FE-A93F-458E-BD61-B26441A7E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643062"/>
            <a:ext cx="4762500" cy="3571875"/>
          </a:xfrm>
          <a:prstGeom prst="rect">
            <a:avLst/>
          </a:prstGeom>
        </p:spPr>
      </p:pic>
      <p:sp>
        <p:nvSpPr>
          <p:cNvPr id="6" name="TextBox 5">
            <a:extLst>
              <a:ext uri="{FF2B5EF4-FFF2-40B4-BE49-F238E27FC236}">
                <a16:creationId xmlns:a16="http://schemas.microsoft.com/office/drawing/2014/main" id="{13ED1D84-C48D-4CD9-A6BA-01E46371EF25}"/>
              </a:ext>
            </a:extLst>
          </p:cNvPr>
          <p:cNvSpPr txBox="1"/>
          <p:nvPr/>
        </p:nvSpPr>
        <p:spPr>
          <a:xfrm>
            <a:off x="1752600" y="5715000"/>
            <a:ext cx="5638800" cy="430887"/>
          </a:xfrm>
          <a:prstGeom prst="rect">
            <a:avLst/>
          </a:prstGeom>
          <a:noFill/>
        </p:spPr>
        <p:txBody>
          <a:bodyPr wrap="square" rtlCol="0">
            <a:spAutoFit/>
          </a:bodyPr>
          <a:lstStyle/>
          <a:p>
            <a:r>
              <a:rPr lang="en-US" sz="1100" dirty="0"/>
              <a:t>Promotional image for Lynchburg Grows community supported agriculture. How to Get What We Grow. Retrieved from: </a:t>
            </a:r>
            <a:r>
              <a:rPr lang="en-US" sz="1100" dirty="0">
                <a:hlinkClick r:id="rId4"/>
              </a:rPr>
              <a:t>https://www.lynchburggrows.org/veggiebox2019</a:t>
            </a:r>
            <a:r>
              <a:rPr lang="en-US" sz="1100" dirty="0"/>
              <a:t>.</a:t>
            </a:r>
          </a:p>
        </p:txBody>
      </p:sp>
    </p:spTree>
    <p:extLst>
      <p:ext uri="{BB962C8B-B14F-4D97-AF65-F5344CB8AC3E}">
        <p14:creationId xmlns:p14="http://schemas.microsoft.com/office/powerpoint/2010/main" val="37153729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A6458-6466-4224-8310-EAA98EA8F12B}"/>
              </a:ext>
            </a:extLst>
          </p:cNvPr>
          <p:cNvSpPr>
            <a:spLocks noGrp="1"/>
          </p:cNvSpPr>
          <p:nvPr>
            <p:ph type="title"/>
          </p:nvPr>
        </p:nvSpPr>
        <p:spPr>
          <a:xfrm>
            <a:off x="457200" y="914400"/>
            <a:ext cx="8229600" cy="503238"/>
          </a:xfrm>
        </p:spPr>
        <p:txBody>
          <a:bodyPr/>
          <a:lstStyle/>
          <a:p>
            <a:pPr algn="ctr"/>
            <a:r>
              <a:rPr lang="en-US" sz="2800" dirty="0"/>
              <a:t>Baraboo, WI, Riverwalk</a:t>
            </a:r>
          </a:p>
        </p:txBody>
      </p:sp>
      <p:pic>
        <p:nvPicPr>
          <p:cNvPr id="3" name="Picture 2" descr="Image of a riverwalk trail sign, with the trail in the background.">
            <a:extLst>
              <a:ext uri="{FF2B5EF4-FFF2-40B4-BE49-F238E27FC236}">
                <a16:creationId xmlns:a16="http://schemas.microsoft.com/office/drawing/2014/main" id="{75FB07E5-C9E9-44BF-A963-196E80088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571" y="1981200"/>
            <a:ext cx="5072857" cy="3804643"/>
          </a:xfrm>
          <a:prstGeom prst="rect">
            <a:avLst/>
          </a:prstGeom>
          <a:ln>
            <a:solidFill>
              <a:schemeClr val="tx1"/>
            </a:solidFill>
          </a:ln>
        </p:spPr>
      </p:pic>
    </p:spTree>
    <p:extLst>
      <p:ext uri="{BB962C8B-B14F-4D97-AF65-F5344CB8AC3E}">
        <p14:creationId xmlns:p14="http://schemas.microsoft.com/office/powerpoint/2010/main" val="375534361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8AE0-7B0B-4E27-88BD-03AC6FA3BA7F}"/>
              </a:ext>
            </a:extLst>
          </p:cNvPr>
          <p:cNvSpPr>
            <a:spLocks noGrp="1"/>
          </p:cNvSpPr>
          <p:nvPr>
            <p:ph type="title"/>
          </p:nvPr>
        </p:nvSpPr>
        <p:spPr/>
        <p:txBody>
          <a:bodyPr/>
          <a:lstStyle/>
          <a:p>
            <a:r>
              <a:rPr lang="en-US" dirty="0"/>
              <a:t>Knowledge Check #5</a:t>
            </a:r>
          </a:p>
        </p:txBody>
      </p:sp>
      <p:sp>
        <p:nvSpPr>
          <p:cNvPr id="3" name="Content Placeholder 2">
            <a:extLst>
              <a:ext uri="{FF2B5EF4-FFF2-40B4-BE49-F238E27FC236}">
                <a16:creationId xmlns:a16="http://schemas.microsoft.com/office/drawing/2014/main" id="{13187214-B15E-4CAF-8764-CC6A3330EF4D}"/>
              </a:ext>
            </a:extLst>
          </p:cNvPr>
          <p:cNvSpPr>
            <a:spLocks noGrp="1"/>
          </p:cNvSpPr>
          <p:nvPr>
            <p:ph idx="1"/>
          </p:nvPr>
        </p:nvSpPr>
        <p:spPr>
          <a:xfrm>
            <a:off x="457200" y="1417638"/>
            <a:ext cx="8229600" cy="4602162"/>
          </a:xfrm>
        </p:spPr>
        <p:txBody>
          <a:bodyPr/>
          <a:lstStyle/>
          <a:p>
            <a:pPr marL="0" indent="0">
              <a:buNone/>
            </a:pPr>
            <a:r>
              <a:rPr lang="en-US" dirty="0">
                <a:solidFill>
                  <a:schemeClr val="accent6">
                    <a:lumMod val="50000"/>
                  </a:schemeClr>
                </a:solidFill>
              </a:rPr>
              <a:t>Select the best answer:</a:t>
            </a:r>
          </a:p>
          <a:p>
            <a:pPr marL="0" indent="0">
              <a:buNone/>
            </a:pPr>
            <a:r>
              <a:rPr lang="en-US" dirty="0"/>
              <a:t>What is a “healthfield?”</a:t>
            </a:r>
          </a:p>
          <a:p>
            <a:pPr marL="457200" lvl="0" indent="-457200">
              <a:buSzPct val="100000"/>
              <a:buFont typeface="+mj-lt"/>
              <a:buAutoNum type="alphaLcParenR"/>
            </a:pPr>
            <a:r>
              <a:rPr lang="en-US" b="0" dirty="0"/>
              <a:t>One example of a “healthfield” is working as a nurse.</a:t>
            </a:r>
          </a:p>
          <a:p>
            <a:pPr marL="457200" lvl="0" indent="-457200">
              <a:buSzPct val="100000"/>
              <a:buFont typeface="+mj-lt"/>
              <a:buAutoNum type="alphaLcParenR"/>
            </a:pPr>
            <a:r>
              <a:rPr lang="en-US" b="0" dirty="0"/>
              <a:t>A location where many healthy people gather together for like-minded activities is a </a:t>
            </a:r>
            <a:r>
              <a:rPr lang="en-US" b="0" dirty="0" err="1"/>
              <a:t>healthfield</a:t>
            </a:r>
            <a:r>
              <a:rPr lang="en-US" b="0" dirty="0"/>
              <a:t>.</a:t>
            </a:r>
          </a:p>
          <a:p>
            <a:pPr marL="457200" lvl="0" indent="-457200">
              <a:buSzPct val="100000"/>
              <a:buFont typeface="+mj-lt"/>
              <a:buAutoNum type="alphaLcParenR"/>
            </a:pPr>
            <a:r>
              <a:rPr lang="en-US" b="0" dirty="0"/>
              <a:t>A former land reuse site that has been transformed from an underused, potentially contaminated property into a vibrant area that serves a number of community health needs is a </a:t>
            </a:r>
            <a:r>
              <a:rPr lang="en-US" b="0" dirty="0" err="1"/>
              <a:t>healthfield</a:t>
            </a:r>
            <a:r>
              <a:rPr lang="en-US" b="0" dirty="0"/>
              <a:t>.</a:t>
            </a:r>
          </a:p>
          <a:p>
            <a:pPr marL="457200" lvl="0" indent="-457200">
              <a:buSzPct val="100000"/>
              <a:buFont typeface="+mj-lt"/>
              <a:buAutoNum type="alphaLcParenR"/>
            </a:pPr>
            <a:r>
              <a:rPr lang="en-US" b="0" dirty="0"/>
              <a:t>None of the above describes a healthfield.</a:t>
            </a:r>
          </a:p>
          <a:p>
            <a:endParaRPr lang="en-US" dirty="0"/>
          </a:p>
        </p:txBody>
      </p:sp>
    </p:spTree>
    <p:extLst>
      <p:ext uri="{BB962C8B-B14F-4D97-AF65-F5344CB8AC3E}">
        <p14:creationId xmlns:p14="http://schemas.microsoft.com/office/powerpoint/2010/main" val="422635273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8AE0-7B0B-4E27-88BD-03AC6FA3BA7F}"/>
              </a:ext>
            </a:extLst>
          </p:cNvPr>
          <p:cNvSpPr>
            <a:spLocks noGrp="1"/>
          </p:cNvSpPr>
          <p:nvPr>
            <p:ph type="title"/>
          </p:nvPr>
        </p:nvSpPr>
        <p:spPr>
          <a:xfrm>
            <a:off x="457200" y="274638"/>
            <a:ext cx="8229600" cy="487362"/>
          </a:xfrm>
        </p:spPr>
        <p:txBody>
          <a:bodyPr/>
          <a:lstStyle/>
          <a:p>
            <a:r>
              <a:rPr lang="en-US" dirty="0"/>
              <a:t>Knowledge Check #6</a:t>
            </a:r>
          </a:p>
        </p:txBody>
      </p:sp>
      <p:sp>
        <p:nvSpPr>
          <p:cNvPr id="3" name="Content Placeholder 2">
            <a:extLst>
              <a:ext uri="{FF2B5EF4-FFF2-40B4-BE49-F238E27FC236}">
                <a16:creationId xmlns:a16="http://schemas.microsoft.com/office/drawing/2014/main" id="{13187214-B15E-4CAF-8764-CC6A3330EF4D}"/>
              </a:ext>
            </a:extLst>
          </p:cNvPr>
          <p:cNvSpPr>
            <a:spLocks noGrp="1"/>
          </p:cNvSpPr>
          <p:nvPr>
            <p:ph idx="1"/>
          </p:nvPr>
        </p:nvSpPr>
        <p:spPr>
          <a:xfrm>
            <a:off x="457200" y="762000"/>
            <a:ext cx="8229600" cy="5638800"/>
          </a:xfrm>
        </p:spPr>
        <p:txBody>
          <a:bodyPr/>
          <a:lstStyle/>
          <a:p>
            <a:pPr marL="0" indent="0">
              <a:buNone/>
            </a:pPr>
            <a:r>
              <a:rPr lang="en-US" dirty="0">
                <a:solidFill>
                  <a:schemeClr val="accent6">
                    <a:lumMod val="50000"/>
                  </a:schemeClr>
                </a:solidFill>
              </a:rPr>
              <a:t>Which of these would be considered an example of health-focused redevelopment? (Choose all that apply)</a:t>
            </a:r>
          </a:p>
          <a:p>
            <a:pPr marL="457200" lvl="0" indent="-457200">
              <a:buSzPct val="100000"/>
              <a:buFont typeface="+mj-lt"/>
              <a:buAutoNum type="alphaLcParenR"/>
            </a:pPr>
            <a:r>
              <a:rPr lang="en-US" b="0" dirty="0"/>
              <a:t>Reusing existing underground storage tanks for a new gas station at the site of an old gas station.</a:t>
            </a:r>
          </a:p>
          <a:p>
            <a:pPr marL="457200" lvl="0" indent="-457200">
              <a:buSzPct val="100000"/>
              <a:buFont typeface="+mj-lt"/>
              <a:buAutoNum type="alphaLcParenR"/>
            </a:pPr>
            <a:r>
              <a:rPr lang="en-US" b="0" dirty="0"/>
              <a:t>Increasing the availability of fresh food in a community by creating a community garden on an abandoned lot.</a:t>
            </a:r>
          </a:p>
          <a:p>
            <a:pPr marL="457200" lvl="0" indent="-457200">
              <a:buSzPct val="100000"/>
              <a:buFont typeface="+mj-lt"/>
              <a:buAutoNum type="alphaLcParenR"/>
            </a:pPr>
            <a:r>
              <a:rPr lang="en-US" b="0" dirty="0"/>
              <a:t>Creating a senior center and health clinic inside an abandoned school.</a:t>
            </a:r>
          </a:p>
          <a:p>
            <a:pPr marL="457200" lvl="0" indent="-457200">
              <a:buSzPct val="100000"/>
              <a:buFont typeface="+mj-lt"/>
              <a:buAutoNum type="alphaLcParenR"/>
            </a:pPr>
            <a:r>
              <a:rPr lang="en-US" b="0" dirty="0"/>
              <a:t>Demolishing an abandoned warehouse and fencing the property to protect the community from the danger of the debris left behind.</a:t>
            </a:r>
          </a:p>
          <a:p>
            <a:pPr marL="457200" lvl="0" indent="-457200">
              <a:buSzPct val="100000"/>
              <a:buFont typeface="+mj-lt"/>
              <a:buAutoNum type="alphaLcParenR"/>
            </a:pPr>
            <a:r>
              <a:rPr lang="en-US" b="0" dirty="0"/>
              <a:t>Remediating asbestos contamination inside an old mill and redeveloping the building to be a cultural center.</a:t>
            </a:r>
          </a:p>
          <a:p>
            <a:endParaRPr lang="en-US" b="0" dirty="0"/>
          </a:p>
        </p:txBody>
      </p:sp>
    </p:spTree>
    <p:extLst>
      <p:ext uri="{BB962C8B-B14F-4D97-AF65-F5344CB8AC3E}">
        <p14:creationId xmlns:p14="http://schemas.microsoft.com/office/powerpoint/2010/main" val="382144003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3C9-5EE2-4A63-9A85-2A9A2E89FCD0}"/>
              </a:ext>
            </a:extLst>
          </p:cNvPr>
          <p:cNvSpPr>
            <a:spLocks noGrp="1"/>
          </p:cNvSpPr>
          <p:nvPr>
            <p:ph type="title"/>
          </p:nvPr>
        </p:nvSpPr>
        <p:spPr/>
        <p:txBody>
          <a:bodyPr/>
          <a:lstStyle/>
          <a:p>
            <a:r>
              <a:rPr lang="en-US" b="0" dirty="0"/>
              <a:t>Demonstrate how to use the action model</a:t>
            </a:r>
          </a:p>
        </p:txBody>
      </p:sp>
      <p:sp>
        <p:nvSpPr>
          <p:cNvPr id="3" name="Text Placeholder 2">
            <a:extLst>
              <a:ext uri="{FF2B5EF4-FFF2-40B4-BE49-F238E27FC236}">
                <a16:creationId xmlns:a16="http://schemas.microsoft.com/office/drawing/2014/main" id="{12F0AF72-A91F-4A41-A37A-1B0AE60ACDC8}"/>
              </a:ext>
            </a:extLst>
          </p:cNvPr>
          <p:cNvSpPr>
            <a:spLocks noGrp="1"/>
          </p:cNvSpPr>
          <p:nvPr>
            <p:ph type="body" idx="1"/>
          </p:nvPr>
        </p:nvSpPr>
        <p:spPr>
          <a:xfrm>
            <a:off x="722313" y="2678906"/>
            <a:ext cx="7772400" cy="1500187"/>
          </a:xfrm>
        </p:spPr>
        <p:txBody>
          <a:bodyPr/>
          <a:lstStyle/>
          <a:p>
            <a:r>
              <a:rPr lang="en-US" dirty="0"/>
              <a:t>Objective </a:t>
            </a:r>
          </a:p>
        </p:txBody>
      </p:sp>
      <p:sp>
        <p:nvSpPr>
          <p:cNvPr id="5" name="TextBox 4">
            <a:extLst>
              <a:ext uri="{FF2B5EF4-FFF2-40B4-BE49-F238E27FC236}">
                <a16:creationId xmlns:a16="http://schemas.microsoft.com/office/drawing/2014/main" id="{BD7BC0B8-9791-4A14-A657-851B07BD0E5A}"/>
              </a:ext>
            </a:extLst>
          </p:cNvPr>
          <p:cNvSpPr txBox="1"/>
          <p:nvPr/>
        </p:nvSpPr>
        <p:spPr>
          <a:xfrm>
            <a:off x="838200" y="762000"/>
            <a:ext cx="7391400" cy="1015663"/>
          </a:xfrm>
          <a:prstGeom prst="rect">
            <a:avLst/>
          </a:prstGeom>
          <a:noFill/>
        </p:spPr>
        <p:txBody>
          <a:bodyPr wrap="square" rtlCol="0">
            <a:spAutoFit/>
          </a:bodyPr>
          <a:lstStyle/>
          <a:p>
            <a:r>
              <a:rPr lang="en-US" sz="6000" b="1" dirty="0"/>
              <a:t>Action Model</a:t>
            </a:r>
          </a:p>
        </p:txBody>
      </p:sp>
    </p:spTree>
    <p:extLst>
      <p:ext uri="{BB962C8B-B14F-4D97-AF65-F5344CB8AC3E}">
        <p14:creationId xmlns:p14="http://schemas.microsoft.com/office/powerpoint/2010/main" val="37163523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C82982-7DF1-4F28-8F2F-216E28BFB0AA}"/>
              </a:ext>
            </a:extLst>
          </p:cNvPr>
          <p:cNvSpPr>
            <a:spLocks noGrp="1"/>
          </p:cNvSpPr>
          <p:nvPr>
            <p:ph type="title"/>
          </p:nvPr>
        </p:nvSpPr>
        <p:spPr/>
        <p:txBody>
          <a:bodyPr/>
          <a:lstStyle/>
          <a:p>
            <a:r>
              <a:rPr lang="en-US" dirty="0"/>
              <a:t>Practice: Redesign with Health in Mind</a:t>
            </a:r>
          </a:p>
        </p:txBody>
      </p:sp>
      <p:pic>
        <p:nvPicPr>
          <p:cNvPr id="19" name="Content Placeholder 18" descr="Image of old fuel hauling trucks parked in back of a gas station.&#10;">
            <a:extLst>
              <a:ext uri="{FF2B5EF4-FFF2-40B4-BE49-F238E27FC236}">
                <a16:creationId xmlns:a16="http://schemas.microsoft.com/office/drawing/2014/main" id="{E1AD7310-B751-432D-B32D-EBE8D072CA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481580"/>
            <a:ext cx="3657600" cy="2428240"/>
          </a:xfrm>
          <a:ln>
            <a:solidFill>
              <a:schemeClr val="tx2"/>
            </a:solidFill>
          </a:ln>
        </p:spPr>
      </p:pic>
      <p:sp>
        <p:nvSpPr>
          <p:cNvPr id="15" name="Text Placeholder 14">
            <a:extLst>
              <a:ext uri="{FF2B5EF4-FFF2-40B4-BE49-F238E27FC236}">
                <a16:creationId xmlns:a16="http://schemas.microsoft.com/office/drawing/2014/main" id="{D1F83D21-9BFA-4706-871B-381010D0F1B6}"/>
              </a:ext>
            </a:extLst>
          </p:cNvPr>
          <p:cNvSpPr>
            <a:spLocks noGrp="1"/>
          </p:cNvSpPr>
          <p:nvPr>
            <p:ph type="body" sz="quarter" idx="11"/>
          </p:nvPr>
        </p:nvSpPr>
        <p:spPr/>
        <p:txBody>
          <a:bodyPr/>
          <a:lstStyle/>
          <a:p>
            <a:r>
              <a:rPr lang="en-US" dirty="0"/>
              <a:t>Old fuel tanks behind a gas station. Lloyd DeGrane, 2019.</a:t>
            </a:r>
          </a:p>
        </p:txBody>
      </p:sp>
      <p:pic>
        <p:nvPicPr>
          <p:cNvPr id="21" name="Content Placeholder 20" descr="Image of an old,  vacant school.&#10;">
            <a:extLst>
              <a:ext uri="{FF2B5EF4-FFF2-40B4-BE49-F238E27FC236}">
                <a16:creationId xmlns:a16="http://schemas.microsoft.com/office/drawing/2014/main" id="{A8DB72C0-4DDF-47A5-8DE1-C0DA07B0FC51}"/>
              </a:ext>
            </a:extLst>
          </p:cNvPr>
          <p:cNvPicPr>
            <a:picLocks noGrp="1" noChangeAspect="1"/>
          </p:cNvPicPr>
          <p:nvPr>
            <p:ph idx="12"/>
          </p:nvPr>
        </p:nvPicPr>
        <p:blipFill>
          <a:blip r:embed="rId4" cstate="print">
            <a:extLst>
              <a:ext uri="{28A0092B-C50C-407E-A947-70E740481C1C}">
                <a14:useLocalDpi xmlns:a14="http://schemas.microsoft.com/office/drawing/2010/main" val="0"/>
              </a:ext>
            </a:extLst>
          </a:blip>
          <a:stretch>
            <a:fillRect/>
          </a:stretch>
        </p:blipFill>
        <p:spPr>
          <a:xfrm>
            <a:off x="5029200" y="2742438"/>
            <a:ext cx="3657600" cy="1906524"/>
          </a:xfrm>
          <a:ln>
            <a:solidFill>
              <a:schemeClr val="tx2"/>
            </a:solidFill>
          </a:ln>
        </p:spPr>
      </p:pic>
      <p:sp>
        <p:nvSpPr>
          <p:cNvPr id="17" name="Text Placeholder 16">
            <a:extLst>
              <a:ext uri="{FF2B5EF4-FFF2-40B4-BE49-F238E27FC236}">
                <a16:creationId xmlns:a16="http://schemas.microsoft.com/office/drawing/2014/main" id="{2CB3A8A0-FA2A-47C0-A8F7-DBAAD4CBDA1E}"/>
              </a:ext>
            </a:extLst>
          </p:cNvPr>
          <p:cNvSpPr>
            <a:spLocks noGrp="1"/>
          </p:cNvSpPr>
          <p:nvPr>
            <p:ph type="body" sz="quarter" idx="13"/>
          </p:nvPr>
        </p:nvSpPr>
        <p:spPr/>
        <p:txBody>
          <a:bodyPr/>
          <a:lstStyle/>
          <a:p>
            <a:r>
              <a:rPr lang="en-US" dirty="0"/>
              <a:t>Old school that needs cleanup. Lloyd DeGrane, 2018.</a:t>
            </a:r>
          </a:p>
        </p:txBody>
      </p:sp>
    </p:spTree>
    <p:extLst>
      <p:ext uri="{BB962C8B-B14F-4D97-AF65-F5344CB8AC3E}">
        <p14:creationId xmlns:p14="http://schemas.microsoft.com/office/powerpoint/2010/main" val="35461937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A8803-930E-4C20-9036-1A0E24986FB7}"/>
              </a:ext>
            </a:extLst>
          </p:cNvPr>
          <p:cNvSpPr txBox="1"/>
          <p:nvPr/>
        </p:nvSpPr>
        <p:spPr>
          <a:xfrm>
            <a:off x="381000" y="381000"/>
            <a:ext cx="8534400" cy="523220"/>
          </a:xfrm>
          <a:prstGeom prst="rect">
            <a:avLst/>
          </a:prstGeom>
          <a:noFill/>
        </p:spPr>
        <p:txBody>
          <a:bodyPr wrap="square" rtlCol="0">
            <a:spAutoFit/>
          </a:bodyPr>
          <a:lstStyle/>
          <a:p>
            <a:pPr algn="ctr"/>
            <a:r>
              <a:rPr lang="en-US" sz="2800" b="1" dirty="0"/>
              <a:t>Practice</a:t>
            </a:r>
          </a:p>
        </p:txBody>
      </p:sp>
      <p:sp>
        <p:nvSpPr>
          <p:cNvPr id="2" name="TextBox 1"/>
          <p:cNvSpPr txBox="1"/>
          <p:nvPr/>
        </p:nvSpPr>
        <p:spPr>
          <a:xfrm>
            <a:off x="762000" y="1168063"/>
            <a:ext cx="7772400" cy="5078313"/>
          </a:xfrm>
          <a:prstGeom prst="rect">
            <a:avLst/>
          </a:prstGeom>
          <a:noFill/>
        </p:spPr>
        <p:txBody>
          <a:bodyPr wrap="square" rtlCol="0">
            <a:spAutoFit/>
          </a:bodyPr>
          <a:lstStyle/>
          <a:p>
            <a:r>
              <a:rPr lang="en-US" sz="2400" b="1" dirty="0">
                <a:solidFill>
                  <a:schemeClr val="bg2">
                    <a:lumMod val="50000"/>
                  </a:schemeClr>
                </a:solidFill>
              </a:rPr>
              <a:t>You are working with a rural community like the one shown in the previous slide that has</a:t>
            </a:r>
            <a:endParaRPr lang="en-US" sz="2800" b="1" dirty="0">
              <a:solidFill>
                <a:schemeClr val="bg2">
                  <a:lumMod val="50000"/>
                </a:schemeClr>
              </a:solidFill>
            </a:endParaRPr>
          </a:p>
          <a:p>
            <a:pPr marL="742950" lvl="1" indent="-285750">
              <a:buFont typeface="Arial" panose="020B0604020202020204" pitchFamily="34" charset="0"/>
              <a:buChar char="•"/>
            </a:pPr>
            <a:r>
              <a:rPr lang="en-US" sz="2000" dirty="0">
                <a:solidFill>
                  <a:schemeClr val="bg2">
                    <a:lumMod val="50000"/>
                  </a:schemeClr>
                </a:solidFill>
              </a:rPr>
              <a:t>High number of land reuse sites</a:t>
            </a:r>
          </a:p>
          <a:p>
            <a:pPr marL="742950" lvl="1" indent="-285750">
              <a:buFont typeface="Arial" panose="020B0604020202020204" pitchFamily="34" charset="0"/>
              <a:buChar char="•"/>
            </a:pPr>
            <a:r>
              <a:rPr lang="en-US" sz="2000" dirty="0">
                <a:solidFill>
                  <a:schemeClr val="bg2">
                    <a:lumMod val="50000"/>
                  </a:schemeClr>
                </a:solidFill>
              </a:rPr>
              <a:t>No grocery stores</a:t>
            </a:r>
          </a:p>
          <a:p>
            <a:pPr marL="742950" lvl="1" indent="-285750">
              <a:buFont typeface="Arial" panose="020B0604020202020204" pitchFamily="34" charset="0"/>
              <a:buChar char="•"/>
            </a:pPr>
            <a:r>
              <a:rPr lang="en-US" sz="2000" dirty="0">
                <a:solidFill>
                  <a:schemeClr val="bg2">
                    <a:lumMod val="50000"/>
                  </a:schemeClr>
                </a:solidFill>
              </a:rPr>
              <a:t>No community gathering spaces that can also serve as storm shelters</a:t>
            </a:r>
          </a:p>
          <a:p>
            <a:pPr marL="742950" lvl="1" indent="-285750">
              <a:buFont typeface="Arial" panose="020B0604020202020204" pitchFamily="34" charset="0"/>
              <a:buChar char="•"/>
            </a:pPr>
            <a:r>
              <a:rPr lang="en-US" sz="2000" dirty="0">
                <a:solidFill>
                  <a:schemeClr val="bg2">
                    <a:lumMod val="50000"/>
                  </a:schemeClr>
                </a:solidFill>
              </a:rPr>
              <a:t>A low median income</a:t>
            </a:r>
          </a:p>
          <a:p>
            <a:pPr marL="742950" lvl="1" indent="-285750">
              <a:buFont typeface="Arial" panose="020B0604020202020204" pitchFamily="34" charset="0"/>
              <a:buChar char="•"/>
            </a:pPr>
            <a:r>
              <a:rPr lang="en-US" sz="2000" dirty="0">
                <a:solidFill>
                  <a:schemeClr val="bg2">
                    <a:lumMod val="50000"/>
                  </a:schemeClr>
                </a:solidFill>
              </a:rPr>
              <a:t>An aging population (median age 48)</a:t>
            </a:r>
          </a:p>
          <a:p>
            <a:pPr marL="742950" lvl="1" indent="-285750">
              <a:buFont typeface="Arial" panose="020B0604020202020204" pitchFamily="34" charset="0"/>
              <a:buChar char="•"/>
            </a:pPr>
            <a:r>
              <a:rPr lang="en-US" sz="2000" dirty="0">
                <a:solidFill>
                  <a:schemeClr val="bg2">
                    <a:lumMod val="50000"/>
                  </a:schemeClr>
                </a:solidFill>
              </a:rPr>
              <a:t>No early childhood education programs</a:t>
            </a:r>
          </a:p>
          <a:p>
            <a:pPr marL="742950" lvl="1" indent="-285750">
              <a:buFont typeface="Arial" panose="020B0604020202020204" pitchFamily="34" charset="0"/>
              <a:buChar char="•"/>
            </a:pPr>
            <a:r>
              <a:rPr lang="en-US" sz="2000" dirty="0">
                <a:solidFill>
                  <a:schemeClr val="bg2">
                    <a:lumMod val="50000"/>
                  </a:schemeClr>
                </a:solidFill>
              </a:rPr>
              <a:t>Primary health care or dental providers located 25 miles away</a:t>
            </a:r>
          </a:p>
          <a:p>
            <a:pPr marL="742950" lvl="1" indent="-285750">
              <a:buFont typeface="Arial" panose="020B0604020202020204" pitchFamily="34" charset="0"/>
              <a:buChar char="•"/>
            </a:pPr>
            <a:r>
              <a:rPr lang="en-US" sz="2000" dirty="0">
                <a:solidFill>
                  <a:schemeClr val="bg2">
                    <a:lumMod val="50000"/>
                  </a:schemeClr>
                </a:solidFill>
              </a:rPr>
              <a:t>Gas station located 5 miles away</a:t>
            </a:r>
          </a:p>
          <a:p>
            <a:pPr marL="742950" lvl="1" indent="-285750">
              <a:buFont typeface="Arial" panose="020B0604020202020204" pitchFamily="34" charset="0"/>
              <a:buChar char="•"/>
            </a:pPr>
            <a:r>
              <a:rPr lang="en-US" sz="2000" dirty="0">
                <a:solidFill>
                  <a:schemeClr val="bg2">
                    <a:lumMod val="50000"/>
                  </a:schemeClr>
                </a:solidFill>
              </a:rPr>
              <a:t>Grocery store located10 miles away</a:t>
            </a:r>
          </a:p>
          <a:p>
            <a:pPr marL="742950" lvl="1" indent="-285750">
              <a:buFont typeface="Arial" panose="020B0604020202020204" pitchFamily="34" charset="0"/>
              <a:buChar char="•"/>
            </a:pPr>
            <a:r>
              <a:rPr lang="en-US" sz="2000" dirty="0">
                <a:solidFill>
                  <a:schemeClr val="bg2">
                    <a:lumMod val="50000"/>
                  </a:schemeClr>
                </a:solidFill>
              </a:rPr>
              <a:t>Residents who don’t drive and can’t get to doctor appointments and grocery stores.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186766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457200" y="1295400"/>
            <a:ext cx="8229600" cy="4952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0">
              <a:spcAft>
                <a:spcPts val="1200"/>
              </a:spcAft>
              <a:buNone/>
            </a:pPr>
            <a:r>
              <a:rPr lang="en-US" sz="2800" b="1" dirty="0">
                <a:solidFill>
                  <a:schemeClr val="bg2">
                    <a:lumMod val="50000"/>
                  </a:schemeClr>
                </a:solidFill>
              </a:rPr>
              <a:t>The development community recently received a cleanup grant to clean up:</a:t>
            </a:r>
          </a:p>
          <a:p>
            <a:pPr lvl="1">
              <a:buFont typeface="Arial" panose="020B0604020202020204" pitchFamily="34" charset="0"/>
              <a:buChar char="•"/>
            </a:pPr>
            <a:r>
              <a:rPr lang="en-US" sz="2400" dirty="0">
                <a:solidFill>
                  <a:schemeClr val="bg2">
                    <a:lumMod val="50000"/>
                  </a:schemeClr>
                </a:solidFill>
              </a:rPr>
              <a:t>Former school contaminated with</a:t>
            </a:r>
            <a:endParaRPr lang="en-US" dirty="0">
              <a:solidFill>
                <a:schemeClr val="bg2">
                  <a:lumMod val="50000"/>
                </a:schemeClr>
              </a:solidFill>
            </a:endParaRPr>
          </a:p>
          <a:p>
            <a:pPr marL="1200150" lvl="2" indent="-285750"/>
            <a:r>
              <a:rPr lang="en-US" sz="2000" dirty="0">
                <a:solidFill>
                  <a:schemeClr val="bg2">
                    <a:lumMod val="50000"/>
                  </a:schemeClr>
                </a:solidFill>
              </a:rPr>
              <a:t>Lead</a:t>
            </a:r>
          </a:p>
          <a:p>
            <a:pPr marL="1200150" lvl="2" indent="-285750"/>
            <a:r>
              <a:rPr lang="en-US" sz="2000" dirty="0">
                <a:solidFill>
                  <a:schemeClr val="bg2">
                    <a:lumMod val="50000"/>
                  </a:schemeClr>
                </a:solidFill>
              </a:rPr>
              <a:t>Mercury</a:t>
            </a:r>
          </a:p>
          <a:p>
            <a:pPr marL="1200150" lvl="2" indent="-285750"/>
            <a:r>
              <a:rPr lang="en-US" sz="2000" dirty="0">
                <a:solidFill>
                  <a:schemeClr val="bg2">
                    <a:lumMod val="50000"/>
                  </a:schemeClr>
                </a:solidFill>
              </a:rPr>
              <a:t>PCBs (polychlorinated biphenyls)</a:t>
            </a:r>
          </a:p>
          <a:p>
            <a:pPr marL="1200150" lvl="2" indent="-285750"/>
            <a:r>
              <a:rPr lang="en-US" sz="2000" dirty="0">
                <a:solidFill>
                  <a:schemeClr val="bg2">
                    <a:lumMod val="50000"/>
                  </a:schemeClr>
                </a:solidFill>
              </a:rPr>
              <a:t>Asbestos</a:t>
            </a:r>
          </a:p>
          <a:p>
            <a:pPr lvl="1">
              <a:buFont typeface="Arial" panose="020B0604020202020204" pitchFamily="34" charset="0"/>
              <a:buChar char="•"/>
            </a:pPr>
            <a:r>
              <a:rPr lang="en-US" sz="2400" dirty="0">
                <a:solidFill>
                  <a:schemeClr val="bg2">
                    <a:lumMod val="50000"/>
                  </a:schemeClr>
                </a:solidFill>
              </a:rPr>
              <a:t>Former gas station where</a:t>
            </a:r>
          </a:p>
          <a:p>
            <a:pPr marL="1200150" lvl="2" indent="-285750"/>
            <a:r>
              <a:rPr lang="en-US" sz="2000" dirty="0">
                <a:solidFill>
                  <a:schemeClr val="bg2">
                    <a:lumMod val="50000"/>
                  </a:schemeClr>
                </a:solidFill>
              </a:rPr>
              <a:t>Tanks leaked gasoline in soil and groundwater</a:t>
            </a:r>
          </a:p>
          <a:p>
            <a:pPr marL="1200150" lvl="2" indent="-285750"/>
            <a:r>
              <a:rPr lang="en-US" sz="2000" dirty="0">
                <a:solidFill>
                  <a:schemeClr val="bg2">
                    <a:lumMod val="50000"/>
                  </a:schemeClr>
                </a:solidFill>
              </a:rPr>
              <a:t>Groundwater VOC (volatile organic chemical) plume migrated from the gas station to the former school</a:t>
            </a:r>
          </a:p>
        </p:txBody>
      </p:sp>
      <p:sp>
        <p:nvSpPr>
          <p:cNvPr id="5" name="TextBox 4">
            <a:extLst>
              <a:ext uri="{FF2B5EF4-FFF2-40B4-BE49-F238E27FC236}">
                <a16:creationId xmlns:a16="http://schemas.microsoft.com/office/drawing/2014/main" id="{99FA8803-930E-4C20-9036-1A0E24986FB7}"/>
              </a:ext>
            </a:extLst>
          </p:cNvPr>
          <p:cNvSpPr txBox="1"/>
          <p:nvPr/>
        </p:nvSpPr>
        <p:spPr>
          <a:xfrm>
            <a:off x="2933700" y="303549"/>
            <a:ext cx="3276600" cy="646331"/>
          </a:xfrm>
          <a:prstGeom prst="rect">
            <a:avLst/>
          </a:prstGeom>
          <a:noFill/>
        </p:spPr>
        <p:txBody>
          <a:bodyPr wrap="square" rtlCol="0">
            <a:spAutoFit/>
          </a:bodyPr>
          <a:lstStyle/>
          <a:p>
            <a:r>
              <a:rPr lang="en-US" sz="3600" b="1" dirty="0"/>
              <a:t>Practice</a:t>
            </a:r>
          </a:p>
        </p:txBody>
      </p:sp>
    </p:spTree>
    <p:extLst>
      <p:ext uri="{BB962C8B-B14F-4D97-AF65-F5344CB8AC3E}">
        <p14:creationId xmlns:p14="http://schemas.microsoft.com/office/powerpoint/2010/main" val="220001579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557212" y="1524000"/>
            <a:ext cx="8053388"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a:spcAft>
                <a:spcPts val="1200"/>
              </a:spcAft>
              <a:buSzPct val="70000"/>
              <a:buFont typeface="Wingdings" panose="05000000000000000000" pitchFamily="2" charset="2"/>
              <a:buChar char="q"/>
            </a:pPr>
            <a:r>
              <a:rPr lang="en-US" sz="2400" dirty="0">
                <a:solidFill>
                  <a:schemeClr val="bg2">
                    <a:lumMod val="50000"/>
                  </a:schemeClr>
                </a:solidFill>
              </a:rPr>
              <a:t>What would be the steps in the cleanup?  What are some potential cleanup methods?</a:t>
            </a:r>
          </a:p>
          <a:p>
            <a:pPr marL="617220">
              <a:spcAft>
                <a:spcPts val="1200"/>
              </a:spcAft>
              <a:buSzPct val="70000"/>
              <a:buFont typeface="Wingdings" panose="05000000000000000000" pitchFamily="2" charset="2"/>
              <a:buChar char="q"/>
            </a:pPr>
            <a:r>
              <a:rPr lang="en-US" sz="2400" dirty="0">
                <a:solidFill>
                  <a:schemeClr val="bg2">
                    <a:lumMod val="50000"/>
                  </a:schemeClr>
                </a:solidFill>
              </a:rPr>
              <a:t>Who are the members of your development community?</a:t>
            </a:r>
          </a:p>
          <a:p>
            <a:pPr marL="617220">
              <a:spcAft>
                <a:spcPts val="1200"/>
              </a:spcAft>
              <a:buSzPct val="70000"/>
              <a:buFont typeface="Wingdings" panose="05000000000000000000" pitchFamily="2" charset="2"/>
              <a:buChar char="q"/>
            </a:pPr>
            <a:r>
              <a:rPr lang="en-US" sz="2400" dirty="0">
                <a:solidFill>
                  <a:schemeClr val="bg2">
                    <a:lumMod val="50000"/>
                  </a:schemeClr>
                </a:solidFill>
              </a:rPr>
              <a:t>Create an action model (steps 1-3):</a:t>
            </a:r>
          </a:p>
          <a:p>
            <a:pPr marL="1131570" lvl="1" indent="-457200">
              <a:spcAft>
                <a:spcPts val="1200"/>
              </a:spcAft>
              <a:buFont typeface="+mj-lt"/>
              <a:buAutoNum type="arabicPeriod"/>
            </a:pPr>
            <a:r>
              <a:rPr lang="en-US" sz="2000" dirty="0">
                <a:solidFill>
                  <a:schemeClr val="bg2">
                    <a:lumMod val="50000"/>
                  </a:schemeClr>
                </a:solidFill>
              </a:rPr>
              <a:t>What are the issues in the community?</a:t>
            </a:r>
          </a:p>
          <a:p>
            <a:pPr marL="1131570" lvl="1" indent="-457200">
              <a:spcAft>
                <a:spcPts val="1200"/>
              </a:spcAft>
              <a:buFont typeface="+mj-lt"/>
              <a:buAutoNum type="arabicPeriod"/>
            </a:pPr>
            <a:r>
              <a:rPr lang="en-US" sz="2000" dirty="0">
                <a:solidFill>
                  <a:schemeClr val="bg2">
                    <a:lumMod val="50000"/>
                  </a:schemeClr>
                </a:solidFill>
              </a:rPr>
              <a:t>How can development address these issues?  </a:t>
            </a:r>
          </a:p>
          <a:p>
            <a:pPr marL="1131570" lvl="1" indent="-457200">
              <a:spcAft>
                <a:spcPts val="1200"/>
              </a:spcAft>
              <a:buFont typeface="+mj-lt"/>
              <a:buAutoNum type="arabicPeriod"/>
            </a:pPr>
            <a:r>
              <a:rPr lang="en-US" sz="2000" dirty="0">
                <a:solidFill>
                  <a:schemeClr val="bg2">
                    <a:lumMod val="50000"/>
                  </a:schemeClr>
                </a:solidFill>
              </a:rPr>
              <a:t>What are the corresponding community health benefits?</a:t>
            </a:r>
          </a:p>
          <a:p>
            <a:pPr marL="617220">
              <a:spcAft>
                <a:spcPts val="1200"/>
              </a:spcAft>
              <a:buSzPct val="70000"/>
              <a:buFont typeface="Wingdings" panose="05000000000000000000" pitchFamily="2" charset="2"/>
              <a:buChar char="q"/>
            </a:pPr>
            <a:r>
              <a:rPr lang="en-US" sz="2400" dirty="0">
                <a:solidFill>
                  <a:schemeClr val="bg2">
                    <a:lumMod val="50000"/>
                  </a:schemeClr>
                </a:solidFill>
              </a:rPr>
              <a:t>How can you redesign with health in mind or create healthfields?</a:t>
            </a:r>
          </a:p>
          <a:p>
            <a:pPr>
              <a:spcAft>
                <a:spcPts val="1200"/>
              </a:spcAft>
            </a:pPr>
            <a:endParaRPr lang="en-US" sz="2000" dirty="0"/>
          </a:p>
        </p:txBody>
      </p:sp>
      <p:sp>
        <p:nvSpPr>
          <p:cNvPr id="5" name="TextBox 4">
            <a:extLst>
              <a:ext uri="{FF2B5EF4-FFF2-40B4-BE49-F238E27FC236}">
                <a16:creationId xmlns:a16="http://schemas.microsoft.com/office/drawing/2014/main" id="{99FA8803-930E-4C20-9036-1A0E24986FB7}"/>
              </a:ext>
            </a:extLst>
          </p:cNvPr>
          <p:cNvSpPr txBox="1"/>
          <p:nvPr/>
        </p:nvSpPr>
        <p:spPr>
          <a:xfrm>
            <a:off x="354806" y="725269"/>
            <a:ext cx="8458200" cy="523220"/>
          </a:xfrm>
          <a:prstGeom prst="rect">
            <a:avLst/>
          </a:prstGeom>
          <a:noFill/>
        </p:spPr>
        <p:txBody>
          <a:bodyPr wrap="square" rtlCol="0">
            <a:spAutoFit/>
          </a:bodyPr>
          <a:lstStyle/>
          <a:p>
            <a:pPr algn="ctr"/>
            <a:r>
              <a:rPr lang="en-US" sz="2800" b="1" dirty="0"/>
              <a:t>Practice</a:t>
            </a:r>
          </a:p>
        </p:txBody>
      </p:sp>
    </p:spTree>
    <p:extLst>
      <p:ext uri="{BB962C8B-B14F-4D97-AF65-F5344CB8AC3E}">
        <p14:creationId xmlns:p14="http://schemas.microsoft.com/office/powerpoint/2010/main" val="69442142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ADBB6-AA61-4F04-A503-B5A7CB7BF327}"/>
              </a:ext>
            </a:extLst>
          </p:cNvPr>
          <p:cNvSpPr>
            <a:spLocks noGrp="1"/>
          </p:cNvSpPr>
          <p:nvPr>
            <p:ph type="title"/>
          </p:nvPr>
        </p:nvSpPr>
        <p:spPr/>
        <p:txBody>
          <a:bodyPr/>
          <a:lstStyle/>
          <a:p>
            <a:r>
              <a:rPr lang="en-US" dirty="0"/>
              <a:t>New Healthfields Example</a:t>
            </a:r>
          </a:p>
        </p:txBody>
      </p:sp>
      <p:sp>
        <p:nvSpPr>
          <p:cNvPr id="5" name="Content Placeholder 4">
            <a:extLst>
              <a:ext uri="{FF2B5EF4-FFF2-40B4-BE49-F238E27FC236}">
                <a16:creationId xmlns:a16="http://schemas.microsoft.com/office/drawing/2014/main" id="{61F0C9DB-B7E6-4A93-AA76-41DFC4D4566F}"/>
              </a:ext>
            </a:extLst>
          </p:cNvPr>
          <p:cNvSpPr>
            <a:spLocks noGrp="1"/>
          </p:cNvSpPr>
          <p:nvPr>
            <p:ph idx="1"/>
          </p:nvPr>
        </p:nvSpPr>
        <p:spPr/>
        <p:txBody>
          <a:bodyPr/>
          <a:lstStyle/>
          <a:p>
            <a:r>
              <a:rPr lang="en-US" dirty="0">
                <a:solidFill>
                  <a:schemeClr val="accent6">
                    <a:lumMod val="50000"/>
                  </a:schemeClr>
                </a:solidFill>
              </a:rPr>
              <a:t>Vendor Village </a:t>
            </a:r>
            <a:r>
              <a:rPr lang="en-US" dirty="0"/>
              <a:t>– Crafts village with community amenities in Chinle, AZ</a:t>
            </a:r>
          </a:p>
        </p:txBody>
      </p:sp>
      <p:pic>
        <p:nvPicPr>
          <p:cNvPr id="9" name="Picture 8" descr="Diagram of a community redevelopment plan.&#10;">
            <a:extLst>
              <a:ext uri="{FF2B5EF4-FFF2-40B4-BE49-F238E27FC236}">
                <a16:creationId xmlns:a16="http://schemas.microsoft.com/office/drawing/2014/main" id="{A9971A85-5C57-4D8C-B664-F5AFF8307FA1}"/>
              </a:ext>
            </a:extLst>
          </p:cNvPr>
          <p:cNvPicPr>
            <a:picLocks noChangeAspect="1"/>
          </p:cNvPicPr>
          <p:nvPr/>
        </p:nvPicPr>
        <p:blipFill>
          <a:blip r:embed="rId3"/>
          <a:stretch>
            <a:fillRect/>
          </a:stretch>
        </p:blipFill>
        <p:spPr>
          <a:xfrm>
            <a:off x="2201849" y="2629601"/>
            <a:ext cx="4740301" cy="3161600"/>
          </a:xfrm>
          <a:prstGeom prst="rect">
            <a:avLst/>
          </a:prstGeom>
        </p:spPr>
      </p:pic>
    </p:spTree>
    <p:extLst>
      <p:ext uri="{BB962C8B-B14F-4D97-AF65-F5344CB8AC3E}">
        <p14:creationId xmlns:p14="http://schemas.microsoft.com/office/powerpoint/2010/main" val="18294451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p:txBody>
          <a:bodyPr/>
          <a:lstStyle/>
          <a:p>
            <a:r>
              <a:rPr lang="en-US" dirty="0"/>
              <a:t>Redesigning with Health in Mind: </a:t>
            </a:r>
            <a:br>
              <a:rPr lang="en-US" dirty="0"/>
            </a:br>
            <a:r>
              <a:rPr lang="en-US" dirty="0"/>
              <a:t>Pre-test Module 4</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a:xfrm>
            <a:off x="457200" y="2438399"/>
            <a:ext cx="8229600" cy="3352801"/>
          </a:xfrm>
        </p:spPr>
        <p:txBody>
          <a:bodyPr/>
          <a:lstStyle/>
          <a:p>
            <a:r>
              <a:rPr lang="en-US" dirty="0"/>
              <a:t>Pre-test Module 4 </a:t>
            </a:r>
          </a:p>
          <a:p>
            <a:r>
              <a:rPr lang="en-US" dirty="0"/>
              <a:t>Put your  memorized 4-digit number on the top right corner of your pre-test</a:t>
            </a:r>
          </a:p>
        </p:txBody>
      </p:sp>
    </p:spTree>
    <p:extLst>
      <p:ext uri="{BB962C8B-B14F-4D97-AF65-F5344CB8AC3E}">
        <p14:creationId xmlns:p14="http://schemas.microsoft.com/office/powerpoint/2010/main" val="6331283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457200" y="1600201"/>
            <a:ext cx="8077200" cy="4038599"/>
          </a:xfrm>
        </p:spPr>
        <p:txBody>
          <a:bodyPr/>
          <a:lstStyle/>
          <a:p>
            <a:r>
              <a:rPr lang="en-US" dirty="0"/>
              <a:t>Review your slides and knowledge checks </a:t>
            </a:r>
          </a:p>
          <a:p>
            <a:r>
              <a:rPr lang="en-US" dirty="0"/>
              <a:t>Post-test is next. It is an “open-book” exam.  </a:t>
            </a:r>
          </a:p>
          <a:p>
            <a:pPr lvl="1"/>
            <a:r>
              <a:rPr lang="en-US" dirty="0"/>
              <a:t>Score 70% to pass</a:t>
            </a:r>
          </a:p>
          <a:p>
            <a:pPr lvl="1"/>
            <a:r>
              <a:rPr lang="en-US" dirty="0"/>
              <a:t>Take it multiple times if needed to reach an 80% score</a:t>
            </a:r>
          </a:p>
          <a:p>
            <a:pPr lvl="1"/>
            <a:r>
              <a:rPr lang="en-US" dirty="0"/>
              <a:t>Add your 4-digit number in upper right corner.</a:t>
            </a:r>
            <a:endParaRPr lang="en-US" sz="2400" dirty="0"/>
          </a:p>
          <a:p>
            <a:r>
              <a:rPr lang="en-US" dirty="0"/>
              <a:t>We will grade these on the break.</a:t>
            </a:r>
          </a:p>
        </p:txBody>
      </p:sp>
    </p:spTree>
    <p:extLst>
      <p:ext uri="{BB962C8B-B14F-4D97-AF65-F5344CB8AC3E}">
        <p14:creationId xmlns:p14="http://schemas.microsoft.com/office/powerpoint/2010/main" val="3477135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752600"/>
            <a:ext cx="6400800" cy="3429000"/>
          </a:xfrm>
        </p:spPr>
        <p:txBody>
          <a:bodyPr/>
          <a:lstStyle/>
          <a:p>
            <a:r>
              <a:rPr lang="en-US" dirty="0"/>
              <a:t>Thank you!</a:t>
            </a:r>
          </a:p>
          <a:p>
            <a:r>
              <a:rPr lang="en-US" dirty="0"/>
              <a:t>Laurel Berman, </a:t>
            </a:r>
            <a:r>
              <a:rPr lang="en-US" dirty="0">
                <a:hlinkClick r:id="rId3"/>
              </a:rPr>
              <a:t>laberman@cdc.gov</a:t>
            </a:r>
            <a:endParaRPr lang="en-US" dirty="0"/>
          </a:p>
          <a:p>
            <a:r>
              <a:rPr lang="en-US" dirty="0"/>
              <a:t>Leann Bing, </a:t>
            </a:r>
            <a:r>
              <a:rPr lang="en-US" dirty="0">
                <a:hlinkClick r:id="rId4"/>
              </a:rPr>
              <a:t>kbing@cdc.gov</a:t>
            </a:r>
            <a:r>
              <a:rPr lang="en-US" dirty="0"/>
              <a:t> </a:t>
            </a:r>
          </a:p>
          <a:p>
            <a:r>
              <a:rPr lang="en-US" dirty="0"/>
              <a:t>Sue Casteel, </a:t>
            </a:r>
            <a:r>
              <a:rPr lang="en-US" dirty="0">
                <a:hlinkClick r:id="rId5"/>
              </a:rPr>
              <a:t>aov2@cdc.gov</a:t>
            </a:r>
            <a:endParaRPr lang="en-US" dirty="0"/>
          </a:p>
          <a:p>
            <a:r>
              <a:rPr lang="en-US" dirty="0"/>
              <a:t> </a:t>
            </a:r>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22433465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3C9-5EE2-4A63-9A85-2A9A2E89FCD0}"/>
              </a:ext>
            </a:extLst>
          </p:cNvPr>
          <p:cNvSpPr>
            <a:spLocks noGrp="1"/>
          </p:cNvSpPr>
          <p:nvPr>
            <p:ph type="title"/>
          </p:nvPr>
        </p:nvSpPr>
        <p:spPr/>
        <p:txBody>
          <a:bodyPr/>
          <a:lstStyle/>
          <a:p>
            <a:r>
              <a:rPr lang="en-US" b="0" dirty="0">
                <a:solidFill>
                  <a:schemeClr val="bg2">
                    <a:lumMod val="50000"/>
                  </a:schemeClr>
                </a:solidFill>
              </a:rPr>
              <a:t>Describe 3 site Cleanup Methods</a:t>
            </a:r>
          </a:p>
        </p:txBody>
      </p:sp>
      <p:sp>
        <p:nvSpPr>
          <p:cNvPr id="3" name="Text Placeholder 2">
            <a:extLst>
              <a:ext uri="{FF2B5EF4-FFF2-40B4-BE49-F238E27FC236}">
                <a16:creationId xmlns:a16="http://schemas.microsoft.com/office/drawing/2014/main" id="{12F0AF72-A91F-4A41-A37A-1B0AE60ACDC8}"/>
              </a:ext>
            </a:extLst>
          </p:cNvPr>
          <p:cNvSpPr>
            <a:spLocks noGrp="1"/>
          </p:cNvSpPr>
          <p:nvPr>
            <p:ph type="body" idx="1"/>
          </p:nvPr>
        </p:nvSpPr>
        <p:spPr/>
        <p:txBody>
          <a:bodyPr/>
          <a:lstStyle/>
          <a:p>
            <a:r>
              <a:rPr lang="en-US" dirty="0"/>
              <a:t>Objective </a:t>
            </a:r>
          </a:p>
        </p:txBody>
      </p:sp>
      <p:sp>
        <p:nvSpPr>
          <p:cNvPr id="4" name="TextBox 3">
            <a:extLst>
              <a:ext uri="{FF2B5EF4-FFF2-40B4-BE49-F238E27FC236}">
                <a16:creationId xmlns:a16="http://schemas.microsoft.com/office/drawing/2014/main" id="{F82C66DE-666B-4AAE-9F27-462E5341BBCB}"/>
              </a:ext>
            </a:extLst>
          </p:cNvPr>
          <p:cNvSpPr txBox="1"/>
          <p:nvPr/>
        </p:nvSpPr>
        <p:spPr>
          <a:xfrm>
            <a:off x="722313" y="685800"/>
            <a:ext cx="7507287" cy="1754326"/>
          </a:xfrm>
          <a:prstGeom prst="rect">
            <a:avLst/>
          </a:prstGeom>
          <a:noFill/>
        </p:spPr>
        <p:txBody>
          <a:bodyPr wrap="square" rtlCol="0">
            <a:spAutoFit/>
          </a:bodyPr>
          <a:lstStyle/>
          <a:p>
            <a:r>
              <a:rPr lang="en-US" sz="5400" b="1" dirty="0"/>
              <a:t>Basic Understanding of Site Cleanup Methods</a:t>
            </a:r>
          </a:p>
        </p:txBody>
      </p:sp>
    </p:spTree>
    <p:extLst>
      <p:ext uri="{BB962C8B-B14F-4D97-AF65-F5344CB8AC3E}">
        <p14:creationId xmlns:p14="http://schemas.microsoft.com/office/powerpoint/2010/main" val="17101812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Cleanup before Redevelopment</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457200" y="2133600"/>
            <a:ext cx="4114800" cy="3802625"/>
          </a:xfrm>
        </p:spPr>
        <p:txBody>
          <a:bodyPr/>
          <a:lstStyle/>
          <a:p>
            <a:r>
              <a:rPr lang="en-US" sz="2200" dirty="0"/>
              <a:t>Identify and prioritize</a:t>
            </a:r>
          </a:p>
          <a:p>
            <a:pPr lvl="1"/>
            <a:r>
              <a:rPr lang="en-US" sz="1800" dirty="0"/>
              <a:t>Contaminants</a:t>
            </a:r>
          </a:p>
          <a:p>
            <a:pPr lvl="1"/>
            <a:r>
              <a:rPr lang="en-US" sz="1800" dirty="0"/>
              <a:t>Exposure pathways</a:t>
            </a:r>
          </a:p>
          <a:p>
            <a:r>
              <a:rPr lang="en-US" sz="2200" dirty="0"/>
              <a:t>Understand future use for</a:t>
            </a:r>
          </a:p>
          <a:p>
            <a:pPr lvl="1"/>
            <a:r>
              <a:rPr lang="en-US" sz="1800" dirty="0"/>
              <a:t>Children</a:t>
            </a:r>
          </a:p>
          <a:p>
            <a:pPr lvl="1"/>
            <a:r>
              <a:rPr lang="en-US" sz="1800" dirty="0"/>
              <a:t>Adults </a:t>
            </a:r>
          </a:p>
          <a:p>
            <a:pPr lvl="1"/>
            <a:r>
              <a:rPr lang="en-US" sz="1800" dirty="0"/>
              <a:t>Elderly</a:t>
            </a:r>
          </a:p>
          <a:p>
            <a:r>
              <a:rPr lang="en-US" sz="2200" dirty="0"/>
              <a:t>Establish protective cleanup goals</a:t>
            </a:r>
            <a:endParaRPr lang="en-US" sz="1800" dirty="0"/>
          </a:p>
          <a:p>
            <a:r>
              <a:rPr lang="en-US" sz="2200" dirty="0"/>
              <a:t>Implement the cleanup</a:t>
            </a:r>
          </a:p>
          <a:p>
            <a:endParaRPr lang="en-US" dirty="0"/>
          </a:p>
          <a:p>
            <a:endParaRPr lang="en-US" dirty="0"/>
          </a:p>
        </p:txBody>
      </p:sp>
      <p:pic>
        <p:nvPicPr>
          <p:cNvPr id="8" name="Picture 7" descr="The interior of a building filled with debris.&#10;"/>
          <p:cNvPicPr/>
          <p:nvPr/>
        </p:nvPicPr>
        <p:blipFill rotWithShape="1">
          <a:blip r:embed="rId3" cstate="print">
            <a:extLst>
              <a:ext uri="{28A0092B-C50C-407E-A947-70E740481C1C}">
                <a14:useLocalDpi xmlns:a14="http://schemas.microsoft.com/office/drawing/2010/main" val="0"/>
              </a:ext>
            </a:extLst>
          </a:blip>
          <a:srcRect t="-1" r="4876" b="1218"/>
          <a:stretch/>
        </p:blipFill>
        <p:spPr bwMode="auto">
          <a:xfrm>
            <a:off x="4953001" y="1905000"/>
            <a:ext cx="2743200" cy="4210665"/>
          </a:xfrm>
          <a:prstGeom prst="rect">
            <a:avLst/>
          </a:prstGeom>
          <a:noFill/>
          <a:ln>
            <a:solidFill>
              <a:schemeClr val="tx1"/>
            </a:solidFill>
          </a:ln>
        </p:spPr>
      </p:pic>
    </p:spTree>
    <p:extLst>
      <p:ext uri="{BB962C8B-B14F-4D97-AF65-F5344CB8AC3E}">
        <p14:creationId xmlns:p14="http://schemas.microsoft.com/office/powerpoint/2010/main" val="34459628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274638"/>
            <a:ext cx="8229600" cy="944562"/>
          </a:xfrm>
        </p:spPr>
        <p:txBody>
          <a:bodyPr/>
          <a:lstStyle/>
          <a:p>
            <a:r>
              <a:rPr lang="en-US" dirty="0"/>
              <a:t>Common Site Cleanup Methods (1 of 2)</a:t>
            </a:r>
          </a:p>
        </p:txBody>
      </p:sp>
      <p:graphicFrame>
        <p:nvGraphicFramePr>
          <p:cNvPr id="2" name="Table 1" descr="Table that lists environmental cleanup technologies.&#10;">
            <a:extLst>
              <a:ext uri="{FF2B5EF4-FFF2-40B4-BE49-F238E27FC236}">
                <a16:creationId xmlns:a16="http://schemas.microsoft.com/office/drawing/2014/main" id="{608C8BBB-3AC9-43D6-B616-D8738582D7F4}"/>
              </a:ext>
            </a:extLst>
          </p:cNvPr>
          <p:cNvGraphicFramePr>
            <a:graphicFrameLocks noGrp="1"/>
          </p:cNvGraphicFramePr>
          <p:nvPr>
            <p:extLst>
              <p:ext uri="{D42A27DB-BD31-4B8C-83A1-F6EECF244321}">
                <p14:modId xmlns:p14="http://schemas.microsoft.com/office/powerpoint/2010/main" val="3166891981"/>
              </p:ext>
            </p:extLst>
          </p:nvPr>
        </p:nvGraphicFramePr>
        <p:xfrm>
          <a:off x="952500" y="1449593"/>
          <a:ext cx="7239000" cy="474124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736890525"/>
                    </a:ext>
                  </a:extLst>
                </a:gridCol>
                <a:gridCol w="4038600">
                  <a:extLst>
                    <a:ext uri="{9D8B030D-6E8A-4147-A177-3AD203B41FA5}">
                      <a16:colId xmlns:a16="http://schemas.microsoft.com/office/drawing/2014/main" val="1967762599"/>
                    </a:ext>
                  </a:extLst>
                </a:gridCol>
              </a:tblGrid>
              <a:tr h="286739">
                <a:tc>
                  <a:txBody>
                    <a:bodyPr/>
                    <a:lstStyle/>
                    <a:p>
                      <a:r>
                        <a:rPr lang="en-US" dirty="0"/>
                        <a:t>Site Cleanup Method</a:t>
                      </a:r>
                    </a:p>
                  </a:txBody>
                  <a:tcPr/>
                </a:tc>
                <a:tc>
                  <a:txBody>
                    <a:bodyPr/>
                    <a:lstStyle/>
                    <a:p>
                      <a:r>
                        <a:rPr lang="en-US" dirty="0"/>
                        <a:t>Key Points</a:t>
                      </a:r>
                    </a:p>
                  </a:txBody>
                  <a:tcPr/>
                </a:tc>
                <a:extLst>
                  <a:ext uri="{0D108BD9-81ED-4DB2-BD59-A6C34878D82A}">
                    <a16:rowId xmlns:a16="http://schemas.microsoft.com/office/drawing/2014/main" val="2691814452"/>
                  </a:ext>
                </a:extLst>
              </a:tr>
              <a:tr h="626442">
                <a:tc>
                  <a:txBody>
                    <a:bodyPr/>
                    <a:lstStyle/>
                    <a:p>
                      <a:r>
                        <a:rPr lang="en-US" dirty="0"/>
                        <a:t>Activated carbon treatment</a:t>
                      </a:r>
                    </a:p>
                  </a:txBody>
                  <a:tcPr/>
                </a:tc>
                <a:tc>
                  <a:txBody>
                    <a:bodyPr/>
                    <a:lstStyle/>
                    <a:p>
                      <a:r>
                        <a:rPr lang="en-US" dirty="0"/>
                        <a:t>Adds activated carbon to wastewater, to absorb toxic compounds (fuel oil, PCBs, PFAS)</a:t>
                      </a:r>
                    </a:p>
                  </a:txBody>
                  <a:tcPr/>
                </a:tc>
                <a:extLst>
                  <a:ext uri="{0D108BD9-81ED-4DB2-BD59-A6C34878D82A}">
                    <a16:rowId xmlns:a16="http://schemas.microsoft.com/office/drawing/2014/main" val="1393291742"/>
                  </a:ext>
                </a:extLst>
              </a:tr>
              <a:tr h="362939">
                <a:tc>
                  <a:txBody>
                    <a:bodyPr/>
                    <a:lstStyle/>
                    <a:p>
                      <a:r>
                        <a:rPr lang="en-US" dirty="0"/>
                        <a:t>Air stripping</a:t>
                      </a:r>
                    </a:p>
                  </a:txBody>
                  <a:tcPr/>
                </a:tc>
                <a:tc>
                  <a:txBody>
                    <a:bodyPr/>
                    <a:lstStyle/>
                    <a:p>
                      <a:r>
                        <a:rPr lang="en-US" dirty="0"/>
                        <a:t>Removes VOCs from water</a:t>
                      </a:r>
                    </a:p>
                  </a:txBody>
                  <a:tcPr/>
                </a:tc>
                <a:extLst>
                  <a:ext uri="{0D108BD9-81ED-4DB2-BD59-A6C34878D82A}">
                    <a16:rowId xmlns:a16="http://schemas.microsoft.com/office/drawing/2014/main" val="3255853072"/>
                  </a:ext>
                </a:extLst>
              </a:tr>
              <a:tr h="894917">
                <a:tc>
                  <a:txBody>
                    <a:bodyPr/>
                    <a:lstStyle/>
                    <a:p>
                      <a:r>
                        <a:rPr lang="en-US" dirty="0"/>
                        <a:t>Bioremediation</a:t>
                      </a:r>
                    </a:p>
                  </a:txBody>
                  <a:tcPr/>
                </a:tc>
                <a:tc>
                  <a:txBody>
                    <a:bodyPr/>
                    <a:lstStyle/>
                    <a:p>
                      <a:r>
                        <a:rPr lang="en-US" dirty="0"/>
                        <a:t>Uses microorganisms to transform toxic compounds into nontoxic compounds (petroleum, solvents, pesticides)</a:t>
                      </a:r>
                    </a:p>
                  </a:txBody>
                  <a:tcPr/>
                </a:tc>
                <a:extLst>
                  <a:ext uri="{0D108BD9-81ED-4DB2-BD59-A6C34878D82A}">
                    <a16:rowId xmlns:a16="http://schemas.microsoft.com/office/drawing/2014/main" val="2284205310"/>
                  </a:ext>
                </a:extLst>
              </a:tr>
              <a:tr h="626442">
                <a:tc>
                  <a:txBody>
                    <a:bodyPr/>
                    <a:lstStyle/>
                    <a:p>
                      <a:r>
                        <a:rPr lang="en-US" dirty="0"/>
                        <a:t>Capping</a:t>
                      </a:r>
                    </a:p>
                  </a:txBody>
                  <a:tcPr/>
                </a:tc>
                <a:tc>
                  <a:txBody>
                    <a:bodyPr/>
                    <a:lstStyle/>
                    <a:p>
                      <a:r>
                        <a:rPr lang="en-US" dirty="0"/>
                        <a:t>Covers buried waste to prevent migration</a:t>
                      </a:r>
                    </a:p>
                  </a:txBody>
                  <a:tcPr/>
                </a:tc>
                <a:extLst>
                  <a:ext uri="{0D108BD9-81ED-4DB2-BD59-A6C34878D82A}">
                    <a16:rowId xmlns:a16="http://schemas.microsoft.com/office/drawing/2014/main" val="3991294750"/>
                  </a:ext>
                </a:extLst>
              </a:tr>
              <a:tr h="626442">
                <a:tc>
                  <a:txBody>
                    <a:bodyPr/>
                    <a:lstStyle/>
                    <a:p>
                      <a:r>
                        <a:rPr lang="en-US" dirty="0"/>
                        <a:t>Excavation</a:t>
                      </a:r>
                    </a:p>
                  </a:txBody>
                  <a:tcPr/>
                </a:tc>
                <a:tc>
                  <a:txBody>
                    <a:bodyPr/>
                    <a:lstStyle/>
                    <a:p>
                      <a:r>
                        <a:rPr lang="en-US" dirty="0"/>
                        <a:t>Removes contaminated materials </a:t>
                      </a:r>
                    </a:p>
                  </a:txBody>
                  <a:tcPr/>
                </a:tc>
                <a:extLst>
                  <a:ext uri="{0D108BD9-81ED-4DB2-BD59-A6C34878D82A}">
                    <a16:rowId xmlns:a16="http://schemas.microsoft.com/office/drawing/2014/main" val="1869057377"/>
                  </a:ext>
                </a:extLst>
              </a:tr>
              <a:tr h="626442">
                <a:tc>
                  <a:txBody>
                    <a:bodyPr/>
                    <a:lstStyle/>
                    <a:p>
                      <a:r>
                        <a:rPr lang="en-US" dirty="0"/>
                        <a:t>Soil vapor extraction (SVE)</a:t>
                      </a:r>
                    </a:p>
                  </a:txBody>
                  <a:tcPr/>
                </a:tc>
                <a:tc>
                  <a:txBody>
                    <a:bodyPr/>
                    <a:lstStyle/>
                    <a:p>
                      <a:r>
                        <a:rPr lang="en-US" sz="1800" kern="1200" dirty="0">
                          <a:solidFill>
                            <a:schemeClr val="dk1"/>
                          </a:solidFill>
                          <a:effectLst/>
                          <a:latin typeface="+mn-lt"/>
                          <a:ea typeface="+mn-ea"/>
                          <a:cs typeface="+mn-cs"/>
                        </a:rPr>
                        <a:t>Removes vapors from below ground for above-ground treatment</a:t>
                      </a:r>
                      <a:endParaRPr lang="en-US" dirty="0"/>
                    </a:p>
                  </a:txBody>
                  <a:tcPr/>
                </a:tc>
                <a:extLst>
                  <a:ext uri="{0D108BD9-81ED-4DB2-BD59-A6C34878D82A}">
                    <a16:rowId xmlns:a16="http://schemas.microsoft.com/office/drawing/2014/main" val="585534815"/>
                  </a:ext>
                </a:extLst>
              </a:tr>
            </a:tbl>
          </a:graphicData>
        </a:graphic>
      </p:graphicFrame>
    </p:spTree>
    <p:extLst>
      <p:ext uri="{BB962C8B-B14F-4D97-AF65-F5344CB8AC3E}">
        <p14:creationId xmlns:p14="http://schemas.microsoft.com/office/powerpoint/2010/main" val="26496161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274638"/>
            <a:ext cx="8229600" cy="715962"/>
          </a:xfrm>
        </p:spPr>
        <p:txBody>
          <a:bodyPr/>
          <a:lstStyle/>
          <a:p>
            <a:r>
              <a:rPr lang="en-US" dirty="0"/>
              <a:t>Common Site Cleanup Methods (2 of 2)</a:t>
            </a:r>
          </a:p>
        </p:txBody>
      </p:sp>
      <p:graphicFrame>
        <p:nvGraphicFramePr>
          <p:cNvPr id="4" name="Table 3" descr="Table that lists environmental cleanup technologies.">
            <a:extLst>
              <a:ext uri="{FF2B5EF4-FFF2-40B4-BE49-F238E27FC236}">
                <a16:creationId xmlns:a16="http://schemas.microsoft.com/office/drawing/2014/main" id="{98150B11-CF1C-47EC-8EFE-0F5BAB80A86A}"/>
              </a:ext>
            </a:extLst>
          </p:cNvPr>
          <p:cNvGraphicFramePr>
            <a:graphicFrameLocks noGrp="1"/>
          </p:cNvGraphicFramePr>
          <p:nvPr>
            <p:extLst>
              <p:ext uri="{D42A27DB-BD31-4B8C-83A1-F6EECF244321}">
                <p14:modId xmlns:p14="http://schemas.microsoft.com/office/powerpoint/2010/main" val="656824418"/>
              </p:ext>
            </p:extLst>
          </p:nvPr>
        </p:nvGraphicFramePr>
        <p:xfrm>
          <a:off x="838200" y="990600"/>
          <a:ext cx="7696200" cy="54864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736890525"/>
                    </a:ext>
                  </a:extLst>
                </a:gridCol>
                <a:gridCol w="4495800">
                  <a:extLst>
                    <a:ext uri="{9D8B030D-6E8A-4147-A177-3AD203B41FA5}">
                      <a16:colId xmlns:a16="http://schemas.microsoft.com/office/drawing/2014/main" val="1967762599"/>
                    </a:ext>
                  </a:extLst>
                </a:gridCol>
              </a:tblGrid>
              <a:tr h="340360">
                <a:tc>
                  <a:txBody>
                    <a:bodyPr/>
                    <a:lstStyle/>
                    <a:p>
                      <a:r>
                        <a:rPr lang="en-US" dirty="0"/>
                        <a:t>Site Cleanup Method</a:t>
                      </a:r>
                    </a:p>
                  </a:txBody>
                  <a:tcPr/>
                </a:tc>
                <a:tc>
                  <a:txBody>
                    <a:bodyPr/>
                    <a:lstStyle/>
                    <a:p>
                      <a:r>
                        <a:rPr lang="en-US" dirty="0"/>
                        <a:t>Key Points</a:t>
                      </a:r>
                    </a:p>
                  </a:txBody>
                  <a:tcPr/>
                </a:tc>
                <a:extLst>
                  <a:ext uri="{0D108BD9-81ED-4DB2-BD59-A6C34878D82A}">
                    <a16:rowId xmlns:a16="http://schemas.microsoft.com/office/drawing/2014/main" val="2691814452"/>
                  </a:ext>
                </a:extLst>
              </a:tr>
              <a:tr h="850900">
                <a:tc>
                  <a:txBody>
                    <a:bodyPr/>
                    <a:lstStyle/>
                    <a:p>
                      <a:r>
                        <a:rPr lang="en-US" dirty="0"/>
                        <a:t>Immobilization</a:t>
                      </a:r>
                    </a:p>
                  </a:txBody>
                  <a:tcPr/>
                </a:tc>
                <a:tc>
                  <a:txBody>
                    <a:bodyPr/>
                    <a:lstStyle/>
                    <a:p>
                      <a:r>
                        <a:rPr lang="en-US" dirty="0"/>
                        <a:t>Treating soil slurries or waste sludge to prevent migration of toxic compounds from soil</a:t>
                      </a:r>
                    </a:p>
                  </a:txBody>
                  <a:tcPr/>
                </a:tc>
                <a:extLst>
                  <a:ext uri="{0D108BD9-81ED-4DB2-BD59-A6C34878D82A}">
                    <a16:rowId xmlns:a16="http://schemas.microsoft.com/office/drawing/2014/main" val="1393291742"/>
                  </a:ext>
                </a:extLst>
              </a:tr>
              <a:tr h="595630">
                <a:tc>
                  <a:txBody>
                    <a:bodyPr/>
                    <a:lstStyle/>
                    <a:p>
                      <a:r>
                        <a:rPr lang="en-US" dirty="0"/>
                        <a:t>Incineration</a:t>
                      </a:r>
                    </a:p>
                  </a:txBody>
                  <a:tcPr/>
                </a:tc>
                <a:tc>
                  <a:txBody>
                    <a:bodyPr/>
                    <a:lstStyle/>
                    <a:p>
                      <a:r>
                        <a:rPr lang="en-US" dirty="0"/>
                        <a:t>Burning to destroy organic compounds (e.g., dioxins, PCBs) in waste</a:t>
                      </a:r>
                    </a:p>
                  </a:txBody>
                  <a:tcPr/>
                </a:tc>
                <a:extLst>
                  <a:ext uri="{0D108BD9-81ED-4DB2-BD59-A6C34878D82A}">
                    <a16:rowId xmlns:a16="http://schemas.microsoft.com/office/drawing/2014/main" val="3255853072"/>
                  </a:ext>
                </a:extLst>
              </a:tr>
              <a:tr h="1361440">
                <a:tc>
                  <a:txBody>
                    <a:bodyPr/>
                    <a:lstStyle/>
                    <a:p>
                      <a:r>
                        <a:rPr lang="en-US" dirty="0"/>
                        <a:t>Pump and treat</a:t>
                      </a:r>
                    </a:p>
                  </a:txBody>
                  <a:tcPr/>
                </a:tc>
                <a:tc>
                  <a:txBody>
                    <a:bodyPr/>
                    <a:lstStyle/>
                    <a:p>
                      <a:r>
                        <a:rPr lang="en-US" dirty="0"/>
                        <a:t>Purifying aquifers/groundwater by removing dissolved contaminants</a:t>
                      </a:r>
                    </a:p>
                    <a:p>
                      <a:pPr marL="285750" indent="-285750">
                        <a:buFont typeface="Arial" panose="020B0604020202020204" pitchFamily="34" charset="0"/>
                        <a:buChar char="•"/>
                      </a:pPr>
                      <a:r>
                        <a:rPr lang="en-US" dirty="0"/>
                        <a:t>Treating to remove contaminants,</a:t>
                      </a:r>
                    </a:p>
                    <a:p>
                      <a:pPr marL="285750" indent="-285750">
                        <a:buFont typeface="Arial" panose="020B0604020202020204" pitchFamily="34" charset="0"/>
                        <a:buChar char="•"/>
                      </a:pPr>
                      <a:r>
                        <a:rPr lang="en-US" dirty="0"/>
                        <a:t>Discharging treated water. (Solvents, PCBs, pesticides)</a:t>
                      </a:r>
                    </a:p>
                  </a:txBody>
                  <a:tcPr/>
                </a:tc>
                <a:extLst>
                  <a:ext uri="{0D108BD9-81ED-4DB2-BD59-A6C34878D82A}">
                    <a16:rowId xmlns:a16="http://schemas.microsoft.com/office/drawing/2014/main" val="2284205310"/>
                  </a:ext>
                </a:extLst>
              </a:tr>
              <a:tr h="1106170">
                <a:tc>
                  <a:txBody>
                    <a:bodyPr/>
                    <a:lstStyle/>
                    <a:p>
                      <a:r>
                        <a:rPr lang="en-US" dirty="0"/>
                        <a:t>Soil washing</a:t>
                      </a:r>
                    </a:p>
                  </a:txBody>
                  <a:tcPr/>
                </a:tc>
                <a:tc>
                  <a:txBody>
                    <a:bodyPr/>
                    <a:lstStyle/>
                    <a:p>
                      <a:r>
                        <a:rPr lang="en-US" dirty="0"/>
                        <a:t>Scrubbing soil ex situ:</a:t>
                      </a:r>
                    </a:p>
                    <a:p>
                      <a:pPr marL="285750" indent="-285750">
                        <a:buFont typeface="Arial" panose="020B0604020202020204" pitchFamily="34" charset="0"/>
                        <a:buChar char="•"/>
                      </a:pPr>
                      <a:r>
                        <a:rPr lang="en-US" dirty="0"/>
                        <a:t>Dissolving or suspending soil in wash solution</a:t>
                      </a:r>
                    </a:p>
                    <a:p>
                      <a:pPr marL="285750" indent="-285750">
                        <a:buFont typeface="Arial" panose="020B0604020202020204" pitchFamily="34" charset="0"/>
                        <a:buChar char="•"/>
                      </a:pPr>
                      <a:r>
                        <a:rPr lang="en-US" dirty="0"/>
                        <a:t>Concentrating soil into smaller volume</a:t>
                      </a:r>
                    </a:p>
                  </a:txBody>
                  <a:tcPr/>
                </a:tc>
                <a:extLst>
                  <a:ext uri="{0D108BD9-81ED-4DB2-BD59-A6C34878D82A}">
                    <a16:rowId xmlns:a16="http://schemas.microsoft.com/office/drawing/2014/main" val="3991294750"/>
                  </a:ext>
                </a:extLst>
              </a:tr>
              <a:tr h="850900">
                <a:tc>
                  <a:txBody>
                    <a:bodyPr/>
                    <a:lstStyle/>
                    <a:p>
                      <a:r>
                        <a:rPr lang="en-US" dirty="0"/>
                        <a:t>Thermal desorption</a:t>
                      </a:r>
                    </a:p>
                  </a:txBody>
                  <a:tcPr/>
                </a:tc>
                <a:tc>
                  <a:txBody>
                    <a:bodyPr/>
                    <a:lstStyle/>
                    <a:p>
                      <a:r>
                        <a:rPr lang="en-US" dirty="0"/>
                        <a:t>Removing organic compounds from  soil and sludge using low temperature heat line separation process </a:t>
                      </a:r>
                    </a:p>
                  </a:txBody>
                  <a:tcPr/>
                </a:tc>
                <a:extLst>
                  <a:ext uri="{0D108BD9-81ED-4DB2-BD59-A6C34878D82A}">
                    <a16:rowId xmlns:a16="http://schemas.microsoft.com/office/drawing/2014/main" val="1869057377"/>
                  </a:ext>
                </a:extLst>
              </a:tr>
            </a:tbl>
          </a:graphicData>
        </a:graphic>
      </p:graphicFrame>
    </p:spTree>
    <p:extLst>
      <p:ext uri="{BB962C8B-B14F-4D97-AF65-F5344CB8AC3E}">
        <p14:creationId xmlns:p14="http://schemas.microsoft.com/office/powerpoint/2010/main" val="42402602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#1</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1066800" y="1676400"/>
            <a:ext cx="7162800" cy="3962400"/>
          </a:xfrm>
        </p:spPr>
        <p:txBody>
          <a:bodyPr/>
          <a:lstStyle/>
          <a:p>
            <a:pPr marL="0" indent="0">
              <a:buNone/>
            </a:pPr>
            <a:r>
              <a:rPr lang="en-US" dirty="0">
                <a:solidFill>
                  <a:schemeClr val="accent6">
                    <a:lumMod val="50000"/>
                  </a:schemeClr>
                </a:solidFill>
              </a:rPr>
              <a:t>Select the best answer:</a:t>
            </a:r>
          </a:p>
          <a:p>
            <a:pPr marL="0" indent="0">
              <a:buNone/>
            </a:pPr>
            <a:r>
              <a:rPr lang="en-US" b="0" dirty="0"/>
              <a:t>____________ is a process to cover buried waste materials in order to prevent migration (movement) of the contaminants.</a:t>
            </a:r>
          </a:p>
          <a:p>
            <a:pPr marL="0" indent="0">
              <a:buNone/>
            </a:pPr>
            <a:endParaRPr lang="en-US" b="0" dirty="0"/>
          </a:p>
          <a:p>
            <a:pPr marL="457200" indent="-457200">
              <a:buSzPct val="100000"/>
              <a:buFont typeface="+mj-lt"/>
              <a:buAutoNum type="alphaLcParenR"/>
            </a:pPr>
            <a:r>
              <a:rPr lang="en-US" b="0" dirty="0"/>
              <a:t>Incineration</a:t>
            </a:r>
          </a:p>
          <a:p>
            <a:pPr marL="457200" indent="-457200">
              <a:buSzPct val="100000"/>
              <a:buFont typeface="+mj-lt"/>
              <a:buAutoNum type="alphaLcParenR"/>
            </a:pPr>
            <a:r>
              <a:rPr lang="en-US" b="0" dirty="0"/>
              <a:t>Immobilization</a:t>
            </a:r>
          </a:p>
          <a:p>
            <a:pPr marL="457200" indent="-457200">
              <a:buSzPct val="100000"/>
              <a:buFont typeface="+mj-lt"/>
              <a:buAutoNum type="alphaLcParenR"/>
            </a:pPr>
            <a:r>
              <a:rPr lang="en-US" b="0" dirty="0"/>
              <a:t>Capping</a:t>
            </a:r>
          </a:p>
          <a:p>
            <a:pPr marL="457200" indent="-457200">
              <a:buSzPct val="100000"/>
              <a:buFont typeface="+mj-lt"/>
              <a:buAutoNum type="alphaLcParenR"/>
            </a:pPr>
            <a:r>
              <a:rPr lang="en-US" b="0" dirty="0"/>
              <a:t>Excavation</a:t>
            </a:r>
          </a:p>
          <a:p>
            <a:endParaRPr lang="en-US" dirty="0"/>
          </a:p>
        </p:txBody>
      </p:sp>
    </p:spTree>
    <p:extLst>
      <p:ext uri="{BB962C8B-B14F-4D97-AF65-F5344CB8AC3E}">
        <p14:creationId xmlns:p14="http://schemas.microsoft.com/office/powerpoint/2010/main" val="1681639939"/>
      </p:ext>
    </p:extLst>
  </p:cSld>
  <p:clrMapOvr>
    <a:masterClrMapping/>
  </p:clrMapOvr>
  <p:transition>
    <p:fade/>
  </p:transition>
</p:sld>
</file>

<file path=ppt/theme/theme1.xml><?xml version="1.0" encoding="utf-8"?>
<a:theme xmlns:a="http://schemas.openxmlformats.org/drawingml/2006/main" name="ATSDR_Divisions_PPT_light_REVISED(">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39.xml.rels><?xml version="1.0" encoding="UTF-8" standalone="yes"?>
<Relationships xmlns="http://schemas.openxmlformats.org/package/2006/relationships"><Relationship Id="rId1" Type="http://schemas.openxmlformats.org/officeDocument/2006/relationships/customXmlProps" Target="itemProps439.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0.xml.rels><?xml version="1.0" encoding="UTF-8" standalone="yes"?>
<Relationships xmlns="http://schemas.openxmlformats.org/package/2006/relationships"><Relationship Id="rId1" Type="http://schemas.openxmlformats.org/officeDocument/2006/relationships/customXmlProps" Target="itemProps440.xml"/></Relationships>
</file>

<file path=customXml/_rels/item441.xml.rels><?xml version="1.0" encoding="UTF-8" standalone="yes"?>
<Relationships xmlns="http://schemas.openxmlformats.org/package/2006/relationships"><Relationship Id="rId1" Type="http://schemas.openxmlformats.org/officeDocument/2006/relationships/customXmlProps" Target="itemProps441.xml"/></Relationships>
</file>

<file path=customXml/_rels/item442.xml.rels><?xml version="1.0" encoding="UTF-8" standalone="yes"?>
<Relationships xmlns="http://schemas.openxmlformats.org/package/2006/relationships"><Relationship Id="rId1" Type="http://schemas.openxmlformats.org/officeDocument/2006/relationships/customXmlProps" Target="itemProps442.xml"/></Relationships>
</file>

<file path=customXml/_rels/item443.xml.rels><?xml version="1.0" encoding="UTF-8" standalone="yes"?>
<Relationships xmlns="http://schemas.openxmlformats.org/package/2006/relationships"><Relationship Id="rId1" Type="http://schemas.openxmlformats.org/officeDocument/2006/relationships/customXmlProps" Target="itemProps443.xml"/></Relationships>
</file>

<file path=customXml/_rels/item444.xml.rels><?xml version="1.0" encoding="UTF-8" standalone="yes"?>
<Relationships xmlns="http://schemas.openxmlformats.org/package/2006/relationships"><Relationship Id="rId1" Type="http://schemas.openxmlformats.org/officeDocument/2006/relationships/customXmlProps" Target="itemProps444.xml"/></Relationships>
</file>

<file path=customXml/_rels/item445.xml.rels><?xml version="1.0" encoding="UTF-8" standalone="yes"?>
<Relationships xmlns="http://schemas.openxmlformats.org/package/2006/relationships"><Relationship Id="rId1" Type="http://schemas.openxmlformats.org/officeDocument/2006/relationships/customXmlProps" Target="itemProps445.xml"/></Relationships>
</file>

<file path=customXml/_rels/item446.xml.rels><?xml version="1.0" encoding="UTF-8" standalone="yes"?>
<Relationships xmlns="http://schemas.openxmlformats.org/package/2006/relationships"><Relationship Id="rId1" Type="http://schemas.openxmlformats.org/officeDocument/2006/relationships/customXmlProps" Target="itemProps446.xml"/></Relationships>
</file>

<file path=customXml/_rels/item447.xml.rels><?xml version="1.0" encoding="UTF-8" standalone="yes"?>
<Relationships xmlns="http://schemas.openxmlformats.org/package/2006/relationships"><Relationship Id="rId1" Type="http://schemas.openxmlformats.org/officeDocument/2006/relationships/customXmlProps" Target="itemProps447.xml"/></Relationships>
</file>

<file path=customXml/_rels/item448.xml.rels><?xml version="1.0" encoding="UTF-8" standalone="yes"?>
<Relationships xmlns="http://schemas.openxmlformats.org/package/2006/relationships"><Relationship Id="rId1" Type="http://schemas.openxmlformats.org/officeDocument/2006/relationships/customXmlProps" Target="itemProps448.xml"/></Relationships>
</file>

<file path=customXml/_rels/item449.xml.rels><?xml version="1.0" encoding="UTF-8" standalone="yes"?>
<Relationships xmlns="http://schemas.openxmlformats.org/package/2006/relationships"><Relationship Id="rId1" Type="http://schemas.openxmlformats.org/officeDocument/2006/relationships/customXmlProps" Target="itemProps449.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0.xml.rels><?xml version="1.0" encoding="UTF-8" standalone="yes"?>
<Relationships xmlns="http://schemas.openxmlformats.org/package/2006/relationships"><Relationship Id="rId1" Type="http://schemas.openxmlformats.org/officeDocument/2006/relationships/customXmlProps" Target="itemProps450.xml"/></Relationships>
</file>

<file path=customXml/_rels/item451.xml.rels><?xml version="1.0" encoding="UTF-8" standalone="yes"?>
<Relationships xmlns="http://schemas.openxmlformats.org/package/2006/relationships"><Relationship Id="rId1" Type="http://schemas.openxmlformats.org/officeDocument/2006/relationships/customXmlProps" Target="itemProps451.xml"/></Relationships>
</file>

<file path=customXml/_rels/item452.xml.rels><?xml version="1.0" encoding="UTF-8" standalone="yes"?>
<Relationships xmlns="http://schemas.openxmlformats.org/package/2006/relationships"><Relationship Id="rId1" Type="http://schemas.openxmlformats.org/officeDocument/2006/relationships/customXmlProps" Target="itemProps452.xml"/></Relationships>
</file>

<file path=customXml/_rels/item453.xml.rels><?xml version="1.0" encoding="UTF-8" standalone="yes"?>
<Relationships xmlns="http://schemas.openxmlformats.org/package/2006/relationships"><Relationship Id="rId1" Type="http://schemas.openxmlformats.org/officeDocument/2006/relationships/customXmlProps" Target="itemProps453.xml"/></Relationships>
</file>

<file path=customXml/_rels/item454.xml.rels><?xml version="1.0" encoding="UTF-8" standalone="yes"?>
<Relationships xmlns="http://schemas.openxmlformats.org/package/2006/relationships"><Relationship Id="rId1" Type="http://schemas.openxmlformats.org/officeDocument/2006/relationships/customXmlProps" Target="itemProps454.xml"/></Relationships>
</file>

<file path=customXml/_rels/item455.xml.rels><?xml version="1.0" encoding="UTF-8" standalone="yes"?>
<Relationships xmlns="http://schemas.openxmlformats.org/package/2006/relationships"><Relationship Id="rId1" Type="http://schemas.openxmlformats.org/officeDocument/2006/relationships/customXmlProps" Target="itemProps455.xml"/></Relationships>
</file>

<file path=customXml/_rels/item456.xml.rels><?xml version="1.0" encoding="UTF-8" standalone="yes"?>
<Relationships xmlns="http://schemas.openxmlformats.org/package/2006/relationships"><Relationship Id="rId1" Type="http://schemas.openxmlformats.org/officeDocument/2006/relationships/customXmlProps" Target="itemProps456.xml"/></Relationships>
</file>

<file path=customXml/_rels/item457.xml.rels><?xml version="1.0" encoding="UTF-8" standalone="yes"?>
<Relationships xmlns="http://schemas.openxmlformats.org/package/2006/relationships"><Relationship Id="rId1" Type="http://schemas.openxmlformats.org/officeDocument/2006/relationships/customXmlProps" Target="itemProps457.xml"/></Relationships>
</file>

<file path=customXml/_rels/item458.xml.rels><?xml version="1.0" encoding="UTF-8" standalone="yes"?>
<Relationships xmlns="http://schemas.openxmlformats.org/package/2006/relationships"><Relationship Id="rId1" Type="http://schemas.openxmlformats.org/officeDocument/2006/relationships/customXmlProps" Target="itemProps458.xml"/></Relationships>
</file>

<file path=customXml/_rels/item459.xml.rels><?xml version="1.0" encoding="UTF-8" standalone="yes"?>
<Relationships xmlns="http://schemas.openxmlformats.org/package/2006/relationships"><Relationship Id="rId1" Type="http://schemas.openxmlformats.org/officeDocument/2006/relationships/customXmlProps" Target="itemProps459.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0.xml.rels><?xml version="1.0" encoding="UTF-8" standalone="yes"?>
<Relationships xmlns="http://schemas.openxmlformats.org/package/2006/relationships"><Relationship Id="rId1" Type="http://schemas.openxmlformats.org/officeDocument/2006/relationships/customXmlProps" Target="itemProps460.xml"/></Relationships>
</file>

<file path=customXml/_rels/item461.xml.rels><?xml version="1.0" encoding="UTF-8" standalone="yes"?>
<Relationships xmlns="http://schemas.openxmlformats.org/package/2006/relationships"><Relationship Id="rId1" Type="http://schemas.openxmlformats.org/officeDocument/2006/relationships/customXmlProps" Target="itemProps461.xml"/></Relationships>
</file>

<file path=customXml/_rels/item462.xml.rels><?xml version="1.0" encoding="UTF-8" standalone="yes"?>
<Relationships xmlns="http://schemas.openxmlformats.org/package/2006/relationships"><Relationship Id="rId1" Type="http://schemas.openxmlformats.org/officeDocument/2006/relationships/customXmlProps" Target="itemProps462.xml"/></Relationships>
</file>

<file path=customXml/_rels/item463.xml.rels><?xml version="1.0" encoding="UTF-8" standalone="yes"?>
<Relationships xmlns="http://schemas.openxmlformats.org/package/2006/relationships"><Relationship Id="rId1" Type="http://schemas.openxmlformats.org/officeDocument/2006/relationships/customXmlProps" Target="itemProps463.xml"/></Relationships>
</file>

<file path=customXml/_rels/item464.xml.rels><?xml version="1.0" encoding="UTF-8" standalone="yes"?>
<Relationships xmlns="http://schemas.openxmlformats.org/package/2006/relationships"><Relationship Id="rId1" Type="http://schemas.openxmlformats.org/officeDocument/2006/relationships/customXmlProps" Target="itemProps464.xml"/></Relationships>
</file>

<file path=customXml/_rels/item465.xml.rels><?xml version="1.0" encoding="UTF-8" standalone="yes"?>
<Relationships xmlns="http://schemas.openxmlformats.org/package/2006/relationships"><Relationship Id="rId1" Type="http://schemas.openxmlformats.org/officeDocument/2006/relationships/customXmlProps" Target="itemProps465.xml"/></Relationships>
</file>

<file path=customXml/_rels/item466.xml.rels><?xml version="1.0" encoding="UTF-8" standalone="yes"?>
<Relationships xmlns="http://schemas.openxmlformats.org/package/2006/relationships"><Relationship Id="rId1" Type="http://schemas.openxmlformats.org/officeDocument/2006/relationships/customXmlProps" Target="itemProps466.xml"/></Relationships>
</file>

<file path=customXml/_rels/item467.xml.rels><?xml version="1.0" encoding="UTF-8" standalone="yes"?>
<Relationships xmlns="http://schemas.openxmlformats.org/package/2006/relationships"><Relationship Id="rId1" Type="http://schemas.openxmlformats.org/officeDocument/2006/relationships/customXmlProps" Target="itemProps467.xml"/></Relationships>
</file>

<file path=customXml/_rels/item468.xml.rels><?xml version="1.0" encoding="UTF-8" standalone="yes"?>
<Relationships xmlns="http://schemas.openxmlformats.org/package/2006/relationships"><Relationship Id="rId1" Type="http://schemas.openxmlformats.org/officeDocument/2006/relationships/customXmlProps" Target="itemProps468.xml"/></Relationships>
</file>

<file path=customXml/_rels/item469.xml.rels><?xml version="1.0" encoding="UTF-8" standalone="yes"?>
<Relationships xmlns="http://schemas.openxmlformats.org/package/2006/relationships"><Relationship Id="rId1" Type="http://schemas.openxmlformats.org/officeDocument/2006/relationships/customXmlProps" Target="itemProps469.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0.xml.rels><?xml version="1.0" encoding="UTF-8" standalone="yes"?>
<Relationships xmlns="http://schemas.openxmlformats.org/package/2006/relationships"><Relationship Id="rId1" Type="http://schemas.openxmlformats.org/officeDocument/2006/relationships/customXmlProps" Target="itemProps470.xml"/></Relationships>
</file>

<file path=customXml/_rels/item471.xml.rels><?xml version="1.0" encoding="UTF-8" standalone="yes"?>
<Relationships xmlns="http://schemas.openxmlformats.org/package/2006/relationships"><Relationship Id="rId1" Type="http://schemas.openxmlformats.org/officeDocument/2006/relationships/customXmlProps" Target="itemProps471.xml"/></Relationships>
</file>

<file path=customXml/_rels/item472.xml.rels><?xml version="1.0" encoding="UTF-8" standalone="yes"?>
<Relationships xmlns="http://schemas.openxmlformats.org/package/2006/relationships"><Relationship Id="rId1" Type="http://schemas.openxmlformats.org/officeDocument/2006/relationships/customXmlProps" Target="itemProps472.xml"/></Relationships>
</file>

<file path=customXml/_rels/item473.xml.rels><?xml version="1.0" encoding="UTF-8" standalone="yes"?>
<Relationships xmlns="http://schemas.openxmlformats.org/package/2006/relationships"><Relationship Id="rId1" Type="http://schemas.openxmlformats.org/officeDocument/2006/relationships/customXmlProps" Target="itemProps473.xml"/></Relationships>
</file>

<file path=customXml/_rels/item474.xml.rels><?xml version="1.0" encoding="UTF-8" standalone="yes"?>
<Relationships xmlns="http://schemas.openxmlformats.org/package/2006/relationships"><Relationship Id="rId1" Type="http://schemas.openxmlformats.org/officeDocument/2006/relationships/customXmlProps" Target="itemProps474.xml"/></Relationships>
</file>

<file path=customXml/_rels/item475.xml.rels><?xml version="1.0" encoding="UTF-8" standalone="yes"?>
<Relationships xmlns="http://schemas.openxmlformats.org/package/2006/relationships"><Relationship Id="rId1" Type="http://schemas.openxmlformats.org/officeDocument/2006/relationships/customXmlProps" Target="itemProps475.xml"/></Relationships>
</file>

<file path=customXml/_rels/item476.xml.rels><?xml version="1.0" encoding="UTF-8" standalone="yes"?>
<Relationships xmlns="http://schemas.openxmlformats.org/package/2006/relationships"><Relationship Id="rId1" Type="http://schemas.openxmlformats.org/officeDocument/2006/relationships/customXmlProps" Target="itemProps476.xml"/></Relationships>
</file>

<file path=customXml/_rels/item477.xml.rels><?xml version="1.0" encoding="UTF-8" standalone="yes"?>
<Relationships xmlns="http://schemas.openxmlformats.org/package/2006/relationships"><Relationship Id="rId1" Type="http://schemas.openxmlformats.org/officeDocument/2006/relationships/customXmlProps" Target="itemProps477.xml"/></Relationships>
</file>

<file path=customXml/_rels/item478.xml.rels><?xml version="1.0" encoding="UTF-8" standalone="yes"?>
<Relationships xmlns="http://schemas.openxmlformats.org/package/2006/relationships"><Relationship Id="rId1" Type="http://schemas.openxmlformats.org/officeDocument/2006/relationships/customXmlProps" Target="itemProps478.xml"/></Relationships>
</file>

<file path=customXml/_rels/item479.xml.rels><?xml version="1.0" encoding="UTF-8" standalone="yes"?>
<Relationships xmlns="http://schemas.openxmlformats.org/package/2006/relationships"><Relationship Id="rId1" Type="http://schemas.openxmlformats.org/officeDocument/2006/relationships/customXmlProps" Target="itemProps47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0.xml.rels><?xml version="1.0" encoding="UTF-8" standalone="yes"?>
<Relationships xmlns="http://schemas.openxmlformats.org/package/2006/relationships"><Relationship Id="rId1" Type="http://schemas.openxmlformats.org/officeDocument/2006/relationships/customXmlProps" Target="itemProps480.xml"/></Relationships>
</file>

<file path=customXml/_rels/item481.xml.rels><?xml version="1.0" encoding="UTF-8" standalone="yes"?>
<Relationships xmlns="http://schemas.openxmlformats.org/package/2006/relationships"><Relationship Id="rId1" Type="http://schemas.openxmlformats.org/officeDocument/2006/relationships/customXmlProps" Target="itemProps481.xml"/></Relationships>
</file>

<file path=customXml/_rels/item482.xml.rels><?xml version="1.0" encoding="UTF-8" standalone="yes"?>
<Relationships xmlns="http://schemas.openxmlformats.org/package/2006/relationships"><Relationship Id="rId1" Type="http://schemas.openxmlformats.org/officeDocument/2006/relationships/customXmlProps" Target="itemProps482.xml"/></Relationships>
</file>

<file path=customXml/_rels/item483.xml.rels><?xml version="1.0" encoding="UTF-8" standalone="yes"?>
<Relationships xmlns="http://schemas.openxmlformats.org/package/2006/relationships"><Relationship Id="rId1" Type="http://schemas.openxmlformats.org/officeDocument/2006/relationships/customXmlProps" Target="itemProps483.xml"/></Relationships>
</file>

<file path=customXml/_rels/item484.xml.rels><?xml version="1.0" encoding="UTF-8" standalone="yes"?>
<Relationships xmlns="http://schemas.openxmlformats.org/package/2006/relationships"><Relationship Id="rId1" Type="http://schemas.openxmlformats.org/officeDocument/2006/relationships/customXmlProps" Target="itemProps484.xml"/></Relationships>
</file>

<file path=customXml/_rels/item485.xml.rels><?xml version="1.0" encoding="UTF-8" standalone="yes"?>
<Relationships xmlns="http://schemas.openxmlformats.org/package/2006/relationships"><Relationship Id="rId1" Type="http://schemas.openxmlformats.org/officeDocument/2006/relationships/customXmlProps" Target="itemProps485.xml"/></Relationships>
</file>

<file path=customXml/_rels/item486.xml.rels><?xml version="1.0" encoding="UTF-8" standalone="yes"?>
<Relationships xmlns="http://schemas.openxmlformats.org/package/2006/relationships"><Relationship Id="rId1" Type="http://schemas.openxmlformats.org/officeDocument/2006/relationships/customXmlProps" Target="itemProps486.xml"/></Relationships>
</file>

<file path=customXml/_rels/item487.xml.rels><?xml version="1.0" encoding="UTF-8" standalone="yes"?>
<Relationships xmlns="http://schemas.openxmlformats.org/package/2006/relationships"><Relationship Id="rId1" Type="http://schemas.openxmlformats.org/officeDocument/2006/relationships/customXmlProps" Target="itemProps487.xml"/></Relationships>
</file>

<file path=customXml/_rels/item488.xml.rels><?xml version="1.0" encoding="UTF-8" standalone="yes"?>
<Relationships xmlns="http://schemas.openxmlformats.org/package/2006/relationships"><Relationship Id="rId1" Type="http://schemas.openxmlformats.org/officeDocument/2006/relationships/customXmlProps" Target="itemProps488.xml"/></Relationships>
</file>

<file path=customXml/_rels/item489.xml.rels><?xml version="1.0" encoding="UTF-8" standalone="yes"?>
<Relationships xmlns="http://schemas.openxmlformats.org/package/2006/relationships"><Relationship Id="rId1" Type="http://schemas.openxmlformats.org/officeDocument/2006/relationships/customXmlProps" Target="itemProps48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0.xml.rels><?xml version="1.0" encoding="UTF-8" standalone="yes"?>
<Relationships xmlns="http://schemas.openxmlformats.org/package/2006/relationships"><Relationship Id="rId1" Type="http://schemas.openxmlformats.org/officeDocument/2006/relationships/customXmlProps" Target="itemProps490.xml"/></Relationships>
</file>

<file path=customXml/_rels/item491.xml.rels><?xml version="1.0" encoding="UTF-8" standalone="yes"?>
<Relationships xmlns="http://schemas.openxmlformats.org/package/2006/relationships"><Relationship Id="rId1" Type="http://schemas.openxmlformats.org/officeDocument/2006/relationships/customXmlProps" Target="itemProps491.xml"/></Relationships>
</file>

<file path=customXml/_rels/item492.xml.rels><?xml version="1.0" encoding="UTF-8" standalone="yes"?>
<Relationships xmlns="http://schemas.openxmlformats.org/package/2006/relationships"><Relationship Id="rId1" Type="http://schemas.openxmlformats.org/officeDocument/2006/relationships/customXmlProps" Target="itemProps492.xml"/></Relationships>
</file>

<file path=customXml/_rels/item493.xml.rels><?xml version="1.0" encoding="UTF-8" standalone="yes"?>
<Relationships xmlns="http://schemas.openxmlformats.org/package/2006/relationships"><Relationship Id="rId1" Type="http://schemas.openxmlformats.org/officeDocument/2006/relationships/customXmlProps" Target="itemProps493.xml"/></Relationships>
</file>

<file path=customXml/_rels/item494.xml.rels><?xml version="1.0" encoding="UTF-8" standalone="yes"?>
<Relationships xmlns="http://schemas.openxmlformats.org/package/2006/relationships"><Relationship Id="rId1" Type="http://schemas.openxmlformats.org/officeDocument/2006/relationships/customXmlProps" Target="itemProps494.xml"/></Relationships>
</file>

<file path=customXml/_rels/item495.xml.rels><?xml version="1.0" encoding="UTF-8" standalone="yes"?>
<Relationships xmlns="http://schemas.openxmlformats.org/package/2006/relationships"><Relationship Id="rId1" Type="http://schemas.openxmlformats.org/officeDocument/2006/relationships/customXmlProps" Target="itemProps495.xml"/></Relationships>
</file>

<file path=customXml/_rels/item496.xml.rels><?xml version="1.0" encoding="UTF-8" standalone="yes"?>
<Relationships xmlns="http://schemas.openxmlformats.org/package/2006/relationships"><Relationship Id="rId1" Type="http://schemas.openxmlformats.org/officeDocument/2006/relationships/customXmlProps" Target="itemProps496.xml"/></Relationships>
</file>

<file path=customXml/_rels/item497.xml.rels><?xml version="1.0" encoding="UTF-8" standalone="yes"?>
<Relationships xmlns="http://schemas.openxmlformats.org/package/2006/relationships"><Relationship Id="rId1" Type="http://schemas.openxmlformats.org/officeDocument/2006/relationships/customXmlProps" Target="itemProps497.xml"/></Relationships>
</file>

<file path=customXml/_rels/item498.xml.rels><?xml version="1.0" encoding="UTF-8" standalone="yes"?>
<Relationships xmlns="http://schemas.openxmlformats.org/package/2006/relationships"><Relationship Id="rId1" Type="http://schemas.openxmlformats.org/officeDocument/2006/relationships/customXmlProps" Target="itemProps498.xml"/></Relationships>
</file>

<file path=customXml/_rels/item499.xml.rels><?xml version="1.0" encoding="UTF-8" standalone="yes"?>
<Relationships xmlns="http://schemas.openxmlformats.org/package/2006/relationships"><Relationship Id="rId1" Type="http://schemas.openxmlformats.org/officeDocument/2006/relationships/customXmlProps" Target="itemProps49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00.xml.rels><?xml version="1.0" encoding="UTF-8" standalone="yes"?>
<Relationships xmlns="http://schemas.openxmlformats.org/package/2006/relationships"><Relationship Id="rId1" Type="http://schemas.openxmlformats.org/officeDocument/2006/relationships/customXmlProps" Target="itemProps500.xml"/></Relationships>
</file>

<file path=customXml/_rels/item501.xml.rels><?xml version="1.0" encoding="UTF-8" standalone="yes"?>
<Relationships xmlns="http://schemas.openxmlformats.org/package/2006/relationships"><Relationship Id="rId1" Type="http://schemas.openxmlformats.org/officeDocument/2006/relationships/customXmlProps" Target="itemProps501.xml"/></Relationships>
</file>

<file path=customXml/_rels/item502.xml.rels><?xml version="1.0" encoding="UTF-8" standalone="yes"?>
<Relationships xmlns="http://schemas.openxmlformats.org/package/2006/relationships"><Relationship Id="rId1" Type="http://schemas.openxmlformats.org/officeDocument/2006/relationships/customXmlProps" Target="itemProps502.xml"/></Relationships>
</file>

<file path=customXml/_rels/item503.xml.rels><?xml version="1.0" encoding="UTF-8" standalone="yes"?>
<Relationships xmlns="http://schemas.openxmlformats.org/package/2006/relationships"><Relationship Id="rId1" Type="http://schemas.openxmlformats.org/officeDocument/2006/relationships/customXmlProps" Target="itemProps503.xml"/></Relationships>
</file>

<file path=customXml/_rels/item504.xml.rels><?xml version="1.0" encoding="UTF-8" standalone="yes"?>
<Relationships xmlns="http://schemas.openxmlformats.org/package/2006/relationships"><Relationship Id="rId1" Type="http://schemas.openxmlformats.org/officeDocument/2006/relationships/customXmlProps" Target="itemProps504.xml"/></Relationships>
</file>

<file path=customXml/_rels/item505.xml.rels><?xml version="1.0" encoding="UTF-8" standalone="yes"?>
<Relationships xmlns="http://schemas.openxmlformats.org/package/2006/relationships"><Relationship Id="rId1" Type="http://schemas.openxmlformats.org/officeDocument/2006/relationships/customXmlProps" Target="itemProps505.xml"/></Relationships>
</file>

<file path=customXml/_rels/item506.xml.rels><?xml version="1.0" encoding="UTF-8" standalone="yes"?>
<Relationships xmlns="http://schemas.openxmlformats.org/package/2006/relationships"><Relationship Id="rId1" Type="http://schemas.openxmlformats.org/officeDocument/2006/relationships/customXmlProps" Target="itemProps506.xml"/></Relationships>
</file>

<file path=customXml/_rels/item507.xml.rels><?xml version="1.0" encoding="UTF-8" standalone="yes"?>
<Relationships xmlns="http://schemas.openxmlformats.org/package/2006/relationships"><Relationship Id="rId1" Type="http://schemas.openxmlformats.org/officeDocument/2006/relationships/customXmlProps" Target="itemProps507.xml"/></Relationships>
</file>

<file path=customXml/_rels/item508.xml.rels><?xml version="1.0" encoding="UTF-8" standalone="yes"?>
<Relationships xmlns="http://schemas.openxmlformats.org/package/2006/relationships"><Relationship Id="rId1" Type="http://schemas.openxmlformats.org/officeDocument/2006/relationships/customXmlProps" Target="itemProps508.xml"/></Relationships>
</file>

<file path=customXml/_rels/item509.xml.rels><?xml version="1.0" encoding="UTF-8" standalone="yes"?>
<Relationships xmlns="http://schemas.openxmlformats.org/package/2006/relationships"><Relationship Id="rId1" Type="http://schemas.openxmlformats.org/officeDocument/2006/relationships/customXmlProps" Target="itemProps509.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0.xml.rels><?xml version="1.0" encoding="UTF-8" standalone="yes"?>
<Relationships xmlns="http://schemas.openxmlformats.org/package/2006/relationships"><Relationship Id="rId1" Type="http://schemas.openxmlformats.org/officeDocument/2006/relationships/customXmlProps" Target="itemProps510.xml"/></Relationships>
</file>

<file path=customXml/_rels/item511.xml.rels><?xml version="1.0" encoding="UTF-8" standalone="yes"?>
<Relationships xmlns="http://schemas.openxmlformats.org/package/2006/relationships"><Relationship Id="rId1" Type="http://schemas.openxmlformats.org/officeDocument/2006/relationships/customXmlProps" Target="itemProps511.xml"/></Relationships>
</file>

<file path=customXml/_rels/item512.xml.rels><?xml version="1.0" encoding="UTF-8" standalone="yes"?>
<Relationships xmlns="http://schemas.openxmlformats.org/package/2006/relationships"><Relationship Id="rId1" Type="http://schemas.openxmlformats.org/officeDocument/2006/relationships/customXmlProps" Target="itemProps512.xml"/></Relationships>
</file>

<file path=customXml/_rels/item513.xml.rels><?xml version="1.0" encoding="UTF-8" standalone="yes"?>
<Relationships xmlns="http://schemas.openxmlformats.org/package/2006/relationships"><Relationship Id="rId1" Type="http://schemas.openxmlformats.org/officeDocument/2006/relationships/customXmlProps" Target="itemProps513.xml"/></Relationships>
</file>

<file path=customXml/_rels/item514.xml.rels><?xml version="1.0" encoding="UTF-8" standalone="yes"?>
<Relationships xmlns="http://schemas.openxmlformats.org/package/2006/relationships"><Relationship Id="rId1" Type="http://schemas.openxmlformats.org/officeDocument/2006/relationships/customXmlProps" Target="itemProps514.xml"/></Relationships>
</file>

<file path=customXml/_rels/item515.xml.rels><?xml version="1.0" encoding="UTF-8" standalone="yes"?>
<Relationships xmlns="http://schemas.openxmlformats.org/package/2006/relationships"><Relationship Id="rId1" Type="http://schemas.openxmlformats.org/officeDocument/2006/relationships/customXmlProps" Target="itemProps515.xml"/></Relationships>
</file>

<file path=customXml/_rels/item516.xml.rels><?xml version="1.0" encoding="UTF-8" standalone="yes"?>
<Relationships xmlns="http://schemas.openxmlformats.org/package/2006/relationships"><Relationship Id="rId1" Type="http://schemas.openxmlformats.org/officeDocument/2006/relationships/customXmlProps" Target="itemProps516.xml"/></Relationships>
</file>

<file path=customXml/_rels/item517.xml.rels><?xml version="1.0" encoding="UTF-8" standalone="yes"?>
<Relationships xmlns="http://schemas.openxmlformats.org/package/2006/relationships"><Relationship Id="rId1" Type="http://schemas.openxmlformats.org/officeDocument/2006/relationships/customXmlProps" Target="itemProps517.xml"/></Relationships>
</file>

<file path=customXml/_rels/item518.xml.rels><?xml version="1.0" encoding="UTF-8" standalone="yes"?>
<Relationships xmlns="http://schemas.openxmlformats.org/package/2006/relationships"><Relationship Id="rId1" Type="http://schemas.openxmlformats.org/officeDocument/2006/relationships/customXmlProps" Target="itemProps518.xml"/></Relationships>
</file>

<file path=customXml/_rels/item519.xml.rels><?xml version="1.0" encoding="UTF-8" standalone="yes"?>
<Relationships xmlns="http://schemas.openxmlformats.org/package/2006/relationships"><Relationship Id="rId1" Type="http://schemas.openxmlformats.org/officeDocument/2006/relationships/customXmlProps" Target="itemProps519.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0.xml.rels><?xml version="1.0" encoding="UTF-8" standalone="yes"?>
<Relationships xmlns="http://schemas.openxmlformats.org/package/2006/relationships"><Relationship Id="rId1" Type="http://schemas.openxmlformats.org/officeDocument/2006/relationships/customXmlProps" Target="itemProps520.xml"/></Relationships>
</file>

<file path=customXml/_rels/item521.xml.rels><?xml version="1.0" encoding="UTF-8" standalone="yes"?>
<Relationships xmlns="http://schemas.openxmlformats.org/package/2006/relationships"><Relationship Id="rId1" Type="http://schemas.openxmlformats.org/officeDocument/2006/relationships/customXmlProps" Target="itemProps521.xml"/></Relationships>
</file>

<file path=customXml/_rels/item522.xml.rels><?xml version="1.0" encoding="UTF-8" standalone="yes"?>
<Relationships xmlns="http://schemas.openxmlformats.org/package/2006/relationships"><Relationship Id="rId1" Type="http://schemas.openxmlformats.org/officeDocument/2006/relationships/customXmlProps" Target="itemProps522.xml"/></Relationships>
</file>

<file path=customXml/_rels/item523.xml.rels><?xml version="1.0" encoding="UTF-8" standalone="yes"?>
<Relationships xmlns="http://schemas.openxmlformats.org/package/2006/relationships"><Relationship Id="rId1" Type="http://schemas.openxmlformats.org/officeDocument/2006/relationships/customXmlProps" Target="itemProps523.xml"/></Relationships>
</file>

<file path=customXml/_rels/item524.xml.rels><?xml version="1.0" encoding="UTF-8" standalone="yes"?>
<Relationships xmlns="http://schemas.openxmlformats.org/package/2006/relationships"><Relationship Id="rId1" Type="http://schemas.openxmlformats.org/officeDocument/2006/relationships/customXmlProps" Target="itemProps524.xml"/></Relationships>
</file>

<file path=customXml/_rels/item525.xml.rels><?xml version="1.0" encoding="UTF-8" standalone="yes"?>
<Relationships xmlns="http://schemas.openxmlformats.org/package/2006/relationships"><Relationship Id="rId1" Type="http://schemas.openxmlformats.org/officeDocument/2006/relationships/customXmlProps" Target="itemProps525.xml"/></Relationships>
</file>

<file path=customXml/_rels/item526.xml.rels><?xml version="1.0" encoding="UTF-8" standalone="yes"?>
<Relationships xmlns="http://schemas.openxmlformats.org/package/2006/relationships"><Relationship Id="rId1" Type="http://schemas.openxmlformats.org/officeDocument/2006/relationships/customXmlProps" Target="itemProps526.xml"/></Relationships>
</file>

<file path=customXml/_rels/item527.xml.rels><?xml version="1.0" encoding="UTF-8" standalone="yes"?>
<Relationships xmlns="http://schemas.openxmlformats.org/package/2006/relationships"><Relationship Id="rId1" Type="http://schemas.openxmlformats.org/officeDocument/2006/relationships/customXmlProps" Target="itemProps527.xml"/></Relationships>
</file>

<file path=customXml/_rels/item528.xml.rels><?xml version="1.0" encoding="UTF-8" standalone="yes"?>
<Relationships xmlns="http://schemas.openxmlformats.org/package/2006/relationships"><Relationship Id="rId1" Type="http://schemas.openxmlformats.org/officeDocument/2006/relationships/customXmlProps" Target="itemProps528.xml"/></Relationships>
</file>

<file path=customXml/_rels/item529.xml.rels><?xml version="1.0" encoding="UTF-8" standalone="yes"?>
<Relationships xmlns="http://schemas.openxmlformats.org/package/2006/relationships"><Relationship Id="rId1" Type="http://schemas.openxmlformats.org/officeDocument/2006/relationships/customXmlProps" Target="itemProps529.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0.xml.rels><?xml version="1.0" encoding="UTF-8" standalone="yes"?>
<Relationships xmlns="http://schemas.openxmlformats.org/package/2006/relationships"><Relationship Id="rId1" Type="http://schemas.openxmlformats.org/officeDocument/2006/relationships/customXmlProps" Target="itemProps530.xml"/></Relationships>
</file>

<file path=customXml/_rels/item531.xml.rels><?xml version="1.0" encoding="UTF-8" standalone="yes"?>
<Relationships xmlns="http://schemas.openxmlformats.org/package/2006/relationships"><Relationship Id="rId1" Type="http://schemas.openxmlformats.org/officeDocument/2006/relationships/customXmlProps" Target="itemProps531.xml"/></Relationships>
</file>

<file path=customXml/_rels/item532.xml.rels><?xml version="1.0" encoding="UTF-8" standalone="yes"?>
<Relationships xmlns="http://schemas.openxmlformats.org/package/2006/relationships"><Relationship Id="rId1" Type="http://schemas.openxmlformats.org/officeDocument/2006/relationships/customXmlProps" Target="itemProps532.xml"/></Relationships>
</file>

<file path=customXml/_rels/item533.xml.rels><?xml version="1.0" encoding="UTF-8" standalone="yes"?>
<Relationships xmlns="http://schemas.openxmlformats.org/package/2006/relationships"><Relationship Id="rId1" Type="http://schemas.openxmlformats.org/officeDocument/2006/relationships/customXmlProps" Target="itemProps533.xml"/></Relationships>
</file>

<file path=customXml/_rels/item534.xml.rels><?xml version="1.0" encoding="UTF-8" standalone="yes"?>
<Relationships xmlns="http://schemas.openxmlformats.org/package/2006/relationships"><Relationship Id="rId1" Type="http://schemas.openxmlformats.org/officeDocument/2006/relationships/customXmlProps" Target="itemProps534.xml"/></Relationships>
</file>

<file path=customXml/_rels/item535.xml.rels><?xml version="1.0" encoding="UTF-8" standalone="yes"?>
<Relationships xmlns="http://schemas.openxmlformats.org/package/2006/relationships"><Relationship Id="rId1" Type="http://schemas.openxmlformats.org/officeDocument/2006/relationships/customXmlProps" Target="itemProps535.xml"/></Relationships>
</file>

<file path=customXml/_rels/item536.xml.rels><?xml version="1.0" encoding="UTF-8" standalone="yes"?>
<Relationships xmlns="http://schemas.openxmlformats.org/package/2006/relationships"><Relationship Id="rId1" Type="http://schemas.openxmlformats.org/officeDocument/2006/relationships/customXmlProps" Target="itemProps536.xml"/></Relationships>
</file>

<file path=customXml/_rels/item537.xml.rels><?xml version="1.0" encoding="UTF-8" standalone="yes"?>
<Relationships xmlns="http://schemas.openxmlformats.org/package/2006/relationships"><Relationship Id="rId1" Type="http://schemas.openxmlformats.org/officeDocument/2006/relationships/customXmlProps" Target="itemProps537.xml"/></Relationships>
</file>

<file path=customXml/_rels/item538.xml.rels><?xml version="1.0" encoding="UTF-8" standalone="yes"?>
<Relationships xmlns="http://schemas.openxmlformats.org/package/2006/relationships"><Relationship Id="rId1" Type="http://schemas.openxmlformats.org/officeDocument/2006/relationships/customXmlProps" Target="itemProps538.xml"/></Relationships>
</file>

<file path=customXml/_rels/item539.xml.rels><?xml version="1.0" encoding="UTF-8" standalone="yes"?>
<Relationships xmlns="http://schemas.openxmlformats.org/package/2006/relationships"><Relationship Id="rId1" Type="http://schemas.openxmlformats.org/officeDocument/2006/relationships/customXmlProps" Target="itemProps539.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0.xml.rels><?xml version="1.0" encoding="UTF-8" standalone="yes"?>
<Relationships xmlns="http://schemas.openxmlformats.org/package/2006/relationships"><Relationship Id="rId1" Type="http://schemas.openxmlformats.org/officeDocument/2006/relationships/customXmlProps" Target="itemProps540.xml"/></Relationships>
</file>

<file path=customXml/_rels/item541.xml.rels><?xml version="1.0" encoding="UTF-8" standalone="yes"?>
<Relationships xmlns="http://schemas.openxmlformats.org/package/2006/relationships"><Relationship Id="rId1" Type="http://schemas.openxmlformats.org/officeDocument/2006/relationships/customXmlProps" Target="itemProps541.xml"/></Relationships>
</file>

<file path=customXml/_rels/item542.xml.rels><?xml version="1.0" encoding="UTF-8" standalone="yes"?>
<Relationships xmlns="http://schemas.openxmlformats.org/package/2006/relationships"><Relationship Id="rId1" Type="http://schemas.openxmlformats.org/officeDocument/2006/relationships/customXmlProps" Target="itemProps542.xml"/></Relationships>
</file>

<file path=customXml/_rels/item543.xml.rels><?xml version="1.0" encoding="UTF-8" standalone="yes"?>
<Relationships xmlns="http://schemas.openxmlformats.org/package/2006/relationships"><Relationship Id="rId1" Type="http://schemas.openxmlformats.org/officeDocument/2006/relationships/customXmlProps" Target="itemProps543.xml"/></Relationships>
</file>

<file path=customXml/_rels/item544.xml.rels><?xml version="1.0" encoding="UTF-8" standalone="yes"?>
<Relationships xmlns="http://schemas.openxmlformats.org/package/2006/relationships"><Relationship Id="rId1" Type="http://schemas.openxmlformats.org/officeDocument/2006/relationships/customXmlProps" Target="itemProps544.xml"/></Relationships>
</file>

<file path=customXml/_rels/item545.xml.rels><?xml version="1.0" encoding="UTF-8" standalone="yes"?>
<Relationships xmlns="http://schemas.openxmlformats.org/package/2006/relationships"><Relationship Id="rId1" Type="http://schemas.openxmlformats.org/officeDocument/2006/relationships/customXmlProps" Target="itemProps545.xml"/></Relationships>
</file>

<file path=customXml/_rels/item546.xml.rels><?xml version="1.0" encoding="UTF-8" standalone="yes"?>
<Relationships xmlns="http://schemas.openxmlformats.org/package/2006/relationships"><Relationship Id="rId1" Type="http://schemas.openxmlformats.org/officeDocument/2006/relationships/customXmlProps" Target="itemProps546.xml"/></Relationships>
</file>

<file path=customXml/_rels/item547.xml.rels><?xml version="1.0" encoding="UTF-8" standalone="yes"?>
<Relationships xmlns="http://schemas.openxmlformats.org/package/2006/relationships"><Relationship Id="rId1" Type="http://schemas.openxmlformats.org/officeDocument/2006/relationships/customXmlProps" Target="itemProps547.xml"/></Relationships>
</file>

<file path=customXml/_rels/item548.xml.rels><?xml version="1.0" encoding="UTF-8" standalone="yes"?>
<Relationships xmlns="http://schemas.openxmlformats.org/package/2006/relationships"><Relationship Id="rId1" Type="http://schemas.openxmlformats.org/officeDocument/2006/relationships/customXmlProps" Target="itemProps548.xml"/></Relationships>
</file>

<file path=customXml/_rels/item549.xml.rels><?xml version="1.0" encoding="UTF-8" standalone="yes"?>
<Relationships xmlns="http://schemas.openxmlformats.org/package/2006/relationships"><Relationship Id="rId1" Type="http://schemas.openxmlformats.org/officeDocument/2006/relationships/customXmlProps" Target="itemProps549.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0.xml.rels><?xml version="1.0" encoding="UTF-8" standalone="yes"?>
<Relationships xmlns="http://schemas.openxmlformats.org/package/2006/relationships"><Relationship Id="rId1" Type="http://schemas.openxmlformats.org/officeDocument/2006/relationships/customXmlProps" Target="itemProps550.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89.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390.xml><?xml version="1.0" encoding="utf-8"?>
<EsriMapsInfo xmlns="ESRI.ArcGIS.Mapping.OfficeIntegration.PowerPointInfo">
  <Version>Version1</Version>
  <RequiresSignIn>False</RequiresSignIn>
</EsriMapsInfo>
</file>

<file path=customXml/item391.xml><?xml version="1.0" encoding="utf-8"?>
<EsriMapsInfo xmlns="ESRI.ArcGIS.Mapping.OfficeIntegration.PowerPointInfo">
  <Version>Version1</Version>
  <RequiresSignIn>False</RequiresSignIn>
</EsriMapsInfo>
</file>

<file path=customXml/item392.xml><?xml version="1.0" encoding="utf-8"?>
<EsriMapsInfo xmlns="ESRI.ArcGIS.Mapping.OfficeIntegration.PowerPointInfo">
  <Version>Version1</Version>
  <RequiresSignIn>False</RequiresSignIn>
</EsriMapsInfo>
</file>

<file path=customXml/item393.xml><?xml version="1.0" encoding="utf-8"?>
<EsriMapsInfo xmlns="ESRI.ArcGIS.Mapping.OfficeIntegration.PowerPointInfo">
  <Version>Version1</Version>
  <RequiresSignIn>False</RequiresSignIn>
</EsriMapsInfo>
</file>

<file path=customXml/item394.xml><?xml version="1.0" encoding="utf-8"?>
<EsriMapsInfo xmlns="ESRI.ArcGIS.Mapping.OfficeIntegration.PowerPointInfo">
  <Version>Version1</Version>
  <RequiresSignIn>False</RequiresSignIn>
</EsriMapsInfo>
</file>

<file path=customXml/item395.xml><?xml version="1.0" encoding="utf-8"?>
<EsriMapsInfo xmlns="ESRI.ArcGIS.Mapping.OfficeIntegration.PowerPointInfo">
  <Version>Version1</Version>
  <RequiresSignIn>False</RequiresSignIn>
</EsriMapsInfo>
</file>

<file path=customXml/item396.xml><?xml version="1.0" encoding="utf-8"?>
<EsriMapsInfo xmlns="ESRI.ArcGIS.Mapping.OfficeIntegration.PowerPointInfo">
  <Version>Version1</Version>
  <RequiresSignIn>False</RequiresSignIn>
</EsriMapsInfo>
</file>

<file path=customXml/item397.xml><?xml version="1.0" encoding="utf-8"?>
<EsriMapsInfo xmlns="ESRI.ArcGIS.Mapping.OfficeIntegration.PowerPointInfo">
  <Version>Version1</Version>
  <RequiresSignIn>False</RequiresSignIn>
</EsriMapsInfo>
</file>

<file path=customXml/item398.xml><?xml version="1.0" encoding="utf-8"?>
<EsriMapsInfo xmlns="ESRI.ArcGIS.Mapping.OfficeIntegration.PowerPointInfo">
  <Version>Version1</Version>
  <RequiresSignIn>False</RequiresSignIn>
</EsriMapsInfo>
</file>

<file path=customXml/item39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00.xml><?xml version="1.0" encoding="utf-8"?>
<EsriMapsInfo xmlns="ESRI.ArcGIS.Mapping.OfficeIntegration.PowerPointInfo">
  <Version>Version1</Version>
  <RequiresSignIn>False</RequiresSignIn>
</EsriMapsInfo>
</file>

<file path=customXml/item401.xml><?xml version="1.0" encoding="utf-8"?>
<EsriMapsInfo xmlns="ESRI.ArcGIS.Mapping.OfficeIntegration.PowerPointInfo">
  <Version>Version1</Version>
  <RequiresSignIn>False</RequiresSignIn>
</EsriMapsInfo>
</file>

<file path=customXml/item402.xml><?xml version="1.0" encoding="utf-8"?>
<EsriMapsInfo xmlns="ESRI.ArcGIS.Mapping.OfficeIntegration.PowerPointInfo">
  <Version>Version1</Version>
  <RequiresSignIn>False</RequiresSignIn>
</EsriMapsInfo>
</file>

<file path=customXml/item403.xml><?xml version="1.0" encoding="utf-8"?>
<EsriMapsInfo xmlns="ESRI.ArcGIS.Mapping.OfficeIntegration.PowerPointInfo">
  <Version>Version1</Version>
  <RequiresSignIn>False</RequiresSignIn>
</EsriMapsInfo>
</file>

<file path=customXml/item404.xml><?xml version="1.0" encoding="utf-8"?>
<EsriMapsInfo xmlns="ESRI.ArcGIS.Mapping.OfficeIntegration.PowerPointInfo">
  <Version>Version1</Version>
  <RequiresSignIn>False</RequiresSignIn>
</EsriMapsInfo>
</file>

<file path=customXml/item405.xml><?xml version="1.0" encoding="utf-8"?>
<EsriMapsInfo xmlns="ESRI.ArcGIS.Mapping.OfficeIntegration.PowerPointInfo">
  <Version>Version1</Version>
  <RequiresSignIn>False</RequiresSignIn>
</EsriMapsInfo>
</file>

<file path=customXml/item406.xml><?xml version="1.0" encoding="utf-8"?>
<EsriMapsInfo xmlns="ESRI.ArcGIS.Mapping.OfficeIntegration.PowerPointInfo">
  <Version>Version1</Version>
  <RequiresSignIn>False</RequiresSignIn>
</EsriMapsInfo>
</file>

<file path=customXml/item407.xml><?xml version="1.0" encoding="utf-8"?>
<EsriMapsInfo xmlns="ESRI.ArcGIS.Mapping.OfficeIntegration.PowerPointInfo">
  <Version>Version1</Version>
  <RequiresSignIn>False</RequiresSignIn>
</EsriMapsInfo>
</file>

<file path=customXml/item408.xml><?xml version="1.0" encoding="utf-8"?>
<EsriMapsInfo xmlns="ESRI.ArcGIS.Mapping.OfficeIntegration.PowerPointInfo">
  <Version>Version1</Version>
  <RequiresSignIn>False</RequiresSignIn>
</EsriMapsInfo>
</file>

<file path=customXml/item409.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10.xml><?xml version="1.0" encoding="utf-8"?>
<EsriMapsInfo xmlns="ESRI.ArcGIS.Mapping.OfficeIntegration.PowerPointInfo">
  <Version>Version1</Version>
  <RequiresSignIn>False</RequiresSignIn>
</EsriMapsInfo>
</file>

<file path=customXml/item411.xml><?xml version="1.0" encoding="utf-8"?>
<EsriMapsInfo xmlns="ESRI.ArcGIS.Mapping.OfficeIntegration.PowerPointInfo">
  <Version>Version1</Version>
  <RequiresSignIn>False</RequiresSignIn>
</EsriMapsInfo>
</file>

<file path=customXml/item412.xml><?xml version="1.0" encoding="utf-8"?>
<EsriMapsInfo xmlns="ESRI.ArcGIS.Mapping.OfficeIntegration.PowerPointInfo">
  <Version>Version1</Version>
  <RequiresSignIn>False</RequiresSignIn>
</EsriMapsInfo>
</file>

<file path=customXml/item413.xml><?xml version="1.0" encoding="utf-8"?>
<EsriMapsInfo xmlns="ESRI.ArcGIS.Mapping.OfficeIntegration.PowerPointInfo">
  <Version>Version1</Version>
  <RequiresSignIn>False</RequiresSignIn>
</EsriMapsInfo>
</file>

<file path=customXml/item414.xml><?xml version="1.0" encoding="utf-8"?>
<EsriMapsInfo xmlns="ESRI.ArcGIS.Mapping.OfficeIntegration.PowerPointInfo">
  <Version>Version1</Version>
  <RequiresSignIn>False</RequiresSignIn>
</EsriMapsInfo>
</file>

<file path=customXml/item415.xml><?xml version="1.0" encoding="utf-8"?>
<EsriMapsInfo xmlns="ESRI.ArcGIS.Mapping.OfficeIntegration.PowerPointInfo">
  <Version>Version1</Version>
  <RequiresSignIn>False</RequiresSignIn>
</EsriMapsInfo>
</file>

<file path=customXml/item416.xml><?xml version="1.0" encoding="utf-8"?>
<EsriMapsInfo xmlns="ESRI.ArcGIS.Mapping.OfficeIntegration.PowerPointInfo">
  <Version>Version1</Version>
  <RequiresSignIn>False</RequiresSignIn>
</EsriMapsInfo>
</file>

<file path=customXml/item417.xml><?xml version="1.0" encoding="utf-8"?>
<EsriMapsInfo xmlns="ESRI.ArcGIS.Mapping.OfficeIntegration.PowerPointInfo">
  <Version>Version1</Version>
  <RequiresSignIn>False</RequiresSignIn>
</EsriMapsInfo>
</file>

<file path=customXml/item418.xml><?xml version="1.0" encoding="utf-8"?>
<EsriMapsInfo xmlns="ESRI.ArcGIS.Mapping.OfficeIntegration.PowerPointInfo">
  <Version>Version1</Version>
  <RequiresSignIn>False</RequiresSignIn>
</EsriMapsInfo>
</file>

<file path=customXml/item419.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20.xml><?xml version="1.0" encoding="utf-8"?>
<EsriMapsInfo xmlns="ESRI.ArcGIS.Mapping.OfficeIntegration.PowerPointInfo">
  <Version>Version1</Version>
  <RequiresSignIn>False</RequiresSignIn>
</EsriMapsInfo>
</file>

<file path=customXml/item421.xml><?xml version="1.0" encoding="utf-8"?>
<EsriMapsInfo xmlns="ESRI.ArcGIS.Mapping.OfficeIntegration.PowerPointInfo">
  <Version>Version1</Version>
  <RequiresSignIn>False</RequiresSignIn>
</EsriMapsInfo>
</file>

<file path=customXml/item422.xml><?xml version="1.0" encoding="utf-8"?>
<EsriMapsInfo xmlns="ESRI.ArcGIS.Mapping.OfficeIntegration.PowerPointInfo">
  <Version>Version1</Version>
  <RequiresSignIn>False</RequiresSignIn>
</EsriMapsInfo>
</file>

<file path=customXml/item423.xml><?xml version="1.0" encoding="utf-8"?>
<EsriMapsInfo xmlns="ESRI.ArcGIS.Mapping.OfficeIntegration.PowerPointInfo">
  <Version>Version1</Version>
  <RequiresSignIn>False</RequiresSignIn>
</EsriMapsInfo>
</file>

<file path=customXml/item424.xml><?xml version="1.0" encoding="utf-8"?>
<EsriMapsInfo xmlns="ESRI.ArcGIS.Mapping.OfficeIntegration.PowerPointInfo">
  <Version>Version1</Version>
  <RequiresSignIn>False</RequiresSignIn>
</EsriMapsInfo>
</file>

<file path=customXml/item425.xml><?xml version="1.0" encoding="utf-8"?>
<EsriMapsInfo xmlns="ESRI.ArcGIS.Mapping.OfficeIntegration.PowerPointInfo">
  <Version>Version1</Version>
  <RequiresSignIn>False</RequiresSignIn>
</EsriMapsInfo>
</file>

<file path=customXml/item426.xml><?xml version="1.0" encoding="utf-8"?>
<EsriMapsInfo xmlns="ESRI.ArcGIS.Mapping.OfficeIntegration.PowerPointInfo">
  <Version>Version1</Version>
  <RequiresSignIn>False</RequiresSignIn>
</EsriMapsInfo>
</file>

<file path=customXml/item427.xml><?xml version="1.0" encoding="utf-8"?>
<EsriMapsInfo xmlns="ESRI.ArcGIS.Mapping.OfficeIntegration.PowerPointInfo">
  <Version>Version1</Version>
  <RequiresSignIn>False</RequiresSignIn>
</EsriMapsInfo>
</file>

<file path=customXml/item428.xml><?xml version="1.0" encoding="utf-8"?>
<EsriMapsInfo xmlns="ESRI.ArcGIS.Mapping.OfficeIntegration.PowerPointInfo">
  <Version>Version1</Version>
  <RequiresSignIn>False</RequiresSignIn>
</EsriMapsInfo>
</file>

<file path=customXml/item429.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30.xml><?xml version="1.0" encoding="utf-8"?>
<EsriMapsInfo xmlns="ESRI.ArcGIS.Mapping.OfficeIntegration.PowerPointInfo">
  <Version>Version1</Version>
  <RequiresSignIn>False</RequiresSignIn>
</EsriMapsInfo>
</file>

<file path=customXml/item431.xml><?xml version="1.0" encoding="utf-8"?>
<EsriMapsInfo xmlns="ESRI.ArcGIS.Mapping.OfficeIntegration.PowerPointInfo">
  <Version>Version1</Version>
  <RequiresSignIn>False</RequiresSignIn>
</EsriMapsInfo>
</file>

<file path=customXml/item432.xml><?xml version="1.0" encoding="utf-8"?>
<EsriMapsInfo xmlns="ESRI.ArcGIS.Mapping.OfficeIntegration.PowerPointInfo">
  <Version>Version1</Version>
  <RequiresSignIn>False</RequiresSignIn>
</EsriMapsInfo>
</file>

<file path=customXml/item433.xml><?xml version="1.0" encoding="utf-8"?>
<EsriMapsInfo xmlns="ESRI.ArcGIS.Mapping.OfficeIntegration.PowerPointInfo">
  <Version>Version1</Version>
  <RequiresSignIn>False</RequiresSignIn>
</EsriMapsInfo>
</file>

<file path=customXml/item434.xml><?xml version="1.0" encoding="utf-8"?>
<EsriMapsInfo xmlns="ESRI.ArcGIS.Mapping.OfficeIntegration.PowerPointInfo">
  <Version>Version1</Version>
  <RequiresSignIn>False</RequiresSignIn>
</EsriMapsInfo>
</file>

<file path=customXml/item435.xml><?xml version="1.0" encoding="utf-8"?>
<EsriMapsInfo xmlns="ESRI.ArcGIS.Mapping.OfficeIntegration.PowerPointInfo">
  <Version>Version1</Version>
  <RequiresSignIn>False</RequiresSignIn>
</EsriMapsInfo>
</file>

<file path=customXml/item436.xml><?xml version="1.0" encoding="utf-8"?>
<EsriMapsInfo xmlns="ESRI.ArcGIS.Mapping.OfficeIntegration.PowerPointInfo">
  <Version>Version1</Version>
  <RequiresSignIn>False</RequiresSignIn>
</EsriMapsInfo>
</file>

<file path=customXml/item437.xml><?xml version="1.0" encoding="utf-8"?>
<EsriMapsInfo xmlns="ESRI.ArcGIS.Mapping.OfficeIntegration.PowerPointInfo">
  <Version>Version1</Version>
  <RequiresSignIn>False</RequiresSignIn>
</EsriMapsInfo>
</file>

<file path=customXml/item438.xml><?xml version="1.0" encoding="utf-8"?>
<EsriMapsInfo xmlns="ESRI.ArcGIS.Mapping.OfficeIntegration.PowerPointInfo">
  <Version>Version1</Version>
  <RequiresSignIn>False</RequiresSignIn>
</EsriMapsInfo>
</file>

<file path=customXml/item439.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40.xml><?xml version="1.0" encoding="utf-8"?>
<EsriMapsInfo xmlns="ESRI.ArcGIS.Mapping.OfficeIntegration.PowerPointInfo">
  <Version>Version1</Version>
  <RequiresSignIn>False</RequiresSignIn>
</EsriMapsInfo>
</file>

<file path=customXml/item441.xml><?xml version="1.0" encoding="utf-8"?>
<EsriMapsInfo xmlns="ESRI.ArcGIS.Mapping.OfficeIntegration.PowerPointInfo">
  <Version>Version1</Version>
  <RequiresSignIn>False</RequiresSignIn>
</EsriMapsInfo>
</file>

<file path=customXml/item442.xml><?xml version="1.0" encoding="utf-8"?>
<EsriMapsInfo xmlns="ESRI.ArcGIS.Mapping.OfficeIntegration.PowerPointInfo">
  <Version>Version1</Version>
  <RequiresSignIn>False</RequiresSignIn>
</EsriMapsInfo>
</file>

<file path=customXml/item443.xml><?xml version="1.0" encoding="utf-8"?>
<EsriMapsInfo xmlns="ESRI.ArcGIS.Mapping.OfficeIntegration.PowerPointInfo">
  <Version>Version1</Version>
  <RequiresSignIn>False</RequiresSignIn>
</EsriMapsInfo>
</file>

<file path=customXml/item444.xml><?xml version="1.0" encoding="utf-8"?>
<EsriMapsInfo xmlns="ESRI.ArcGIS.Mapping.OfficeIntegration.PowerPointInfo">
  <Version>Version1</Version>
  <RequiresSignIn>False</RequiresSignIn>
</EsriMapsInfo>
</file>

<file path=customXml/item445.xml><?xml version="1.0" encoding="utf-8"?>
<EsriMapsInfo xmlns="ESRI.ArcGIS.Mapping.OfficeIntegration.PowerPointInfo">
  <Version>Version1</Version>
  <RequiresSignIn>False</RequiresSignIn>
</EsriMapsInfo>
</file>

<file path=customXml/item446.xml><?xml version="1.0" encoding="utf-8"?>
<EsriMapsInfo xmlns="ESRI.ArcGIS.Mapping.OfficeIntegration.PowerPointInfo">
  <Version>Version1</Version>
  <RequiresSignIn>False</RequiresSignIn>
</EsriMapsInfo>
</file>

<file path=customXml/item447.xml><?xml version="1.0" encoding="utf-8"?>
<EsriMapsInfo xmlns="ESRI.ArcGIS.Mapping.OfficeIntegration.PowerPointInfo">
  <Version>Version1</Version>
  <RequiresSignIn>False</RequiresSignIn>
</EsriMapsInfo>
</file>

<file path=customXml/item448.xml><?xml version="1.0" encoding="utf-8"?>
<EsriMapsInfo xmlns="ESRI.ArcGIS.Mapping.OfficeIntegration.PowerPointInfo">
  <Version>Version1</Version>
  <RequiresSignIn>False</RequiresSignIn>
</EsriMapsInfo>
</file>

<file path=customXml/item449.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50.xml><?xml version="1.0" encoding="utf-8"?>
<EsriMapsInfo xmlns="ESRI.ArcGIS.Mapping.OfficeIntegration.PowerPointInfo">
  <Version>Version1</Version>
  <RequiresSignIn>False</RequiresSignIn>
</EsriMapsInfo>
</file>

<file path=customXml/item451.xml><?xml version="1.0" encoding="utf-8"?>
<EsriMapsInfo xmlns="ESRI.ArcGIS.Mapping.OfficeIntegration.PowerPointInfo">
  <Version>Version1</Version>
  <RequiresSignIn>False</RequiresSignIn>
</EsriMapsInfo>
</file>

<file path=customXml/item452.xml><?xml version="1.0" encoding="utf-8"?>
<EsriMapsInfo xmlns="ESRI.ArcGIS.Mapping.OfficeIntegration.PowerPointInfo">
  <Version>Version1</Version>
  <RequiresSignIn>False</RequiresSignIn>
</EsriMapsInfo>
</file>

<file path=customXml/item453.xml><?xml version="1.0" encoding="utf-8"?>
<EsriMapsInfo xmlns="ESRI.ArcGIS.Mapping.OfficeIntegration.PowerPointInfo">
  <Version>Version1</Version>
  <RequiresSignIn>False</RequiresSignIn>
</EsriMapsInfo>
</file>

<file path=customXml/item454.xml><?xml version="1.0" encoding="utf-8"?>
<EsriMapsInfo xmlns="ESRI.ArcGIS.Mapping.OfficeIntegration.PowerPointInfo">
  <Version>Version1</Version>
  <RequiresSignIn>False</RequiresSignIn>
</EsriMapsInfo>
</file>

<file path=customXml/item455.xml><?xml version="1.0" encoding="utf-8"?>
<EsriMapsInfo xmlns="ESRI.ArcGIS.Mapping.OfficeIntegration.PowerPointInfo">
  <Version>Version1</Version>
  <RequiresSignIn>False</RequiresSignIn>
</EsriMapsInfo>
</file>

<file path=customXml/item456.xml><?xml version="1.0" encoding="utf-8"?>
<EsriMapsInfo xmlns="ESRI.ArcGIS.Mapping.OfficeIntegration.PowerPointInfo">
  <Version>Version1</Version>
  <RequiresSignIn>False</RequiresSignIn>
</EsriMapsInfo>
</file>

<file path=customXml/item457.xml><?xml version="1.0" encoding="utf-8"?>
<EsriMapsInfo xmlns="ESRI.ArcGIS.Mapping.OfficeIntegration.PowerPointInfo">
  <Version>Version1</Version>
  <RequiresSignIn>False</RequiresSignIn>
</EsriMapsInfo>
</file>

<file path=customXml/item458.xml><?xml version="1.0" encoding="utf-8"?>
<EsriMapsInfo xmlns="ESRI.ArcGIS.Mapping.OfficeIntegration.PowerPointInfo">
  <Version>Version1</Version>
  <RequiresSignIn>False</RequiresSignIn>
</EsriMapsInfo>
</file>

<file path=customXml/item459.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60.xml><?xml version="1.0" encoding="utf-8"?>
<EsriMapsInfo xmlns="ESRI.ArcGIS.Mapping.OfficeIntegration.PowerPointInfo">
  <Version>Version1</Version>
  <RequiresSignIn>False</RequiresSignIn>
</EsriMapsInfo>
</file>

<file path=customXml/item461.xml><?xml version="1.0" encoding="utf-8"?>
<EsriMapsInfo xmlns="ESRI.ArcGIS.Mapping.OfficeIntegration.PowerPointInfo">
  <Version>Version1</Version>
  <RequiresSignIn>False</RequiresSignIn>
</EsriMapsInfo>
</file>

<file path=customXml/item462.xml><?xml version="1.0" encoding="utf-8"?>
<EsriMapsInfo xmlns="ESRI.ArcGIS.Mapping.OfficeIntegration.PowerPointInfo">
  <Version>Version1</Version>
  <RequiresSignIn>False</RequiresSignIn>
</EsriMapsInfo>
</file>

<file path=customXml/item463.xml><?xml version="1.0" encoding="utf-8"?>
<EsriMapsInfo xmlns="ESRI.ArcGIS.Mapping.OfficeIntegration.PowerPointInfo">
  <Version>Version1</Version>
  <RequiresSignIn>False</RequiresSignIn>
</EsriMapsInfo>
</file>

<file path=customXml/item464.xml><?xml version="1.0" encoding="utf-8"?>
<EsriMapsInfo xmlns="ESRI.ArcGIS.Mapping.OfficeIntegration.PowerPointInfo">
  <Version>Version1</Version>
  <RequiresSignIn>False</RequiresSignIn>
</EsriMapsInfo>
</file>

<file path=customXml/item465.xml><?xml version="1.0" encoding="utf-8"?>
<EsriMapsInfo xmlns="ESRI.ArcGIS.Mapping.OfficeIntegration.PowerPointInfo">
  <Version>Version1</Version>
  <RequiresSignIn>False</RequiresSignIn>
</EsriMapsInfo>
</file>

<file path=customXml/item466.xml><?xml version="1.0" encoding="utf-8"?>
<EsriMapsInfo xmlns="ESRI.ArcGIS.Mapping.OfficeIntegration.PowerPointInfo">
  <Version>Version1</Version>
  <RequiresSignIn>False</RequiresSignIn>
</EsriMapsInfo>
</file>

<file path=customXml/item467.xml><?xml version="1.0" encoding="utf-8"?>
<EsriMapsInfo xmlns="ESRI.ArcGIS.Mapping.OfficeIntegration.PowerPointInfo">
  <Version>Version1</Version>
  <RequiresSignIn>False</RequiresSignIn>
</EsriMapsInfo>
</file>

<file path=customXml/item468.xml><?xml version="1.0" encoding="utf-8"?>
<EsriMapsInfo xmlns="ESRI.ArcGIS.Mapping.OfficeIntegration.PowerPointInfo">
  <Version>Version1</Version>
  <RequiresSignIn>False</RequiresSignIn>
</EsriMapsInfo>
</file>

<file path=customXml/item469.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70.xml><?xml version="1.0" encoding="utf-8"?>
<EsriMapsInfo xmlns="ESRI.ArcGIS.Mapping.OfficeIntegration.PowerPointInfo">
  <Version>Version1</Version>
  <RequiresSignIn>False</RequiresSignIn>
</EsriMapsInfo>
</file>

<file path=customXml/item471.xml><?xml version="1.0" encoding="utf-8"?>
<EsriMapsInfo xmlns="ESRI.ArcGIS.Mapping.OfficeIntegration.PowerPointInfo">
  <Version>Version1</Version>
  <RequiresSignIn>False</RequiresSignIn>
</EsriMapsInfo>
</file>

<file path=customXml/item472.xml><?xml version="1.0" encoding="utf-8"?>
<EsriMapsInfo xmlns="ESRI.ArcGIS.Mapping.OfficeIntegration.PowerPointInfo">
  <Version>Version1</Version>
  <RequiresSignIn>False</RequiresSignIn>
</EsriMapsInfo>
</file>

<file path=customXml/item473.xml><?xml version="1.0" encoding="utf-8"?>
<EsriMapsInfo xmlns="ESRI.ArcGIS.Mapping.OfficeIntegration.PowerPointInfo">
  <Version>Version1</Version>
  <RequiresSignIn>False</RequiresSignIn>
</EsriMapsInfo>
</file>

<file path=customXml/item474.xml><?xml version="1.0" encoding="utf-8"?>
<EsriMapsInfo xmlns="ESRI.ArcGIS.Mapping.OfficeIntegration.PowerPointInfo">
  <Version>Version1</Version>
  <RequiresSignIn>False</RequiresSignIn>
</EsriMapsInfo>
</file>

<file path=customXml/item475.xml><?xml version="1.0" encoding="utf-8"?>
<EsriMapsInfo xmlns="ESRI.ArcGIS.Mapping.OfficeIntegration.PowerPointInfo">
  <Version>Version1</Version>
  <RequiresSignIn>False</RequiresSignIn>
</EsriMapsInfo>
</file>

<file path=customXml/item476.xml><?xml version="1.0" encoding="utf-8"?>
<EsriMapsInfo xmlns="ESRI.ArcGIS.Mapping.OfficeIntegration.PowerPointInfo">
  <Version>Version1</Version>
  <RequiresSignIn>False</RequiresSignIn>
</EsriMapsInfo>
</file>

<file path=customXml/item477.xml><?xml version="1.0" encoding="utf-8"?>
<EsriMapsInfo xmlns="ESRI.ArcGIS.Mapping.OfficeIntegration.PowerPointInfo">
  <Version>Version1</Version>
  <RequiresSignIn>False</RequiresSignIn>
</EsriMapsInfo>
</file>

<file path=customXml/item478.xml><?xml version="1.0" encoding="utf-8"?>
<EsriMapsInfo xmlns="ESRI.ArcGIS.Mapping.OfficeIntegration.PowerPointInfo">
  <Version>Version1</Version>
  <RequiresSignIn>False</RequiresSignIn>
</EsriMapsInfo>
</file>

<file path=customXml/item479.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80.xml><?xml version="1.0" encoding="utf-8"?>
<EsriMapsInfo xmlns="ESRI.ArcGIS.Mapping.OfficeIntegration.PowerPointInfo">
  <Version>Version1</Version>
  <RequiresSignIn>False</RequiresSignIn>
</EsriMapsInfo>
</file>

<file path=customXml/item481.xml><?xml version="1.0" encoding="utf-8"?>
<EsriMapsInfo xmlns="ESRI.ArcGIS.Mapping.OfficeIntegration.PowerPointInfo">
  <Version>Version1</Version>
  <RequiresSignIn>False</RequiresSignIn>
</EsriMapsInfo>
</file>

<file path=customXml/item482.xml><?xml version="1.0" encoding="utf-8"?>
<EsriMapsInfo xmlns="ESRI.ArcGIS.Mapping.OfficeIntegration.PowerPointInfo">
  <Version>Version1</Version>
  <RequiresSignIn>False</RequiresSignIn>
</EsriMapsInfo>
</file>

<file path=customXml/item483.xml><?xml version="1.0" encoding="utf-8"?>
<EsriMapsInfo xmlns="ESRI.ArcGIS.Mapping.OfficeIntegration.PowerPointInfo">
  <Version>Version1</Version>
  <RequiresSignIn>False</RequiresSignIn>
</EsriMapsInfo>
</file>

<file path=customXml/item484.xml><?xml version="1.0" encoding="utf-8"?>
<EsriMapsInfo xmlns="ESRI.ArcGIS.Mapping.OfficeIntegration.PowerPointInfo">
  <Version>Version1</Version>
  <RequiresSignIn>False</RequiresSignIn>
</EsriMapsInfo>
</file>

<file path=customXml/item485.xml><?xml version="1.0" encoding="utf-8"?>
<EsriMapsInfo xmlns="ESRI.ArcGIS.Mapping.OfficeIntegration.PowerPointInfo">
  <Version>Version1</Version>
  <RequiresSignIn>False</RequiresSignIn>
</EsriMapsInfo>
</file>

<file path=customXml/item486.xml><?xml version="1.0" encoding="utf-8"?>
<EsriMapsInfo xmlns="ESRI.ArcGIS.Mapping.OfficeIntegration.PowerPointInfo">
  <Version>Version1</Version>
  <RequiresSignIn>False</RequiresSignIn>
</EsriMapsInfo>
</file>

<file path=customXml/item487.xml><?xml version="1.0" encoding="utf-8"?>
<EsriMapsInfo xmlns="ESRI.ArcGIS.Mapping.OfficeIntegration.PowerPointInfo">
  <Version>Version1</Version>
  <RequiresSignIn>False</RequiresSignIn>
</EsriMapsInfo>
</file>

<file path=customXml/item488.xml><?xml version="1.0" encoding="utf-8"?>
<EsriMapsInfo xmlns="ESRI.ArcGIS.Mapping.OfficeIntegration.PowerPointInfo">
  <Version>Version1</Version>
  <RequiresSignIn>False</RequiresSignIn>
</EsriMapsInfo>
</file>

<file path=customXml/item489.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490.xml><?xml version="1.0" encoding="utf-8"?>
<EsriMapsInfo xmlns="ESRI.ArcGIS.Mapping.OfficeIntegration.PowerPointInfo">
  <Version>Version1</Version>
  <RequiresSignIn>False</RequiresSignIn>
</EsriMapsInfo>
</file>

<file path=customXml/item491.xml><?xml version="1.0" encoding="utf-8"?>
<EsriMapsInfo xmlns="ESRI.ArcGIS.Mapping.OfficeIntegration.PowerPointInfo">
  <Version>Version1</Version>
  <RequiresSignIn>False</RequiresSignIn>
</EsriMapsInfo>
</file>

<file path=customXml/item492.xml><?xml version="1.0" encoding="utf-8"?>
<EsriMapsInfo xmlns="ESRI.ArcGIS.Mapping.OfficeIntegration.PowerPointInfo">
  <Version>Version1</Version>
  <RequiresSignIn>False</RequiresSignIn>
</EsriMapsInfo>
</file>

<file path=customXml/item493.xml><?xml version="1.0" encoding="utf-8"?>
<EsriMapsInfo xmlns="ESRI.ArcGIS.Mapping.OfficeIntegration.PowerPointInfo">
  <Version>Version1</Version>
  <RequiresSignIn>False</RequiresSignIn>
</EsriMapsInfo>
</file>

<file path=customXml/item494.xml><?xml version="1.0" encoding="utf-8"?>
<EsriMapsInfo xmlns="ESRI.ArcGIS.Mapping.OfficeIntegration.PowerPointInfo">
  <Version>Version1</Version>
  <RequiresSignIn>False</RequiresSignIn>
</EsriMapsInfo>
</file>

<file path=customXml/item495.xml><?xml version="1.0" encoding="utf-8"?>
<EsriMapsInfo xmlns="ESRI.ArcGIS.Mapping.OfficeIntegration.PowerPointInfo">
  <Version>Version1</Version>
  <RequiresSignIn>False</RequiresSignIn>
</EsriMapsInfo>
</file>

<file path=customXml/item496.xml><?xml version="1.0" encoding="utf-8"?>
<EsriMapsInfo xmlns="ESRI.ArcGIS.Mapping.OfficeIntegration.PowerPointInfo">
  <Version>Version1</Version>
  <RequiresSignIn>False</RequiresSignIn>
</EsriMapsInfo>
</file>

<file path=customXml/item497.xml><?xml version="1.0" encoding="utf-8"?>
<EsriMapsInfo xmlns="ESRI.ArcGIS.Mapping.OfficeIntegration.PowerPointInfo">
  <Version>Version1</Version>
  <RequiresSignIn>False</RequiresSignIn>
</EsriMapsInfo>
</file>

<file path=customXml/item498.xml><?xml version="1.0" encoding="utf-8"?>
<EsriMapsInfo xmlns="ESRI.ArcGIS.Mapping.OfficeIntegration.PowerPointInfo">
  <Version>Version1</Version>
  <RequiresSignIn>False</RequiresSignIn>
</EsriMapsInfo>
</file>

<file path=customXml/item49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00.xml><?xml version="1.0" encoding="utf-8"?>
<EsriMapsInfo xmlns="ESRI.ArcGIS.Mapping.OfficeIntegration.PowerPointInfo">
  <Version>Version1</Version>
  <RequiresSignIn>False</RequiresSignIn>
</EsriMapsInfo>
</file>

<file path=customXml/item501.xml><?xml version="1.0" encoding="utf-8"?>
<EsriMapsInfo xmlns="ESRI.ArcGIS.Mapping.OfficeIntegration.PowerPointInfo">
  <Version>Version1</Version>
  <RequiresSignIn>False</RequiresSignIn>
</EsriMapsInfo>
</file>

<file path=customXml/item502.xml><?xml version="1.0" encoding="utf-8"?>
<EsriMapsInfo xmlns="ESRI.ArcGIS.Mapping.OfficeIntegration.PowerPointInfo">
  <Version>Version1</Version>
  <RequiresSignIn>False</RequiresSignIn>
</EsriMapsInfo>
</file>

<file path=customXml/item503.xml><?xml version="1.0" encoding="utf-8"?>
<EsriMapsInfo xmlns="ESRI.ArcGIS.Mapping.OfficeIntegration.PowerPointInfo">
  <Version>Version1</Version>
  <RequiresSignIn>False</RequiresSignIn>
</EsriMapsInfo>
</file>

<file path=customXml/item504.xml><?xml version="1.0" encoding="utf-8"?>
<EsriMapsInfo xmlns="ESRI.ArcGIS.Mapping.OfficeIntegration.PowerPointInfo">
  <Version>Version1</Version>
  <RequiresSignIn>False</RequiresSignIn>
</EsriMapsInfo>
</file>

<file path=customXml/item505.xml><?xml version="1.0" encoding="utf-8"?>
<EsriMapsInfo xmlns="ESRI.ArcGIS.Mapping.OfficeIntegration.PowerPointInfo">
  <Version>Version1</Version>
  <RequiresSignIn>False</RequiresSignIn>
</EsriMapsInfo>
</file>

<file path=customXml/item506.xml><?xml version="1.0" encoding="utf-8"?>
<EsriMapsInfo xmlns="ESRI.ArcGIS.Mapping.OfficeIntegration.PowerPointInfo">
  <Version>Version1</Version>
  <RequiresSignIn>False</RequiresSignIn>
</EsriMapsInfo>
</file>

<file path=customXml/item507.xml><?xml version="1.0" encoding="utf-8"?>
<EsriMapsInfo xmlns="ESRI.ArcGIS.Mapping.OfficeIntegration.PowerPointInfo">
  <Version>Version1</Version>
  <RequiresSignIn>False</RequiresSignIn>
</EsriMapsInfo>
</file>

<file path=customXml/item508.xml><?xml version="1.0" encoding="utf-8"?>
<EsriMapsInfo xmlns="ESRI.ArcGIS.Mapping.OfficeIntegration.PowerPointInfo">
  <Version>Version1</Version>
  <RequiresSignIn>False</RequiresSignIn>
</EsriMapsInfo>
</file>

<file path=customXml/item509.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10.xml><?xml version="1.0" encoding="utf-8"?>
<EsriMapsInfo xmlns="ESRI.ArcGIS.Mapping.OfficeIntegration.PowerPointInfo">
  <Version>Version1</Version>
  <RequiresSignIn>False</RequiresSignIn>
</EsriMapsInfo>
</file>

<file path=customXml/item511.xml><?xml version="1.0" encoding="utf-8"?>
<EsriMapsInfo xmlns="ESRI.ArcGIS.Mapping.OfficeIntegration.PowerPointInfo">
  <Version>Version1</Version>
  <RequiresSignIn>False</RequiresSignIn>
</EsriMapsInfo>
</file>

<file path=customXml/item512.xml><?xml version="1.0" encoding="utf-8"?>
<EsriMapsInfo xmlns="ESRI.ArcGIS.Mapping.OfficeIntegration.PowerPointInfo">
  <Version>Version1</Version>
  <RequiresSignIn>False</RequiresSignIn>
</EsriMapsInfo>
</file>

<file path=customXml/item513.xml><?xml version="1.0" encoding="utf-8"?>
<EsriMapsInfo xmlns="ESRI.ArcGIS.Mapping.OfficeIntegration.PowerPointInfo">
  <Version>Version1</Version>
  <RequiresSignIn>False</RequiresSignIn>
</EsriMapsInfo>
</file>

<file path=customXml/item514.xml><?xml version="1.0" encoding="utf-8"?>
<EsriMapsInfo xmlns="ESRI.ArcGIS.Mapping.OfficeIntegration.PowerPointInfo">
  <Version>Version1</Version>
  <RequiresSignIn>False</RequiresSignIn>
</EsriMapsInfo>
</file>

<file path=customXml/item515.xml><?xml version="1.0" encoding="utf-8"?>
<EsriMapsInfo xmlns="ESRI.ArcGIS.Mapping.OfficeIntegration.PowerPointInfo">
  <Version>Version1</Version>
  <RequiresSignIn>False</RequiresSignIn>
</EsriMapsInfo>
</file>

<file path=customXml/item516.xml><?xml version="1.0" encoding="utf-8"?>
<EsriMapsInfo xmlns="ESRI.ArcGIS.Mapping.OfficeIntegration.PowerPointInfo">
  <Version>Version1</Version>
  <RequiresSignIn>False</RequiresSignIn>
</EsriMapsInfo>
</file>

<file path=customXml/item517.xml><?xml version="1.0" encoding="utf-8"?>
<EsriMapsInfo xmlns="ESRI.ArcGIS.Mapping.OfficeIntegration.PowerPointInfo">
  <Version>Version1</Version>
  <RequiresSignIn>False</RequiresSignIn>
</EsriMapsInfo>
</file>

<file path=customXml/item518.xml><?xml version="1.0" encoding="utf-8"?>
<EsriMapsInfo xmlns="ESRI.ArcGIS.Mapping.OfficeIntegration.PowerPointInfo">
  <Version>Version1</Version>
  <RequiresSignIn>False</RequiresSignIn>
</EsriMapsInfo>
</file>

<file path=customXml/item519.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20.xml><?xml version="1.0" encoding="utf-8"?>
<EsriMapsInfo xmlns="ESRI.ArcGIS.Mapping.OfficeIntegration.PowerPointInfo">
  <Version>Version1</Version>
  <RequiresSignIn>False</RequiresSignIn>
</EsriMapsInfo>
</file>

<file path=customXml/item521.xml><?xml version="1.0" encoding="utf-8"?>
<EsriMapsInfo xmlns="ESRI.ArcGIS.Mapping.OfficeIntegration.PowerPointInfo">
  <Version>Version1</Version>
  <RequiresSignIn>False</RequiresSignIn>
</EsriMapsInfo>
</file>

<file path=customXml/item522.xml><?xml version="1.0" encoding="utf-8"?>
<EsriMapsInfo xmlns="ESRI.ArcGIS.Mapping.OfficeIntegration.PowerPointInfo">
  <Version>Version1</Version>
  <RequiresSignIn>False</RequiresSignIn>
</EsriMapsInfo>
</file>

<file path=customXml/item523.xml><?xml version="1.0" encoding="utf-8"?>
<EsriMapsInfo xmlns="ESRI.ArcGIS.Mapping.OfficeIntegration.PowerPointInfo">
  <Version>Version1</Version>
  <RequiresSignIn>False</RequiresSignIn>
</EsriMapsInfo>
</file>

<file path=customXml/item524.xml><?xml version="1.0" encoding="utf-8"?>
<EsriMapsInfo xmlns="ESRI.ArcGIS.Mapping.OfficeIntegration.PowerPointInfo">
  <Version>Version1</Version>
  <RequiresSignIn>False</RequiresSignIn>
</EsriMapsInfo>
</file>

<file path=customXml/item525.xml><?xml version="1.0" encoding="utf-8"?>
<EsriMapsInfo xmlns="ESRI.ArcGIS.Mapping.OfficeIntegration.PowerPointInfo">
  <Version>Version1</Version>
  <RequiresSignIn>False</RequiresSignIn>
</EsriMapsInfo>
</file>

<file path=customXml/item526.xml><?xml version="1.0" encoding="utf-8"?>
<EsriMapsInfo xmlns="ESRI.ArcGIS.Mapping.OfficeIntegration.PowerPointInfo">
  <Version>Version1</Version>
  <RequiresSignIn>False</RequiresSignIn>
</EsriMapsInfo>
</file>

<file path=customXml/item527.xml><?xml version="1.0" encoding="utf-8"?>
<EsriMapsInfo xmlns="ESRI.ArcGIS.Mapping.OfficeIntegration.PowerPointInfo">
  <Version>Version1</Version>
  <RequiresSignIn>False</RequiresSignIn>
</EsriMapsInfo>
</file>

<file path=customXml/item528.xml><?xml version="1.0" encoding="utf-8"?>
<EsriMapsInfo xmlns="ESRI.ArcGIS.Mapping.OfficeIntegration.PowerPointInfo">
  <Version>Version1</Version>
  <RequiresSignIn>False</RequiresSignIn>
</EsriMapsInfo>
</file>

<file path=customXml/item529.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30.xml><?xml version="1.0" encoding="utf-8"?>
<EsriMapsInfo xmlns="ESRI.ArcGIS.Mapping.OfficeIntegration.PowerPointInfo">
  <Version>Version1</Version>
  <RequiresSignIn>False</RequiresSignIn>
</EsriMapsInfo>
</file>

<file path=customXml/item531.xml><?xml version="1.0" encoding="utf-8"?>
<EsriMapsInfo xmlns="ESRI.ArcGIS.Mapping.OfficeIntegration.PowerPointInfo">
  <Version>Version1</Version>
  <RequiresSignIn>False</RequiresSignIn>
</EsriMapsInfo>
</file>

<file path=customXml/item532.xml><?xml version="1.0" encoding="utf-8"?>
<EsriMapsInfo xmlns="ESRI.ArcGIS.Mapping.OfficeIntegration.PowerPointInfo">
  <Version>Version1</Version>
  <RequiresSignIn>False</RequiresSignIn>
</EsriMapsInfo>
</file>

<file path=customXml/item533.xml><?xml version="1.0" encoding="utf-8"?>
<EsriMapsInfo xmlns="ESRI.ArcGIS.Mapping.OfficeIntegration.PowerPointInfo">
  <Version>Version1</Version>
  <RequiresSignIn>False</RequiresSignIn>
</EsriMapsInfo>
</file>

<file path=customXml/item534.xml><?xml version="1.0" encoding="utf-8"?>
<EsriMapsInfo xmlns="ESRI.ArcGIS.Mapping.OfficeIntegration.PowerPointInfo">
  <Version>Version1</Version>
  <RequiresSignIn>False</RequiresSignIn>
</EsriMapsInfo>
</file>

<file path=customXml/item535.xml><?xml version="1.0" encoding="utf-8"?>
<EsriMapsInfo xmlns="ESRI.ArcGIS.Mapping.OfficeIntegration.PowerPointInfo">
  <Version>Version1</Version>
  <RequiresSignIn>False</RequiresSignIn>
</EsriMapsInfo>
</file>

<file path=customXml/item536.xml><?xml version="1.0" encoding="utf-8"?>
<EsriMapsInfo xmlns="ESRI.ArcGIS.Mapping.OfficeIntegration.PowerPointInfo">
  <Version>Version1</Version>
  <RequiresSignIn>False</RequiresSignIn>
</EsriMapsInfo>
</file>

<file path=customXml/item537.xml><?xml version="1.0" encoding="utf-8"?>
<EsriMapsInfo xmlns="ESRI.ArcGIS.Mapping.OfficeIntegration.PowerPointInfo">
  <Version>Version1</Version>
  <RequiresSignIn>False</RequiresSignIn>
</EsriMapsInfo>
</file>

<file path=customXml/item538.xml><?xml version="1.0" encoding="utf-8"?>
<EsriMapsInfo xmlns="ESRI.ArcGIS.Mapping.OfficeIntegration.PowerPointInfo">
  <Version>Version1</Version>
  <RequiresSignIn>False</RequiresSignIn>
</EsriMapsInfo>
</file>

<file path=customXml/item539.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40.xml><?xml version="1.0" encoding="utf-8"?>
<EsriMapsInfo xmlns="ESRI.ArcGIS.Mapping.OfficeIntegration.PowerPointInfo">
  <Version>Version1</Version>
  <RequiresSignIn>False</RequiresSignIn>
</EsriMapsInfo>
</file>

<file path=customXml/item541.xml><?xml version="1.0" encoding="utf-8"?>
<EsriMapsInfo xmlns="ESRI.ArcGIS.Mapping.OfficeIntegration.PowerPointInfo">
  <Version>Version1</Version>
  <RequiresSignIn>False</RequiresSignIn>
</EsriMapsInfo>
</file>

<file path=customXml/item542.xml><?xml version="1.0" encoding="utf-8"?>
<EsriMapsInfo xmlns="ESRI.ArcGIS.Mapping.OfficeIntegration.PowerPointInfo">
  <Version>Version1</Version>
  <RequiresSignIn>False</RequiresSignIn>
</EsriMapsInfo>
</file>

<file path=customXml/item543.xml><?xml version="1.0" encoding="utf-8"?>
<EsriMapsInfo xmlns="ESRI.ArcGIS.Mapping.OfficeIntegration.PowerPointInfo">
  <Version>Version1</Version>
  <RequiresSignIn>False</RequiresSignIn>
</EsriMapsInfo>
</file>

<file path=customXml/item544.xml><?xml version="1.0" encoding="utf-8"?>
<EsriMapsInfo xmlns="ESRI.ArcGIS.Mapping.OfficeIntegration.PowerPointInfo">
  <Version>Version1</Version>
  <RequiresSignIn>False</RequiresSignIn>
</EsriMapsInfo>
</file>

<file path=customXml/item545.xml><?xml version="1.0" encoding="utf-8"?>
<EsriMapsInfo xmlns="ESRI.ArcGIS.Mapping.OfficeIntegration.PowerPointInfo">
  <Version>Version1</Version>
  <RequiresSignIn>False</RequiresSignIn>
</EsriMapsInfo>
</file>

<file path=customXml/item546.xml><?xml version="1.0" encoding="utf-8"?>
<EsriMapsInfo xmlns="ESRI.ArcGIS.Mapping.OfficeIntegration.PowerPointInfo">
  <Version>Version1</Version>
  <RequiresSignIn>False</RequiresSignIn>
</EsriMapsInfo>
</file>

<file path=customXml/item547.xml><?xml version="1.0" encoding="utf-8"?>
<EsriMapsInfo xmlns="ESRI.ArcGIS.Mapping.OfficeIntegration.PowerPointInfo">
  <Version>Version1</Version>
  <RequiresSignIn>False</RequiresSignIn>
</EsriMapsInfo>
</file>

<file path=customXml/item548.xml><?xml version="1.0" encoding="utf-8"?>
<EsriMapsInfo xmlns="ESRI.ArcGIS.Mapping.OfficeIntegration.PowerPointInfo">
  <Version>Version1</Version>
  <RequiresSignIn>False</RequiresSignIn>
</EsriMapsInfo>
</file>

<file path=customXml/item549.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50.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3E7C85-7013-42F0-8153-1CB1C94E345E}">
  <ds:schemaRefs>
    <ds:schemaRef ds:uri="ESRI.ArcGIS.Mapping.OfficeIntegration.PowerPointInfo"/>
  </ds:schemaRefs>
</ds:datastoreItem>
</file>

<file path=customXml/itemProps10.xml><?xml version="1.0" encoding="utf-8"?>
<ds:datastoreItem xmlns:ds="http://schemas.openxmlformats.org/officeDocument/2006/customXml" ds:itemID="{648CEA79-8E31-44B0-83C1-014017ED8EF3}">
  <ds:schemaRefs>
    <ds:schemaRef ds:uri="ESRI.ArcGIS.Mapping.OfficeIntegration.PowerPointInfo"/>
  </ds:schemaRefs>
</ds:datastoreItem>
</file>

<file path=customXml/itemProps100.xml><?xml version="1.0" encoding="utf-8"?>
<ds:datastoreItem xmlns:ds="http://schemas.openxmlformats.org/officeDocument/2006/customXml" ds:itemID="{955DB891-6B78-4E56-985C-9A78ACFF09F3}">
  <ds:schemaRefs>
    <ds:schemaRef ds:uri="ESRI.ArcGIS.Mapping.OfficeIntegration.PowerPointInfo"/>
  </ds:schemaRefs>
</ds:datastoreItem>
</file>

<file path=customXml/itemProps101.xml><?xml version="1.0" encoding="utf-8"?>
<ds:datastoreItem xmlns:ds="http://schemas.openxmlformats.org/officeDocument/2006/customXml" ds:itemID="{1C0689C4-7250-4B34-BDED-73F26E97F1CC}">
  <ds:schemaRefs>
    <ds:schemaRef ds:uri="ESRI.ArcGIS.Mapping.OfficeIntegration.PowerPointInfo"/>
  </ds:schemaRefs>
</ds:datastoreItem>
</file>

<file path=customXml/itemProps102.xml><?xml version="1.0" encoding="utf-8"?>
<ds:datastoreItem xmlns:ds="http://schemas.openxmlformats.org/officeDocument/2006/customXml" ds:itemID="{CD1E8398-875C-460A-8769-A075D5604C18}">
  <ds:schemaRefs>
    <ds:schemaRef ds:uri="ESRI.ArcGIS.Mapping.OfficeIntegration.PowerPointInfo"/>
  </ds:schemaRefs>
</ds:datastoreItem>
</file>

<file path=customXml/itemProps103.xml><?xml version="1.0" encoding="utf-8"?>
<ds:datastoreItem xmlns:ds="http://schemas.openxmlformats.org/officeDocument/2006/customXml" ds:itemID="{378DB8C3-5C3A-415F-8DA2-34DDDE111B70}">
  <ds:schemaRefs>
    <ds:schemaRef ds:uri="ESRI.ArcGIS.Mapping.OfficeIntegration.PowerPointInfo"/>
  </ds:schemaRefs>
</ds:datastoreItem>
</file>

<file path=customXml/itemProps104.xml><?xml version="1.0" encoding="utf-8"?>
<ds:datastoreItem xmlns:ds="http://schemas.openxmlformats.org/officeDocument/2006/customXml" ds:itemID="{AB4A78AB-9A52-4C84-B694-E27D938CB02E}">
  <ds:schemaRefs>
    <ds:schemaRef ds:uri="ESRI.ArcGIS.Mapping.OfficeIntegration.PowerPointInfo"/>
  </ds:schemaRefs>
</ds:datastoreItem>
</file>

<file path=customXml/itemProps105.xml><?xml version="1.0" encoding="utf-8"?>
<ds:datastoreItem xmlns:ds="http://schemas.openxmlformats.org/officeDocument/2006/customXml" ds:itemID="{C280D915-F8C9-4931-9DF1-DC280D404996}">
  <ds:schemaRefs>
    <ds:schemaRef ds:uri="ESRI.ArcGIS.Mapping.OfficeIntegration.PowerPointInfo"/>
  </ds:schemaRefs>
</ds:datastoreItem>
</file>

<file path=customXml/itemProps106.xml><?xml version="1.0" encoding="utf-8"?>
<ds:datastoreItem xmlns:ds="http://schemas.openxmlformats.org/officeDocument/2006/customXml" ds:itemID="{549F5135-0F90-466E-98F1-AAD706782BB1}">
  <ds:schemaRefs>
    <ds:schemaRef ds:uri="ESRI.ArcGIS.Mapping.OfficeIntegration.PowerPointInfo"/>
  </ds:schemaRefs>
</ds:datastoreItem>
</file>

<file path=customXml/itemProps107.xml><?xml version="1.0" encoding="utf-8"?>
<ds:datastoreItem xmlns:ds="http://schemas.openxmlformats.org/officeDocument/2006/customXml" ds:itemID="{3E07D671-8FC4-4ACE-B0D4-54E5D0EBEAF8}">
  <ds:schemaRefs>
    <ds:schemaRef ds:uri="ESRI.ArcGIS.Mapping.OfficeIntegration.PowerPointInfo"/>
  </ds:schemaRefs>
</ds:datastoreItem>
</file>

<file path=customXml/itemProps108.xml><?xml version="1.0" encoding="utf-8"?>
<ds:datastoreItem xmlns:ds="http://schemas.openxmlformats.org/officeDocument/2006/customXml" ds:itemID="{19E679E1-3738-413A-9EFE-043465D24E73}">
  <ds:schemaRefs>
    <ds:schemaRef ds:uri="ESRI.ArcGIS.Mapping.OfficeIntegration.PowerPointInfo"/>
  </ds:schemaRefs>
</ds:datastoreItem>
</file>

<file path=customXml/itemProps109.xml><?xml version="1.0" encoding="utf-8"?>
<ds:datastoreItem xmlns:ds="http://schemas.openxmlformats.org/officeDocument/2006/customXml" ds:itemID="{DDF6BF45-44FD-4CED-923A-182EBC9104F3}">
  <ds:schemaRefs>
    <ds:schemaRef ds:uri="ESRI.ArcGIS.Mapping.OfficeIntegration.PowerPointInfo"/>
  </ds:schemaRefs>
</ds:datastoreItem>
</file>

<file path=customXml/itemProps11.xml><?xml version="1.0" encoding="utf-8"?>
<ds:datastoreItem xmlns:ds="http://schemas.openxmlformats.org/officeDocument/2006/customXml" ds:itemID="{76926768-7699-45FA-A953-4881941D3A4E}">
  <ds:schemaRefs>
    <ds:schemaRef ds:uri="ESRI.ArcGIS.Mapping.OfficeIntegration.PowerPointInfo"/>
  </ds:schemaRefs>
</ds:datastoreItem>
</file>

<file path=customXml/itemProps110.xml><?xml version="1.0" encoding="utf-8"?>
<ds:datastoreItem xmlns:ds="http://schemas.openxmlformats.org/officeDocument/2006/customXml" ds:itemID="{2A815501-7520-4ADA-AA6A-3882ABA51867}">
  <ds:schemaRefs>
    <ds:schemaRef ds:uri="ESRI.ArcGIS.Mapping.OfficeIntegration.PowerPointInfo"/>
  </ds:schemaRefs>
</ds:datastoreItem>
</file>

<file path=customXml/itemProps111.xml><?xml version="1.0" encoding="utf-8"?>
<ds:datastoreItem xmlns:ds="http://schemas.openxmlformats.org/officeDocument/2006/customXml" ds:itemID="{98FF95CC-7C49-4C5B-82D9-8BA1DE40BBCC}">
  <ds:schemaRefs>
    <ds:schemaRef ds:uri="ESRI.ArcGIS.Mapping.OfficeIntegration.PowerPointInfo"/>
  </ds:schemaRefs>
</ds:datastoreItem>
</file>

<file path=customXml/itemProps112.xml><?xml version="1.0" encoding="utf-8"?>
<ds:datastoreItem xmlns:ds="http://schemas.openxmlformats.org/officeDocument/2006/customXml" ds:itemID="{6C12FB63-CE58-4484-A790-ACE1AE2AF2AB}">
  <ds:schemaRefs>
    <ds:schemaRef ds:uri="ESRI.ArcGIS.Mapping.OfficeIntegration.PowerPointInfo"/>
  </ds:schemaRefs>
</ds:datastoreItem>
</file>

<file path=customXml/itemProps113.xml><?xml version="1.0" encoding="utf-8"?>
<ds:datastoreItem xmlns:ds="http://schemas.openxmlformats.org/officeDocument/2006/customXml" ds:itemID="{1E59B50E-63D2-4D59-A077-1EFC2D495A9E}">
  <ds:schemaRefs>
    <ds:schemaRef ds:uri="ESRI.ArcGIS.Mapping.OfficeIntegration.PowerPointInfo"/>
  </ds:schemaRefs>
</ds:datastoreItem>
</file>

<file path=customXml/itemProps114.xml><?xml version="1.0" encoding="utf-8"?>
<ds:datastoreItem xmlns:ds="http://schemas.openxmlformats.org/officeDocument/2006/customXml" ds:itemID="{2D321A3F-90AF-43D1-98FD-8ECFA2AAF8B1}">
  <ds:schemaRefs>
    <ds:schemaRef ds:uri="ESRI.ArcGIS.Mapping.OfficeIntegration.PowerPointInfo"/>
  </ds:schemaRefs>
</ds:datastoreItem>
</file>

<file path=customXml/itemProps115.xml><?xml version="1.0" encoding="utf-8"?>
<ds:datastoreItem xmlns:ds="http://schemas.openxmlformats.org/officeDocument/2006/customXml" ds:itemID="{AC62D547-20B8-4AAA-AD83-F26ABFF3BDD0}">
  <ds:schemaRefs>
    <ds:schemaRef ds:uri="ESRI.ArcGIS.Mapping.OfficeIntegration.PowerPointInfo"/>
  </ds:schemaRefs>
</ds:datastoreItem>
</file>

<file path=customXml/itemProps116.xml><?xml version="1.0" encoding="utf-8"?>
<ds:datastoreItem xmlns:ds="http://schemas.openxmlformats.org/officeDocument/2006/customXml" ds:itemID="{E31CDA72-8A36-481B-9888-2D1CCE31EB54}">
  <ds:schemaRefs>
    <ds:schemaRef ds:uri="ESRI.ArcGIS.Mapping.OfficeIntegration.PowerPointInfo"/>
  </ds:schemaRefs>
</ds:datastoreItem>
</file>

<file path=customXml/itemProps117.xml><?xml version="1.0" encoding="utf-8"?>
<ds:datastoreItem xmlns:ds="http://schemas.openxmlformats.org/officeDocument/2006/customXml" ds:itemID="{2CAA4ABA-A373-469C-B95C-301ED969997D}">
  <ds:schemaRefs>
    <ds:schemaRef ds:uri="ESRI.ArcGIS.Mapping.OfficeIntegration.PowerPointInfo"/>
  </ds:schemaRefs>
</ds:datastoreItem>
</file>

<file path=customXml/itemProps118.xml><?xml version="1.0" encoding="utf-8"?>
<ds:datastoreItem xmlns:ds="http://schemas.openxmlformats.org/officeDocument/2006/customXml" ds:itemID="{5370C2EE-4FFD-4C1B-9135-732C241ED20D}">
  <ds:schemaRefs>
    <ds:schemaRef ds:uri="ESRI.ArcGIS.Mapping.OfficeIntegration.PowerPointInfo"/>
  </ds:schemaRefs>
</ds:datastoreItem>
</file>

<file path=customXml/itemProps119.xml><?xml version="1.0" encoding="utf-8"?>
<ds:datastoreItem xmlns:ds="http://schemas.openxmlformats.org/officeDocument/2006/customXml" ds:itemID="{D3A8D332-C620-4C0A-B9CB-BD8528263078}">
  <ds:schemaRefs>
    <ds:schemaRef ds:uri="ESRI.ArcGIS.Mapping.OfficeIntegration.PowerPointInfo"/>
  </ds:schemaRefs>
</ds:datastoreItem>
</file>

<file path=customXml/itemProps12.xml><?xml version="1.0" encoding="utf-8"?>
<ds:datastoreItem xmlns:ds="http://schemas.openxmlformats.org/officeDocument/2006/customXml" ds:itemID="{DFB0F41B-8EEC-4725-A633-D261CBFD4FAE}">
  <ds:schemaRefs>
    <ds:schemaRef ds:uri="ESRI.ArcGIS.Mapping.OfficeIntegration.PowerPointInfo"/>
  </ds:schemaRefs>
</ds:datastoreItem>
</file>

<file path=customXml/itemProps120.xml><?xml version="1.0" encoding="utf-8"?>
<ds:datastoreItem xmlns:ds="http://schemas.openxmlformats.org/officeDocument/2006/customXml" ds:itemID="{4D0F8A6E-DBB5-465B-9521-CB13A2F4CB78}">
  <ds:schemaRefs>
    <ds:schemaRef ds:uri="ESRI.ArcGIS.Mapping.OfficeIntegration.PowerPointInfo"/>
  </ds:schemaRefs>
</ds:datastoreItem>
</file>

<file path=customXml/itemProps121.xml><?xml version="1.0" encoding="utf-8"?>
<ds:datastoreItem xmlns:ds="http://schemas.openxmlformats.org/officeDocument/2006/customXml" ds:itemID="{74B38A0F-F018-4EEE-B87B-3A44889ADB3A}">
  <ds:schemaRefs>
    <ds:schemaRef ds:uri="ESRI.ArcGIS.Mapping.OfficeIntegration.PowerPointInfo"/>
  </ds:schemaRefs>
</ds:datastoreItem>
</file>

<file path=customXml/itemProps122.xml><?xml version="1.0" encoding="utf-8"?>
<ds:datastoreItem xmlns:ds="http://schemas.openxmlformats.org/officeDocument/2006/customXml" ds:itemID="{A63D8165-1ADA-4809-AA39-9DA3D9F78E2F}">
  <ds:schemaRefs>
    <ds:schemaRef ds:uri="ESRI.ArcGIS.Mapping.OfficeIntegration.PowerPointInfo"/>
  </ds:schemaRefs>
</ds:datastoreItem>
</file>

<file path=customXml/itemProps123.xml><?xml version="1.0" encoding="utf-8"?>
<ds:datastoreItem xmlns:ds="http://schemas.openxmlformats.org/officeDocument/2006/customXml" ds:itemID="{227205CA-1DD2-4420-A284-05FA1C17A52C}">
  <ds:schemaRefs>
    <ds:schemaRef ds:uri="ESRI.ArcGIS.Mapping.OfficeIntegration.PowerPointInfo"/>
  </ds:schemaRefs>
</ds:datastoreItem>
</file>

<file path=customXml/itemProps124.xml><?xml version="1.0" encoding="utf-8"?>
<ds:datastoreItem xmlns:ds="http://schemas.openxmlformats.org/officeDocument/2006/customXml" ds:itemID="{C1332B29-48D7-488C-A37C-D93DFEC359D9}">
  <ds:schemaRefs>
    <ds:schemaRef ds:uri="ESRI.ArcGIS.Mapping.OfficeIntegration.PowerPointInfo"/>
  </ds:schemaRefs>
</ds:datastoreItem>
</file>

<file path=customXml/itemProps125.xml><?xml version="1.0" encoding="utf-8"?>
<ds:datastoreItem xmlns:ds="http://schemas.openxmlformats.org/officeDocument/2006/customXml" ds:itemID="{1B247F8E-4C12-4A87-B043-08EB9E2D2FCF}">
  <ds:schemaRefs>
    <ds:schemaRef ds:uri="ESRI.ArcGIS.Mapping.OfficeIntegration.PowerPointInfo"/>
  </ds:schemaRefs>
</ds:datastoreItem>
</file>

<file path=customXml/itemProps126.xml><?xml version="1.0" encoding="utf-8"?>
<ds:datastoreItem xmlns:ds="http://schemas.openxmlformats.org/officeDocument/2006/customXml" ds:itemID="{2DDAB991-39B3-473C-B3A5-D349305EFAB8}">
  <ds:schemaRefs>
    <ds:schemaRef ds:uri="ESRI.ArcGIS.Mapping.OfficeIntegration.PowerPointInfo"/>
  </ds:schemaRefs>
</ds:datastoreItem>
</file>

<file path=customXml/itemProps127.xml><?xml version="1.0" encoding="utf-8"?>
<ds:datastoreItem xmlns:ds="http://schemas.openxmlformats.org/officeDocument/2006/customXml" ds:itemID="{9D5A3B32-3487-44D8-88D6-70FD95A132B2}">
  <ds:schemaRefs>
    <ds:schemaRef ds:uri="ESRI.ArcGIS.Mapping.OfficeIntegration.PowerPointInfo"/>
  </ds:schemaRefs>
</ds:datastoreItem>
</file>

<file path=customXml/itemProps128.xml><?xml version="1.0" encoding="utf-8"?>
<ds:datastoreItem xmlns:ds="http://schemas.openxmlformats.org/officeDocument/2006/customXml" ds:itemID="{CD0C170F-6D77-4B42-B14B-47FC0F09B061}">
  <ds:schemaRefs>
    <ds:schemaRef ds:uri="ESRI.ArcGIS.Mapping.OfficeIntegration.PowerPointInfo"/>
  </ds:schemaRefs>
</ds:datastoreItem>
</file>

<file path=customXml/itemProps129.xml><?xml version="1.0" encoding="utf-8"?>
<ds:datastoreItem xmlns:ds="http://schemas.openxmlformats.org/officeDocument/2006/customXml" ds:itemID="{7E112B0D-1604-458F-A339-E09838E5B34D}">
  <ds:schemaRefs>
    <ds:schemaRef ds:uri="ESRI.ArcGIS.Mapping.OfficeIntegration.PowerPointInfo"/>
  </ds:schemaRefs>
</ds:datastoreItem>
</file>

<file path=customXml/itemProps13.xml><?xml version="1.0" encoding="utf-8"?>
<ds:datastoreItem xmlns:ds="http://schemas.openxmlformats.org/officeDocument/2006/customXml" ds:itemID="{724DC5FB-41CD-4AC6-9045-3627C7556464}">
  <ds:schemaRefs>
    <ds:schemaRef ds:uri="ESRI.ArcGIS.Mapping.OfficeIntegration.PowerPointInfo"/>
  </ds:schemaRefs>
</ds:datastoreItem>
</file>

<file path=customXml/itemProps130.xml><?xml version="1.0" encoding="utf-8"?>
<ds:datastoreItem xmlns:ds="http://schemas.openxmlformats.org/officeDocument/2006/customXml" ds:itemID="{F7B227DD-3986-4DE2-B657-770F3B32710D}">
  <ds:schemaRefs>
    <ds:schemaRef ds:uri="ESRI.ArcGIS.Mapping.OfficeIntegration.PowerPointInfo"/>
  </ds:schemaRefs>
</ds:datastoreItem>
</file>

<file path=customXml/itemProps131.xml><?xml version="1.0" encoding="utf-8"?>
<ds:datastoreItem xmlns:ds="http://schemas.openxmlformats.org/officeDocument/2006/customXml" ds:itemID="{25656868-28AA-41B5-B866-A3AE1803217B}">
  <ds:schemaRefs>
    <ds:schemaRef ds:uri="ESRI.ArcGIS.Mapping.OfficeIntegration.PowerPointInfo"/>
  </ds:schemaRefs>
</ds:datastoreItem>
</file>

<file path=customXml/itemProps132.xml><?xml version="1.0" encoding="utf-8"?>
<ds:datastoreItem xmlns:ds="http://schemas.openxmlformats.org/officeDocument/2006/customXml" ds:itemID="{68FA7602-AC40-43B3-A9CD-829AAFA3EDA7}">
  <ds:schemaRefs>
    <ds:schemaRef ds:uri="ESRI.ArcGIS.Mapping.OfficeIntegration.PowerPointInfo"/>
  </ds:schemaRefs>
</ds:datastoreItem>
</file>

<file path=customXml/itemProps133.xml><?xml version="1.0" encoding="utf-8"?>
<ds:datastoreItem xmlns:ds="http://schemas.openxmlformats.org/officeDocument/2006/customXml" ds:itemID="{378D44B3-0E64-49FF-9F20-5981E66CC61C}">
  <ds:schemaRefs>
    <ds:schemaRef ds:uri="ESRI.ArcGIS.Mapping.OfficeIntegration.PowerPointInfo"/>
  </ds:schemaRefs>
</ds:datastoreItem>
</file>

<file path=customXml/itemProps134.xml><?xml version="1.0" encoding="utf-8"?>
<ds:datastoreItem xmlns:ds="http://schemas.openxmlformats.org/officeDocument/2006/customXml" ds:itemID="{102D3694-A947-415F-B149-E0788F372ED1}">
  <ds:schemaRefs>
    <ds:schemaRef ds:uri="ESRI.ArcGIS.Mapping.OfficeIntegration.PowerPointInfo"/>
  </ds:schemaRefs>
</ds:datastoreItem>
</file>

<file path=customXml/itemProps135.xml><?xml version="1.0" encoding="utf-8"?>
<ds:datastoreItem xmlns:ds="http://schemas.openxmlformats.org/officeDocument/2006/customXml" ds:itemID="{FCB448FB-29E0-418A-9BDE-A124D1A8F761}">
  <ds:schemaRefs>
    <ds:schemaRef ds:uri="ESRI.ArcGIS.Mapping.OfficeIntegration.PowerPointInfo"/>
  </ds:schemaRefs>
</ds:datastoreItem>
</file>

<file path=customXml/itemProps136.xml><?xml version="1.0" encoding="utf-8"?>
<ds:datastoreItem xmlns:ds="http://schemas.openxmlformats.org/officeDocument/2006/customXml" ds:itemID="{311B8A34-1F76-46D6-BC6C-FD3F522D48FE}">
  <ds:schemaRefs>
    <ds:schemaRef ds:uri="ESRI.ArcGIS.Mapping.OfficeIntegration.PowerPointInfo"/>
  </ds:schemaRefs>
</ds:datastoreItem>
</file>

<file path=customXml/itemProps137.xml><?xml version="1.0" encoding="utf-8"?>
<ds:datastoreItem xmlns:ds="http://schemas.openxmlformats.org/officeDocument/2006/customXml" ds:itemID="{A499B3AD-A84B-4178-AE37-3D46C6721AB9}">
  <ds:schemaRefs>
    <ds:schemaRef ds:uri="ESRI.ArcGIS.Mapping.OfficeIntegration.PowerPointInfo"/>
  </ds:schemaRefs>
</ds:datastoreItem>
</file>

<file path=customXml/itemProps138.xml><?xml version="1.0" encoding="utf-8"?>
<ds:datastoreItem xmlns:ds="http://schemas.openxmlformats.org/officeDocument/2006/customXml" ds:itemID="{B2E419FE-DC32-45E5-91DF-7CA82191809C}">
  <ds:schemaRefs>
    <ds:schemaRef ds:uri="ESRI.ArcGIS.Mapping.OfficeIntegration.PowerPointInfo"/>
  </ds:schemaRefs>
</ds:datastoreItem>
</file>

<file path=customXml/itemProps139.xml><?xml version="1.0" encoding="utf-8"?>
<ds:datastoreItem xmlns:ds="http://schemas.openxmlformats.org/officeDocument/2006/customXml" ds:itemID="{48ECFDD1-81CE-4626-8343-7B834C04EE39}">
  <ds:schemaRefs>
    <ds:schemaRef ds:uri="ESRI.ArcGIS.Mapping.OfficeIntegration.PowerPointInfo"/>
  </ds:schemaRefs>
</ds:datastoreItem>
</file>

<file path=customXml/itemProps14.xml><?xml version="1.0" encoding="utf-8"?>
<ds:datastoreItem xmlns:ds="http://schemas.openxmlformats.org/officeDocument/2006/customXml" ds:itemID="{86FB3B49-1DD2-4801-8A24-CD8D7DEFC795}">
  <ds:schemaRefs>
    <ds:schemaRef ds:uri="ESRI.ArcGIS.Mapping.OfficeIntegration.PowerPointInfo"/>
  </ds:schemaRefs>
</ds:datastoreItem>
</file>

<file path=customXml/itemProps140.xml><?xml version="1.0" encoding="utf-8"?>
<ds:datastoreItem xmlns:ds="http://schemas.openxmlformats.org/officeDocument/2006/customXml" ds:itemID="{6E0E5B9F-95C1-41AE-BE9C-9E3A562B1823}">
  <ds:schemaRefs>
    <ds:schemaRef ds:uri="ESRI.ArcGIS.Mapping.OfficeIntegration.PowerPointInfo"/>
  </ds:schemaRefs>
</ds:datastoreItem>
</file>

<file path=customXml/itemProps141.xml><?xml version="1.0" encoding="utf-8"?>
<ds:datastoreItem xmlns:ds="http://schemas.openxmlformats.org/officeDocument/2006/customXml" ds:itemID="{3A7465B9-E6CB-4E0E-B643-8F840C85520A}">
  <ds:schemaRefs>
    <ds:schemaRef ds:uri="ESRI.ArcGIS.Mapping.OfficeIntegration.PowerPointInfo"/>
  </ds:schemaRefs>
</ds:datastoreItem>
</file>

<file path=customXml/itemProps142.xml><?xml version="1.0" encoding="utf-8"?>
<ds:datastoreItem xmlns:ds="http://schemas.openxmlformats.org/officeDocument/2006/customXml" ds:itemID="{0401ABD8-6B3B-45EA-B30E-BDDFB996127C}">
  <ds:schemaRefs>
    <ds:schemaRef ds:uri="ESRI.ArcGIS.Mapping.OfficeIntegration.PowerPointInfo"/>
  </ds:schemaRefs>
</ds:datastoreItem>
</file>

<file path=customXml/itemProps143.xml><?xml version="1.0" encoding="utf-8"?>
<ds:datastoreItem xmlns:ds="http://schemas.openxmlformats.org/officeDocument/2006/customXml" ds:itemID="{322983DF-B175-4F51-A6BB-E0C1A360E1CE}">
  <ds:schemaRefs>
    <ds:schemaRef ds:uri="ESRI.ArcGIS.Mapping.OfficeIntegration.PowerPointInfo"/>
  </ds:schemaRefs>
</ds:datastoreItem>
</file>

<file path=customXml/itemProps144.xml><?xml version="1.0" encoding="utf-8"?>
<ds:datastoreItem xmlns:ds="http://schemas.openxmlformats.org/officeDocument/2006/customXml" ds:itemID="{0CCAFC36-89F1-47DF-93CB-73F23C10CD37}">
  <ds:schemaRefs>
    <ds:schemaRef ds:uri="ESRI.ArcGIS.Mapping.OfficeIntegration.PowerPointInfo"/>
  </ds:schemaRefs>
</ds:datastoreItem>
</file>

<file path=customXml/itemProps145.xml><?xml version="1.0" encoding="utf-8"?>
<ds:datastoreItem xmlns:ds="http://schemas.openxmlformats.org/officeDocument/2006/customXml" ds:itemID="{9516940A-5463-406C-ACF6-F5FCC56D0422}">
  <ds:schemaRefs>
    <ds:schemaRef ds:uri="ESRI.ArcGIS.Mapping.OfficeIntegration.PowerPointInfo"/>
  </ds:schemaRefs>
</ds:datastoreItem>
</file>

<file path=customXml/itemProps146.xml><?xml version="1.0" encoding="utf-8"?>
<ds:datastoreItem xmlns:ds="http://schemas.openxmlformats.org/officeDocument/2006/customXml" ds:itemID="{6547E8BA-4456-4B05-8203-EDDCF27F03DF}">
  <ds:schemaRefs>
    <ds:schemaRef ds:uri="ESRI.ArcGIS.Mapping.OfficeIntegration.PowerPointInfo"/>
  </ds:schemaRefs>
</ds:datastoreItem>
</file>

<file path=customXml/itemProps147.xml><?xml version="1.0" encoding="utf-8"?>
<ds:datastoreItem xmlns:ds="http://schemas.openxmlformats.org/officeDocument/2006/customXml" ds:itemID="{025DCC40-B2FD-47FE-9DBC-3E80C78ECED9}">
  <ds:schemaRefs>
    <ds:schemaRef ds:uri="ESRI.ArcGIS.Mapping.OfficeIntegration.PowerPointInfo"/>
  </ds:schemaRefs>
</ds:datastoreItem>
</file>

<file path=customXml/itemProps148.xml><?xml version="1.0" encoding="utf-8"?>
<ds:datastoreItem xmlns:ds="http://schemas.openxmlformats.org/officeDocument/2006/customXml" ds:itemID="{EC390CAF-2E41-42F4-A53C-9DE1734946A1}">
  <ds:schemaRefs>
    <ds:schemaRef ds:uri="ESRI.ArcGIS.Mapping.OfficeIntegration.PowerPointInfo"/>
  </ds:schemaRefs>
</ds:datastoreItem>
</file>

<file path=customXml/itemProps149.xml><?xml version="1.0" encoding="utf-8"?>
<ds:datastoreItem xmlns:ds="http://schemas.openxmlformats.org/officeDocument/2006/customXml" ds:itemID="{AA6B96B9-26CF-4E16-AAD8-4042B12B8EA7}">
  <ds:schemaRefs>
    <ds:schemaRef ds:uri="ESRI.ArcGIS.Mapping.OfficeIntegration.PowerPointInfo"/>
  </ds:schemaRefs>
</ds:datastoreItem>
</file>

<file path=customXml/itemProps15.xml><?xml version="1.0" encoding="utf-8"?>
<ds:datastoreItem xmlns:ds="http://schemas.openxmlformats.org/officeDocument/2006/customXml" ds:itemID="{46E28FFA-B885-472B-9CF5-8B0809FB7D1D}">
  <ds:schemaRefs>
    <ds:schemaRef ds:uri="ESRI.ArcGIS.Mapping.OfficeIntegration.PowerPointInfo"/>
  </ds:schemaRefs>
</ds:datastoreItem>
</file>

<file path=customXml/itemProps150.xml><?xml version="1.0" encoding="utf-8"?>
<ds:datastoreItem xmlns:ds="http://schemas.openxmlformats.org/officeDocument/2006/customXml" ds:itemID="{9CEBA6FF-5AE3-41EE-8D00-DD739826D61A}">
  <ds:schemaRefs>
    <ds:schemaRef ds:uri="ESRI.ArcGIS.Mapping.OfficeIntegration.PowerPointInfo"/>
  </ds:schemaRefs>
</ds:datastoreItem>
</file>

<file path=customXml/itemProps151.xml><?xml version="1.0" encoding="utf-8"?>
<ds:datastoreItem xmlns:ds="http://schemas.openxmlformats.org/officeDocument/2006/customXml" ds:itemID="{A0049817-6EEA-4810-9B95-E2A119295E50}">
  <ds:schemaRefs>
    <ds:schemaRef ds:uri="ESRI.ArcGIS.Mapping.OfficeIntegration.PowerPointInfo"/>
  </ds:schemaRefs>
</ds:datastoreItem>
</file>

<file path=customXml/itemProps152.xml><?xml version="1.0" encoding="utf-8"?>
<ds:datastoreItem xmlns:ds="http://schemas.openxmlformats.org/officeDocument/2006/customXml" ds:itemID="{530C47FA-A4C9-486C-9DC3-E93BC9BA21D4}">
  <ds:schemaRefs>
    <ds:schemaRef ds:uri="ESRI.ArcGIS.Mapping.OfficeIntegration.PowerPointInfo"/>
  </ds:schemaRefs>
</ds:datastoreItem>
</file>

<file path=customXml/itemProps153.xml><?xml version="1.0" encoding="utf-8"?>
<ds:datastoreItem xmlns:ds="http://schemas.openxmlformats.org/officeDocument/2006/customXml" ds:itemID="{1C9F2C0A-FFEF-40DF-B4F7-90065D71D7A1}">
  <ds:schemaRefs>
    <ds:schemaRef ds:uri="ESRI.ArcGIS.Mapping.OfficeIntegration.PowerPointInfo"/>
  </ds:schemaRefs>
</ds:datastoreItem>
</file>

<file path=customXml/itemProps154.xml><?xml version="1.0" encoding="utf-8"?>
<ds:datastoreItem xmlns:ds="http://schemas.openxmlformats.org/officeDocument/2006/customXml" ds:itemID="{3A7647F4-5D2D-4888-A7B4-0DEE91EFE899}">
  <ds:schemaRefs>
    <ds:schemaRef ds:uri="ESRI.ArcGIS.Mapping.OfficeIntegration.PowerPointInfo"/>
  </ds:schemaRefs>
</ds:datastoreItem>
</file>

<file path=customXml/itemProps155.xml><?xml version="1.0" encoding="utf-8"?>
<ds:datastoreItem xmlns:ds="http://schemas.openxmlformats.org/officeDocument/2006/customXml" ds:itemID="{E608C06D-6C22-41D7-9258-04EB67D9655F}">
  <ds:schemaRefs>
    <ds:schemaRef ds:uri="ESRI.ArcGIS.Mapping.OfficeIntegration.PowerPointInfo"/>
  </ds:schemaRefs>
</ds:datastoreItem>
</file>

<file path=customXml/itemProps156.xml><?xml version="1.0" encoding="utf-8"?>
<ds:datastoreItem xmlns:ds="http://schemas.openxmlformats.org/officeDocument/2006/customXml" ds:itemID="{09D3D08F-5C48-426A-B797-555D6B9DF5B3}">
  <ds:schemaRefs>
    <ds:schemaRef ds:uri="ESRI.ArcGIS.Mapping.OfficeIntegration.PowerPointInfo"/>
  </ds:schemaRefs>
</ds:datastoreItem>
</file>

<file path=customXml/itemProps157.xml><?xml version="1.0" encoding="utf-8"?>
<ds:datastoreItem xmlns:ds="http://schemas.openxmlformats.org/officeDocument/2006/customXml" ds:itemID="{F67AD670-D5D6-47B7-BA65-4404B2A66815}">
  <ds:schemaRefs>
    <ds:schemaRef ds:uri="ESRI.ArcGIS.Mapping.OfficeIntegration.PowerPointInfo"/>
  </ds:schemaRefs>
</ds:datastoreItem>
</file>

<file path=customXml/itemProps158.xml><?xml version="1.0" encoding="utf-8"?>
<ds:datastoreItem xmlns:ds="http://schemas.openxmlformats.org/officeDocument/2006/customXml" ds:itemID="{70F9CA54-1F93-43AA-B9DD-C8C0574831E7}">
  <ds:schemaRefs>
    <ds:schemaRef ds:uri="ESRI.ArcGIS.Mapping.OfficeIntegration.PowerPointInfo"/>
  </ds:schemaRefs>
</ds:datastoreItem>
</file>

<file path=customXml/itemProps159.xml><?xml version="1.0" encoding="utf-8"?>
<ds:datastoreItem xmlns:ds="http://schemas.openxmlformats.org/officeDocument/2006/customXml" ds:itemID="{DCC07DE0-3616-4B0D-9A56-D70EC83441BF}">
  <ds:schemaRefs>
    <ds:schemaRef ds:uri="ESRI.ArcGIS.Mapping.OfficeIntegration.PowerPointInfo"/>
  </ds:schemaRefs>
</ds:datastoreItem>
</file>

<file path=customXml/itemProps16.xml><?xml version="1.0" encoding="utf-8"?>
<ds:datastoreItem xmlns:ds="http://schemas.openxmlformats.org/officeDocument/2006/customXml" ds:itemID="{D6BAA07E-2AD1-4C3C-A2A5-FF03ECC499EB}">
  <ds:schemaRefs>
    <ds:schemaRef ds:uri="ESRI.ArcGIS.Mapping.OfficeIntegration.PowerPointInfo"/>
  </ds:schemaRefs>
</ds:datastoreItem>
</file>

<file path=customXml/itemProps160.xml><?xml version="1.0" encoding="utf-8"?>
<ds:datastoreItem xmlns:ds="http://schemas.openxmlformats.org/officeDocument/2006/customXml" ds:itemID="{8345EDB7-DE78-41D9-9CD8-489181080C2E}">
  <ds:schemaRefs>
    <ds:schemaRef ds:uri="ESRI.ArcGIS.Mapping.OfficeIntegration.PowerPointInfo"/>
  </ds:schemaRefs>
</ds:datastoreItem>
</file>

<file path=customXml/itemProps161.xml><?xml version="1.0" encoding="utf-8"?>
<ds:datastoreItem xmlns:ds="http://schemas.openxmlformats.org/officeDocument/2006/customXml" ds:itemID="{A6992359-779C-4CC2-A655-E57C1F37CBC7}">
  <ds:schemaRefs>
    <ds:schemaRef ds:uri="ESRI.ArcGIS.Mapping.OfficeIntegration.PowerPointInfo"/>
  </ds:schemaRefs>
</ds:datastoreItem>
</file>

<file path=customXml/itemProps162.xml><?xml version="1.0" encoding="utf-8"?>
<ds:datastoreItem xmlns:ds="http://schemas.openxmlformats.org/officeDocument/2006/customXml" ds:itemID="{6AF79401-1FB2-44BE-A89B-597475965FE7}">
  <ds:schemaRefs>
    <ds:schemaRef ds:uri="ESRI.ArcGIS.Mapping.OfficeIntegration.PowerPointInfo"/>
  </ds:schemaRefs>
</ds:datastoreItem>
</file>

<file path=customXml/itemProps163.xml><?xml version="1.0" encoding="utf-8"?>
<ds:datastoreItem xmlns:ds="http://schemas.openxmlformats.org/officeDocument/2006/customXml" ds:itemID="{E5A85576-316E-4C87-993A-E92BDC276F7B}">
  <ds:schemaRefs>
    <ds:schemaRef ds:uri="ESRI.ArcGIS.Mapping.OfficeIntegration.PowerPointInfo"/>
  </ds:schemaRefs>
</ds:datastoreItem>
</file>

<file path=customXml/itemProps164.xml><?xml version="1.0" encoding="utf-8"?>
<ds:datastoreItem xmlns:ds="http://schemas.openxmlformats.org/officeDocument/2006/customXml" ds:itemID="{AE617722-C93E-4024-A394-5EFF12C4F241}">
  <ds:schemaRefs>
    <ds:schemaRef ds:uri="ESRI.ArcGIS.Mapping.OfficeIntegration.PowerPointInfo"/>
  </ds:schemaRefs>
</ds:datastoreItem>
</file>

<file path=customXml/itemProps165.xml><?xml version="1.0" encoding="utf-8"?>
<ds:datastoreItem xmlns:ds="http://schemas.openxmlformats.org/officeDocument/2006/customXml" ds:itemID="{990C34C1-0C86-4B0F-921D-981265DACA60}">
  <ds:schemaRefs>
    <ds:schemaRef ds:uri="ESRI.ArcGIS.Mapping.OfficeIntegration.PowerPointInfo"/>
  </ds:schemaRefs>
</ds:datastoreItem>
</file>

<file path=customXml/itemProps166.xml><?xml version="1.0" encoding="utf-8"?>
<ds:datastoreItem xmlns:ds="http://schemas.openxmlformats.org/officeDocument/2006/customXml" ds:itemID="{AAFE1BD9-6D38-4D54-AE58-DB3622303937}">
  <ds:schemaRefs>
    <ds:schemaRef ds:uri="ESRI.ArcGIS.Mapping.OfficeIntegration.PowerPointInfo"/>
  </ds:schemaRefs>
</ds:datastoreItem>
</file>

<file path=customXml/itemProps167.xml><?xml version="1.0" encoding="utf-8"?>
<ds:datastoreItem xmlns:ds="http://schemas.openxmlformats.org/officeDocument/2006/customXml" ds:itemID="{5DA43D54-964A-49E8-BF82-086F57945A56}">
  <ds:schemaRefs>
    <ds:schemaRef ds:uri="ESRI.ArcGIS.Mapping.OfficeIntegration.PowerPointInfo"/>
  </ds:schemaRefs>
</ds:datastoreItem>
</file>

<file path=customXml/itemProps168.xml><?xml version="1.0" encoding="utf-8"?>
<ds:datastoreItem xmlns:ds="http://schemas.openxmlformats.org/officeDocument/2006/customXml" ds:itemID="{00B45836-42BC-4F46-91DA-F558B67DE5EB}">
  <ds:schemaRefs>
    <ds:schemaRef ds:uri="ESRI.ArcGIS.Mapping.OfficeIntegration.PowerPointInfo"/>
  </ds:schemaRefs>
</ds:datastoreItem>
</file>

<file path=customXml/itemProps169.xml><?xml version="1.0" encoding="utf-8"?>
<ds:datastoreItem xmlns:ds="http://schemas.openxmlformats.org/officeDocument/2006/customXml" ds:itemID="{242BA6E6-42D5-4840-BE8D-02CA8C8170FE}">
  <ds:schemaRefs>
    <ds:schemaRef ds:uri="ESRI.ArcGIS.Mapping.OfficeIntegration.PowerPointInfo"/>
  </ds:schemaRefs>
</ds:datastoreItem>
</file>

<file path=customXml/itemProps17.xml><?xml version="1.0" encoding="utf-8"?>
<ds:datastoreItem xmlns:ds="http://schemas.openxmlformats.org/officeDocument/2006/customXml" ds:itemID="{EC8B4277-6764-4D7B-90AD-FE678CE80EF2}">
  <ds:schemaRefs>
    <ds:schemaRef ds:uri="ESRI.ArcGIS.Mapping.OfficeIntegration.PowerPointInfo"/>
  </ds:schemaRefs>
</ds:datastoreItem>
</file>

<file path=customXml/itemProps170.xml><?xml version="1.0" encoding="utf-8"?>
<ds:datastoreItem xmlns:ds="http://schemas.openxmlformats.org/officeDocument/2006/customXml" ds:itemID="{28C575ED-F1CA-4F79-ADEB-6793D9140C0D}">
  <ds:schemaRefs>
    <ds:schemaRef ds:uri="ESRI.ArcGIS.Mapping.OfficeIntegration.PowerPointInfo"/>
  </ds:schemaRefs>
</ds:datastoreItem>
</file>

<file path=customXml/itemProps171.xml><?xml version="1.0" encoding="utf-8"?>
<ds:datastoreItem xmlns:ds="http://schemas.openxmlformats.org/officeDocument/2006/customXml" ds:itemID="{E44D897F-7F7B-406A-A1BB-84AB5A7640F0}">
  <ds:schemaRefs>
    <ds:schemaRef ds:uri="ESRI.ArcGIS.Mapping.OfficeIntegration.PowerPointInfo"/>
  </ds:schemaRefs>
</ds:datastoreItem>
</file>

<file path=customXml/itemProps172.xml><?xml version="1.0" encoding="utf-8"?>
<ds:datastoreItem xmlns:ds="http://schemas.openxmlformats.org/officeDocument/2006/customXml" ds:itemID="{2CC38005-C467-499A-B828-5B731D7156A1}">
  <ds:schemaRefs>
    <ds:schemaRef ds:uri="ESRI.ArcGIS.Mapping.OfficeIntegration.PowerPointInfo"/>
  </ds:schemaRefs>
</ds:datastoreItem>
</file>

<file path=customXml/itemProps173.xml><?xml version="1.0" encoding="utf-8"?>
<ds:datastoreItem xmlns:ds="http://schemas.openxmlformats.org/officeDocument/2006/customXml" ds:itemID="{F52E2195-372D-4F10-B0AD-9A5A47754CDF}">
  <ds:schemaRefs>
    <ds:schemaRef ds:uri="ESRI.ArcGIS.Mapping.OfficeIntegration.PowerPointInfo"/>
  </ds:schemaRefs>
</ds:datastoreItem>
</file>

<file path=customXml/itemProps174.xml><?xml version="1.0" encoding="utf-8"?>
<ds:datastoreItem xmlns:ds="http://schemas.openxmlformats.org/officeDocument/2006/customXml" ds:itemID="{EC1EBE7F-53FB-45DF-9AC2-203433130BA6}">
  <ds:schemaRefs>
    <ds:schemaRef ds:uri="ESRI.ArcGIS.Mapping.OfficeIntegration.PowerPointInfo"/>
  </ds:schemaRefs>
</ds:datastoreItem>
</file>

<file path=customXml/itemProps175.xml><?xml version="1.0" encoding="utf-8"?>
<ds:datastoreItem xmlns:ds="http://schemas.openxmlformats.org/officeDocument/2006/customXml" ds:itemID="{80551C5B-421C-40CB-A496-31B9B585B48D}">
  <ds:schemaRefs>
    <ds:schemaRef ds:uri="ESRI.ArcGIS.Mapping.OfficeIntegration.PowerPointInfo"/>
  </ds:schemaRefs>
</ds:datastoreItem>
</file>

<file path=customXml/itemProps176.xml><?xml version="1.0" encoding="utf-8"?>
<ds:datastoreItem xmlns:ds="http://schemas.openxmlformats.org/officeDocument/2006/customXml" ds:itemID="{62BE4100-03B4-4CFE-900D-17BFFA1D4EB7}">
  <ds:schemaRefs>
    <ds:schemaRef ds:uri="ESRI.ArcGIS.Mapping.OfficeIntegration.PowerPointInfo"/>
  </ds:schemaRefs>
</ds:datastoreItem>
</file>

<file path=customXml/itemProps177.xml><?xml version="1.0" encoding="utf-8"?>
<ds:datastoreItem xmlns:ds="http://schemas.openxmlformats.org/officeDocument/2006/customXml" ds:itemID="{0B8AC445-A013-4C83-8B73-20DF3CD451EB}">
  <ds:schemaRefs>
    <ds:schemaRef ds:uri="ESRI.ArcGIS.Mapping.OfficeIntegration.PowerPointInfo"/>
  </ds:schemaRefs>
</ds:datastoreItem>
</file>

<file path=customXml/itemProps178.xml><?xml version="1.0" encoding="utf-8"?>
<ds:datastoreItem xmlns:ds="http://schemas.openxmlformats.org/officeDocument/2006/customXml" ds:itemID="{54F7949B-2EE9-4ECB-BCE3-97862CD0257F}">
  <ds:schemaRefs>
    <ds:schemaRef ds:uri="ESRI.ArcGIS.Mapping.OfficeIntegration.PowerPointInfo"/>
  </ds:schemaRefs>
</ds:datastoreItem>
</file>

<file path=customXml/itemProps179.xml><?xml version="1.0" encoding="utf-8"?>
<ds:datastoreItem xmlns:ds="http://schemas.openxmlformats.org/officeDocument/2006/customXml" ds:itemID="{74BCA4E4-B28A-4869-9DEF-0EAB623AA2B1}">
  <ds:schemaRefs>
    <ds:schemaRef ds:uri="ESRI.ArcGIS.Mapping.OfficeIntegration.PowerPointInfo"/>
  </ds:schemaRefs>
</ds:datastoreItem>
</file>

<file path=customXml/itemProps18.xml><?xml version="1.0" encoding="utf-8"?>
<ds:datastoreItem xmlns:ds="http://schemas.openxmlformats.org/officeDocument/2006/customXml" ds:itemID="{142F3CB3-C4A5-4E48-AE62-FB1F8D8C1DE6}">
  <ds:schemaRefs>
    <ds:schemaRef ds:uri="ESRI.ArcGIS.Mapping.OfficeIntegration.PowerPointInfo"/>
  </ds:schemaRefs>
</ds:datastoreItem>
</file>

<file path=customXml/itemProps180.xml><?xml version="1.0" encoding="utf-8"?>
<ds:datastoreItem xmlns:ds="http://schemas.openxmlformats.org/officeDocument/2006/customXml" ds:itemID="{8EB38820-21C2-417F-9E72-8EDC93C8622A}">
  <ds:schemaRefs>
    <ds:schemaRef ds:uri="ESRI.ArcGIS.Mapping.OfficeIntegration.PowerPointInfo"/>
  </ds:schemaRefs>
</ds:datastoreItem>
</file>

<file path=customXml/itemProps181.xml><?xml version="1.0" encoding="utf-8"?>
<ds:datastoreItem xmlns:ds="http://schemas.openxmlformats.org/officeDocument/2006/customXml" ds:itemID="{E40F9151-F83B-4865-9EFE-7AC27A726CDE}">
  <ds:schemaRefs>
    <ds:schemaRef ds:uri="ESRI.ArcGIS.Mapping.OfficeIntegration.PowerPointInfo"/>
  </ds:schemaRefs>
</ds:datastoreItem>
</file>

<file path=customXml/itemProps182.xml><?xml version="1.0" encoding="utf-8"?>
<ds:datastoreItem xmlns:ds="http://schemas.openxmlformats.org/officeDocument/2006/customXml" ds:itemID="{954AE0A4-BC0D-4FEC-93B2-ADB9E9102C9C}">
  <ds:schemaRefs>
    <ds:schemaRef ds:uri="ESRI.ArcGIS.Mapping.OfficeIntegration.PowerPointInfo"/>
  </ds:schemaRefs>
</ds:datastoreItem>
</file>

<file path=customXml/itemProps183.xml><?xml version="1.0" encoding="utf-8"?>
<ds:datastoreItem xmlns:ds="http://schemas.openxmlformats.org/officeDocument/2006/customXml" ds:itemID="{1B57C0C5-6462-42A4-9B9D-A832925425A3}">
  <ds:schemaRefs>
    <ds:schemaRef ds:uri="ESRI.ArcGIS.Mapping.OfficeIntegration.PowerPointInfo"/>
  </ds:schemaRefs>
</ds:datastoreItem>
</file>

<file path=customXml/itemProps184.xml><?xml version="1.0" encoding="utf-8"?>
<ds:datastoreItem xmlns:ds="http://schemas.openxmlformats.org/officeDocument/2006/customXml" ds:itemID="{6F580F91-B019-4A09-820A-3595E1F1C377}">
  <ds:schemaRefs>
    <ds:schemaRef ds:uri="ESRI.ArcGIS.Mapping.OfficeIntegration.PowerPointInfo"/>
  </ds:schemaRefs>
</ds:datastoreItem>
</file>

<file path=customXml/itemProps185.xml><?xml version="1.0" encoding="utf-8"?>
<ds:datastoreItem xmlns:ds="http://schemas.openxmlformats.org/officeDocument/2006/customXml" ds:itemID="{8E46AD3A-0A2F-4924-98D5-4189469E67A3}">
  <ds:schemaRefs>
    <ds:schemaRef ds:uri="ESRI.ArcGIS.Mapping.OfficeIntegration.PowerPointInfo"/>
  </ds:schemaRefs>
</ds:datastoreItem>
</file>

<file path=customXml/itemProps186.xml><?xml version="1.0" encoding="utf-8"?>
<ds:datastoreItem xmlns:ds="http://schemas.openxmlformats.org/officeDocument/2006/customXml" ds:itemID="{B31B2E76-1C14-4C0B-ABEB-1EFC2295FCC9}">
  <ds:schemaRefs>
    <ds:schemaRef ds:uri="ESRI.ArcGIS.Mapping.OfficeIntegration.PowerPointInfo"/>
  </ds:schemaRefs>
</ds:datastoreItem>
</file>

<file path=customXml/itemProps187.xml><?xml version="1.0" encoding="utf-8"?>
<ds:datastoreItem xmlns:ds="http://schemas.openxmlformats.org/officeDocument/2006/customXml" ds:itemID="{AD195B4B-7245-4912-9CF6-5B4D2814E51A}">
  <ds:schemaRefs>
    <ds:schemaRef ds:uri="ESRI.ArcGIS.Mapping.OfficeIntegration.PowerPointInfo"/>
  </ds:schemaRefs>
</ds:datastoreItem>
</file>

<file path=customXml/itemProps188.xml><?xml version="1.0" encoding="utf-8"?>
<ds:datastoreItem xmlns:ds="http://schemas.openxmlformats.org/officeDocument/2006/customXml" ds:itemID="{C542C83B-544D-44C0-A5D4-D812635A596D}">
  <ds:schemaRefs>
    <ds:schemaRef ds:uri="ESRI.ArcGIS.Mapping.OfficeIntegration.PowerPointInfo"/>
  </ds:schemaRefs>
</ds:datastoreItem>
</file>

<file path=customXml/itemProps189.xml><?xml version="1.0" encoding="utf-8"?>
<ds:datastoreItem xmlns:ds="http://schemas.openxmlformats.org/officeDocument/2006/customXml" ds:itemID="{2C6B1FD4-8797-4A3A-A807-67BCDB137AA0}">
  <ds:schemaRefs>
    <ds:schemaRef ds:uri="ESRI.ArcGIS.Mapping.OfficeIntegration.PowerPointInfo"/>
  </ds:schemaRefs>
</ds:datastoreItem>
</file>

<file path=customXml/itemProps19.xml><?xml version="1.0" encoding="utf-8"?>
<ds:datastoreItem xmlns:ds="http://schemas.openxmlformats.org/officeDocument/2006/customXml" ds:itemID="{0537DD0B-0FEA-4F09-9662-95F9BE2FEF14}">
  <ds:schemaRefs>
    <ds:schemaRef ds:uri="ESRI.ArcGIS.Mapping.OfficeIntegration.PowerPointInfo"/>
  </ds:schemaRefs>
</ds:datastoreItem>
</file>

<file path=customXml/itemProps190.xml><?xml version="1.0" encoding="utf-8"?>
<ds:datastoreItem xmlns:ds="http://schemas.openxmlformats.org/officeDocument/2006/customXml" ds:itemID="{50EDE3A8-E13F-4C4E-A02A-0D6DB62EE048}">
  <ds:schemaRefs>
    <ds:schemaRef ds:uri="ESRI.ArcGIS.Mapping.OfficeIntegration.PowerPointInfo"/>
  </ds:schemaRefs>
</ds:datastoreItem>
</file>

<file path=customXml/itemProps191.xml><?xml version="1.0" encoding="utf-8"?>
<ds:datastoreItem xmlns:ds="http://schemas.openxmlformats.org/officeDocument/2006/customXml" ds:itemID="{18020EE7-4AB4-48A4-8980-86CA9D4093E3}">
  <ds:schemaRefs>
    <ds:schemaRef ds:uri="ESRI.ArcGIS.Mapping.OfficeIntegration.PowerPointInfo"/>
  </ds:schemaRefs>
</ds:datastoreItem>
</file>

<file path=customXml/itemProps192.xml><?xml version="1.0" encoding="utf-8"?>
<ds:datastoreItem xmlns:ds="http://schemas.openxmlformats.org/officeDocument/2006/customXml" ds:itemID="{5020718C-DC84-4D05-BA4F-441308514715}">
  <ds:schemaRefs>
    <ds:schemaRef ds:uri="ESRI.ArcGIS.Mapping.OfficeIntegration.PowerPointInfo"/>
  </ds:schemaRefs>
</ds:datastoreItem>
</file>

<file path=customXml/itemProps193.xml><?xml version="1.0" encoding="utf-8"?>
<ds:datastoreItem xmlns:ds="http://schemas.openxmlformats.org/officeDocument/2006/customXml" ds:itemID="{51A7FE5D-8466-46EA-B3A5-AFE117AF1022}">
  <ds:schemaRefs>
    <ds:schemaRef ds:uri="ESRI.ArcGIS.Mapping.OfficeIntegration.PowerPointInfo"/>
  </ds:schemaRefs>
</ds:datastoreItem>
</file>

<file path=customXml/itemProps194.xml><?xml version="1.0" encoding="utf-8"?>
<ds:datastoreItem xmlns:ds="http://schemas.openxmlformats.org/officeDocument/2006/customXml" ds:itemID="{44E8E9CC-BAF5-41E3-92FD-CB0C4A9BD662}">
  <ds:schemaRefs>
    <ds:schemaRef ds:uri="ESRI.ArcGIS.Mapping.OfficeIntegration.PowerPointInfo"/>
  </ds:schemaRefs>
</ds:datastoreItem>
</file>

<file path=customXml/itemProps195.xml><?xml version="1.0" encoding="utf-8"?>
<ds:datastoreItem xmlns:ds="http://schemas.openxmlformats.org/officeDocument/2006/customXml" ds:itemID="{4DF0BFB8-2B45-4339-9DBD-0785B445C392}">
  <ds:schemaRefs>
    <ds:schemaRef ds:uri="ESRI.ArcGIS.Mapping.OfficeIntegration.PowerPointInfo"/>
  </ds:schemaRefs>
</ds:datastoreItem>
</file>

<file path=customXml/itemProps196.xml><?xml version="1.0" encoding="utf-8"?>
<ds:datastoreItem xmlns:ds="http://schemas.openxmlformats.org/officeDocument/2006/customXml" ds:itemID="{3CDBEE2C-4D56-4130-A87B-BA96B7224753}">
  <ds:schemaRefs>
    <ds:schemaRef ds:uri="ESRI.ArcGIS.Mapping.OfficeIntegration.PowerPointInfo"/>
  </ds:schemaRefs>
</ds:datastoreItem>
</file>

<file path=customXml/itemProps197.xml><?xml version="1.0" encoding="utf-8"?>
<ds:datastoreItem xmlns:ds="http://schemas.openxmlformats.org/officeDocument/2006/customXml" ds:itemID="{44E93B3E-B3C8-468B-B69D-63692FF26CB9}">
  <ds:schemaRefs>
    <ds:schemaRef ds:uri="ESRI.ArcGIS.Mapping.OfficeIntegration.PowerPointInfo"/>
  </ds:schemaRefs>
</ds:datastoreItem>
</file>

<file path=customXml/itemProps198.xml><?xml version="1.0" encoding="utf-8"?>
<ds:datastoreItem xmlns:ds="http://schemas.openxmlformats.org/officeDocument/2006/customXml" ds:itemID="{8907F6DC-21DF-4FF5-841E-B594EB54DC04}">
  <ds:schemaRefs>
    <ds:schemaRef ds:uri="ESRI.ArcGIS.Mapping.OfficeIntegration.PowerPointInfo"/>
  </ds:schemaRefs>
</ds:datastoreItem>
</file>

<file path=customXml/itemProps199.xml><?xml version="1.0" encoding="utf-8"?>
<ds:datastoreItem xmlns:ds="http://schemas.openxmlformats.org/officeDocument/2006/customXml" ds:itemID="{24120547-1849-4208-BB0A-3EC57B627409}">
  <ds:schemaRefs>
    <ds:schemaRef ds:uri="ESRI.ArcGIS.Mapping.OfficeIntegration.PowerPointInfo"/>
  </ds:schemaRefs>
</ds:datastoreItem>
</file>

<file path=customXml/itemProps2.xml><?xml version="1.0" encoding="utf-8"?>
<ds:datastoreItem xmlns:ds="http://schemas.openxmlformats.org/officeDocument/2006/customXml" ds:itemID="{2A786241-C8CC-4ED1-9C70-E31898411C3E}">
  <ds:schemaRefs>
    <ds:schemaRef ds:uri="ESRI.ArcGIS.Mapping.OfficeIntegration.PowerPointInfo"/>
  </ds:schemaRefs>
</ds:datastoreItem>
</file>

<file path=customXml/itemProps20.xml><?xml version="1.0" encoding="utf-8"?>
<ds:datastoreItem xmlns:ds="http://schemas.openxmlformats.org/officeDocument/2006/customXml" ds:itemID="{C392BA72-5E68-4A2A-A7D8-B6D140865265}">
  <ds:schemaRefs>
    <ds:schemaRef ds:uri="ESRI.ArcGIS.Mapping.OfficeIntegration.PowerPointInfo"/>
  </ds:schemaRefs>
</ds:datastoreItem>
</file>

<file path=customXml/itemProps200.xml><?xml version="1.0" encoding="utf-8"?>
<ds:datastoreItem xmlns:ds="http://schemas.openxmlformats.org/officeDocument/2006/customXml" ds:itemID="{881084CF-7D8B-4D43-BEE2-894AD4431067}">
  <ds:schemaRefs>
    <ds:schemaRef ds:uri="ESRI.ArcGIS.Mapping.OfficeIntegration.PowerPointInfo"/>
  </ds:schemaRefs>
</ds:datastoreItem>
</file>

<file path=customXml/itemProps201.xml><?xml version="1.0" encoding="utf-8"?>
<ds:datastoreItem xmlns:ds="http://schemas.openxmlformats.org/officeDocument/2006/customXml" ds:itemID="{62946547-D632-4614-8F9B-CA8D80238F5E}">
  <ds:schemaRefs>
    <ds:schemaRef ds:uri="ESRI.ArcGIS.Mapping.OfficeIntegration.PowerPointInfo"/>
  </ds:schemaRefs>
</ds:datastoreItem>
</file>

<file path=customXml/itemProps202.xml><?xml version="1.0" encoding="utf-8"?>
<ds:datastoreItem xmlns:ds="http://schemas.openxmlformats.org/officeDocument/2006/customXml" ds:itemID="{F5A539FC-5249-441F-9EBB-D9FD8079C5AD}">
  <ds:schemaRefs>
    <ds:schemaRef ds:uri="ESRI.ArcGIS.Mapping.OfficeIntegration.PowerPointInfo"/>
  </ds:schemaRefs>
</ds:datastoreItem>
</file>

<file path=customXml/itemProps203.xml><?xml version="1.0" encoding="utf-8"?>
<ds:datastoreItem xmlns:ds="http://schemas.openxmlformats.org/officeDocument/2006/customXml" ds:itemID="{20210F11-718B-4524-A5E7-5ECC925D7756}">
  <ds:schemaRefs>
    <ds:schemaRef ds:uri="ESRI.ArcGIS.Mapping.OfficeIntegration.PowerPointInfo"/>
  </ds:schemaRefs>
</ds:datastoreItem>
</file>

<file path=customXml/itemProps204.xml><?xml version="1.0" encoding="utf-8"?>
<ds:datastoreItem xmlns:ds="http://schemas.openxmlformats.org/officeDocument/2006/customXml" ds:itemID="{3ED406DD-2650-4FE3-B8A1-66D20EB73049}">
  <ds:schemaRefs>
    <ds:schemaRef ds:uri="ESRI.ArcGIS.Mapping.OfficeIntegration.PowerPointInfo"/>
  </ds:schemaRefs>
</ds:datastoreItem>
</file>

<file path=customXml/itemProps205.xml><?xml version="1.0" encoding="utf-8"?>
<ds:datastoreItem xmlns:ds="http://schemas.openxmlformats.org/officeDocument/2006/customXml" ds:itemID="{14978228-FC3D-4D6D-B965-5059D5267587}">
  <ds:schemaRefs>
    <ds:schemaRef ds:uri="ESRI.ArcGIS.Mapping.OfficeIntegration.PowerPointInfo"/>
  </ds:schemaRefs>
</ds:datastoreItem>
</file>

<file path=customXml/itemProps206.xml><?xml version="1.0" encoding="utf-8"?>
<ds:datastoreItem xmlns:ds="http://schemas.openxmlformats.org/officeDocument/2006/customXml" ds:itemID="{E696C9C5-53F8-44BC-AC31-3E9F0BDD16D1}">
  <ds:schemaRefs>
    <ds:schemaRef ds:uri="ESRI.ArcGIS.Mapping.OfficeIntegration.PowerPointInfo"/>
  </ds:schemaRefs>
</ds:datastoreItem>
</file>

<file path=customXml/itemProps207.xml><?xml version="1.0" encoding="utf-8"?>
<ds:datastoreItem xmlns:ds="http://schemas.openxmlformats.org/officeDocument/2006/customXml" ds:itemID="{43CEDD38-6FE7-4F21-99BF-9EA61EDB7AAB}">
  <ds:schemaRefs>
    <ds:schemaRef ds:uri="ESRI.ArcGIS.Mapping.OfficeIntegration.PowerPointInfo"/>
  </ds:schemaRefs>
</ds:datastoreItem>
</file>

<file path=customXml/itemProps208.xml><?xml version="1.0" encoding="utf-8"?>
<ds:datastoreItem xmlns:ds="http://schemas.openxmlformats.org/officeDocument/2006/customXml" ds:itemID="{DF8B5AA7-EBF4-4C6F-992A-B536F95409E3}">
  <ds:schemaRefs>
    <ds:schemaRef ds:uri="ESRI.ArcGIS.Mapping.OfficeIntegration.PowerPointInfo"/>
  </ds:schemaRefs>
</ds:datastoreItem>
</file>

<file path=customXml/itemProps209.xml><?xml version="1.0" encoding="utf-8"?>
<ds:datastoreItem xmlns:ds="http://schemas.openxmlformats.org/officeDocument/2006/customXml" ds:itemID="{C6876165-E8CD-456B-9CD3-A6646F6F96F8}">
  <ds:schemaRefs>
    <ds:schemaRef ds:uri="ESRI.ArcGIS.Mapping.OfficeIntegration.PowerPointInfo"/>
  </ds:schemaRefs>
</ds:datastoreItem>
</file>

<file path=customXml/itemProps21.xml><?xml version="1.0" encoding="utf-8"?>
<ds:datastoreItem xmlns:ds="http://schemas.openxmlformats.org/officeDocument/2006/customXml" ds:itemID="{5F32A217-6688-4F5E-9397-0720975FBEB8}">
  <ds:schemaRefs>
    <ds:schemaRef ds:uri="ESRI.ArcGIS.Mapping.OfficeIntegration.PowerPointInfo"/>
  </ds:schemaRefs>
</ds:datastoreItem>
</file>

<file path=customXml/itemProps210.xml><?xml version="1.0" encoding="utf-8"?>
<ds:datastoreItem xmlns:ds="http://schemas.openxmlformats.org/officeDocument/2006/customXml" ds:itemID="{FD31B559-74D7-453E-8445-3BC2F85D1BF8}">
  <ds:schemaRefs>
    <ds:schemaRef ds:uri="ESRI.ArcGIS.Mapping.OfficeIntegration.PowerPointInfo"/>
  </ds:schemaRefs>
</ds:datastoreItem>
</file>

<file path=customXml/itemProps211.xml><?xml version="1.0" encoding="utf-8"?>
<ds:datastoreItem xmlns:ds="http://schemas.openxmlformats.org/officeDocument/2006/customXml" ds:itemID="{7EE1A71A-CE4B-4594-94E4-8A68AB53B4E7}">
  <ds:schemaRefs>
    <ds:schemaRef ds:uri="ESRI.ArcGIS.Mapping.OfficeIntegration.PowerPointInfo"/>
  </ds:schemaRefs>
</ds:datastoreItem>
</file>

<file path=customXml/itemProps212.xml><?xml version="1.0" encoding="utf-8"?>
<ds:datastoreItem xmlns:ds="http://schemas.openxmlformats.org/officeDocument/2006/customXml" ds:itemID="{66162AE8-49B4-4118-820D-8252CA46C036}">
  <ds:schemaRefs>
    <ds:schemaRef ds:uri="ESRI.ArcGIS.Mapping.OfficeIntegration.PowerPointInfo"/>
  </ds:schemaRefs>
</ds:datastoreItem>
</file>

<file path=customXml/itemProps213.xml><?xml version="1.0" encoding="utf-8"?>
<ds:datastoreItem xmlns:ds="http://schemas.openxmlformats.org/officeDocument/2006/customXml" ds:itemID="{E88EAB53-C91A-4077-9326-E4BDB7160EF9}">
  <ds:schemaRefs>
    <ds:schemaRef ds:uri="ESRI.ArcGIS.Mapping.OfficeIntegration.PowerPointInfo"/>
  </ds:schemaRefs>
</ds:datastoreItem>
</file>

<file path=customXml/itemProps214.xml><?xml version="1.0" encoding="utf-8"?>
<ds:datastoreItem xmlns:ds="http://schemas.openxmlformats.org/officeDocument/2006/customXml" ds:itemID="{2B527DC9-ED22-4570-B358-04D016E6078A}">
  <ds:schemaRefs>
    <ds:schemaRef ds:uri="ESRI.ArcGIS.Mapping.OfficeIntegration.PowerPointInfo"/>
  </ds:schemaRefs>
</ds:datastoreItem>
</file>

<file path=customXml/itemProps215.xml><?xml version="1.0" encoding="utf-8"?>
<ds:datastoreItem xmlns:ds="http://schemas.openxmlformats.org/officeDocument/2006/customXml" ds:itemID="{57E380EE-F336-4808-8316-94783061FBF6}">
  <ds:schemaRefs>
    <ds:schemaRef ds:uri="ESRI.ArcGIS.Mapping.OfficeIntegration.PowerPointInfo"/>
  </ds:schemaRefs>
</ds:datastoreItem>
</file>

<file path=customXml/itemProps216.xml><?xml version="1.0" encoding="utf-8"?>
<ds:datastoreItem xmlns:ds="http://schemas.openxmlformats.org/officeDocument/2006/customXml" ds:itemID="{6A40591C-238E-492F-A241-7D917667CD72}">
  <ds:schemaRefs>
    <ds:schemaRef ds:uri="ESRI.ArcGIS.Mapping.OfficeIntegration.PowerPointInfo"/>
  </ds:schemaRefs>
</ds:datastoreItem>
</file>

<file path=customXml/itemProps217.xml><?xml version="1.0" encoding="utf-8"?>
<ds:datastoreItem xmlns:ds="http://schemas.openxmlformats.org/officeDocument/2006/customXml" ds:itemID="{EAAF82A9-8C33-4E98-9488-5E004DB1C93C}">
  <ds:schemaRefs>
    <ds:schemaRef ds:uri="ESRI.ArcGIS.Mapping.OfficeIntegration.PowerPointInfo"/>
  </ds:schemaRefs>
</ds:datastoreItem>
</file>

<file path=customXml/itemProps218.xml><?xml version="1.0" encoding="utf-8"?>
<ds:datastoreItem xmlns:ds="http://schemas.openxmlformats.org/officeDocument/2006/customXml" ds:itemID="{A100335B-FA0A-4D3D-9164-3BA0887ED397}">
  <ds:schemaRefs>
    <ds:schemaRef ds:uri="ESRI.ArcGIS.Mapping.OfficeIntegration.PowerPointInfo"/>
  </ds:schemaRefs>
</ds:datastoreItem>
</file>

<file path=customXml/itemProps219.xml><?xml version="1.0" encoding="utf-8"?>
<ds:datastoreItem xmlns:ds="http://schemas.openxmlformats.org/officeDocument/2006/customXml" ds:itemID="{26596DD8-62B2-4478-9564-352FA9FA2623}">
  <ds:schemaRefs>
    <ds:schemaRef ds:uri="ESRI.ArcGIS.Mapping.OfficeIntegration.PowerPointInfo"/>
  </ds:schemaRefs>
</ds:datastoreItem>
</file>

<file path=customXml/itemProps22.xml><?xml version="1.0" encoding="utf-8"?>
<ds:datastoreItem xmlns:ds="http://schemas.openxmlformats.org/officeDocument/2006/customXml" ds:itemID="{ACCDEBF2-9378-4EB1-804E-C56BD76B3638}">
  <ds:schemaRefs>
    <ds:schemaRef ds:uri="ESRI.ArcGIS.Mapping.OfficeIntegration.PowerPointInfo"/>
  </ds:schemaRefs>
</ds:datastoreItem>
</file>

<file path=customXml/itemProps220.xml><?xml version="1.0" encoding="utf-8"?>
<ds:datastoreItem xmlns:ds="http://schemas.openxmlformats.org/officeDocument/2006/customXml" ds:itemID="{77DA7DF8-3D19-43EF-A176-B0B8C4F6EBDF}">
  <ds:schemaRefs>
    <ds:schemaRef ds:uri="ESRI.ArcGIS.Mapping.OfficeIntegration.PowerPointInfo"/>
  </ds:schemaRefs>
</ds:datastoreItem>
</file>

<file path=customXml/itemProps221.xml><?xml version="1.0" encoding="utf-8"?>
<ds:datastoreItem xmlns:ds="http://schemas.openxmlformats.org/officeDocument/2006/customXml" ds:itemID="{9000AC15-44A4-4F32-9E41-CAECA0A05A56}">
  <ds:schemaRefs>
    <ds:schemaRef ds:uri="ESRI.ArcGIS.Mapping.OfficeIntegration.PowerPointInfo"/>
  </ds:schemaRefs>
</ds:datastoreItem>
</file>

<file path=customXml/itemProps222.xml><?xml version="1.0" encoding="utf-8"?>
<ds:datastoreItem xmlns:ds="http://schemas.openxmlformats.org/officeDocument/2006/customXml" ds:itemID="{E42F17BF-1C01-4750-B242-2BA671F94A93}">
  <ds:schemaRefs>
    <ds:schemaRef ds:uri="ESRI.ArcGIS.Mapping.OfficeIntegration.PowerPointInfo"/>
  </ds:schemaRefs>
</ds:datastoreItem>
</file>

<file path=customXml/itemProps223.xml><?xml version="1.0" encoding="utf-8"?>
<ds:datastoreItem xmlns:ds="http://schemas.openxmlformats.org/officeDocument/2006/customXml" ds:itemID="{3A3AE7D7-D1D6-4595-895F-CCD85126596C}">
  <ds:schemaRefs>
    <ds:schemaRef ds:uri="ESRI.ArcGIS.Mapping.OfficeIntegration.PowerPointInfo"/>
  </ds:schemaRefs>
</ds:datastoreItem>
</file>

<file path=customXml/itemProps224.xml><?xml version="1.0" encoding="utf-8"?>
<ds:datastoreItem xmlns:ds="http://schemas.openxmlformats.org/officeDocument/2006/customXml" ds:itemID="{9DFF4100-9F8F-4376-93E0-37F810C84430}">
  <ds:schemaRefs>
    <ds:schemaRef ds:uri="ESRI.ArcGIS.Mapping.OfficeIntegration.PowerPointInfo"/>
  </ds:schemaRefs>
</ds:datastoreItem>
</file>

<file path=customXml/itemProps225.xml><?xml version="1.0" encoding="utf-8"?>
<ds:datastoreItem xmlns:ds="http://schemas.openxmlformats.org/officeDocument/2006/customXml" ds:itemID="{9BF48D6F-DCA9-43D2-9DF5-4098B0906EBA}">
  <ds:schemaRefs>
    <ds:schemaRef ds:uri="ESRI.ArcGIS.Mapping.OfficeIntegration.PowerPointInfo"/>
  </ds:schemaRefs>
</ds:datastoreItem>
</file>

<file path=customXml/itemProps226.xml><?xml version="1.0" encoding="utf-8"?>
<ds:datastoreItem xmlns:ds="http://schemas.openxmlformats.org/officeDocument/2006/customXml" ds:itemID="{46DAB63B-9384-4A93-9A52-55D177CDFF9B}">
  <ds:schemaRefs>
    <ds:schemaRef ds:uri="ESRI.ArcGIS.Mapping.OfficeIntegration.PowerPointInfo"/>
  </ds:schemaRefs>
</ds:datastoreItem>
</file>

<file path=customXml/itemProps227.xml><?xml version="1.0" encoding="utf-8"?>
<ds:datastoreItem xmlns:ds="http://schemas.openxmlformats.org/officeDocument/2006/customXml" ds:itemID="{3C6FDED9-DB67-43DC-BCEC-8F44EB251DCC}">
  <ds:schemaRefs>
    <ds:schemaRef ds:uri="ESRI.ArcGIS.Mapping.OfficeIntegration.PowerPointInfo"/>
  </ds:schemaRefs>
</ds:datastoreItem>
</file>

<file path=customXml/itemProps228.xml><?xml version="1.0" encoding="utf-8"?>
<ds:datastoreItem xmlns:ds="http://schemas.openxmlformats.org/officeDocument/2006/customXml" ds:itemID="{6F0873A0-7A58-4623-BE1C-A8D76FBD5761}">
  <ds:schemaRefs>
    <ds:schemaRef ds:uri="ESRI.ArcGIS.Mapping.OfficeIntegration.PowerPointInfo"/>
  </ds:schemaRefs>
</ds:datastoreItem>
</file>

<file path=customXml/itemProps229.xml><?xml version="1.0" encoding="utf-8"?>
<ds:datastoreItem xmlns:ds="http://schemas.openxmlformats.org/officeDocument/2006/customXml" ds:itemID="{2DC8A7C5-C473-4928-8979-C8B1CA1245D3}">
  <ds:schemaRefs>
    <ds:schemaRef ds:uri="ESRI.ArcGIS.Mapping.OfficeIntegration.PowerPointInfo"/>
  </ds:schemaRefs>
</ds:datastoreItem>
</file>

<file path=customXml/itemProps23.xml><?xml version="1.0" encoding="utf-8"?>
<ds:datastoreItem xmlns:ds="http://schemas.openxmlformats.org/officeDocument/2006/customXml" ds:itemID="{32DB9619-E3AC-44F9-8BB3-743E7253C5BF}">
  <ds:schemaRefs>
    <ds:schemaRef ds:uri="ESRI.ArcGIS.Mapping.OfficeIntegration.PowerPointInfo"/>
  </ds:schemaRefs>
</ds:datastoreItem>
</file>

<file path=customXml/itemProps230.xml><?xml version="1.0" encoding="utf-8"?>
<ds:datastoreItem xmlns:ds="http://schemas.openxmlformats.org/officeDocument/2006/customXml" ds:itemID="{ED826BA7-8458-4CD2-B81D-B86D7C94D231}">
  <ds:schemaRefs>
    <ds:schemaRef ds:uri="ESRI.ArcGIS.Mapping.OfficeIntegration.PowerPointInfo"/>
  </ds:schemaRefs>
</ds:datastoreItem>
</file>

<file path=customXml/itemProps231.xml><?xml version="1.0" encoding="utf-8"?>
<ds:datastoreItem xmlns:ds="http://schemas.openxmlformats.org/officeDocument/2006/customXml" ds:itemID="{5D3344C7-CFD9-4CBB-88F2-080B4635A3FE}">
  <ds:schemaRefs>
    <ds:schemaRef ds:uri="ESRI.ArcGIS.Mapping.OfficeIntegration.PowerPointInfo"/>
  </ds:schemaRefs>
</ds:datastoreItem>
</file>

<file path=customXml/itemProps232.xml><?xml version="1.0" encoding="utf-8"?>
<ds:datastoreItem xmlns:ds="http://schemas.openxmlformats.org/officeDocument/2006/customXml" ds:itemID="{08DCAD43-A329-48A2-A664-355801A0D5F6}">
  <ds:schemaRefs>
    <ds:schemaRef ds:uri="ESRI.ArcGIS.Mapping.OfficeIntegration.PowerPointInfo"/>
  </ds:schemaRefs>
</ds:datastoreItem>
</file>

<file path=customXml/itemProps233.xml><?xml version="1.0" encoding="utf-8"?>
<ds:datastoreItem xmlns:ds="http://schemas.openxmlformats.org/officeDocument/2006/customXml" ds:itemID="{695076C4-1999-4DCA-A14C-CE6569E3AB31}">
  <ds:schemaRefs>
    <ds:schemaRef ds:uri="ESRI.ArcGIS.Mapping.OfficeIntegration.PowerPointInfo"/>
  </ds:schemaRefs>
</ds:datastoreItem>
</file>

<file path=customXml/itemProps234.xml><?xml version="1.0" encoding="utf-8"?>
<ds:datastoreItem xmlns:ds="http://schemas.openxmlformats.org/officeDocument/2006/customXml" ds:itemID="{1D38B815-41DC-4408-BEBB-EE5648DA724E}">
  <ds:schemaRefs>
    <ds:schemaRef ds:uri="ESRI.ArcGIS.Mapping.OfficeIntegration.PowerPointInfo"/>
  </ds:schemaRefs>
</ds:datastoreItem>
</file>

<file path=customXml/itemProps235.xml><?xml version="1.0" encoding="utf-8"?>
<ds:datastoreItem xmlns:ds="http://schemas.openxmlformats.org/officeDocument/2006/customXml" ds:itemID="{531A17A6-36BC-4AF3-9008-BEA1CE11FD2F}">
  <ds:schemaRefs>
    <ds:schemaRef ds:uri="ESRI.ArcGIS.Mapping.OfficeIntegration.PowerPointInfo"/>
  </ds:schemaRefs>
</ds:datastoreItem>
</file>

<file path=customXml/itemProps236.xml><?xml version="1.0" encoding="utf-8"?>
<ds:datastoreItem xmlns:ds="http://schemas.openxmlformats.org/officeDocument/2006/customXml" ds:itemID="{3DB994D8-7FC1-49AE-9257-0CAD6EC3CAEC}">
  <ds:schemaRefs>
    <ds:schemaRef ds:uri="ESRI.ArcGIS.Mapping.OfficeIntegration.PowerPointInfo"/>
  </ds:schemaRefs>
</ds:datastoreItem>
</file>

<file path=customXml/itemProps237.xml><?xml version="1.0" encoding="utf-8"?>
<ds:datastoreItem xmlns:ds="http://schemas.openxmlformats.org/officeDocument/2006/customXml" ds:itemID="{0B3B042E-E37E-4FF0-B783-0962DA27B962}">
  <ds:schemaRefs>
    <ds:schemaRef ds:uri="ESRI.ArcGIS.Mapping.OfficeIntegration.PowerPointInfo"/>
  </ds:schemaRefs>
</ds:datastoreItem>
</file>

<file path=customXml/itemProps238.xml><?xml version="1.0" encoding="utf-8"?>
<ds:datastoreItem xmlns:ds="http://schemas.openxmlformats.org/officeDocument/2006/customXml" ds:itemID="{4A6629E5-2C79-4FEB-A7A3-8B89FDC437E2}">
  <ds:schemaRefs>
    <ds:schemaRef ds:uri="ESRI.ArcGIS.Mapping.OfficeIntegration.PowerPointInfo"/>
  </ds:schemaRefs>
</ds:datastoreItem>
</file>

<file path=customXml/itemProps239.xml><?xml version="1.0" encoding="utf-8"?>
<ds:datastoreItem xmlns:ds="http://schemas.openxmlformats.org/officeDocument/2006/customXml" ds:itemID="{3539C8C3-F4E5-44F2-863B-DC8E96EFC881}">
  <ds:schemaRefs>
    <ds:schemaRef ds:uri="ESRI.ArcGIS.Mapping.OfficeIntegration.PowerPointInfo"/>
  </ds:schemaRefs>
</ds:datastoreItem>
</file>

<file path=customXml/itemProps24.xml><?xml version="1.0" encoding="utf-8"?>
<ds:datastoreItem xmlns:ds="http://schemas.openxmlformats.org/officeDocument/2006/customXml" ds:itemID="{BC63B9F2-064A-4A01-8A27-DE6D19537A52}">
  <ds:schemaRefs>
    <ds:schemaRef ds:uri="ESRI.ArcGIS.Mapping.OfficeIntegration.PowerPointInfo"/>
  </ds:schemaRefs>
</ds:datastoreItem>
</file>

<file path=customXml/itemProps240.xml><?xml version="1.0" encoding="utf-8"?>
<ds:datastoreItem xmlns:ds="http://schemas.openxmlformats.org/officeDocument/2006/customXml" ds:itemID="{91046803-7948-408A-9B9B-E4CFCC809B45}">
  <ds:schemaRefs>
    <ds:schemaRef ds:uri="ESRI.ArcGIS.Mapping.OfficeIntegration.PowerPointInfo"/>
  </ds:schemaRefs>
</ds:datastoreItem>
</file>

<file path=customXml/itemProps241.xml><?xml version="1.0" encoding="utf-8"?>
<ds:datastoreItem xmlns:ds="http://schemas.openxmlformats.org/officeDocument/2006/customXml" ds:itemID="{84B9E1ED-09E6-453F-81C0-D1D821B992D9}">
  <ds:schemaRefs>
    <ds:schemaRef ds:uri="ESRI.ArcGIS.Mapping.OfficeIntegration.PowerPointInfo"/>
  </ds:schemaRefs>
</ds:datastoreItem>
</file>

<file path=customXml/itemProps242.xml><?xml version="1.0" encoding="utf-8"?>
<ds:datastoreItem xmlns:ds="http://schemas.openxmlformats.org/officeDocument/2006/customXml" ds:itemID="{FE69ED98-DBC7-405B-91BF-3775F695361C}">
  <ds:schemaRefs>
    <ds:schemaRef ds:uri="ESRI.ArcGIS.Mapping.OfficeIntegration.PowerPointInfo"/>
  </ds:schemaRefs>
</ds:datastoreItem>
</file>

<file path=customXml/itemProps243.xml><?xml version="1.0" encoding="utf-8"?>
<ds:datastoreItem xmlns:ds="http://schemas.openxmlformats.org/officeDocument/2006/customXml" ds:itemID="{FBD5D509-3B79-4676-8E31-035E08B8CD25}">
  <ds:schemaRefs>
    <ds:schemaRef ds:uri="ESRI.ArcGIS.Mapping.OfficeIntegration.PowerPointInfo"/>
  </ds:schemaRefs>
</ds:datastoreItem>
</file>

<file path=customXml/itemProps244.xml><?xml version="1.0" encoding="utf-8"?>
<ds:datastoreItem xmlns:ds="http://schemas.openxmlformats.org/officeDocument/2006/customXml" ds:itemID="{874C15D3-DEBB-4292-BC8C-89B42EFEDA2D}">
  <ds:schemaRefs>
    <ds:schemaRef ds:uri="ESRI.ArcGIS.Mapping.OfficeIntegration.PowerPointInfo"/>
  </ds:schemaRefs>
</ds:datastoreItem>
</file>

<file path=customXml/itemProps245.xml><?xml version="1.0" encoding="utf-8"?>
<ds:datastoreItem xmlns:ds="http://schemas.openxmlformats.org/officeDocument/2006/customXml" ds:itemID="{BCBD1958-6DAC-4508-BC45-5AE04D460674}">
  <ds:schemaRefs>
    <ds:schemaRef ds:uri="ESRI.ArcGIS.Mapping.OfficeIntegration.PowerPointInfo"/>
  </ds:schemaRefs>
</ds:datastoreItem>
</file>

<file path=customXml/itemProps246.xml><?xml version="1.0" encoding="utf-8"?>
<ds:datastoreItem xmlns:ds="http://schemas.openxmlformats.org/officeDocument/2006/customXml" ds:itemID="{FE656816-B176-44BD-82F2-CB8960E4B7DD}">
  <ds:schemaRefs>
    <ds:schemaRef ds:uri="ESRI.ArcGIS.Mapping.OfficeIntegration.PowerPointInfo"/>
  </ds:schemaRefs>
</ds:datastoreItem>
</file>

<file path=customXml/itemProps247.xml><?xml version="1.0" encoding="utf-8"?>
<ds:datastoreItem xmlns:ds="http://schemas.openxmlformats.org/officeDocument/2006/customXml" ds:itemID="{EE38EC39-D272-405D-8552-C586BAE29274}">
  <ds:schemaRefs>
    <ds:schemaRef ds:uri="ESRI.ArcGIS.Mapping.OfficeIntegration.PowerPointInfo"/>
  </ds:schemaRefs>
</ds:datastoreItem>
</file>

<file path=customXml/itemProps248.xml><?xml version="1.0" encoding="utf-8"?>
<ds:datastoreItem xmlns:ds="http://schemas.openxmlformats.org/officeDocument/2006/customXml" ds:itemID="{3E945D02-9102-40B6-8520-F8B6C6F2136D}">
  <ds:schemaRefs>
    <ds:schemaRef ds:uri="ESRI.ArcGIS.Mapping.OfficeIntegration.PowerPointInfo"/>
  </ds:schemaRefs>
</ds:datastoreItem>
</file>

<file path=customXml/itemProps249.xml><?xml version="1.0" encoding="utf-8"?>
<ds:datastoreItem xmlns:ds="http://schemas.openxmlformats.org/officeDocument/2006/customXml" ds:itemID="{7B2ABE78-56A1-4B67-B1B7-96A3DDD9E9DA}">
  <ds:schemaRefs>
    <ds:schemaRef ds:uri="ESRI.ArcGIS.Mapping.OfficeIntegration.PowerPointInfo"/>
  </ds:schemaRefs>
</ds:datastoreItem>
</file>

<file path=customXml/itemProps25.xml><?xml version="1.0" encoding="utf-8"?>
<ds:datastoreItem xmlns:ds="http://schemas.openxmlformats.org/officeDocument/2006/customXml" ds:itemID="{DC27B349-F884-4E52-9160-06BF957CECE1}">
  <ds:schemaRefs>
    <ds:schemaRef ds:uri="ESRI.ArcGIS.Mapping.OfficeIntegration.PowerPointInfo"/>
  </ds:schemaRefs>
</ds:datastoreItem>
</file>

<file path=customXml/itemProps250.xml><?xml version="1.0" encoding="utf-8"?>
<ds:datastoreItem xmlns:ds="http://schemas.openxmlformats.org/officeDocument/2006/customXml" ds:itemID="{D530B0DA-A544-423B-844C-3A9055408BBD}">
  <ds:schemaRefs>
    <ds:schemaRef ds:uri="ESRI.ArcGIS.Mapping.OfficeIntegration.PowerPointInfo"/>
  </ds:schemaRefs>
</ds:datastoreItem>
</file>

<file path=customXml/itemProps251.xml><?xml version="1.0" encoding="utf-8"?>
<ds:datastoreItem xmlns:ds="http://schemas.openxmlformats.org/officeDocument/2006/customXml" ds:itemID="{B28A8B5B-AE86-4D5B-A741-A876A226E708}">
  <ds:schemaRefs>
    <ds:schemaRef ds:uri="ESRI.ArcGIS.Mapping.OfficeIntegration.PowerPointInfo"/>
  </ds:schemaRefs>
</ds:datastoreItem>
</file>

<file path=customXml/itemProps252.xml><?xml version="1.0" encoding="utf-8"?>
<ds:datastoreItem xmlns:ds="http://schemas.openxmlformats.org/officeDocument/2006/customXml" ds:itemID="{03859E8F-52E7-487E-A108-F5D924530532}">
  <ds:schemaRefs>
    <ds:schemaRef ds:uri="ESRI.ArcGIS.Mapping.OfficeIntegration.PowerPointInfo"/>
  </ds:schemaRefs>
</ds:datastoreItem>
</file>

<file path=customXml/itemProps253.xml><?xml version="1.0" encoding="utf-8"?>
<ds:datastoreItem xmlns:ds="http://schemas.openxmlformats.org/officeDocument/2006/customXml" ds:itemID="{6A4CF61E-625B-4EEE-9148-868FCF312160}">
  <ds:schemaRefs>
    <ds:schemaRef ds:uri="ESRI.ArcGIS.Mapping.OfficeIntegration.PowerPointInfo"/>
  </ds:schemaRefs>
</ds:datastoreItem>
</file>

<file path=customXml/itemProps254.xml><?xml version="1.0" encoding="utf-8"?>
<ds:datastoreItem xmlns:ds="http://schemas.openxmlformats.org/officeDocument/2006/customXml" ds:itemID="{6A58C99B-1EAB-46FB-81B3-FA0B07958D7D}">
  <ds:schemaRefs>
    <ds:schemaRef ds:uri="ESRI.ArcGIS.Mapping.OfficeIntegration.PowerPointInfo"/>
  </ds:schemaRefs>
</ds:datastoreItem>
</file>

<file path=customXml/itemProps255.xml><?xml version="1.0" encoding="utf-8"?>
<ds:datastoreItem xmlns:ds="http://schemas.openxmlformats.org/officeDocument/2006/customXml" ds:itemID="{7FFD911F-1BF5-49F7-ABC5-9F8A3703F05F}">
  <ds:schemaRefs>
    <ds:schemaRef ds:uri="ESRI.ArcGIS.Mapping.OfficeIntegration.PowerPointInfo"/>
  </ds:schemaRefs>
</ds:datastoreItem>
</file>

<file path=customXml/itemProps256.xml><?xml version="1.0" encoding="utf-8"?>
<ds:datastoreItem xmlns:ds="http://schemas.openxmlformats.org/officeDocument/2006/customXml" ds:itemID="{2ECF1856-E54E-4AF9-B94B-98D0148B8226}">
  <ds:schemaRefs>
    <ds:schemaRef ds:uri="ESRI.ArcGIS.Mapping.OfficeIntegration.PowerPointInfo"/>
  </ds:schemaRefs>
</ds:datastoreItem>
</file>

<file path=customXml/itemProps257.xml><?xml version="1.0" encoding="utf-8"?>
<ds:datastoreItem xmlns:ds="http://schemas.openxmlformats.org/officeDocument/2006/customXml" ds:itemID="{83D14DF5-0AC7-4882-B818-732F112C00D9}">
  <ds:schemaRefs>
    <ds:schemaRef ds:uri="ESRI.ArcGIS.Mapping.OfficeIntegration.PowerPointInfo"/>
  </ds:schemaRefs>
</ds:datastoreItem>
</file>

<file path=customXml/itemProps258.xml><?xml version="1.0" encoding="utf-8"?>
<ds:datastoreItem xmlns:ds="http://schemas.openxmlformats.org/officeDocument/2006/customXml" ds:itemID="{13A925F2-1419-4FBE-9755-8F5A12621B7D}">
  <ds:schemaRefs>
    <ds:schemaRef ds:uri="ESRI.ArcGIS.Mapping.OfficeIntegration.PowerPointInfo"/>
  </ds:schemaRefs>
</ds:datastoreItem>
</file>

<file path=customXml/itemProps259.xml><?xml version="1.0" encoding="utf-8"?>
<ds:datastoreItem xmlns:ds="http://schemas.openxmlformats.org/officeDocument/2006/customXml" ds:itemID="{5537717C-EC75-40F4-8404-7D3BA073B7E3}">
  <ds:schemaRefs>
    <ds:schemaRef ds:uri="ESRI.ArcGIS.Mapping.OfficeIntegration.PowerPointInfo"/>
  </ds:schemaRefs>
</ds:datastoreItem>
</file>

<file path=customXml/itemProps26.xml><?xml version="1.0" encoding="utf-8"?>
<ds:datastoreItem xmlns:ds="http://schemas.openxmlformats.org/officeDocument/2006/customXml" ds:itemID="{30F2D4DC-5F63-49DC-B047-7FC20AFB790F}">
  <ds:schemaRefs>
    <ds:schemaRef ds:uri="ESRI.ArcGIS.Mapping.OfficeIntegration.PowerPointInfo"/>
  </ds:schemaRefs>
</ds:datastoreItem>
</file>

<file path=customXml/itemProps260.xml><?xml version="1.0" encoding="utf-8"?>
<ds:datastoreItem xmlns:ds="http://schemas.openxmlformats.org/officeDocument/2006/customXml" ds:itemID="{959F5407-6091-440B-8853-DF7DF10D9744}">
  <ds:schemaRefs>
    <ds:schemaRef ds:uri="ESRI.ArcGIS.Mapping.OfficeIntegration.PowerPointInfo"/>
  </ds:schemaRefs>
</ds:datastoreItem>
</file>

<file path=customXml/itemProps261.xml><?xml version="1.0" encoding="utf-8"?>
<ds:datastoreItem xmlns:ds="http://schemas.openxmlformats.org/officeDocument/2006/customXml" ds:itemID="{9A0AE765-F884-4995-8562-D2AA7EB5EEC8}">
  <ds:schemaRefs>
    <ds:schemaRef ds:uri="ESRI.ArcGIS.Mapping.OfficeIntegration.PowerPointInfo"/>
  </ds:schemaRefs>
</ds:datastoreItem>
</file>

<file path=customXml/itemProps262.xml><?xml version="1.0" encoding="utf-8"?>
<ds:datastoreItem xmlns:ds="http://schemas.openxmlformats.org/officeDocument/2006/customXml" ds:itemID="{0FC1D084-9E43-45E1-8FF6-236F468A6647}">
  <ds:schemaRefs>
    <ds:schemaRef ds:uri="ESRI.ArcGIS.Mapping.OfficeIntegration.PowerPointInfo"/>
  </ds:schemaRefs>
</ds:datastoreItem>
</file>

<file path=customXml/itemProps263.xml><?xml version="1.0" encoding="utf-8"?>
<ds:datastoreItem xmlns:ds="http://schemas.openxmlformats.org/officeDocument/2006/customXml" ds:itemID="{CBCA9EA0-2F9A-453A-840D-FC55355010A5}">
  <ds:schemaRefs>
    <ds:schemaRef ds:uri="ESRI.ArcGIS.Mapping.OfficeIntegration.PowerPointInfo"/>
  </ds:schemaRefs>
</ds:datastoreItem>
</file>

<file path=customXml/itemProps264.xml><?xml version="1.0" encoding="utf-8"?>
<ds:datastoreItem xmlns:ds="http://schemas.openxmlformats.org/officeDocument/2006/customXml" ds:itemID="{91BED560-A717-41C5-AD22-BAA77BAD7616}">
  <ds:schemaRefs>
    <ds:schemaRef ds:uri="ESRI.ArcGIS.Mapping.OfficeIntegration.PowerPointInfo"/>
  </ds:schemaRefs>
</ds:datastoreItem>
</file>

<file path=customXml/itemProps265.xml><?xml version="1.0" encoding="utf-8"?>
<ds:datastoreItem xmlns:ds="http://schemas.openxmlformats.org/officeDocument/2006/customXml" ds:itemID="{6CDF1EB3-864F-4396-B9B5-B6C46292D111}">
  <ds:schemaRefs>
    <ds:schemaRef ds:uri="ESRI.ArcGIS.Mapping.OfficeIntegration.PowerPointInfo"/>
  </ds:schemaRefs>
</ds:datastoreItem>
</file>

<file path=customXml/itemProps266.xml><?xml version="1.0" encoding="utf-8"?>
<ds:datastoreItem xmlns:ds="http://schemas.openxmlformats.org/officeDocument/2006/customXml" ds:itemID="{C0CF0FD4-B3D2-4412-95C6-E5DBF61497FC}">
  <ds:schemaRefs>
    <ds:schemaRef ds:uri="ESRI.ArcGIS.Mapping.OfficeIntegration.PowerPointInfo"/>
  </ds:schemaRefs>
</ds:datastoreItem>
</file>

<file path=customXml/itemProps267.xml><?xml version="1.0" encoding="utf-8"?>
<ds:datastoreItem xmlns:ds="http://schemas.openxmlformats.org/officeDocument/2006/customXml" ds:itemID="{4997C361-36C9-44B2-A382-F7D82E6146E8}">
  <ds:schemaRefs>
    <ds:schemaRef ds:uri="ESRI.ArcGIS.Mapping.OfficeIntegration.PowerPointInfo"/>
  </ds:schemaRefs>
</ds:datastoreItem>
</file>

<file path=customXml/itemProps268.xml><?xml version="1.0" encoding="utf-8"?>
<ds:datastoreItem xmlns:ds="http://schemas.openxmlformats.org/officeDocument/2006/customXml" ds:itemID="{481DDEF6-BEA5-495F-BD07-4FE06A6036BC}">
  <ds:schemaRefs>
    <ds:schemaRef ds:uri="ESRI.ArcGIS.Mapping.OfficeIntegration.PowerPointInfo"/>
  </ds:schemaRefs>
</ds:datastoreItem>
</file>

<file path=customXml/itemProps269.xml><?xml version="1.0" encoding="utf-8"?>
<ds:datastoreItem xmlns:ds="http://schemas.openxmlformats.org/officeDocument/2006/customXml" ds:itemID="{C2D9DF85-6D32-43B9-9E49-606794FC7F1E}">
  <ds:schemaRefs>
    <ds:schemaRef ds:uri="ESRI.ArcGIS.Mapping.OfficeIntegration.PowerPointInfo"/>
  </ds:schemaRefs>
</ds:datastoreItem>
</file>

<file path=customXml/itemProps27.xml><?xml version="1.0" encoding="utf-8"?>
<ds:datastoreItem xmlns:ds="http://schemas.openxmlformats.org/officeDocument/2006/customXml" ds:itemID="{20A49F26-9F3D-4E66-98A5-BD2031C2A5D0}">
  <ds:schemaRefs>
    <ds:schemaRef ds:uri="ESRI.ArcGIS.Mapping.OfficeIntegration.PowerPointInfo"/>
  </ds:schemaRefs>
</ds:datastoreItem>
</file>

<file path=customXml/itemProps270.xml><?xml version="1.0" encoding="utf-8"?>
<ds:datastoreItem xmlns:ds="http://schemas.openxmlformats.org/officeDocument/2006/customXml" ds:itemID="{6088637F-FE53-4531-B339-9EF72BDAAF4F}">
  <ds:schemaRefs>
    <ds:schemaRef ds:uri="ESRI.ArcGIS.Mapping.OfficeIntegration.PowerPointInfo"/>
  </ds:schemaRefs>
</ds:datastoreItem>
</file>

<file path=customXml/itemProps271.xml><?xml version="1.0" encoding="utf-8"?>
<ds:datastoreItem xmlns:ds="http://schemas.openxmlformats.org/officeDocument/2006/customXml" ds:itemID="{94799242-DC73-4162-AB6A-7796D32E35BE}">
  <ds:schemaRefs>
    <ds:schemaRef ds:uri="ESRI.ArcGIS.Mapping.OfficeIntegration.PowerPointInfo"/>
  </ds:schemaRefs>
</ds:datastoreItem>
</file>

<file path=customXml/itemProps272.xml><?xml version="1.0" encoding="utf-8"?>
<ds:datastoreItem xmlns:ds="http://schemas.openxmlformats.org/officeDocument/2006/customXml" ds:itemID="{1B33B288-C159-48D5-8E4E-80ABC5B0AF13}">
  <ds:schemaRefs>
    <ds:schemaRef ds:uri="ESRI.ArcGIS.Mapping.OfficeIntegration.PowerPointInfo"/>
  </ds:schemaRefs>
</ds:datastoreItem>
</file>

<file path=customXml/itemProps273.xml><?xml version="1.0" encoding="utf-8"?>
<ds:datastoreItem xmlns:ds="http://schemas.openxmlformats.org/officeDocument/2006/customXml" ds:itemID="{95567AD1-042A-4B3F-9C61-8FC7B5F35682}">
  <ds:schemaRefs>
    <ds:schemaRef ds:uri="ESRI.ArcGIS.Mapping.OfficeIntegration.PowerPointInfo"/>
  </ds:schemaRefs>
</ds:datastoreItem>
</file>

<file path=customXml/itemProps274.xml><?xml version="1.0" encoding="utf-8"?>
<ds:datastoreItem xmlns:ds="http://schemas.openxmlformats.org/officeDocument/2006/customXml" ds:itemID="{658455DC-F697-4B50-B02B-7F837A7A1BC3}">
  <ds:schemaRefs>
    <ds:schemaRef ds:uri="ESRI.ArcGIS.Mapping.OfficeIntegration.PowerPointInfo"/>
  </ds:schemaRefs>
</ds:datastoreItem>
</file>

<file path=customXml/itemProps275.xml><?xml version="1.0" encoding="utf-8"?>
<ds:datastoreItem xmlns:ds="http://schemas.openxmlformats.org/officeDocument/2006/customXml" ds:itemID="{11C7E81F-BC2D-45C7-8DCE-6F33E11D43EF}">
  <ds:schemaRefs>
    <ds:schemaRef ds:uri="ESRI.ArcGIS.Mapping.OfficeIntegration.PowerPointInfo"/>
  </ds:schemaRefs>
</ds:datastoreItem>
</file>

<file path=customXml/itemProps276.xml><?xml version="1.0" encoding="utf-8"?>
<ds:datastoreItem xmlns:ds="http://schemas.openxmlformats.org/officeDocument/2006/customXml" ds:itemID="{289F2ACF-F091-4E88-BFA7-79300FF8A888}">
  <ds:schemaRefs>
    <ds:schemaRef ds:uri="ESRI.ArcGIS.Mapping.OfficeIntegration.PowerPointInfo"/>
  </ds:schemaRefs>
</ds:datastoreItem>
</file>

<file path=customXml/itemProps277.xml><?xml version="1.0" encoding="utf-8"?>
<ds:datastoreItem xmlns:ds="http://schemas.openxmlformats.org/officeDocument/2006/customXml" ds:itemID="{2673F0B5-6DCD-43E9-8937-812FC5B9E79B}">
  <ds:schemaRefs>
    <ds:schemaRef ds:uri="ESRI.ArcGIS.Mapping.OfficeIntegration.PowerPointInfo"/>
  </ds:schemaRefs>
</ds:datastoreItem>
</file>

<file path=customXml/itemProps278.xml><?xml version="1.0" encoding="utf-8"?>
<ds:datastoreItem xmlns:ds="http://schemas.openxmlformats.org/officeDocument/2006/customXml" ds:itemID="{0EAAAC87-C692-49D7-84EC-3EB789568C04}">
  <ds:schemaRefs>
    <ds:schemaRef ds:uri="ESRI.ArcGIS.Mapping.OfficeIntegration.PowerPointInfo"/>
  </ds:schemaRefs>
</ds:datastoreItem>
</file>

<file path=customXml/itemProps279.xml><?xml version="1.0" encoding="utf-8"?>
<ds:datastoreItem xmlns:ds="http://schemas.openxmlformats.org/officeDocument/2006/customXml" ds:itemID="{96D92EDA-B6A0-4F17-A113-2C8327A51CAF}">
  <ds:schemaRefs>
    <ds:schemaRef ds:uri="ESRI.ArcGIS.Mapping.OfficeIntegration.PowerPointInfo"/>
  </ds:schemaRefs>
</ds:datastoreItem>
</file>

<file path=customXml/itemProps28.xml><?xml version="1.0" encoding="utf-8"?>
<ds:datastoreItem xmlns:ds="http://schemas.openxmlformats.org/officeDocument/2006/customXml" ds:itemID="{ACC1FDC5-C2F6-4F9D-8F9C-058F0E21BA20}">
  <ds:schemaRefs>
    <ds:schemaRef ds:uri="ESRI.ArcGIS.Mapping.OfficeIntegration.PowerPointInfo"/>
  </ds:schemaRefs>
</ds:datastoreItem>
</file>

<file path=customXml/itemProps280.xml><?xml version="1.0" encoding="utf-8"?>
<ds:datastoreItem xmlns:ds="http://schemas.openxmlformats.org/officeDocument/2006/customXml" ds:itemID="{B71B87F0-ECEA-4FB7-A667-BA18B184DB73}">
  <ds:schemaRefs>
    <ds:schemaRef ds:uri="ESRI.ArcGIS.Mapping.OfficeIntegration.PowerPointInfo"/>
  </ds:schemaRefs>
</ds:datastoreItem>
</file>

<file path=customXml/itemProps281.xml><?xml version="1.0" encoding="utf-8"?>
<ds:datastoreItem xmlns:ds="http://schemas.openxmlformats.org/officeDocument/2006/customXml" ds:itemID="{4CC2878E-799A-4B5C-A1E1-AD52E5A5FE1E}">
  <ds:schemaRefs>
    <ds:schemaRef ds:uri="ESRI.ArcGIS.Mapping.OfficeIntegration.PowerPointInfo"/>
  </ds:schemaRefs>
</ds:datastoreItem>
</file>

<file path=customXml/itemProps282.xml><?xml version="1.0" encoding="utf-8"?>
<ds:datastoreItem xmlns:ds="http://schemas.openxmlformats.org/officeDocument/2006/customXml" ds:itemID="{F617D7DD-558F-4711-AED6-CB07B46DBD7A}">
  <ds:schemaRefs>
    <ds:schemaRef ds:uri="ESRI.ArcGIS.Mapping.OfficeIntegration.PowerPointInfo"/>
  </ds:schemaRefs>
</ds:datastoreItem>
</file>

<file path=customXml/itemProps283.xml><?xml version="1.0" encoding="utf-8"?>
<ds:datastoreItem xmlns:ds="http://schemas.openxmlformats.org/officeDocument/2006/customXml" ds:itemID="{3E33C48B-0F27-48D7-B179-DBFA1BBD758B}">
  <ds:schemaRefs>
    <ds:schemaRef ds:uri="ESRI.ArcGIS.Mapping.OfficeIntegration.PowerPointInfo"/>
  </ds:schemaRefs>
</ds:datastoreItem>
</file>

<file path=customXml/itemProps284.xml><?xml version="1.0" encoding="utf-8"?>
<ds:datastoreItem xmlns:ds="http://schemas.openxmlformats.org/officeDocument/2006/customXml" ds:itemID="{53316990-0AAA-4640-9752-66D5B4A9022E}">
  <ds:schemaRefs>
    <ds:schemaRef ds:uri="ESRI.ArcGIS.Mapping.OfficeIntegration.PowerPointInfo"/>
  </ds:schemaRefs>
</ds:datastoreItem>
</file>

<file path=customXml/itemProps285.xml><?xml version="1.0" encoding="utf-8"?>
<ds:datastoreItem xmlns:ds="http://schemas.openxmlformats.org/officeDocument/2006/customXml" ds:itemID="{13B32473-86B5-462D-8406-418948399C01}">
  <ds:schemaRefs>
    <ds:schemaRef ds:uri="ESRI.ArcGIS.Mapping.OfficeIntegration.PowerPointInfo"/>
  </ds:schemaRefs>
</ds:datastoreItem>
</file>

<file path=customXml/itemProps286.xml><?xml version="1.0" encoding="utf-8"?>
<ds:datastoreItem xmlns:ds="http://schemas.openxmlformats.org/officeDocument/2006/customXml" ds:itemID="{04941185-935A-4A09-84FA-355565DB283C}">
  <ds:schemaRefs>
    <ds:schemaRef ds:uri="ESRI.ArcGIS.Mapping.OfficeIntegration.PowerPointInfo"/>
  </ds:schemaRefs>
</ds:datastoreItem>
</file>

<file path=customXml/itemProps287.xml><?xml version="1.0" encoding="utf-8"?>
<ds:datastoreItem xmlns:ds="http://schemas.openxmlformats.org/officeDocument/2006/customXml" ds:itemID="{AFCD33A9-01E9-4A39-8A7A-C44DC61E17A6}">
  <ds:schemaRefs>
    <ds:schemaRef ds:uri="ESRI.ArcGIS.Mapping.OfficeIntegration.PowerPointInfo"/>
  </ds:schemaRefs>
</ds:datastoreItem>
</file>

<file path=customXml/itemProps288.xml><?xml version="1.0" encoding="utf-8"?>
<ds:datastoreItem xmlns:ds="http://schemas.openxmlformats.org/officeDocument/2006/customXml" ds:itemID="{A7C1720F-16CB-4F89-80CF-339F66C5FF03}">
  <ds:schemaRefs>
    <ds:schemaRef ds:uri="ESRI.ArcGIS.Mapping.OfficeIntegration.PowerPointInfo"/>
  </ds:schemaRefs>
</ds:datastoreItem>
</file>

<file path=customXml/itemProps289.xml><?xml version="1.0" encoding="utf-8"?>
<ds:datastoreItem xmlns:ds="http://schemas.openxmlformats.org/officeDocument/2006/customXml" ds:itemID="{320684DD-120F-476D-AEEE-4B15EF4A35D8}">
  <ds:schemaRefs>
    <ds:schemaRef ds:uri="ESRI.ArcGIS.Mapping.OfficeIntegration.PowerPointInfo"/>
  </ds:schemaRefs>
</ds:datastoreItem>
</file>

<file path=customXml/itemProps29.xml><?xml version="1.0" encoding="utf-8"?>
<ds:datastoreItem xmlns:ds="http://schemas.openxmlformats.org/officeDocument/2006/customXml" ds:itemID="{4A7C8582-194E-4734-96B4-86AA653B8AB5}">
  <ds:schemaRefs>
    <ds:schemaRef ds:uri="ESRI.ArcGIS.Mapping.OfficeIntegration.PowerPointInfo"/>
  </ds:schemaRefs>
</ds:datastoreItem>
</file>

<file path=customXml/itemProps290.xml><?xml version="1.0" encoding="utf-8"?>
<ds:datastoreItem xmlns:ds="http://schemas.openxmlformats.org/officeDocument/2006/customXml" ds:itemID="{9C1F8220-2269-4259-900D-FE0E76EC5695}">
  <ds:schemaRefs>
    <ds:schemaRef ds:uri="ESRI.ArcGIS.Mapping.OfficeIntegration.PowerPointInfo"/>
  </ds:schemaRefs>
</ds:datastoreItem>
</file>

<file path=customXml/itemProps291.xml><?xml version="1.0" encoding="utf-8"?>
<ds:datastoreItem xmlns:ds="http://schemas.openxmlformats.org/officeDocument/2006/customXml" ds:itemID="{9212CCEC-87D3-42C1-8E2E-FC0C8DEF0369}">
  <ds:schemaRefs>
    <ds:schemaRef ds:uri="ESRI.ArcGIS.Mapping.OfficeIntegration.PowerPointInfo"/>
  </ds:schemaRefs>
</ds:datastoreItem>
</file>

<file path=customXml/itemProps292.xml><?xml version="1.0" encoding="utf-8"?>
<ds:datastoreItem xmlns:ds="http://schemas.openxmlformats.org/officeDocument/2006/customXml" ds:itemID="{847212B9-9136-438D-A511-0036525E160E}">
  <ds:schemaRefs>
    <ds:schemaRef ds:uri="ESRI.ArcGIS.Mapping.OfficeIntegration.PowerPointInfo"/>
  </ds:schemaRefs>
</ds:datastoreItem>
</file>

<file path=customXml/itemProps293.xml><?xml version="1.0" encoding="utf-8"?>
<ds:datastoreItem xmlns:ds="http://schemas.openxmlformats.org/officeDocument/2006/customXml" ds:itemID="{3DCA581E-4FE2-453D-B1F5-09F5EC105A44}">
  <ds:schemaRefs>
    <ds:schemaRef ds:uri="ESRI.ArcGIS.Mapping.OfficeIntegration.PowerPointInfo"/>
  </ds:schemaRefs>
</ds:datastoreItem>
</file>

<file path=customXml/itemProps294.xml><?xml version="1.0" encoding="utf-8"?>
<ds:datastoreItem xmlns:ds="http://schemas.openxmlformats.org/officeDocument/2006/customXml" ds:itemID="{67A95261-2852-4AC6-AD9A-AB71313AB1AB}">
  <ds:schemaRefs>
    <ds:schemaRef ds:uri="ESRI.ArcGIS.Mapping.OfficeIntegration.PowerPointInfo"/>
  </ds:schemaRefs>
</ds:datastoreItem>
</file>

<file path=customXml/itemProps295.xml><?xml version="1.0" encoding="utf-8"?>
<ds:datastoreItem xmlns:ds="http://schemas.openxmlformats.org/officeDocument/2006/customXml" ds:itemID="{D6289C0F-BB9F-48B8-AF2A-1B4C386DB6A5}">
  <ds:schemaRefs>
    <ds:schemaRef ds:uri="ESRI.ArcGIS.Mapping.OfficeIntegration.PowerPointInfo"/>
  </ds:schemaRefs>
</ds:datastoreItem>
</file>

<file path=customXml/itemProps296.xml><?xml version="1.0" encoding="utf-8"?>
<ds:datastoreItem xmlns:ds="http://schemas.openxmlformats.org/officeDocument/2006/customXml" ds:itemID="{E1A1161F-A941-444C-AF91-89055A8EB66F}">
  <ds:schemaRefs>
    <ds:schemaRef ds:uri="ESRI.ArcGIS.Mapping.OfficeIntegration.PowerPointInfo"/>
  </ds:schemaRefs>
</ds:datastoreItem>
</file>

<file path=customXml/itemProps297.xml><?xml version="1.0" encoding="utf-8"?>
<ds:datastoreItem xmlns:ds="http://schemas.openxmlformats.org/officeDocument/2006/customXml" ds:itemID="{84012247-7467-44EB-B804-157BD165E008}">
  <ds:schemaRefs>
    <ds:schemaRef ds:uri="ESRI.ArcGIS.Mapping.OfficeIntegration.PowerPointInfo"/>
  </ds:schemaRefs>
</ds:datastoreItem>
</file>

<file path=customXml/itemProps298.xml><?xml version="1.0" encoding="utf-8"?>
<ds:datastoreItem xmlns:ds="http://schemas.openxmlformats.org/officeDocument/2006/customXml" ds:itemID="{35A615A5-DE7A-4583-A4EC-2F1FB4EC299D}">
  <ds:schemaRefs>
    <ds:schemaRef ds:uri="ESRI.ArcGIS.Mapping.OfficeIntegration.PowerPointInfo"/>
  </ds:schemaRefs>
</ds:datastoreItem>
</file>

<file path=customXml/itemProps299.xml><?xml version="1.0" encoding="utf-8"?>
<ds:datastoreItem xmlns:ds="http://schemas.openxmlformats.org/officeDocument/2006/customXml" ds:itemID="{778E9129-843E-4880-8B10-B23E59B372EE}">
  <ds:schemaRefs>
    <ds:schemaRef ds:uri="ESRI.ArcGIS.Mapping.OfficeIntegration.PowerPointInfo"/>
  </ds:schemaRefs>
</ds:datastoreItem>
</file>

<file path=customXml/itemProps3.xml><?xml version="1.0" encoding="utf-8"?>
<ds:datastoreItem xmlns:ds="http://schemas.openxmlformats.org/officeDocument/2006/customXml" ds:itemID="{B317AB19-F90A-4979-8610-C630F8397122}">
  <ds:schemaRefs>
    <ds:schemaRef ds:uri="ESRI.ArcGIS.Mapping.OfficeIntegration.PowerPointInfo"/>
  </ds:schemaRefs>
</ds:datastoreItem>
</file>

<file path=customXml/itemProps30.xml><?xml version="1.0" encoding="utf-8"?>
<ds:datastoreItem xmlns:ds="http://schemas.openxmlformats.org/officeDocument/2006/customXml" ds:itemID="{214AE581-9B84-4719-B2FE-A8327DFBF0AE}">
  <ds:schemaRefs>
    <ds:schemaRef ds:uri="ESRI.ArcGIS.Mapping.OfficeIntegration.PowerPointInfo"/>
  </ds:schemaRefs>
</ds:datastoreItem>
</file>

<file path=customXml/itemProps300.xml><?xml version="1.0" encoding="utf-8"?>
<ds:datastoreItem xmlns:ds="http://schemas.openxmlformats.org/officeDocument/2006/customXml" ds:itemID="{8B824456-85DA-47A9-9E37-FEAE35B629BF}">
  <ds:schemaRefs>
    <ds:schemaRef ds:uri="ESRI.ArcGIS.Mapping.OfficeIntegration.PowerPointInfo"/>
  </ds:schemaRefs>
</ds:datastoreItem>
</file>

<file path=customXml/itemProps301.xml><?xml version="1.0" encoding="utf-8"?>
<ds:datastoreItem xmlns:ds="http://schemas.openxmlformats.org/officeDocument/2006/customXml" ds:itemID="{89E71F14-EBEA-4C41-8C8A-12CA2D6ED3C2}">
  <ds:schemaRefs>
    <ds:schemaRef ds:uri="ESRI.ArcGIS.Mapping.OfficeIntegration.PowerPointInfo"/>
  </ds:schemaRefs>
</ds:datastoreItem>
</file>

<file path=customXml/itemProps302.xml><?xml version="1.0" encoding="utf-8"?>
<ds:datastoreItem xmlns:ds="http://schemas.openxmlformats.org/officeDocument/2006/customXml" ds:itemID="{5E60A88C-1BDE-4F3E-B524-C483D2A2F489}">
  <ds:schemaRefs>
    <ds:schemaRef ds:uri="ESRI.ArcGIS.Mapping.OfficeIntegration.PowerPointInfo"/>
  </ds:schemaRefs>
</ds:datastoreItem>
</file>

<file path=customXml/itemProps303.xml><?xml version="1.0" encoding="utf-8"?>
<ds:datastoreItem xmlns:ds="http://schemas.openxmlformats.org/officeDocument/2006/customXml" ds:itemID="{418380B3-4B31-4C0B-9D6B-474E982FA60E}">
  <ds:schemaRefs>
    <ds:schemaRef ds:uri="ESRI.ArcGIS.Mapping.OfficeIntegration.PowerPointInfo"/>
  </ds:schemaRefs>
</ds:datastoreItem>
</file>

<file path=customXml/itemProps304.xml><?xml version="1.0" encoding="utf-8"?>
<ds:datastoreItem xmlns:ds="http://schemas.openxmlformats.org/officeDocument/2006/customXml" ds:itemID="{027049B4-17E2-4CA3-94F6-BA8A22BA0A81}">
  <ds:schemaRefs>
    <ds:schemaRef ds:uri="ESRI.ArcGIS.Mapping.OfficeIntegration.PowerPointInfo"/>
  </ds:schemaRefs>
</ds:datastoreItem>
</file>

<file path=customXml/itemProps305.xml><?xml version="1.0" encoding="utf-8"?>
<ds:datastoreItem xmlns:ds="http://schemas.openxmlformats.org/officeDocument/2006/customXml" ds:itemID="{E1E53FBC-5EE5-4233-8AAC-06EBE6778790}">
  <ds:schemaRefs>
    <ds:schemaRef ds:uri="ESRI.ArcGIS.Mapping.OfficeIntegration.PowerPointInfo"/>
  </ds:schemaRefs>
</ds:datastoreItem>
</file>

<file path=customXml/itemProps306.xml><?xml version="1.0" encoding="utf-8"?>
<ds:datastoreItem xmlns:ds="http://schemas.openxmlformats.org/officeDocument/2006/customXml" ds:itemID="{C728C3FF-DB14-4C29-9256-1305A316B871}">
  <ds:schemaRefs>
    <ds:schemaRef ds:uri="ESRI.ArcGIS.Mapping.OfficeIntegration.PowerPointInfo"/>
  </ds:schemaRefs>
</ds:datastoreItem>
</file>

<file path=customXml/itemProps307.xml><?xml version="1.0" encoding="utf-8"?>
<ds:datastoreItem xmlns:ds="http://schemas.openxmlformats.org/officeDocument/2006/customXml" ds:itemID="{96168E19-C4BC-4005-910C-B0C35F71D498}">
  <ds:schemaRefs>
    <ds:schemaRef ds:uri="ESRI.ArcGIS.Mapping.OfficeIntegration.PowerPointInfo"/>
  </ds:schemaRefs>
</ds:datastoreItem>
</file>

<file path=customXml/itemProps308.xml><?xml version="1.0" encoding="utf-8"?>
<ds:datastoreItem xmlns:ds="http://schemas.openxmlformats.org/officeDocument/2006/customXml" ds:itemID="{C9BF8C51-E32E-4EEC-85AF-2A0FD322ABC3}">
  <ds:schemaRefs>
    <ds:schemaRef ds:uri="ESRI.ArcGIS.Mapping.OfficeIntegration.PowerPointInfo"/>
  </ds:schemaRefs>
</ds:datastoreItem>
</file>

<file path=customXml/itemProps309.xml><?xml version="1.0" encoding="utf-8"?>
<ds:datastoreItem xmlns:ds="http://schemas.openxmlformats.org/officeDocument/2006/customXml" ds:itemID="{40E7B423-3951-4321-8776-0E4B7F8E0623}">
  <ds:schemaRefs>
    <ds:schemaRef ds:uri="ESRI.ArcGIS.Mapping.OfficeIntegration.PowerPointInfo"/>
  </ds:schemaRefs>
</ds:datastoreItem>
</file>

<file path=customXml/itemProps31.xml><?xml version="1.0" encoding="utf-8"?>
<ds:datastoreItem xmlns:ds="http://schemas.openxmlformats.org/officeDocument/2006/customXml" ds:itemID="{7F46E833-AA74-4F05-B130-7D458BEF97DA}">
  <ds:schemaRefs>
    <ds:schemaRef ds:uri="ESRI.ArcGIS.Mapping.OfficeIntegration.PowerPointInfo"/>
  </ds:schemaRefs>
</ds:datastoreItem>
</file>

<file path=customXml/itemProps310.xml><?xml version="1.0" encoding="utf-8"?>
<ds:datastoreItem xmlns:ds="http://schemas.openxmlformats.org/officeDocument/2006/customXml" ds:itemID="{FE364C12-7DB4-4447-B11A-2B551743DE45}">
  <ds:schemaRefs>
    <ds:schemaRef ds:uri="ESRI.ArcGIS.Mapping.OfficeIntegration.PowerPointInfo"/>
  </ds:schemaRefs>
</ds:datastoreItem>
</file>

<file path=customXml/itemProps311.xml><?xml version="1.0" encoding="utf-8"?>
<ds:datastoreItem xmlns:ds="http://schemas.openxmlformats.org/officeDocument/2006/customXml" ds:itemID="{75E55073-8274-45A4-A4FC-E0E950017FEF}">
  <ds:schemaRefs>
    <ds:schemaRef ds:uri="ESRI.ArcGIS.Mapping.OfficeIntegration.PowerPointInfo"/>
  </ds:schemaRefs>
</ds:datastoreItem>
</file>

<file path=customXml/itemProps312.xml><?xml version="1.0" encoding="utf-8"?>
<ds:datastoreItem xmlns:ds="http://schemas.openxmlformats.org/officeDocument/2006/customXml" ds:itemID="{F0F672DA-A2B5-4D52-88CE-BD43FCEDEFBB}">
  <ds:schemaRefs>
    <ds:schemaRef ds:uri="ESRI.ArcGIS.Mapping.OfficeIntegration.PowerPointInfo"/>
  </ds:schemaRefs>
</ds:datastoreItem>
</file>

<file path=customXml/itemProps313.xml><?xml version="1.0" encoding="utf-8"?>
<ds:datastoreItem xmlns:ds="http://schemas.openxmlformats.org/officeDocument/2006/customXml" ds:itemID="{0E214624-CAA9-41EB-8333-5847DA60A19B}">
  <ds:schemaRefs>
    <ds:schemaRef ds:uri="ESRI.ArcGIS.Mapping.OfficeIntegration.PowerPointInfo"/>
  </ds:schemaRefs>
</ds:datastoreItem>
</file>

<file path=customXml/itemProps314.xml><?xml version="1.0" encoding="utf-8"?>
<ds:datastoreItem xmlns:ds="http://schemas.openxmlformats.org/officeDocument/2006/customXml" ds:itemID="{113564C2-34E1-4B77-BC77-C2E29AEE954B}">
  <ds:schemaRefs>
    <ds:schemaRef ds:uri="ESRI.ArcGIS.Mapping.OfficeIntegration.PowerPointInfo"/>
  </ds:schemaRefs>
</ds:datastoreItem>
</file>

<file path=customXml/itemProps315.xml><?xml version="1.0" encoding="utf-8"?>
<ds:datastoreItem xmlns:ds="http://schemas.openxmlformats.org/officeDocument/2006/customXml" ds:itemID="{7C8DB223-737B-4A0A-B28B-7A4CBCC080E5}">
  <ds:schemaRefs>
    <ds:schemaRef ds:uri="ESRI.ArcGIS.Mapping.OfficeIntegration.PowerPointInfo"/>
  </ds:schemaRefs>
</ds:datastoreItem>
</file>

<file path=customXml/itemProps316.xml><?xml version="1.0" encoding="utf-8"?>
<ds:datastoreItem xmlns:ds="http://schemas.openxmlformats.org/officeDocument/2006/customXml" ds:itemID="{03FFA0D9-1902-431B-BA37-FBB44C0CB778}">
  <ds:schemaRefs>
    <ds:schemaRef ds:uri="ESRI.ArcGIS.Mapping.OfficeIntegration.PowerPointInfo"/>
  </ds:schemaRefs>
</ds:datastoreItem>
</file>

<file path=customXml/itemProps317.xml><?xml version="1.0" encoding="utf-8"?>
<ds:datastoreItem xmlns:ds="http://schemas.openxmlformats.org/officeDocument/2006/customXml" ds:itemID="{F37AFE40-E2A4-4E19-B7CD-E540F6F3CB60}">
  <ds:schemaRefs>
    <ds:schemaRef ds:uri="ESRI.ArcGIS.Mapping.OfficeIntegration.PowerPointInfo"/>
  </ds:schemaRefs>
</ds:datastoreItem>
</file>

<file path=customXml/itemProps318.xml><?xml version="1.0" encoding="utf-8"?>
<ds:datastoreItem xmlns:ds="http://schemas.openxmlformats.org/officeDocument/2006/customXml" ds:itemID="{BC2FC2E6-F452-4122-A96C-5F7930352C78}">
  <ds:schemaRefs>
    <ds:schemaRef ds:uri="ESRI.ArcGIS.Mapping.OfficeIntegration.PowerPointInfo"/>
  </ds:schemaRefs>
</ds:datastoreItem>
</file>

<file path=customXml/itemProps319.xml><?xml version="1.0" encoding="utf-8"?>
<ds:datastoreItem xmlns:ds="http://schemas.openxmlformats.org/officeDocument/2006/customXml" ds:itemID="{4623A2B4-FC9E-4997-9092-0758F16C0F4A}">
  <ds:schemaRefs>
    <ds:schemaRef ds:uri="ESRI.ArcGIS.Mapping.OfficeIntegration.PowerPointInfo"/>
  </ds:schemaRefs>
</ds:datastoreItem>
</file>

<file path=customXml/itemProps32.xml><?xml version="1.0" encoding="utf-8"?>
<ds:datastoreItem xmlns:ds="http://schemas.openxmlformats.org/officeDocument/2006/customXml" ds:itemID="{E565CE3E-A410-42CA-90AD-7CE8BCBB6899}">
  <ds:schemaRefs>
    <ds:schemaRef ds:uri="ESRI.ArcGIS.Mapping.OfficeIntegration.PowerPointInfo"/>
  </ds:schemaRefs>
</ds:datastoreItem>
</file>

<file path=customXml/itemProps320.xml><?xml version="1.0" encoding="utf-8"?>
<ds:datastoreItem xmlns:ds="http://schemas.openxmlformats.org/officeDocument/2006/customXml" ds:itemID="{47C0E1E9-4A2B-4E8A-B28F-17CB12FE28DB}">
  <ds:schemaRefs>
    <ds:schemaRef ds:uri="ESRI.ArcGIS.Mapping.OfficeIntegration.PowerPointInfo"/>
  </ds:schemaRefs>
</ds:datastoreItem>
</file>

<file path=customXml/itemProps321.xml><?xml version="1.0" encoding="utf-8"?>
<ds:datastoreItem xmlns:ds="http://schemas.openxmlformats.org/officeDocument/2006/customXml" ds:itemID="{8526D720-0F68-4C7B-96A6-0475F8EAAEED}">
  <ds:schemaRefs>
    <ds:schemaRef ds:uri="ESRI.ArcGIS.Mapping.OfficeIntegration.PowerPointInfo"/>
  </ds:schemaRefs>
</ds:datastoreItem>
</file>

<file path=customXml/itemProps322.xml><?xml version="1.0" encoding="utf-8"?>
<ds:datastoreItem xmlns:ds="http://schemas.openxmlformats.org/officeDocument/2006/customXml" ds:itemID="{6E21C845-D8FF-4F59-AAFA-2490D4D7B164}">
  <ds:schemaRefs>
    <ds:schemaRef ds:uri="ESRI.ArcGIS.Mapping.OfficeIntegration.PowerPointInfo"/>
  </ds:schemaRefs>
</ds:datastoreItem>
</file>

<file path=customXml/itemProps323.xml><?xml version="1.0" encoding="utf-8"?>
<ds:datastoreItem xmlns:ds="http://schemas.openxmlformats.org/officeDocument/2006/customXml" ds:itemID="{35B8C3DA-0DBD-4125-BDA0-A0F411212D15}">
  <ds:schemaRefs>
    <ds:schemaRef ds:uri="ESRI.ArcGIS.Mapping.OfficeIntegration.PowerPointInfo"/>
  </ds:schemaRefs>
</ds:datastoreItem>
</file>

<file path=customXml/itemProps324.xml><?xml version="1.0" encoding="utf-8"?>
<ds:datastoreItem xmlns:ds="http://schemas.openxmlformats.org/officeDocument/2006/customXml" ds:itemID="{9FF3F94B-36C8-472B-A9C2-C2956DD56E38}">
  <ds:schemaRefs>
    <ds:schemaRef ds:uri="ESRI.ArcGIS.Mapping.OfficeIntegration.PowerPointInfo"/>
  </ds:schemaRefs>
</ds:datastoreItem>
</file>

<file path=customXml/itemProps325.xml><?xml version="1.0" encoding="utf-8"?>
<ds:datastoreItem xmlns:ds="http://schemas.openxmlformats.org/officeDocument/2006/customXml" ds:itemID="{FB647D5D-9862-4538-BD31-4EE37D19428E}">
  <ds:schemaRefs>
    <ds:schemaRef ds:uri="ESRI.ArcGIS.Mapping.OfficeIntegration.PowerPointInfo"/>
  </ds:schemaRefs>
</ds:datastoreItem>
</file>

<file path=customXml/itemProps326.xml><?xml version="1.0" encoding="utf-8"?>
<ds:datastoreItem xmlns:ds="http://schemas.openxmlformats.org/officeDocument/2006/customXml" ds:itemID="{D6754703-D1C5-423F-B4A7-9DE73336E1C1}">
  <ds:schemaRefs>
    <ds:schemaRef ds:uri="ESRI.ArcGIS.Mapping.OfficeIntegration.PowerPointInfo"/>
  </ds:schemaRefs>
</ds:datastoreItem>
</file>

<file path=customXml/itemProps327.xml><?xml version="1.0" encoding="utf-8"?>
<ds:datastoreItem xmlns:ds="http://schemas.openxmlformats.org/officeDocument/2006/customXml" ds:itemID="{C4CB08FE-ABB3-4D66-B1F0-2C7583663B99}">
  <ds:schemaRefs>
    <ds:schemaRef ds:uri="ESRI.ArcGIS.Mapping.OfficeIntegration.PowerPointInfo"/>
  </ds:schemaRefs>
</ds:datastoreItem>
</file>

<file path=customXml/itemProps328.xml><?xml version="1.0" encoding="utf-8"?>
<ds:datastoreItem xmlns:ds="http://schemas.openxmlformats.org/officeDocument/2006/customXml" ds:itemID="{1AE703CD-7D83-4A49-AB61-941A7256E868}">
  <ds:schemaRefs>
    <ds:schemaRef ds:uri="ESRI.ArcGIS.Mapping.OfficeIntegration.PowerPointInfo"/>
  </ds:schemaRefs>
</ds:datastoreItem>
</file>

<file path=customXml/itemProps329.xml><?xml version="1.0" encoding="utf-8"?>
<ds:datastoreItem xmlns:ds="http://schemas.openxmlformats.org/officeDocument/2006/customXml" ds:itemID="{017363C5-C384-4E35-949D-7250E906A9D0}">
  <ds:schemaRefs>
    <ds:schemaRef ds:uri="ESRI.ArcGIS.Mapping.OfficeIntegration.PowerPointInfo"/>
  </ds:schemaRefs>
</ds:datastoreItem>
</file>

<file path=customXml/itemProps33.xml><?xml version="1.0" encoding="utf-8"?>
<ds:datastoreItem xmlns:ds="http://schemas.openxmlformats.org/officeDocument/2006/customXml" ds:itemID="{0FFFCC2B-CB77-4819-AF43-DB40D80AE5FA}">
  <ds:schemaRefs>
    <ds:schemaRef ds:uri="ESRI.ArcGIS.Mapping.OfficeIntegration.PowerPointInfo"/>
  </ds:schemaRefs>
</ds:datastoreItem>
</file>

<file path=customXml/itemProps330.xml><?xml version="1.0" encoding="utf-8"?>
<ds:datastoreItem xmlns:ds="http://schemas.openxmlformats.org/officeDocument/2006/customXml" ds:itemID="{4997BE38-4529-487C-AF90-E66515231EEE}">
  <ds:schemaRefs>
    <ds:schemaRef ds:uri="ESRI.ArcGIS.Mapping.OfficeIntegration.PowerPointInfo"/>
  </ds:schemaRefs>
</ds:datastoreItem>
</file>

<file path=customXml/itemProps331.xml><?xml version="1.0" encoding="utf-8"?>
<ds:datastoreItem xmlns:ds="http://schemas.openxmlformats.org/officeDocument/2006/customXml" ds:itemID="{8B17B753-EBFD-4E1C-A8E0-FC7DE47A5A9A}">
  <ds:schemaRefs>
    <ds:schemaRef ds:uri="ESRI.ArcGIS.Mapping.OfficeIntegration.PowerPointInfo"/>
  </ds:schemaRefs>
</ds:datastoreItem>
</file>

<file path=customXml/itemProps332.xml><?xml version="1.0" encoding="utf-8"?>
<ds:datastoreItem xmlns:ds="http://schemas.openxmlformats.org/officeDocument/2006/customXml" ds:itemID="{40B4793F-4CAB-486A-A8B0-2C9779D29512}">
  <ds:schemaRefs>
    <ds:schemaRef ds:uri="ESRI.ArcGIS.Mapping.OfficeIntegration.PowerPointInfo"/>
  </ds:schemaRefs>
</ds:datastoreItem>
</file>

<file path=customXml/itemProps333.xml><?xml version="1.0" encoding="utf-8"?>
<ds:datastoreItem xmlns:ds="http://schemas.openxmlformats.org/officeDocument/2006/customXml" ds:itemID="{7F7A3463-17F2-44B4-A401-5C204FBB5665}">
  <ds:schemaRefs>
    <ds:schemaRef ds:uri="ESRI.ArcGIS.Mapping.OfficeIntegration.PowerPointInfo"/>
  </ds:schemaRefs>
</ds:datastoreItem>
</file>

<file path=customXml/itemProps334.xml><?xml version="1.0" encoding="utf-8"?>
<ds:datastoreItem xmlns:ds="http://schemas.openxmlformats.org/officeDocument/2006/customXml" ds:itemID="{45C9AEC2-C169-479C-A194-00B3539543B1}">
  <ds:schemaRefs>
    <ds:schemaRef ds:uri="ESRI.ArcGIS.Mapping.OfficeIntegration.PowerPointInfo"/>
  </ds:schemaRefs>
</ds:datastoreItem>
</file>

<file path=customXml/itemProps335.xml><?xml version="1.0" encoding="utf-8"?>
<ds:datastoreItem xmlns:ds="http://schemas.openxmlformats.org/officeDocument/2006/customXml" ds:itemID="{C218C5F3-8325-4705-954F-8DB5E8CC8592}">
  <ds:schemaRefs>
    <ds:schemaRef ds:uri="ESRI.ArcGIS.Mapping.OfficeIntegration.PowerPointInfo"/>
  </ds:schemaRefs>
</ds:datastoreItem>
</file>

<file path=customXml/itemProps336.xml><?xml version="1.0" encoding="utf-8"?>
<ds:datastoreItem xmlns:ds="http://schemas.openxmlformats.org/officeDocument/2006/customXml" ds:itemID="{FF27ADD5-CE8A-4F34-B0BB-D2474DBE3F10}">
  <ds:schemaRefs>
    <ds:schemaRef ds:uri="ESRI.ArcGIS.Mapping.OfficeIntegration.PowerPointInfo"/>
  </ds:schemaRefs>
</ds:datastoreItem>
</file>

<file path=customXml/itemProps337.xml><?xml version="1.0" encoding="utf-8"?>
<ds:datastoreItem xmlns:ds="http://schemas.openxmlformats.org/officeDocument/2006/customXml" ds:itemID="{291496A2-EB96-4294-91E7-12F1C39DE91B}">
  <ds:schemaRefs>
    <ds:schemaRef ds:uri="ESRI.ArcGIS.Mapping.OfficeIntegration.PowerPointInfo"/>
  </ds:schemaRefs>
</ds:datastoreItem>
</file>

<file path=customXml/itemProps338.xml><?xml version="1.0" encoding="utf-8"?>
<ds:datastoreItem xmlns:ds="http://schemas.openxmlformats.org/officeDocument/2006/customXml" ds:itemID="{B69D6FA7-F0F1-46AE-84B1-8EF0FAF58CC8}">
  <ds:schemaRefs>
    <ds:schemaRef ds:uri="ESRI.ArcGIS.Mapping.OfficeIntegration.PowerPointInfo"/>
  </ds:schemaRefs>
</ds:datastoreItem>
</file>

<file path=customXml/itemProps339.xml><?xml version="1.0" encoding="utf-8"?>
<ds:datastoreItem xmlns:ds="http://schemas.openxmlformats.org/officeDocument/2006/customXml" ds:itemID="{D381063A-3D6E-4E7A-AC45-BF55446411BE}">
  <ds:schemaRefs>
    <ds:schemaRef ds:uri="ESRI.ArcGIS.Mapping.OfficeIntegration.PowerPointInfo"/>
  </ds:schemaRefs>
</ds:datastoreItem>
</file>

<file path=customXml/itemProps34.xml><?xml version="1.0" encoding="utf-8"?>
<ds:datastoreItem xmlns:ds="http://schemas.openxmlformats.org/officeDocument/2006/customXml" ds:itemID="{8DFAED2C-DDF9-4283-AA88-6D450F64DDE1}">
  <ds:schemaRefs>
    <ds:schemaRef ds:uri="ESRI.ArcGIS.Mapping.OfficeIntegration.PowerPointInfo"/>
  </ds:schemaRefs>
</ds:datastoreItem>
</file>

<file path=customXml/itemProps340.xml><?xml version="1.0" encoding="utf-8"?>
<ds:datastoreItem xmlns:ds="http://schemas.openxmlformats.org/officeDocument/2006/customXml" ds:itemID="{0F5F4F25-A60F-4FB4-A563-4ACE4CA2C1B4}">
  <ds:schemaRefs>
    <ds:schemaRef ds:uri="ESRI.ArcGIS.Mapping.OfficeIntegration.PowerPointInfo"/>
  </ds:schemaRefs>
</ds:datastoreItem>
</file>

<file path=customXml/itemProps341.xml><?xml version="1.0" encoding="utf-8"?>
<ds:datastoreItem xmlns:ds="http://schemas.openxmlformats.org/officeDocument/2006/customXml" ds:itemID="{41EC958A-B94E-48A2-B12B-A58DEC22957C}">
  <ds:schemaRefs>
    <ds:schemaRef ds:uri="ESRI.ArcGIS.Mapping.OfficeIntegration.PowerPointInfo"/>
  </ds:schemaRefs>
</ds:datastoreItem>
</file>

<file path=customXml/itemProps342.xml><?xml version="1.0" encoding="utf-8"?>
<ds:datastoreItem xmlns:ds="http://schemas.openxmlformats.org/officeDocument/2006/customXml" ds:itemID="{2DEDADAC-7066-4507-B1F4-42AD06C2854E}">
  <ds:schemaRefs>
    <ds:schemaRef ds:uri="ESRI.ArcGIS.Mapping.OfficeIntegration.PowerPointInfo"/>
  </ds:schemaRefs>
</ds:datastoreItem>
</file>

<file path=customXml/itemProps343.xml><?xml version="1.0" encoding="utf-8"?>
<ds:datastoreItem xmlns:ds="http://schemas.openxmlformats.org/officeDocument/2006/customXml" ds:itemID="{563197C0-CE19-489B-98E5-7E6F5418E2BB}">
  <ds:schemaRefs>
    <ds:schemaRef ds:uri="ESRI.ArcGIS.Mapping.OfficeIntegration.PowerPointInfo"/>
  </ds:schemaRefs>
</ds:datastoreItem>
</file>

<file path=customXml/itemProps344.xml><?xml version="1.0" encoding="utf-8"?>
<ds:datastoreItem xmlns:ds="http://schemas.openxmlformats.org/officeDocument/2006/customXml" ds:itemID="{6B9F9712-598E-4610-AD60-3839109F8A95}">
  <ds:schemaRefs>
    <ds:schemaRef ds:uri="ESRI.ArcGIS.Mapping.OfficeIntegration.PowerPointInfo"/>
  </ds:schemaRefs>
</ds:datastoreItem>
</file>

<file path=customXml/itemProps345.xml><?xml version="1.0" encoding="utf-8"?>
<ds:datastoreItem xmlns:ds="http://schemas.openxmlformats.org/officeDocument/2006/customXml" ds:itemID="{22B8FC42-AD42-4342-8A79-7DE48F56D5E7}">
  <ds:schemaRefs>
    <ds:schemaRef ds:uri="ESRI.ArcGIS.Mapping.OfficeIntegration.PowerPointInfo"/>
  </ds:schemaRefs>
</ds:datastoreItem>
</file>

<file path=customXml/itemProps346.xml><?xml version="1.0" encoding="utf-8"?>
<ds:datastoreItem xmlns:ds="http://schemas.openxmlformats.org/officeDocument/2006/customXml" ds:itemID="{E1F629A2-AFCE-4FC7-A85B-E133EC320E84}">
  <ds:schemaRefs>
    <ds:schemaRef ds:uri="ESRI.ArcGIS.Mapping.OfficeIntegration.PowerPointInfo"/>
  </ds:schemaRefs>
</ds:datastoreItem>
</file>

<file path=customXml/itemProps347.xml><?xml version="1.0" encoding="utf-8"?>
<ds:datastoreItem xmlns:ds="http://schemas.openxmlformats.org/officeDocument/2006/customXml" ds:itemID="{BBF127A5-95DC-41D6-9C1F-DFEAE83C9C00}">
  <ds:schemaRefs>
    <ds:schemaRef ds:uri="ESRI.ArcGIS.Mapping.OfficeIntegration.PowerPointInfo"/>
  </ds:schemaRefs>
</ds:datastoreItem>
</file>

<file path=customXml/itemProps348.xml><?xml version="1.0" encoding="utf-8"?>
<ds:datastoreItem xmlns:ds="http://schemas.openxmlformats.org/officeDocument/2006/customXml" ds:itemID="{FAB68095-FDC0-49C8-A5F9-C0DCBB9D567C}">
  <ds:schemaRefs>
    <ds:schemaRef ds:uri="ESRI.ArcGIS.Mapping.OfficeIntegration.PowerPointInfo"/>
  </ds:schemaRefs>
</ds:datastoreItem>
</file>

<file path=customXml/itemProps349.xml><?xml version="1.0" encoding="utf-8"?>
<ds:datastoreItem xmlns:ds="http://schemas.openxmlformats.org/officeDocument/2006/customXml" ds:itemID="{0EE14F7C-A955-4AC1-B3A8-76D0990C9FAA}">
  <ds:schemaRefs>
    <ds:schemaRef ds:uri="ESRI.ArcGIS.Mapping.OfficeIntegration.PowerPointInfo"/>
  </ds:schemaRefs>
</ds:datastoreItem>
</file>

<file path=customXml/itemProps35.xml><?xml version="1.0" encoding="utf-8"?>
<ds:datastoreItem xmlns:ds="http://schemas.openxmlformats.org/officeDocument/2006/customXml" ds:itemID="{29C7CCA1-B00A-47DE-AB20-918D91B7CD04}">
  <ds:schemaRefs>
    <ds:schemaRef ds:uri="ESRI.ArcGIS.Mapping.OfficeIntegration.PowerPointInfo"/>
  </ds:schemaRefs>
</ds:datastoreItem>
</file>

<file path=customXml/itemProps350.xml><?xml version="1.0" encoding="utf-8"?>
<ds:datastoreItem xmlns:ds="http://schemas.openxmlformats.org/officeDocument/2006/customXml" ds:itemID="{F521C219-9B23-43ED-BFF2-73B1EEA2E264}">
  <ds:schemaRefs>
    <ds:schemaRef ds:uri="ESRI.ArcGIS.Mapping.OfficeIntegration.PowerPointInfo"/>
  </ds:schemaRefs>
</ds:datastoreItem>
</file>

<file path=customXml/itemProps351.xml><?xml version="1.0" encoding="utf-8"?>
<ds:datastoreItem xmlns:ds="http://schemas.openxmlformats.org/officeDocument/2006/customXml" ds:itemID="{08D975A1-0DB3-4A05-8D3D-91B2D36F4679}">
  <ds:schemaRefs>
    <ds:schemaRef ds:uri="ESRI.ArcGIS.Mapping.OfficeIntegration.PowerPointInfo"/>
  </ds:schemaRefs>
</ds:datastoreItem>
</file>

<file path=customXml/itemProps352.xml><?xml version="1.0" encoding="utf-8"?>
<ds:datastoreItem xmlns:ds="http://schemas.openxmlformats.org/officeDocument/2006/customXml" ds:itemID="{2D9C20C8-C685-499D-9213-114C0719598C}">
  <ds:schemaRefs>
    <ds:schemaRef ds:uri="ESRI.ArcGIS.Mapping.OfficeIntegration.PowerPointInfo"/>
  </ds:schemaRefs>
</ds:datastoreItem>
</file>

<file path=customXml/itemProps353.xml><?xml version="1.0" encoding="utf-8"?>
<ds:datastoreItem xmlns:ds="http://schemas.openxmlformats.org/officeDocument/2006/customXml" ds:itemID="{20D39253-D4A9-4127-8814-5571BB4C5261}">
  <ds:schemaRefs>
    <ds:schemaRef ds:uri="ESRI.ArcGIS.Mapping.OfficeIntegration.PowerPointInfo"/>
  </ds:schemaRefs>
</ds:datastoreItem>
</file>

<file path=customXml/itemProps354.xml><?xml version="1.0" encoding="utf-8"?>
<ds:datastoreItem xmlns:ds="http://schemas.openxmlformats.org/officeDocument/2006/customXml" ds:itemID="{BFD3A715-70B7-4A2F-B2BA-BFFE7E8E7960}">
  <ds:schemaRefs>
    <ds:schemaRef ds:uri="ESRI.ArcGIS.Mapping.OfficeIntegration.PowerPointInfo"/>
  </ds:schemaRefs>
</ds:datastoreItem>
</file>

<file path=customXml/itemProps355.xml><?xml version="1.0" encoding="utf-8"?>
<ds:datastoreItem xmlns:ds="http://schemas.openxmlformats.org/officeDocument/2006/customXml" ds:itemID="{E4F647E9-C1D3-4752-9E7C-75F04F525DC4}">
  <ds:schemaRefs>
    <ds:schemaRef ds:uri="ESRI.ArcGIS.Mapping.OfficeIntegration.PowerPointInfo"/>
  </ds:schemaRefs>
</ds:datastoreItem>
</file>

<file path=customXml/itemProps356.xml><?xml version="1.0" encoding="utf-8"?>
<ds:datastoreItem xmlns:ds="http://schemas.openxmlformats.org/officeDocument/2006/customXml" ds:itemID="{7390C9F1-47BC-42AE-905D-553F99DB0A87}">
  <ds:schemaRefs>
    <ds:schemaRef ds:uri="ESRI.ArcGIS.Mapping.OfficeIntegration.PowerPointInfo"/>
  </ds:schemaRefs>
</ds:datastoreItem>
</file>

<file path=customXml/itemProps357.xml><?xml version="1.0" encoding="utf-8"?>
<ds:datastoreItem xmlns:ds="http://schemas.openxmlformats.org/officeDocument/2006/customXml" ds:itemID="{6029E1EA-9CC5-4113-BDA1-DDF58583D102}">
  <ds:schemaRefs>
    <ds:schemaRef ds:uri="ESRI.ArcGIS.Mapping.OfficeIntegration.PowerPointInfo"/>
  </ds:schemaRefs>
</ds:datastoreItem>
</file>

<file path=customXml/itemProps358.xml><?xml version="1.0" encoding="utf-8"?>
<ds:datastoreItem xmlns:ds="http://schemas.openxmlformats.org/officeDocument/2006/customXml" ds:itemID="{37C4F1EB-9D2F-4923-8ED8-C64C404CAF06}">
  <ds:schemaRefs>
    <ds:schemaRef ds:uri="ESRI.ArcGIS.Mapping.OfficeIntegration.PowerPointInfo"/>
  </ds:schemaRefs>
</ds:datastoreItem>
</file>

<file path=customXml/itemProps359.xml><?xml version="1.0" encoding="utf-8"?>
<ds:datastoreItem xmlns:ds="http://schemas.openxmlformats.org/officeDocument/2006/customXml" ds:itemID="{1B7AB040-7B71-45C6-BC95-1835624A148E}">
  <ds:schemaRefs>
    <ds:schemaRef ds:uri="ESRI.ArcGIS.Mapping.OfficeIntegration.PowerPointInfo"/>
  </ds:schemaRefs>
</ds:datastoreItem>
</file>

<file path=customXml/itemProps36.xml><?xml version="1.0" encoding="utf-8"?>
<ds:datastoreItem xmlns:ds="http://schemas.openxmlformats.org/officeDocument/2006/customXml" ds:itemID="{4A07A142-1B8D-49E6-91D2-5782A46A1E9C}">
  <ds:schemaRefs>
    <ds:schemaRef ds:uri="ESRI.ArcGIS.Mapping.OfficeIntegration.PowerPointInfo"/>
  </ds:schemaRefs>
</ds:datastoreItem>
</file>

<file path=customXml/itemProps360.xml><?xml version="1.0" encoding="utf-8"?>
<ds:datastoreItem xmlns:ds="http://schemas.openxmlformats.org/officeDocument/2006/customXml" ds:itemID="{9CB69B5A-3D0A-480B-97A8-9731FA21FD7B}">
  <ds:schemaRefs>
    <ds:schemaRef ds:uri="ESRI.ArcGIS.Mapping.OfficeIntegration.PowerPointInfo"/>
  </ds:schemaRefs>
</ds:datastoreItem>
</file>

<file path=customXml/itemProps361.xml><?xml version="1.0" encoding="utf-8"?>
<ds:datastoreItem xmlns:ds="http://schemas.openxmlformats.org/officeDocument/2006/customXml" ds:itemID="{15C0BFFF-4A5C-4B67-A18B-5C9C5BA7D897}">
  <ds:schemaRefs>
    <ds:schemaRef ds:uri="ESRI.ArcGIS.Mapping.OfficeIntegration.PowerPointInfo"/>
  </ds:schemaRefs>
</ds:datastoreItem>
</file>

<file path=customXml/itemProps362.xml><?xml version="1.0" encoding="utf-8"?>
<ds:datastoreItem xmlns:ds="http://schemas.openxmlformats.org/officeDocument/2006/customXml" ds:itemID="{E9331D78-D10C-4AAC-9E56-FDA994D6CC9C}">
  <ds:schemaRefs>
    <ds:schemaRef ds:uri="ESRI.ArcGIS.Mapping.OfficeIntegration.PowerPointInfo"/>
  </ds:schemaRefs>
</ds:datastoreItem>
</file>

<file path=customXml/itemProps363.xml><?xml version="1.0" encoding="utf-8"?>
<ds:datastoreItem xmlns:ds="http://schemas.openxmlformats.org/officeDocument/2006/customXml" ds:itemID="{2787C356-185D-4F20-BA57-2A4E538FE1EF}">
  <ds:schemaRefs>
    <ds:schemaRef ds:uri="ESRI.ArcGIS.Mapping.OfficeIntegration.PowerPointInfo"/>
  </ds:schemaRefs>
</ds:datastoreItem>
</file>

<file path=customXml/itemProps364.xml><?xml version="1.0" encoding="utf-8"?>
<ds:datastoreItem xmlns:ds="http://schemas.openxmlformats.org/officeDocument/2006/customXml" ds:itemID="{A22ECD9C-E71B-43C0-9774-AD176697B334}">
  <ds:schemaRefs>
    <ds:schemaRef ds:uri="ESRI.ArcGIS.Mapping.OfficeIntegration.PowerPointInfo"/>
  </ds:schemaRefs>
</ds:datastoreItem>
</file>

<file path=customXml/itemProps365.xml><?xml version="1.0" encoding="utf-8"?>
<ds:datastoreItem xmlns:ds="http://schemas.openxmlformats.org/officeDocument/2006/customXml" ds:itemID="{545CA034-9755-4E1A-AA06-F6188BC3CA6E}">
  <ds:schemaRefs>
    <ds:schemaRef ds:uri="ESRI.ArcGIS.Mapping.OfficeIntegration.PowerPointInfo"/>
  </ds:schemaRefs>
</ds:datastoreItem>
</file>

<file path=customXml/itemProps366.xml><?xml version="1.0" encoding="utf-8"?>
<ds:datastoreItem xmlns:ds="http://schemas.openxmlformats.org/officeDocument/2006/customXml" ds:itemID="{CFEB47E7-0ECA-479B-B256-85FB4775B24C}">
  <ds:schemaRefs>
    <ds:schemaRef ds:uri="ESRI.ArcGIS.Mapping.OfficeIntegration.PowerPointInfo"/>
  </ds:schemaRefs>
</ds:datastoreItem>
</file>

<file path=customXml/itemProps367.xml><?xml version="1.0" encoding="utf-8"?>
<ds:datastoreItem xmlns:ds="http://schemas.openxmlformats.org/officeDocument/2006/customXml" ds:itemID="{C830A84E-6B3C-4C4B-B126-8BFDC7EB0F9B}">
  <ds:schemaRefs>
    <ds:schemaRef ds:uri="ESRI.ArcGIS.Mapping.OfficeIntegration.PowerPointInfo"/>
  </ds:schemaRefs>
</ds:datastoreItem>
</file>

<file path=customXml/itemProps368.xml><?xml version="1.0" encoding="utf-8"?>
<ds:datastoreItem xmlns:ds="http://schemas.openxmlformats.org/officeDocument/2006/customXml" ds:itemID="{43BA329E-ABEC-4748-ABFB-56188EEAE4C9}">
  <ds:schemaRefs>
    <ds:schemaRef ds:uri="ESRI.ArcGIS.Mapping.OfficeIntegration.PowerPointInfo"/>
  </ds:schemaRefs>
</ds:datastoreItem>
</file>

<file path=customXml/itemProps369.xml><?xml version="1.0" encoding="utf-8"?>
<ds:datastoreItem xmlns:ds="http://schemas.openxmlformats.org/officeDocument/2006/customXml" ds:itemID="{F79820E6-A8DB-4514-A61B-7EE35829FED8}">
  <ds:schemaRefs>
    <ds:schemaRef ds:uri="ESRI.ArcGIS.Mapping.OfficeIntegration.PowerPointInfo"/>
  </ds:schemaRefs>
</ds:datastoreItem>
</file>

<file path=customXml/itemProps37.xml><?xml version="1.0" encoding="utf-8"?>
<ds:datastoreItem xmlns:ds="http://schemas.openxmlformats.org/officeDocument/2006/customXml" ds:itemID="{6C3DDB0D-A7D1-466F-A5C0-6DDBF4188C6A}">
  <ds:schemaRefs>
    <ds:schemaRef ds:uri="ESRI.ArcGIS.Mapping.OfficeIntegration.PowerPointInfo"/>
  </ds:schemaRefs>
</ds:datastoreItem>
</file>

<file path=customXml/itemProps370.xml><?xml version="1.0" encoding="utf-8"?>
<ds:datastoreItem xmlns:ds="http://schemas.openxmlformats.org/officeDocument/2006/customXml" ds:itemID="{9AC17DE7-2987-44FF-8D51-C5D63AD68036}">
  <ds:schemaRefs>
    <ds:schemaRef ds:uri="ESRI.ArcGIS.Mapping.OfficeIntegration.PowerPointInfo"/>
  </ds:schemaRefs>
</ds:datastoreItem>
</file>

<file path=customXml/itemProps371.xml><?xml version="1.0" encoding="utf-8"?>
<ds:datastoreItem xmlns:ds="http://schemas.openxmlformats.org/officeDocument/2006/customXml" ds:itemID="{DFD93249-E353-4AE1-B7B5-2745E9B1D369}">
  <ds:schemaRefs>
    <ds:schemaRef ds:uri="ESRI.ArcGIS.Mapping.OfficeIntegration.PowerPointInfo"/>
  </ds:schemaRefs>
</ds:datastoreItem>
</file>

<file path=customXml/itemProps372.xml><?xml version="1.0" encoding="utf-8"?>
<ds:datastoreItem xmlns:ds="http://schemas.openxmlformats.org/officeDocument/2006/customXml" ds:itemID="{FC04449D-C360-4339-B7A2-0F333460F207}">
  <ds:schemaRefs>
    <ds:schemaRef ds:uri="ESRI.ArcGIS.Mapping.OfficeIntegration.PowerPointInfo"/>
  </ds:schemaRefs>
</ds:datastoreItem>
</file>

<file path=customXml/itemProps373.xml><?xml version="1.0" encoding="utf-8"?>
<ds:datastoreItem xmlns:ds="http://schemas.openxmlformats.org/officeDocument/2006/customXml" ds:itemID="{BFFA059A-8763-42EF-8562-E38FEA1C9BD5}">
  <ds:schemaRefs>
    <ds:schemaRef ds:uri="ESRI.ArcGIS.Mapping.OfficeIntegration.PowerPointInfo"/>
  </ds:schemaRefs>
</ds:datastoreItem>
</file>

<file path=customXml/itemProps374.xml><?xml version="1.0" encoding="utf-8"?>
<ds:datastoreItem xmlns:ds="http://schemas.openxmlformats.org/officeDocument/2006/customXml" ds:itemID="{240E2B1B-5005-45B1-98EC-BDF421B2DF0D}">
  <ds:schemaRefs>
    <ds:schemaRef ds:uri="ESRI.ArcGIS.Mapping.OfficeIntegration.PowerPointInfo"/>
  </ds:schemaRefs>
</ds:datastoreItem>
</file>

<file path=customXml/itemProps375.xml><?xml version="1.0" encoding="utf-8"?>
<ds:datastoreItem xmlns:ds="http://schemas.openxmlformats.org/officeDocument/2006/customXml" ds:itemID="{693A76D6-77E7-4F0D-81D3-3CAF3DD2C8CF}">
  <ds:schemaRefs>
    <ds:schemaRef ds:uri="ESRI.ArcGIS.Mapping.OfficeIntegration.PowerPointInfo"/>
  </ds:schemaRefs>
</ds:datastoreItem>
</file>

<file path=customXml/itemProps376.xml><?xml version="1.0" encoding="utf-8"?>
<ds:datastoreItem xmlns:ds="http://schemas.openxmlformats.org/officeDocument/2006/customXml" ds:itemID="{34224E87-26CC-4B1E-9485-7EE50B1BF818}">
  <ds:schemaRefs>
    <ds:schemaRef ds:uri="ESRI.ArcGIS.Mapping.OfficeIntegration.PowerPointInfo"/>
  </ds:schemaRefs>
</ds:datastoreItem>
</file>

<file path=customXml/itemProps377.xml><?xml version="1.0" encoding="utf-8"?>
<ds:datastoreItem xmlns:ds="http://schemas.openxmlformats.org/officeDocument/2006/customXml" ds:itemID="{99481618-39E1-4CEC-8F22-BB5B9638BC9F}">
  <ds:schemaRefs>
    <ds:schemaRef ds:uri="ESRI.ArcGIS.Mapping.OfficeIntegration.PowerPointInfo"/>
  </ds:schemaRefs>
</ds:datastoreItem>
</file>

<file path=customXml/itemProps378.xml><?xml version="1.0" encoding="utf-8"?>
<ds:datastoreItem xmlns:ds="http://schemas.openxmlformats.org/officeDocument/2006/customXml" ds:itemID="{A590FF3A-CE0D-4470-9671-CE7DA2A06AA4}">
  <ds:schemaRefs>
    <ds:schemaRef ds:uri="ESRI.ArcGIS.Mapping.OfficeIntegration.PowerPointInfo"/>
  </ds:schemaRefs>
</ds:datastoreItem>
</file>

<file path=customXml/itemProps379.xml><?xml version="1.0" encoding="utf-8"?>
<ds:datastoreItem xmlns:ds="http://schemas.openxmlformats.org/officeDocument/2006/customXml" ds:itemID="{2C5445E6-314D-433B-BDEA-D8549DDF2D6D}">
  <ds:schemaRefs>
    <ds:schemaRef ds:uri="ESRI.ArcGIS.Mapping.OfficeIntegration.PowerPointInfo"/>
  </ds:schemaRefs>
</ds:datastoreItem>
</file>

<file path=customXml/itemProps38.xml><?xml version="1.0" encoding="utf-8"?>
<ds:datastoreItem xmlns:ds="http://schemas.openxmlformats.org/officeDocument/2006/customXml" ds:itemID="{A852415A-859D-4245-803C-0E0ECE51DB07}">
  <ds:schemaRefs>
    <ds:schemaRef ds:uri="ESRI.ArcGIS.Mapping.OfficeIntegration.PowerPointInfo"/>
  </ds:schemaRefs>
</ds:datastoreItem>
</file>

<file path=customXml/itemProps380.xml><?xml version="1.0" encoding="utf-8"?>
<ds:datastoreItem xmlns:ds="http://schemas.openxmlformats.org/officeDocument/2006/customXml" ds:itemID="{12D91E74-3A0E-4A57-872A-6D179CF7C715}">
  <ds:schemaRefs>
    <ds:schemaRef ds:uri="ESRI.ArcGIS.Mapping.OfficeIntegration.PowerPointInfo"/>
  </ds:schemaRefs>
</ds:datastoreItem>
</file>

<file path=customXml/itemProps381.xml><?xml version="1.0" encoding="utf-8"?>
<ds:datastoreItem xmlns:ds="http://schemas.openxmlformats.org/officeDocument/2006/customXml" ds:itemID="{5B35186F-A311-4F8C-9383-3F5DD487AF86}">
  <ds:schemaRefs>
    <ds:schemaRef ds:uri="ESRI.ArcGIS.Mapping.OfficeIntegration.PowerPointInfo"/>
  </ds:schemaRefs>
</ds:datastoreItem>
</file>

<file path=customXml/itemProps382.xml><?xml version="1.0" encoding="utf-8"?>
<ds:datastoreItem xmlns:ds="http://schemas.openxmlformats.org/officeDocument/2006/customXml" ds:itemID="{6A93888B-755B-427F-91A8-A9637D60DE78}">
  <ds:schemaRefs>
    <ds:schemaRef ds:uri="ESRI.ArcGIS.Mapping.OfficeIntegration.PowerPointInfo"/>
  </ds:schemaRefs>
</ds:datastoreItem>
</file>

<file path=customXml/itemProps383.xml><?xml version="1.0" encoding="utf-8"?>
<ds:datastoreItem xmlns:ds="http://schemas.openxmlformats.org/officeDocument/2006/customXml" ds:itemID="{E04C175F-FCB5-4F28-A901-77DC4922B451}">
  <ds:schemaRefs>
    <ds:schemaRef ds:uri="ESRI.ArcGIS.Mapping.OfficeIntegration.PowerPointInfo"/>
  </ds:schemaRefs>
</ds:datastoreItem>
</file>

<file path=customXml/itemProps384.xml><?xml version="1.0" encoding="utf-8"?>
<ds:datastoreItem xmlns:ds="http://schemas.openxmlformats.org/officeDocument/2006/customXml" ds:itemID="{E849A54F-06B0-472A-8A40-678D1B0BE0EE}">
  <ds:schemaRefs>
    <ds:schemaRef ds:uri="ESRI.ArcGIS.Mapping.OfficeIntegration.PowerPointInfo"/>
  </ds:schemaRefs>
</ds:datastoreItem>
</file>

<file path=customXml/itemProps385.xml><?xml version="1.0" encoding="utf-8"?>
<ds:datastoreItem xmlns:ds="http://schemas.openxmlformats.org/officeDocument/2006/customXml" ds:itemID="{3E50086E-D9A9-4A21-B321-9517349200FA}">
  <ds:schemaRefs>
    <ds:schemaRef ds:uri="ESRI.ArcGIS.Mapping.OfficeIntegration.PowerPointInfo"/>
  </ds:schemaRefs>
</ds:datastoreItem>
</file>

<file path=customXml/itemProps386.xml><?xml version="1.0" encoding="utf-8"?>
<ds:datastoreItem xmlns:ds="http://schemas.openxmlformats.org/officeDocument/2006/customXml" ds:itemID="{A0DD0C3A-95D7-4B5A-8177-E2AD6B734BE0}">
  <ds:schemaRefs>
    <ds:schemaRef ds:uri="ESRI.ArcGIS.Mapping.OfficeIntegration.PowerPointInfo"/>
  </ds:schemaRefs>
</ds:datastoreItem>
</file>

<file path=customXml/itemProps387.xml><?xml version="1.0" encoding="utf-8"?>
<ds:datastoreItem xmlns:ds="http://schemas.openxmlformats.org/officeDocument/2006/customXml" ds:itemID="{AC1736D3-0AC5-41CC-A188-82BD42C28FCD}">
  <ds:schemaRefs>
    <ds:schemaRef ds:uri="ESRI.ArcGIS.Mapping.OfficeIntegration.PowerPointInfo"/>
  </ds:schemaRefs>
</ds:datastoreItem>
</file>

<file path=customXml/itemProps388.xml><?xml version="1.0" encoding="utf-8"?>
<ds:datastoreItem xmlns:ds="http://schemas.openxmlformats.org/officeDocument/2006/customXml" ds:itemID="{5D8D3A99-ED5B-4E31-BC72-24693AF6883B}">
  <ds:schemaRefs>
    <ds:schemaRef ds:uri="ESRI.ArcGIS.Mapping.OfficeIntegration.PowerPointInfo"/>
  </ds:schemaRefs>
</ds:datastoreItem>
</file>

<file path=customXml/itemProps389.xml><?xml version="1.0" encoding="utf-8"?>
<ds:datastoreItem xmlns:ds="http://schemas.openxmlformats.org/officeDocument/2006/customXml" ds:itemID="{1B66E283-5441-43F7-A40D-C293B56BE891}">
  <ds:schemaRefs>
    <ds:schemaRef ds:uri="ESRI.ArcGIS.Mapping.OfficeIntegration.PowerPointInfo"/>
  </ds:schemaRefs>
</ds:datastoreItem>
</file>

<file path=customXml/itemProps39.xml><?xml version="1.0" encoding="utf-8"?>
<ds:datastoreItem xmlns:ds="http://schemas.openxmlformats.org/officeDocument/2006/customXml" ds:itemID="{0E4AE6C2-E644-4C02-BDFC-4E0631A44222}">
  <ds:schemaRefs>
    <ds:schemaRef ds:uri="ESRI.ArcGIS.Mapping.OfficeIntegration.PowerPointInfo"/>
  </ds:schemaRefs>
</ds:datastoreItem>
</file>

<file path=customXml/itemProps390.xml><?xml version="1.0" encoding="utf-8"?>
<ds:datastoreItem xmlns:ds="http://schemas.openxmlformats.org/officeDocument/2006/customXml" ds:itemID="{D698F777-CB6E-4E3A-B31F-6E45D937F437}">
  <ds:schemaRefs>
    <ds:schemaRef ds:uri="ESRI.ArcGIS.Mapping.OfficeIntegration.PowerPointInfo"/>
  </ds:schemaRefs>
</ds:datastoreItem>
</file>

<file path=customXml/itemProps391.xml><?xml version="1.0" encoding="utf-8"?>
<ds:datastoreItem xmlns:ds="http://schemas.openxmlformats.org/officeDocument/2006/customXml" ds:itemID="{D3E9AF8B-7CCA-425B-8C56-F49F84527196}">
  <ds:schemaRefs>
    <ds:schemaRef ds:uri="ESRI.ArcGIS.Mapping.OfficeIntegration.PowerPointInfo"/>
  </ds:schemaRefs>
</ds:datastoreItem>
</file>

<file path=customXml/itemProps392.xml><?xml version="1.0" encoding="utf-8"?>
<ds:datastoreItem xmlns:ds="http://schemas.openxmlformats.org/officeDocument/2006/customXml" ds:itemID="{60330675-1836-4D1C-8B03-01FAC1C32DA7}">
  <ds:schemaRefs>
    <ds:schemaRef ds:uri="ESRI.ArcGIS.Mapping.OfficeIntegration.PowerPointInfo"/>
  </ds:schemaRefs>
</ds:datastoreItem>
</file>

<file path=customXml/itemProps393.xml><?xml version="1.0" encoding="utf-8"?>
<ds:datastoreItem xmlns:ds="http://schemas.openxmlformats.org/officeDocument/2006/customXml" ds:itemID="{CEAE30A0-F275-42E7-ACAA-2874AEB5D7ED}">
  <ds:schemaRefs>
    <ds:schemaRef ds:uri="ESRI.ArcGIS.Mapping.OfficeIntegration.PowerPointInfo"/>
  </ds:schemaRefs>
</ds:datastoreItem>
</file>

<file path=customXml/itemProps394.xml><?xml version="1.0" encoding="utf-8"?>
<ds:datastoreItem xmlns:ds="http://schemas.openxmlformats.org/officeDocument/2006/customXml" ds:itemID="{DE585479-DC51-41BD-A97F-1DAE47F0B3E8}">
  <ds:schemaRefs>
    <ds:schemaRef ds:uri="ESRI.ArcGIS.Mapping.OfficeIntegration.PowerPointInfo"/>
  </ds:schemaRefs>
</ds:datastoreItem>
</file>

<file path=customXml/itemProps395.xml><?xml version="1.0" encoding="utf-8"?>
<ds:datastoreItem xmlns:ds="http://schemas.openxmlformats.org/officeDocument/2006/customXml" ds:itemID="{0CBEF581-FF00-46FB-8E0F-AE3CAC228FCA}">
  <ds:schemaRefs>
    <ds:schemaRef ds:uri="ESRI.ArcGIS.Mapping.OfficeIntegration.PowerPointInfo"/>
  </ds:schemaRefs>
</ds:datastoreItem>
</file>

<file path=customXml/itemProps396.xml><?xml version="1.0" encoding="utf-8"?>
<ds:datastoreItem xmlns:ds="http://schemas.openxmlformats.org/officeDocument/2006/customXml" ds:itemID="{0E8DDEDA-3B9F-4759-8BA8-ACCDDE21AF3C}">
  <ds:schemaRefs>
    <ds:schemaRef ds:uri="ESRI.ArcGIS.Mapping.OfficeIntegration.PowerPointInfo"/>
  </ds:schemaRefs>
</ds:datastoreItem>
</file>

<file path=customXml/itemProps397.xml><?xml version="1.0" encoding="utf-8"?>
<ds:datastoreItem xmlns:ds="http://schemas.openxmlformats.org/officeDocument/2006/customXml" ds:itemID="{7E5CF5A4-3FBF-499E-BCD1-7225E69D59CF}">
  <ds:schemaRefs>
    <ds:schemaRef ds:uri="ESRI.ArcGIS.Mapping.OfficeIntegration.PowerPointInfo"/>
  </ds:schemaRefs>
</ds:datastoreItem>
</file>

<file path=customXml/itemProps398.xml><?xml version="1.0" encoding="utf-8"?>
<ds:datastoreItem xmlns:ds="http://schemas.openxmlformats.org/officeDocument/2006/customXml" ds:itemID="{B61CE04C-F7D3-402E-BB82-0933093400E5}">
  <ds:schemaRefs>
    <ds:schemaRef ds:uri="ESRI.ArcGIS.Mapping.OfficeIntegration.PowerPointInfo"/>
  </ds:schemaRefs>
</ds:datastoreItem>
</file>

<file path=customXml/itemProps399.xml><?xml version="1.0" encoding="utf-8"?>
<ds:datastoreItem xmlns:ds="http://schemas.openxmlformats.org/officeDocument/2006/customXml" ds:itemID="{6015CA34-C961-48C9-8554-7C4D62A3D4DC}">
  <ds:schemaRefs>
    <ds:schemaRef ds:uri="ESRI.ArcGIS.Mapping.OfficeIntegration.PowerPointInfo"/>
  </ds:schemaRefs>
</ds:datastoreItem>
</file>

<file path=customXml/itemProps4.xml><?xml version="1.0" encoding="utf-8"?>
<ds:datastoreItem xmlns:ds="http://schemas.openxmlformats.org/officeDocument/2006/customXml" ds:itemID="{24590890-4C43-4F59-84A1-D67F557E77CD}">
  <ds:schemaRefs>
    <ds:schemaRef ds:uri="ESRI.ArcGIS.Mapping.OfficeIntegration.PowerPointInfo"/>
  </ds:schemaRefs>
</ds:datastoreItem>
</file>

<file path=customXml/itemProps40.xml><?xml version="1.0" encoding="utf-8"?>
<ds:datastoreItem xmlns:ds="http://schemas.openxmlformats.org/officeDocument/2006/customXml" ds:itemID="{A1819AF1-F55D-40E8-B63B-BED99B0BDB6C}">
  <ds:schemaRefs>
    <ds:schemaRef ds:uri="ESRI.ArcGIS.Mapping.OfficeIntegration.PowerPointInfo"/>
  </ds:schemaRefs>
</ds:datastoreItem>
</file>

<file path=customXml/itemProps400.xml><?xml version="1.0" encoding="utf-8"?>
<ds:datastoreItem xmlns:ds="http://schemas.openxmlformats.org/officeDocument/2006/customXml" ds:itemID="{41AF8E26-B835-4F1F-85AE-D53A8C90463D}">
  <ds:schemaRefs>
    <ds:schemaRef ds:uri="ESRI.ArcGIS.Mapping.OfficeIntegration.PowerPointInfo"/>
  </ds:schemaRefs>
</ds:datastoreItem>
</file>

<file path=customXml/itemProps401.xml><?xml version="1.0" encoding="utf-8"?>
<ds:datastoreItem xmlns:ds="http://schemas.openxmlformats.org/officeDocument/2006/customXml" ds:itemID="{C8BE2A79-5951-4A3E-BD94-F71A026FE1FB}">
  <ds:schemaRefs>
    <ds:schemaRef ds:uri="ESRI.ArcGIS.Mapping.OfficeIntegration.PowerPointInfo"/>
  </ds:schemaRefs>
</ds:datastoreItem>
</file>

<file path=customXml/itemProps402.xml><?xml version="1.0" encoding="utf-8"?>
<ds:datastoreItem xmlns:ds="http://schemas.openxmlformats.org/officeDocument/2006/customXml" ds:itemID="{41613421-531F-411B-BA8F-75C79676FB98}">
  <ds:schemaRefs>
    <ds:schemaRef ds:uri="ESRI.ArcGIS.Mapping.OfficeIntegration.PowerPointInfo"/>
  </ds:schemaRefs>
</ds:datastoreItem>
</file>

<file path=customXml/itemProps403.xml><?xml version="1.0" encoding="utf-8"?>
<ds:datastoreItem xmlns:ds="http://schemas.openxmlformats.org/officeDocument/2006/customXml" ds:itemID="{867DDF79-DCD8-4382-937A-B433D98D36DB}">
  <ds:schemaRefs>
    <ds:schemaRef ds:uri="ESRI.ArcGIS.Mapping.OfficeIntegration.PowerPointInfo"/>
  </ds:schemaRefs>
</ds:datastoreItem>
</file>

<file path=customXml/itemProps404.xml><?xml version="1.0" encoding="utf-8"?>
<ds:datastoreItem xmlns:ds="http://schemas.openxmlformats.org/officeDocument/2006/customXml" ds:itemID="{DB326D0E-5EF0-4E69-BF7B-752F992C4284}">
  <ds:schemaRefs>
    <ds:schemaRef ds:uri="ESRI.ArcGIS.Mapping.OfficeIntegration.PowerPointInfo"/>
  </ds:schemaRefs>
</ds:datastoreItem>
</file>

<file path=customXml/itemProps405.xml><?xml version="1.0" encoding="utf-8"?>
<ds:datastoreItem xmlns:ds="http://schemas.openxmlformats.org/officeDocument/2006/customXml" ds:itemID="{697D9A16-7176-4E38-91CD-CBCD1C22EF25}">
  <ds:schemaRefs>
    <ds:schemaRef ds:uri="ESRI.ArcGIS.Mapping.OfficeIntegration.PowerPointInfo"/>
  </ds:schemaRefs>
</ds:datastoreItem>
</file>

<file path=customXml/itemProps406.xml><?xml version="1.0" encoding="utf-8"?>
<ds:datastoreItem xmlns:ds="http://schemas.openxmlformats.org/officeDocument/2006/customXml" ds:itemID="{9801BEE9-BEA0-4495-BB6E-2807556EA4DF}">
  <ds:schemaRefs>
    <ds:schemaRef ds:uri="ESRI.ArcGIS.Mapping.OfficeIntegration.PowerPointInfo"/>
  </ds:schemaRefs>
</ds:datastoreItem>
</file>

<file path=customXml/itemProps407.xml><?xml version="1.0" encoding="utf-8"?>
<ds:datastoreItem xmlns:ds="http://schemas.openxmlformats.org/officeDocument/2006/customXml" ds:itemID="{0842C5E7-A0E4-4067-8BB6-89DE280C9DBE}">
  <ds:schemaRefs>
    <ds:schemaRef ds:uri="ESRI.ArcGIS.Mapping.OfficeIntegration.PowerPointInfo"/>
  </ds:schemaRefs>
</ds:datastoreItem>
</file>

<file path=customXml/itemProps408.xml><?xml version="1.0" encoding="utf-8"?>
<ds:datastoreItem xmlns:ds="http://schemas.openxmlformats.org/officeDocument/2006/customXml" ds:itemID="{D3594107-16EF-4AE7-8FB9-445AA2BBC614}">
  <ds:schemaRefs>
    <ds:schemaRef ds:uri="ESRI.ArcGIS.Mapping.OfficeIntegration.PowerPointInfo"/>
  </ds:schemaRefs>
</ds:datastoreItem>
</file>

<file path=customXml/itemProps409.xml><?xml version="1.0" encoding="utf-8"?>
<ds:datastoreItem xmlns:ds="http://schemas.openxmlformats.org/officeDocument/2006/customXml" ds:itemID="{4B4384CF-86A4-42DF-9ADC-CA550C9634FA}">
  <ds:schemaRefs>
    <ds:schemaRef ds:uri="ESRI.ArcGIS.Mapping.OfficeIntegration.PowerPointInfo"/>
  </ds:schemaRefs>
</ds:datastoreItem>
</file>

<file path=customXml/itemProps41.xml><?xml version="1.0" encoding="utf-8"?>
<ds:datastoreItem xmlns:ds="http://schemas.openxmlformats.org/officeDocument/2006/customXml" ds:itemID="{DCC1E650-B7DE-4489-8584-85E82EDBC1BA}">
  <ds:schemaRefs>
    <ds:schemaRef ds:uri="ESRI.ArcGIS.Mapping.OfficeIntegration.PowerPointInfo"/>
  </ds:schemaRefs>
</ds:datastoreItem>
</file>

<file path=customXml/itemProps410.xml><?xml version="1.0" encoding="utf-8"?>
<ds:datastoreItem xmlns:ds="http://schemas.openxmlformats.org/officeDocument/2006/customXml" ds:itemID="{4F8C16E6-57CE-40B9-B80D-E40A530F099F}">
  <ds:schemaRefs>
    <ds:schemaRef ds:uri="ESRI.ArcGIS.Mapping.OfficeIntegration.PowerPointInfo"/>
  </ds:schemaRefs>
</ds:datastoreItem>
</file>

<file path=customXml/itemProps411.xml><?xml version="1.0" encoding="utf-8"?>
<ds:datastoreItem xmlns:ds="http://schemas.openxmlformats.org/officeDocument/2006/customXml" ds:itemID="{709D9768-4987-41F3-A163-B54F00C15245}">
  <ds:schemaRefs>
    <ds:schemaRef ds:uri="ESRI.ArcGIS.Mapping.OfficeIntegration.PowerPointInfo"/>
  </ds:schemaRefs>
</ds:datastoreItem>
</file>

<file path=customXml/itemProps412.xml><?xml version="1.0" encoding="utf-8"?>
<ds:datastoreItem xmlns:ds="http://schemas.openxmlformats.org/officeDocument/2006/customXml" ds:itemID="{DC4458C5-9DB2-4FC0-A521-B356F7C07A43}">
  <ds:schemaRefs>
    <ds:schemaRef ds:uri="ESRI.ArcGIS.Mapping.OfficeIntegration.PowerPointInfo"/>
  </ds:schemaRefs>
</ds:datastoreItem>
</file>

<file path=customXml/itemProps413.xml><?xml version="1.0" encoding="utf-8"?>
<ds:datastoreItem xmlns:ds="http://schemas.openxmlformats.org/officeDocument/2006/customXml" ds:itemID="{B2B90F15-A1D8-43ED-A793-7B513B36F27F}">
  <ds:schemaRefs>
    <ds:schemaRef ds:uri="ESRI.ArcGIS.Mapping.OfficeIntegration.PowerPointInfo"/>
  </ds:schemaRefs>
</ds:datastoreItem>
</file>

<file path=customXml/itemProps414.xml><?xml version="1.0" encoding="utf-8"?>
<ds:datastoreItem xmlns:ds="http://schemas.openxmlformats.org/officeDocument/2006/customXml" ds:itemID="{82304D73-1D37-4D48-9645-49F2276FC815}">
  <ds:schemaRefs>
    <ds:schemaRef ds:uri="ESRI.ArcGIS.Mapping.OfficeIntegration.PowerPointInfo"/>
  </ds:schemaRefs>
</ds:datastoreItem>
</file>

<file path=customXml/itemProps415.xml><?xml version="1.0" encoding="utf-8"?>
<ds:datastoreItem xmlns:ds="http://schemas.openxmlformats.org/officeDocument/2006/customXml" ds:itemID="{4B9787D1-8280-4F3D-B3B8-FE0651396CC6}">
  <ds:schemaRefs>
    <ds:schemaRef ds:uri="ESRI.ArcGIS.Mapping.OfficeIntegration.PowerPointInfo"/>
  </ds:schemaRefs>
</ds:datastoreItem>
</file>

<file path=customXml/itemProps416.xml><?xml version="1.0" encoding="utf-8"?>
<ds:datastoreItem xmlns:ds="http://schemas.openxmlformats.org/officeDocument/2006/customXml" ds:itemID="{699D506C-5E89-4353-88AA-F70C1DC49E6F}">
  <ds:schemaRefs>
    <ds:schemaRef ds:uri="ESRI.ArcGIS.Mapping.OfficeIntegration.PowerPointInfo"/>
  </ds:schemaRefs>
</ds:datastoreItem>
</file>

<file path=customXml/itemProps417.xml><?xml version="1.0" encoding="utf-8"?>
<ds:datastoreItem xmlns:ds="http://schemas.openxmlformats.org/officeDocument/2006/customXml" ds:itemID="{5D6BA58B-6344-47D3-8FAD-34EB1887218F}">
  <ds:schemaRefs>
    <ds:schemaRef ds:uri="ESRI.ArcGIS.Mapping.OfficeIntegration.PowerPointInfo"/>
  </ds:schemaRefs>
</ds:datastoreItem>
</file>

<file path=customXml/itemProps418.xml><?xml version="1.0" encoding="utf-8"?>
<ds:datastoreItem xmlns:ds="http://schemas.openxmlformats.org/officeDocument/2006/customXml" ds:itemID="{EA0C22A9-08BA-4AEF-82AE-954F82A914FA}">
  <ds:schemaRefs>
    <ds:schemaRef ds:uri="ESRI.ArcGIS.Mapping.OfficeIntegration.PowerPointInfo"/>
  </ds:schemaRefs>
</ds:datastoreItem>
</file>

<file path=customXml/itemProps419.xml><?xml version="1.0" encoding="utf-8"?>
<ds:datastoreItem xmlns:ds="http://schemas.openxmlformats.org/officeDocument/2006/customXml" ds:itemID="{32ECF598-6DF4-404B-A733-63AE8E08341D}">
  <ds:schemaRefs>
    <ds:schemaRef ds:uri="ESRI.ArcGIS.Mapping.OfficeIntegration.PowerPointInfo"/>
  </ds:schemaRefs>
</ds:datastoreItem>
</file>

<file path=customXml/itemProps42.xml><?xml version="1.0" encoding="utf-8"?>
<ds:datastoreItem xmlns:ds="http://schemas.openxmlformats.org/officeDocument/2006/customXml" ds:itemID="{3D02085A-DAAC-451E-BF50-48E73E901BC7}">
  <ds:schemaRefs>
    <ds:schemaRef ds:uri="ESRI.ArcGIS.Mapping.OfficeIntegration.PowerPointInfo"/>
  </ds:schemaRefs>
</ds:datastoreItem>
</file>

<file path=customXml/itemProps420.xml><?xml version="1.0" encoding="utf-8"?>
<ds:datastoreItem xmlns:ds="http://schemas.openxmlformats.org/officeDocument/2006/customXml" ds:itemID="{8D7702E4-6BD0-4B63-8869-979A688CF13E}">
  <ds:schemaRefs>
    <ds:schemaRef ds:uri="ESRI.ArcGIS.Mapping.OfficeIntegration.PowerPointInfo"/>
  </ds:schemaRefs>
</ds:datastoreItem>
</file>

<file path=customXml/itemProps421.xml><?xml version="1.0" encoding="utf-8"?>
<ds:datastoreItem xmlns:ds="http://schemas.openxmlformats.org/officeDocument/2006/customXml" ds:itemID="{BDAEF797-08AD-4111-A462-700F7CA43651}">
  <ds:schemaRefs>
    <ds:schemaRef ds:uri="ESRI.ArcGIS.Mapping.OfficeIntegration.PowerPointInfo"/>
  </ds:schemaRefs>
</ds:datastoreItem>
</file>

<file path=customXml/itemProps422.xml><?xml version="1.0" encoding="utf-8"?>
<ds:datastoreItem xmlns:ds="http://schemas.openxmlformats.org/officeDocument/2006/customXml" ds:itemID="{BEE33665-A995-4418-8951-774F3D5DD731}">
  <ds:schemaRefs>
    <ds:schemaRef ds:uri="ESRI.ArcGIS.Mapping.OfficeIntegration.PowerPointInfo"/>
  </ds:schemaRefs>
</ds:datastoreItem>
</file>

<file path=customXml/itemProps423.xml><?xml version="1.0" encoding="utf-8"?>
<ds:datastoreItem xmlns:ds="http://schemas.openxmlformats.org/officeDocument/2006/customXml" ds:itemID="{3CF90F49-399C-4092-8B27-97C7F6329EDB}">
  <ds:schemaRefs>
    <ds:schemaRef ds:uri="ESRI.ArcGIS.Mapping.OfficeIntegration.PowerPointInfo"/>
  </ds:schemaRefs>
</ds:datastoreItem>
</file>

<file path=customXml/itemProps424.xml><?xml version="1.0" encoding="utf-8"?>
<ds:datastoreItem xmlns:ds="http://schemas.openxmlformats.org/officeDocument/2006/customXml" ds:itemID="{994FC174-436A-4ECB-B9BD-896F612D22F4}">
  <ds:schemaRefs>
    <ds:schemaRef ds:uri="ESRI.ArcGIS.Mapping.OfficeIntegration.PowerPointInfo"/>
  </ds:schemaRefs>
</ds:datastoreItem>
</file>

<file path=customXml/itemProps425.xml><?xml version="1.0" encoding="utf-8"?>
<ds:datastoreItem xmlns:ds="http://schemas.openxmlformats.org/officeDocument/2006/customXml" ds:itemID="{E67E649D-8552-41D5-B21D-E67E4F9E846F}">
  <ds:schemaRefs>
    <ds:schemaRef ds:uri="ESRI.ArcGIS.Mapping.OfficeIntegration.PowerPointInfo"/>
  </ds:schemaRefs>
</ds:datastoreItem>
</file>

<file path=customXml/itemProps426.xml><?xml version="1.0" encoding="utf-8"?>
<ds:datastoreItem xmlns:ds="http://schemas.openxmlformats.org/officeDocument/2006/customXml" ds:itemID="{B4F87880-D347-4247-ADD5-74AFFFE58DD3}">
  <ds:schemaRefs>
    <ds:schemaRef ds:uri="ESRI.ArcGIS.Mapping.OfficeIntegration.PowerPointInfo"/>
  </ds:schemaRefs>
</ds:datastoreItem>
</file>

<file path=customXml/itemProps427.xml><?xml version="1.0" encoding="utf-8"?>
<ds:datastoreItem xmlns:ds="http://schemas.openxmlformats.org/officeDocument/2006/customXml" ds:itemID="{D6016FA7-7DC9-49D2-AEB0-76B3E373DB12}">
  <ds:schemaRefs>
    <ds:schemaRef ds:uri="ESRI.ArcGIS.Mapping.OfficeIntegration.PowerPointInfo"/>
  </ds:schemaRefs>
</ds:datastoreItem>
</file>

<file path=customXml/itemProps428.xml><?xml version="1.0" encoding="utf-8"?>
<ds:datastoreItem xmlns:ds="http://schemas.openxmlformats.org/officeDocument/2006/customXml" ds:itemID="{D9FE5737-7CFE-4796-BE28-A3E70D926116}">
  <ds:schemaRefs>
    <ds:schemaRef ds:uri="ESRI.ArcGIS.Mapping.OfficeIntegration.PowerPointInfo"/>
  </ds:schemaRefs>
</ds:datastoreItem>
</file>

<file path=customXml/itemProps429.xml><?xml version="1.0" encoding="utf-8"?>
<ds:datastoreItem xmlns:ds="http://schemas.openxmlformats.org/officeDocument/2006/customXml" ds:itemID="{6C57C772-407E-474B-B5B3-6DC3B76041F4}">
  <ds:schemaRefs>
    <ds:schemaRef ds:uri="ESRI.ArcGIS.Mapping.OfficeIntegration.PowerPointInfo"/>
  </ds:schemaRefs>
</ds:datastoreItem>
</file>

<file path=customXml/itemProps43.xml><?xml version="1.0" encoding="utf-8"?>
<ds:datastoreItem xmlns:ds="http://schemas.openxmlformats.org/officeDocument/2006/customXml" ds:itemID="{DD6DEAAC-E88A-43F6-A5D3-02A48F0879C2}">
  <ds:schemaRefs>
    <ds:schemaRef ds:uri="ESRI.ArcGIS.Mapping.OfficeIntegration.PowerPointInfo"/>
  </ds:schemaRefs>
</ds:datastoreItem>
</file>

<file path=customXml/itemProps430.xml><?xml version="1.0" encoding="utf-8"?>
<ds:datastoreItem xmlns:ds="http://schemas.openxmlformats.org/officeDocument/2006/customXml" ds:itemID="{D1DB6B01-A561-4966-B4A2-957EA9382BF7}">
  <ds:schemaRefs>
    <ds:schemaRef ds:uri="ESRI.ArcGIS.Mapping.OfficeIntegration.PowerPointInfo"/>
  </ds:schemaRefs>
</ds:datastoreItem>
</file>

<file path=customXml/itemProps431.xml><?xml version="1.0" encoding="utf-8"?>
<ds:datastoreItem xmlns:ds="http://schemas.openxmlformats.org/officeDocument/2006/customXml" ds:itemID="{3DE0DFA6-4177-41B5-A766-E7ACED93CE9F}">
  <ds:schemaRefs>
    <ds:schemaRef ds:uri="ESRI.ArcGIS.Mapping.OfficeIntegration.PowerPointInfo"/>
  </ds:schemaRefs>
</ds:datastoreItem>
</file>

<file path=customXml/itemProps432.xml><?xml version="1.0" encoding="utf-8"?>
<ds:datastoreItem xmlns:ds="http://schemas.openxmlformats.org/officeDocument/2006/customXml" ds:itemID="{3586DBC9-D8B9-4357-B2CB-2F6E61F4449B}">
  <ds:schemaRefs>
    <ds:schemaRef ds:uri="ESRI.ArcGIS.Mapping.OfficeIntegration.PowerPointInfo"/>
  </ds:schemaRefs>
</ds:datastoreItem>
</file>

<file path=customXml/itemProps433.xml><?xml version="1.0" encoding="utf-8"?>
<ds:datastoreItem xmlns:ds="http://schemas.openxmlformats.org/officeDocument/2006/customXml" ds:itemID="{52F3E27F-D1BC-44CD-8DE5-56EFA303F8B1}">
  <ds:schemaRefs>
    <ds:schemaRef ds:uri="ESRI.ArcGIS.Mapping.OfficeIntegration.PowerPointInfo"/>
  </ds:schemaRefs>
</ds:datastoreItem>
</file>

<file path=customXml/itemProps434.xml><?xml version="1.0" encoding="utf-8"?>
<ds:datastoreItem xmlns:ds="http://schemas.openxmlformats.org/officeDocument/2006/customXml" ds:itemID="{4D18C6BD-93BA-4ABF-BA0B-35365AE72311}">
  <ds:schemaRefs>
    <ds:schemaRef ds:uri="ESRI.ArcGIS.Mapping.OfficeIntegration.PowerPointInfo"/>
  </ds:schemaRefs>
</ds:datastoreItem>
</file>

<file path=customXml/itemProps435.xml><?xml version="1.0" encoding="utf-8"?>
<ds:datastoreItem xmlns:ds="http://schemas.openxmlformats.org/officeDocument/2006/customXml" ds:itemID="{F8A2F2CC-92F8-40F4-86A6-7FABF7E87CE2}">
  <ds:schemaRefs>
    <ds:schemaRef ds:uri="ESRI.ArcGIS.Mapping.OfficeIntegration.PowerPointInfo"/>
  </ds:schemaRefs>
</ds:datastoreItem>
</file>

<file path=customXml/itemProps436.xml><?xml version="1.0" encoding="utf-8"?>
<ds:datastoreItem xmlns:ds="http://schemas.openxmlformats.org/officeDocument/2006/customXml" ds:itemID="{8C306A03-C90E-42E2-A22D-73558B038609}">
  <ds:schemaRefs>
    <ds:schemaRef ds:uri="ESRI.ArcGIS.Mapping.OfficeIntegration.PowerPointInfo"/>
  </ds:schemaRefs>
</ds:datastoreItem>
</file>

<file path=customXml/itemProps437.xml><?xml version="1.0" encoding="utf-8"?>
<ds:datastoreItem xmlns:ds="http://schemas.openxmlformats.org/officeDocument/2006/customXml" ds:itemID="{BBEFB154-27E3-4CD7-8CB7-E8CBB2D43517}">
  <ds:schemaRefs>
    <ds:schemaRef ds:uri="ESRI.ArcGIS.Mapping.OfficeIntegration.PowerPointInfo"/>
  </ds:schemaRefs>
</ds:datastoreItem>
</file>

<file path=customXml/itemProps438.xml><?xml version="1.0" encoding="utf-8"?>
<ds:datastoreItem xmlns:ds="http://schemas.openxmlformats.org/officeDocument/2006/customXml" ds:itemID="{9198F4D9-D7B1-4A9B-9BC3-5BBF81B182AB}">
  <ds:schemaRefs>
    <ds:schemaRef ds:uri="ESRI.ArcGIS.Mapping.OfficeIntegration.PowerPointInfo"/>
  </ds:schemaRefs>
</ds:datastoreItem>
</file>

<file path=customXml/itemProps439.xml><?xml version="1.0" encoding="utf-8"?>
<ds:datastoreItem xmlns:ds="http://schemas.openxmlformats.org/officeDocument/2006/customXml" ds:itemID="{C2A0D580-ACDE-4407-949E-99B3C8AD2F49}">
  <ds:schemaRefs>
    <ds:schemaRef ds:uri="ESRI.ArcGIS.Mapping.OfficeIntegration.PowerPointInfo"/>
  </ds:schemaRefs>
</ds:datastoreItem>
</file>

<file path=customXml/itemProps44.xml><?xml version="1.0" encoding="utf-8"?>
<ds:datastoreItem xmlns:ds="http://schemas.openxmlformats.org/officeDocument/2006/customXml" ds:itemID="{19E8B8FC-995D-43E4-992D-8754982EA8DD}">
  <ds:schemaRefs>
    <ds:schemaRef ds:uri="ESRI.ArcGIS.Mapping.OfficeIntegration.PowerPointInfo"/>
  </ds:schemaRefs>
</ds:datastoreItem>
</file>

<file path=customXml/itemProps440.xml><?xml version="1.0" encoding="utf-8"?>
<ds:datastoreItem xmlns:ds="http://schemas.openxmlformats.org/officeDocument/2006/customXml" ds:itemID="{CE5007DA-DA53-4691-A6C5-A4AC641208D6}">
  <ds:schemaRefs>
    <ds:schemaRef ds:uri="ESRI.ArcGIS.Mapping.OfficeIntegration.PowerPointInfo"/>
  </ds:schemaRefs>
</ds:datastoreItem>
</file>

<file path=customXml/itemProps441.xml><?xml version="1.0" encoding="utf-8"?>
<ds:datastoreItem xmlns:ds="http://schemas.openxmlformats.org/officeDocument/2006/customXml" ds:itemID="{D4201662-4D23-442D-9713-C80116BF06B5}">
  <ds:schemaRefs>
    <ds:schemaRef ds:uri="ESRI.ArcGIS.Mapping.OfficeIntegration.PowerPointInfo"/>
  </ds:schemaRefs>
</ds:datastoreItem>
</file>

<file path=customXml/itemProps442.xml><?xml version="1.0" encoding="utf-8"?>
<ds:datastoreItem xmlns:ds="http://schemas.openxmlformats.org/officeDocument/2006/customXml" ds:itemID="{42D96292-4286-4310-B1C9-0395CD49A203}">
  <ds:schemaRefs>
    <ds:schemaRef ds:uri="ESRI.ArcGIS.Mapping.OfficeIntegration.PowerPointInfo"/>
  </ds:schemaRefs>
</ds:datastoreItem>
</file>

<file path=customXml/itemProps443.xml><?xml version="1.0" encoding="utf-8"?>
<ds:datastoreItem xmlns:ds="http://schemas.openxmlformats.org/officeDocument/2006/customXml" ds:itemID="{ED630630-45F9-4866-9D1B-BB83C295ABF7}">
  <ds:schemaRefs>
    <ds:schemaRef ds:uri="ESRI.ArcGIS.Mapping.OfficeIntegration.PowerPointInfo"/>
  </ds:schemaRefs>
</ds:datastoreItem>
</file>

<file path=customXml/itemProps444.xml><?xml version="1.0" encoding="utf-8"?>
<ds:datastoreItem xmlns:ds="http://schemas.openxmlformats.org/officeDocument/2006/customXml" ds:itemID="{BEB44674-26A3-4B57-A5D7-65D501B510C8}">
  <ds:schemaRefs>
    <ds:schemaRef ds:uri="ESRI.ArcGIS.Mapping.OfficeIntegration.PowerPointInfo"/>
  </ds:schemaRefs>
</ds:datastoreItem>
</file>

<file path=customXml/itemProps445.xml><?xml version="1.0" encoding="utf-8"?>
<ds:datastoreItem xmlns:ds="http://schemas.openxmlformats.org/officeDocument/2006/customXml" ds:itemID="{959EC1A3-00B9-459F-B847-AFC5367E80D3}">
  <ds:schemaRefs>
    <ds:schemaRef ds:uri="ESRI.ArcGIS.Mapping.OfficeIntegration.PowerPointInfo"/>
  </ds:schemaRefs>
</ds:datastoreItem>
</file>

<file path=customXml/itemProps446.xml><?xml version="1.0" encoding="utf-8"?>
<ds:datastoreItem xmlns:ds="http://schemas.openxmlformats.org/officeDocument/2006/customXml" ds:itemID="{A8867E0C-2F0C-4DC5-9DEC-4104DA35C626}">
  <ds:schemaRefs>
    <ds:schemaRef ds:uri="ESRI.ArcGIS.Mapping.OfficeIntegration.PowerPointInfo"/>
  </ds:schemaRefs>
</ds:datastoreItem>
</file>

<file path=customXml/itemProps447.xml><?xml version="1.0" encoding="utf-8"?>
<ds:datastoreItem xmlns:ds="http://schemas.openxmlformats.org/officeDocument/2006/customXml" ds:itemID="{09F25B54-AB3D-4F9A-929D-A73A87172EC9}">
  <ds:schemaRefs>
    <ds:schemaRef ds:uri="ESRI.ArcGIS.Mapping.OfficeIntegration.PowerPointInfo"/>
  </ds:schemaRefs>
</ds:datastoreItem>
</file>

<file path=customXml/itemProps448.xml><?xml version="1.0" encoding="utf-8"?>
<ds:datastoreItem xmlns:ds="http://schemas.openxmlformats.org/officeDocument/2006/customXml" ds:itemID="{939F2FB1-1FA4-43C1-9DA7-26672D91EED4}">
  <ds:schemaRefs>
    <ds:schemaRef ds:uri="ESRI.ArcGIS.Mapping.OfficeIntegration.PowerPointInfo"/>
  </ds:schemaRefs>
</ds:datastoreItem>
</file>

<file path=customXml/itemProps449.xml><?xml version="1.0" encoding="utf-8"?>
<ds:datastoreItem xmlns:ds="http://schemas.openxmlformats.org/officeDocument/2006/customXml" ds:itemID="{86C51002-4595-4097-8C56-A155F913C05D}">
  <ds:schemaRefs>
    <ds:schemaRef ds:uri="ESRI.ArcGIS.Mapping.OfficeIntegration.PowerPointInfo"/>
  </ds:schemaRefs>
</ds:datastoreItem>
</file>

<file path=customXml/itemProps45.xml><?xml version="1.0" encoding="utf-8"?>
<ds:datastoreItem xmlns:ds="http://schemas.openxmlformats.org/officeDocument/2006/customXml" ds:itemID="{EA60F5CA-3130-48E1-AF40-213FFE893C1A}">
  <ds:schemaRefs>
    <ds:schemaRef ds:uri="ESRI.ArcGIS.Mapping.OfficeIntegration.PowerPointInfo"/>
  </ds:schemaRefs>
</ds:datastoreItem>
</file>

<file path=customXml/itemProps450.xml><?xml version="1.0" encoding="utf-8"?>
<ds:datastoreItem xmlns:ds="http://schemas.openxmlformats.org/officeDocument/2006/customXml" ds:itemID="{1EFB0768-CD61-406E-97FA-BB66F98D0D53}">
  <ds:schemaRefs>
    <ds:schemaRef ds:uri="ESRI.ArcGIS.Mapping.OfficeIntegration.PowerPointInfo"/>
  </ds:schemaRefs>
</ds:datastoreItem>
</file>

<file path=customXml/itemProps451.xml><?xml version="1.0" encoding="utf-8"?>
<ds:datastoreItem xmlns:ds="http://schemas.openxmlformats.org/officeDocument/2006/customXml" ds:itemID="{D22DBE7B-CE1F-4FBB-A7F4-0E6EE882A091}">
  <ds:schemaRefs>
    <ds:schemaRef ds:uri="ESRI.ArcGIS.Mapping.OfficeIntegration.PowerPointInfo"/>
  </ds:schemaRefs>
</ds:datastoreItem>
</file>

<file path=customXml/itemProps452.xml><?xml version="1.0" encoding="utf-8"?>
<ds:datastoreItem xmlns:ds="http://schemas.openxmlformats.org/officeDocument/2006/customXml" ds:itemID="{3AE09C2D-8B9B-4093-813B-D68D79AD1AE4}">
  <ds:schemaRefs>
    <ds:schemaRef ds:uri="ESRI.ArcGIS.Mapping.OfficeIntegration.PowerPointInfo"/>
  </ds:schemaRefs>
</ds:datastoreItem>
</file>

<file path=customXml/itemProps453.xml><?xml version="1.0" encoding="utf-8"?>
<ds:datastoreItem xmlns:ds="http://schemas.openxmlformats.org/officeDocument/2006/customXml" ds:itemID="{26895FB8-D437-4A52-A649-EEB9D0D8A7F3}">
  <ds:schemaRefs>
    <ds:schemaRef ds:uri="ESRI.ArcGIS.Mapping.OfficeIntegration.PowerPointInfo"/>
  </ds:schemaRefs>
</ds:datastoreItem>
</file>

<file path=customXml/itemProps454.xml><?xml version="1.0" encoding="utf-8"?>
<ds:datastoreItem xmlns:ds="http://schemas.openxmlformats.org/officeDocument/2006/customXml" ds:itemID="{1B3A2E03-1C8F-4D2B-9137-21FC56A4BEF6}">
  <ds:schemaRefs>
    <ds:schemaRef ds:uri="ESRI.ArcGIS.Mapping.OfficeIntegration.PowerPointInfo"/>
  </ds:schemaRefs>
</ds:datastoreItem>
</file>

<file path=customXml/itemProps455.xml><?xml version="1.0" encoding="utf-8"?>
<ds:datastoreItem xmlns:ds="http://schemas.openxmlformats.org/officeDocument/2006/customXml" ds:itemID="{8C47E238-4AD3-43FC-9249-215E5CC0C6A2}">
  <ds:schemaRefs>
    <ds:schemaRef ds:uri="ESRI.ArcGIS.Mapping.OfficeIntegration.PowerPointInfo"/>
  </ds:schemaRefs>
</ds:datastoreItem>
</file>

<file path=customXml/itemProps456.xml><?xml version="1.0" encoding="utf-8"?>
<ds:datastoreItem xmlns:ds="http://schemas.openxmlformats.org/officeDocument/2006/customXml" ds:itemID="{FA3B7C63-95C0-4B54-9224-C7FE19C27A16}">
  <ds:schemaRefs>
    <ds:schemaRef ds:uri="ESRI.ArcGIS.Mapping.OfficeIntegration.PowerPointInfo"/>
  </ds:schemaRefs>
</ds:datastoreItem>
</file>

<file path=customXml/itemProps457.xml><?xml version="1.0" encoding="utf-8"?>
<ds:datastoreItem xmlns:ds="http://schemas.openxmlformats.org/officeDocument/2006/customXml" ds:itemID="{76A95D95-F4B9-43DB-A9BA-D0DF50D05F3D}">
  <ds:schemaRefs>
    <ds:schemaRef ds:uri="ESRI.ArcGIS.Mapping.OfficeIntegration.PowerPointInfo"/>
  </ds:schemaRefs>
</ds:datastoreItem>
</file>

<file path=customXml/itemProps458.xml><?xml version="1.0" encoding="utf-8"?>
<ds:datastoreItem xmlns:ds="http://schemas.openxmlformats.org/officeDocument/2006/customXml" ds:itemID="{FF60322D-3F61-4396-B93F-8E10C114EA33}">
  <ds:schemaRefs>
    <ds:schemaRef ds:uri="ESRI.ArcGIS.Mapping.OfficeIntegration.PowerPointInfo"/>
  </ds:schemaRefs>
</ds:datastoreItem>
</file>

<file path=customXml/itemProps459.xml><?xml version="1.0" encoding="utf-8"?>
<ds:datastoreItem xmlns:ds="http://schemas.openxmlformats.org/officeDocument/2006/customXml" ds:itemID="{FFF33652-B2FE-4A4F-8DBD-D3F7A3C05B17}">
  <ds:schemaRefs>
    <ds:schemaRef ds:uri="ESRI.ArcGIS.Mapping.OfficeIntegration.PowerPointInfo"/>
  </ds:schemaRefs>
</ds:datastoreItem>
</file>

<file path=customXml/itemProps46.xml><?xml version="1.0" encoding="utf-8"?>
<ds:datastoreItem xmlns:ds="http://schemas.openxmlformats.org/officeDocument/2006/customXml" ds:itemID="{5FCC3C61-C90E-46A8-817D-A4AF8ACA3781}">
  <ds:schemaRefs>
    <ds:schemaRef ds:uri="ESRI.ArcGIS.Mapping.OfficeIntegration.PowerPointInfo"/>
  </ds:schemaRefs>
</ds:datastoreItem>
</file>

<file path=customXml/itemProps460.xml><?xml version="1.0" encoding="utf-8"?>
<ds:datastoreItem xmlns:ds="http://schemas.openxmlformats.org/officeDocument/2006/customXml" ds:itemID="{B52BEE37-EFE4-4543-BE46-8D28F25A46FF}">
  <ds:schemaRefs>
    <ds:schemaRef ds:uri="ESRI.ArcGIS.Mapping.OfficeIntegration.PowerPointInfo"/>
  </ds:schemaRefs>
</ds:datastoreItem>
</file>

<file path=customXml/itemProps461.xml><?xml version="1.0" encoding="utf-8"?>
<ds:datastoreItem xmlns:ds="http://schemas.openxmlformats.org/officeDocument/2006/customXml" ds:itemID="{A619C002-ABBF-409B-8C39-88E9CBA7E7C7}">
  <ds:schemaRefs>
    <ds:schemaRef ds:uri="ESRI.ArcGIS.Mapping.OfficeIntegration.PowerPointInfo"/>
  </ds:schemaRefs>
</ds:datastoreItem>
</file>

<file path=customXml/itemProps462.xml><?xml version="1.0" encoding="utf-8"?>
<ds:datastoreItem xmlns:ds="http://schemas.openxmlformats.org/officeDocument/2006/customXml" ds:itemID="{6B679B34-BB0A-48AB-B0D2-997F91969E68}">
  <ds:schemaRefs>
    <ds:schemaRef ds:uri="ESRI.ArcGIS.Mapping.OfficeIntegration.PowerPointInfo"/>
  </ds:schemaRefs>
</ds:datastoreItem>
</file>

<file path=customXml/itemProps463.xml><?xml version="1.0" encoding="utf-8"?>
<ds:datastoreItem xmlns:ds="http://schemas.openxmlformats.org/officeDocument/2006/customXml" ds:itemID="{E4621B04-131A-422F-92F6-1CD0416292A1}">
  <ds:schemaRefs>
    <ds:schemaRef ds:uri="ESRI.ArcGIS.Mapping.OfficeIntegration.PowerPointInfo"/>
  </ds:schemaRefs>
</ds:datastoreItem>
</file>

<file path=customXml/itemProps464.xml><?xml version="1.0" encoding="utf-8"?>
<ds:datastoreItem xmlns:ds="http://schemas.openxmlformats.org/officeDocument/2006/customXml" ds:itemID="{448603DF-BD42-4420-A661-11D2D2E15950}">
  <ds:schemaRefs>
    <ds:schemaRef ds:uri="ESRI.ArcGIS.Mapping.OfficeIntegration.PowerPointInfo"/>
  </ds:schemaRefs>
</ds:datastoreItem>
</file>

<file path=customXml/itemProps465.xml><?xml version="1.0" encoding="utf-8"?>
<ds:datastoreItem xmlns:ds="http://schemas.openxmlformats.org/officeDocument/2006/customXml" ds:itemID="{C586685D-3547-4FD4-826F-171CF79F7E5C}">
  <ds:schemaRefs>
    <ds:schemaRef ds:uri="ESRI.ArcGIS.Mapping.OfficeIntegration.PowerPointInfo"/>
  </ds:schemaRefs>
</ds:datastoreItem>
</file>

<file path=customXml/itemProps466.xml><?xml version="1.0" encoding="utf-8"?>
<ds:datastoreItem xmlns:ds="http://schemas.openxmlformats.org/officeDocument/2006/customXml" ds:itemID="{8F88D5BF-45D9-4F5D-AAB0-42CC65598721}">
  <ds:schemaRefs>
    <ds:schemaRef ds:uri="ESRI.ArcGIS.Mapping.OfficeIntegration.PowerPointInfo"/>
  </ds:schemaRefs>
</ds:datastoreItem>
</file>

<file path=customXml/itemProps467.xml><?xml version="1.0" encoding="utf-8"?>
<ds:datastoreItem xmlns:ds="http://schemas.openxmlformats.org/officeDocument/2006/customXml" ds:itemID="{DD1377C7-9AFE-4303-B4D5-FC78B40EC8DE}">
  <ds:schemaRefs>
    <ds:schemaRef ds:uri="ESRI.ArcGIS.Mapping.OfficeIntegration.PowerPointInfo"/>
  </ds:schemaRefs>
</ds:datastoreItem>
</file>

<file path=customXml/itemProps468.xml><?xml version="1.0" encoding="utf-8"?>
<ds:datastoreItem xmlns:ds="http://schemas.openxmlformats.org/officeDocument/2006/customXml" ds:itemID="{E77BBC3D-EBE3-4316-B328-657DAB80E720}">
  <ds:schemaRefs>
    <ds:schemaRef ds:uri="ESRI.ArcGIS.Mapping.OfficeIntegration.PowerPointInfo"/>
  </ds:schemaRefs>
</ds:datastoreItem>
</file>

<file path=customXml/itemProps469.xml><?xml version="1.0" encoding="utf-8"?>
<ds:datastoreItem xmlns:ds="http://schemas.openxmlformats.org/officeDocument/2006/customXml" ds:itemID="{7BA75A34-8AD7-4823-A95B-5030AB2BD6F2}">
  <ds:schemaRefs>
    <ds:schemaRef ds:uri="ESRI.ArcGIS.Mapping.OfficeIntegration.PowerPointInfo"/>
  </ds:schemaRefs>
</ds:datastoreItem>
</file>

<file path=customXml/itemProps47.xml><?xml version="1.0" encoding="utf-8"?>
<ds:datastoreItem xmlns:ds="http://schemas.openxmlformats.org/officeDocument/2006/customXml" ds:itemID="{C3859CD1-3A2E-47BE-8739-C57F5C002FA1}">
  <ds:schemaRefs>
    <ds:schemaRef ds:uri="ESRI.ArcGIS.Mapping.OfficeIntegration.PowerPointInfo"/>
  </ds:schemaRefs>
</ds:datastoreItem>
</file>

<file path=customXml/itemProps470.xml><?xml version="1.0" encoding="utf-8"?>
<ds:datastoreItem xmlns:ds="http://schemas.openxmlformats.org/officeDocument/2006/customXml" ds:itemID="{C5B62496-A83D-43F5-80BE-07BEE3761FEB}">
  <ds:schemaRefs>
    <ds:schemaRef ds:uri="ESRI.ArcGIS.Mapping.OfficeIntegration.PowerPointInfo"/>
  </ds:schemaRefs>
</ds:datastoreItem>
</file>

<file path=customXml/itemProps471.xml><?xml version="1.0" encoding="utf-8"?>
<ds:datastoreItem xmlns:ds="http://schemas.openxmlformats.org/officeDocument/2006/customXml" ds:itemID="{DB13F31F-C226-4EE9-A14C-B3384DA8EC54}">
  <ds:schemaRefs>
    <ds:schemaRef ds:uri="ESRI.ArcGIS.Mapping.OfficeIntegration.PowerPointInfo"/>
  </ds:schemaRefs>
</ds:datastoreItem>
</file>

<file path=customXml/itemProps472.xml><?xml version="1.0" encoding="utf-8"?>
<ds:datastoreItem xmlns:ds="http://schemas.openxmlformats.org/officeDocument/2006/customXml" ds:itemID="{F3DD06C3-5871-47A0-AD81-97ACE042A78E}">
  <ds:schemaRefs>
    <ds:schemaRef ds:uri="ESRI.ArcGIS.Mapping.OfficeIntegration.PowerPointInfo"/>
  </ds:schemaRefs>
</ds:datastoreItem>
</file>

<file path=customXml/itemProps473.xml><?xml version="1.0" encoding="utf-8"?>
<ds:datastoreItem xmlns:ds="http://schemas.openxmlformats.org/officeDocument/2006/customXml" ds:itemID="{3D6D6EF9-C256-4E96-A849-8810ED6F97FF}">
  <ds:schemaRefs>
    <ds:schemaRef ds:uri="ESRI.ArcGIS.Mapping.OfficeIntegration.PowerPointInfo"/>
  </ds:schemaRefs>
</ds:datastoreItem>
</file>

<file path=customXml/itemProps474.xml><?xml version="1.0" encoding="utf-8"?>
<ds:datastoreItem xmlns:ds="http://schemas.openxmlformats.org/officeDocument/2006/customXml" ds:itemID="{19BBC55F-A989-4EF8-87A4-CE5345E47293}">
  <ds:schemaRefs>
    <ds:schemaRef ds:uri="ESRI.ArcGIS.Mapping.OfficeIntegration.PowerPointInfo"/>
  </ds:schemaRefs>
</ds:datastoreItem>
</file>

<file path=customXml/itemProps475.xml><?xml version="1.0" encoding="utf-8"?>
<ds:datastoreItem xmlns:ds="http://schemas.openxmlformats.org/officeDocument/2006/customXml" ds:itemID="{D83DDF4A-DB89-4EA3-B408-AADFD644D181}">
  <ds:schemaRefs>
    <ds:schemaRef ds:uri="ESRI.ArcGIS.Mapping.OfficeIntegration.PowerPointInfo"/>
  </ds:schemaRefs>
</ds:datastoreItem>
</file>

<file path=customXml/itemProps476.xml><?xml version="1.0" encoding="utf-8"?>
<ds:datastoreItem xmlns:ds="http://schemas.openxmlformats.org/officeDocument/2006/customXml" ds:itemID="{CFFA379D-209C-4D3D-B255-A18EFE58ADA9}">
  <ds:schemaRefs>
    <ds:schemaRef ds:uri="ESRI.ArcGIS.Mapping.OfficeIntegration.PowerPointInfo"/>
  </ds:schemaRefs>
</ds:datastoreItem>
</file>

<file path=customXml/itemProps477.xml><?xml version="1.0" encoding="utf-8"?>
<ds:datastoreItem xmlns:ds="http://schemas.openxmlformats.org/officeDocument/2006/customXml" ds:itemID="{CE1B71B2-DF0D-4B0C-84EC-5CB62260AF31}">
  <ds:schemaRefs>
    <ds:schemaRef ds:uri="ESRI.ArcGIS.Mapping.OfficeIntegration.PowerPointInfo"/>
  </ds:schemaRefs>
</ds:datastoreItem>
</file>

<file path=customXml/itemProps478.xml><?xml version="1.0" encoding="utf-8"?>
<ds:datastoreItem xmlns:ds="http://schemas.openxmlformats.org/officeDocument/2006/customXml" ds:itemID="{CAE2E978-1579-4574-ABB0-84B69F7F0602}">
  <ds:schemaRefs>
    <ds:schemaRef ds:uri="ESRI.ArcGIS.Mapping.OfficeIntegration.PowerPointInfo"/>
  </ds:schemaRefs>
</ds:datastoreItem>
</file>

<file path=customXml/itemProps479.xml><?xml version="1.0" encoding="utf-8"?>
<ds:datastoreItem xmlns:ds="http://schemas.openxmlformats.org/officeDocument/2006/customXml" ds:itemID="{6B9AE629-D947-4308-B739-7A3C8FC5626D}">
  <ds:schemaRefs>
    <ds:schemaRef ds:uri="ESRI.ArcGIS.Mapping.OfficeIntegration.PowerPointInfo"/>
  </ds:schemaRefs>
</ds:datastoreItem>
</file>

<file path=customXml/itemProps48.xml><?xml version="1.0" encoding="utf-8"?>
<ds:datastoreItem xmlns:ds="http://schemas.openxmlformats.org/officeDocument/2006/customXml" ds:itemID="{7F73CC46-1224-4D0B-B15A-42728FF9462C}">
  <ds:schemaRefs>
    <ds:schemaRef ds:uri="ESRI.ArcGIS.Mapping.OfficeIntegration.PowerPointInfo"/>
  </ds:schemaRefs>
</ds:datastoreItem>
</file>

<file path=customXml/itemProps480.xml><?xml version="1.0" encoding="utf-8"?>
<ds:datastoreItem xmlns:ds="http://schemas.openxmlformats.org/officeDocument/2006/customXml" ds:itemID="{C895F843-AD2C-4699-87E3-F546F224363C}">
  <ds:schemaRefs>
    <ds:schemaRef ds:uri="ESRI.ArcGIS.Mapping.OfficeIntegration.PowerPointInfo"/>
  </ds:schemaRefs>
</ds:datastoreItem>
</file>

<file path=customXml/itemProps481.xml><?xml version="1.0" encoding="utf-8"?>
<ds:datastoreItem xmlns:ds="http://schemas.openxmlformats.org/officeDocument/2006/customXml" ds:itemID="{0CFD9BBC-9E1A-4D8F-BCDF-D1818826E248}">
  <ds:schemaRefs>
    <ds:schemaRef ds:uri="ESRI.ArcGIS.Mapping.OfficeIntegration.PowerPointInfo"/>
  </ds:schemaRefs>
</ds:datastoreItem>
</file>

<file path=customXml/itemProps482.xml><?xml version="1.0" encoding="utf-8"?>
<ds:datastoreItem xmlns:ds="http://schemas.openxmlformats.org/officeDocument/2006/customXml" ds:itemID="{CB4696D7-3899-46AB-88D5-9981E6A4059B}">
  <ds:schemaRefs>
    <ds:schemaRef ds:uri="ESRI.ArcGIS.Mapping.OfficeIntegration.PowerPointInfo"/>
  </ds:schemaRefs>
</ds:datastoreItem>
</file>

<file path=customXml/itemProps483.xml><?xml version="1.0" encoding="utf-8"?>
<ds:datastoreItem xmlns:ds="http://schemas.openxmlformats.org/officeDocument/2006/customXml" ds:itemID="{BCA92FE5-7852-4029-B404-ECE702081800}">
  <ds:schemaRefs>
    <ds:schemaRef ds:uri="ESRI.ArcGIS.Mapping.OfficeIntegration.PowerPointInfo"/>
  </ds:schemaRefs>
</ds:datastoreItem>
</file>

<file path=customXml/itemProps484.xml><?xml version="1.0" encoding="utf-8"?>
<ds:datastoreItem xmlns:ds="http://schemas.openxmlformats.org/officeDocument/2006/customXml" ds:itemID="{B322BD5D-5BB7-4179-A569-702CDA8C68D8}">
  <ds:schemaRefs>
    <ds:schemaRef ds:uri="ESRI.ArcGIS.Mapping.OfficeIntegration.PowerPointInfo"/>
  </ds:schemaRefs>
</ds:datastoreItem>
</file>

<file path=customXml/itemProps485.xml><?xml version="1.0" encoding="utf-8"?>
<ds:datastoreItem xmlns:ds="http://schemas.openxmlformats.org/officeDocument/2006/customXml" ds:itemID="{C439A7C3-8F50-40A7-8A1B-D6E1F5CECAEE}">
  <ds:schemaRefs>
    <ds:schemaRef ds:uri="ESRI.ArcGIS.Mapping.OfficeIntegration.PowerPointInfo"/>
  </ds:schemaRefs>
</ds:datastoreItem>
</file>

<file path=customXml/itemProps486.xml><?xml version="1.0" encoding="utf-8"?>
<ds:datastoreItem xmlns:ds="http://schemas.openxmlformats.org/officeDocument/2006/customXml" ds:itemID="{E2A38B5A-4F0C-4F8B-B2C6-C3E314ADF6B0}">
  <ds:schemaRefs>
    <ds:schemaRef ds:uri="ESRI.ArcGIS.Mapping.OfficeIntegration.PowerPointInfo"/>
  </ds:schemaRefs>
</ds:datastoreItem>
</file>

<file path=customXml/itemProps487.xml><?xml version="1.0" encoding="utf-8"?>
<ds:datastoreItem xmlns:ds="http://schemas.openxmlformats.org/officeDocument/2006/customXml" ds:itemID="{A30ED2AD-61F5-4DD5-947E-91A8E43FC5D9}">
  <ds:schemaRefs>
    <ds:schemaRef ds:uri="ESRI.ArcGIS.Mapping.OfficeIntegration.PowerPointInfo"/>
  </ds:schemaRefs>
</ds:datastoreItem>
</file>

<file path=customXml/itemProps488.xml><?xml version="1.0" encoding="utf-8"?>
<ds:datastoreItem xmlns:ds="http://schemas.openxmlformats.org/officeDocument/2006/customXml" ds:itemID="{D8992F12-CD50-4AE3-8DA1-A6D7FBD39201}">
  <ds:schemaRefs>
    <ds:schemaRef ds:uri="ESRI.ArcGIS.Mapping.OfficeIntegration.PowerPointInfo"/>
  </ds:schemaRefs>
</ds:datastoreItem>
</file>

<file path=customXml/itemProps489.xml><?xml version="1.0" encoding="utf-8"?>
<ds:datastoreItem xmlns:ds="http://schemas.openxmlformats.org/officeDocument/2006/customXml" ds:itemID="{602B7628-7D70-4FF1-B167-E15E2D72FE55}">
  <ds:schemaRefs>
    <ds:schemaRef ds:uri="ESRI.ArcGIS.Mapping.OfficeIntegration.PowerPointInfo"/>
  </ds:schemaRefs>
</ds:datastoreItem>
</file>

<file path=customXml/itemProps49.xml><?xml version="1.0" encoding="utf-8"?>
<ds:datastoreItem xmlns:ds="http://schemas.openxmlformats.org/officeDocument/2006/customXml" ds:itemID="{FC828ED0-BE35-4215-A87A-F4388AA986ED}">
  <ds:schemaRefs>
    <ds:schemaRef ds:uri="ESRI.ArcGIS.Mapping.OfficeIntegration.PowerPointInfo"/>
  </ds:schemaRefs>
</ds:datastoreItem>
</file>

<file path=customXml/itemProps490.xml><?xml version="1.0" encoding="utf-8"?>
<ds:datastoreItem xmlns:ds="http://schemas.openxmlformats.org/officeDocument/2006/customXml" ds:itemID="{3D48EA42-C919-43F7-B3EA-FCED7AD46ACE}">
  <ds:schemaRefs>
    <ds:schemaRef ds:uri="ESRI.ArcGIS.Mapping.OfficeIntegration.PowerPointInfo"/>
  </ds:schemaRefs>
</ds:datastoreItem>
</file>

<file path=customXml/itemProps491.xml><?xml version="1.0" encoding="utf-8"?>
<ds:datastoreItem xmlns:ds="http://schemas.openxmlformats.org/officeDocument/2006/customXml" ds:itemID="{8C028C2C-88C8-4F6E-A3D7-4270CC3B3704}">
  <ds:schemaRefs>
    <ds:schemaRef ds:uri="ESRI.ArcGIS.Mapping.OfficeIntegration.PowerPointInfo"/>
  </ds:schemaRefs>
</ds:datastoreItem>
</file>

<file path=customXml/itemProps492.xml><?xml version="1.0" encoding="utf-8"?>
<ds:datastoreItem xmlns:ds="http://schemas.openxmlformats.org/officeDocument/2006/customXml" ds:itemID="{A48D504E-6707-4186-A2DC-38D28A42ECE0}">
  <ds:schemaRefs>
    <ds:schemaRef ds:uri="ESRI.ArcGIS.Mapping.OfficeIntegration.PowerPointInfo"/>
  </ds:schemaRefs>
</ds:datastoreItem>
</file>

<file path=customXml/itemProps493.xml><?xml version="1.0" encoding="utf-8"?>
<ds:datastoreItem xmlns:ds="http://schemas.openxmlformats.org/officeDocument/2006/customXml" ds:itemID="{67868C71-633B-4F33-A94D-467863DBB737}">
  <ds:schemaRefs>
    <ds:schemaRef ds:uri="ESRI.ArcGIS.Mapping.OfficeIntegration.PowerPointInfo"/>
  </ds:schemaRefs>
</ds:datastoreItem>
</file>

<file path=customXml/itemProps494.xml><?xml version="1.0" encoding="utf-8"?>
<ds:datastoreItem xmlns:ds="http://schemas.openxmlformats.org/officeDocument/2006/customXml" ds:itemID="{0A7E6A99-3577-4657-8872-96C2FE847733}">
  <ds:schemaRefs>
    <ds:schemaRef ds:uri="ESRI.ArcGIS.Mapping.OfficeIntegration.PowerPointInfo"/>
  </ds:schemaRefs>
</ds:datastoreItem>
</file>

<file path=customXml/itemProps495.xml><?xml version="1.0" encoding="utf-8"?>
<ds:datastoreItem xmlns:ds="http://schemas.openxmlformats.org/officeDocument/2006/customXml" ds:itemID="{7728F398-CB4A-4624-B6A4-2ED28B856BB2}">
  <ds:schemaRefs>
    <ds:schemaRef ds:uri="ESRI.ArcGIS.Mapping.OfficeIntegration.PowerPointInfo"/>
  </ds:schemaRefs>
</ds:datastoreItem>
</file>

<file path=customXml/itemProps496.xml><?xml version="1.0" encoding="utf-8"?>
<ds:datastoreItem xmlns:ds="http://schemas.openxmlformats.org/officeDocument/2006/customXml" ds:itemID="{1CE112F1-67BA-4549-B707-FC705CB33A74}">
  <ds:schemaRefs>
    <ds:schemaRef ds:uri="ESRI.ArcGIS.Mapping.OfficeIntegration.PowerPointInfo"/>
  </ds:schemaRefs>
</ds:datastoreItem>
</file>

<file path=customXml/itemProps497.xml><?xml version="1.0" encoding="utf-8"?>
<ds:datastoreItem xmlns:ds="http://schemas.openxmlformats.org/officeDocument/2006/customXml" ds:itemID="{CA16421E-222C-4E56-B93D-B93D69DB40FA}">
  <ds:schemaRefs>
    <ds:schemaRef ds:uri="ESRI.ArcGIS.Mapping.OfficeIntegration.PowerPointInfo"/>
  </ds:schemaRefs>
</ds:datastoreItem>
</file>

<file path=customXml/itemProps498.xml><?xml version="1.0" encoding="utf-8"?>
<ds:datastoreItem xmlns:ds="http://schemas.openxmlformats.org/officeDocument/2006/customXml" ds:itemID="{597BC740-1844-4DFC-B14F-ECD0DCA29DFA}">
  <ds:schemaRefs>
    <ds:schemaRef ds:uri="ESRI.ArcGIS.Mapping.OfficeIntegration.PowerPointInfo"/>
  </ds:schemaRefs>
</ds:datastoreItem>
</file>

<file path=customXml/itemProps499.xml><?xml version="1.0" encoding="utf-8"?>
<ds:datastoreItem xmlns:ds="http://schemas.openxmlformats.org/officeDocument/2006/customXml" ds:itemID="{99AC546F-F46E-433D-AE0B-CFC6ED0396E6}">
  <ds:schemaRefs>
    <ds:schemaRef ds:uri="ESRI.ArcGIS.Mapping.OfficeIntegration.PowerPointInfo"/>
  </ds:schemaRefs>
</ds:datastoreItem>
</file>

<file path=customXml/itemProps5.xml><?xml version="1.0" encoding="utf-8"?>
<ds:datastoreItem xmlns:ds="http://schemas.openxmlformats.org/officeDocument/2006/customXml" ds:itemID="{36EA6380-4525-4762-9082-75FBF66D1FC6}">
  <ds:schemaRefs>
    <ds:schemaRef ds:uri="ESRI.ArcGIS.Mapping.OfficeIntegration.PowerPointInfo"/>
  </ds:schemaRefs>
</ds:datastoreItem>
</file>

<file path=customXml/itemProps50.xml><?xml version="1.0" encoding="utf-8"?>
<ds:datastoreItem xmlns:ds="http://schemas.openxmlformats.org/officeDocument/2006/customXml" ds:itemID="{1C976B82-C7B6-449F-BF7C-A6062824F2B6}">
  <ds:schemaRefs>
    <ds:schemaRef ds:uri="ESRI.ArcGIS.Mapping.OfficeIntegration.PowerPointInfo"/>
  </ds:schemaRefs>
</ds:datastoreItem>
</file>

<file path=customXml/itemProps500.xml><?xml version="1.0" encoding="utf-8"?>
<ds:datastoreItem xmlns:ds="http://schemas.openxmlformats.org/officeDocument/2006/customXml" ds:itemID="{0ADC01A7-1F68-41D3-A6D4-52C834225D98}">
  <ds:schemaRefs>
    <ds:schemaRef ds:uri="ESRI.ArcGIS.Mapping.OfficeIntegration.PowerPointInfo"/>
  </ds:schemaRefs>
</ds:datastoreItem>
</file>

<file path=customXml/itemProps501.xml><?xml version="1.0" encoding="utf-8"?>
<ds:datastoreItem xmlns:ds="http://schemas.openxmlformats.org/officeDocument/2006/customXml" ds:itemID="{96FE477F-9FFB-47BB-ACEF-9342C3EC2BD6}">
  <ds:schemaRefs>
    <ds:schemaRef ds:uri="ESRI.ArcGIS.Mapping.OfficeIntegration.PowerPointInfo"/>
  </ds:schemaRefs>
</ds:datastoreItem>
</file>

<file path=customXml/itemProps502.xml><?xml version="1.0" encoding="utf-8"?>
<ds:datastoreItem xmlns:ds="http://schemas.openxmlformats.org/officeDocument/2006/customXml" ds:itemID="{E93FB253-C00F-408D-ABFE-00E212A792AF}">
  <ds:schemaRefs>
    <ds:schemaRef ds:uri="ESRI.ArcGIS.Mapping.OfficeIntegration.PowerPointInfo"/>
  </ds:schemaRefs>
</ds:datastoreItem>
</file>

<file path=customXml/itemProps503.xml><?xml version="1.0" encoding="utf-8"?>
<ds:datastoreItem xmlns:ds="http://schemas.openxmlformats.org/officeDocument/2006/customXml" ds:itemID="{DD170105-89CC-40B1-A1DE-76888E70E2D7}">
  <ds:schemaRefs>
    <ds:schemaRef ds:uri="ESRI.ArcGIS.Mapping.OfficeIntegration.PowerPointInfo"/>
  </ds:schemaRefs>
</ds:datastoreItem>
</file>

<file path=customXml/itemProps504.xml><?xml version="1.0" encoding="utf-8"?>
<ds:datastoreItem xmlns:ds="http://schemas.openxmlformats.org/officeDocument/2006/customXml" ds:itemID="{550F0F74-E5AB-482C-89E2-5FB6E06673C4}">
  <ds:schemaRefs>
    <ds:schemaRef ds:uri="ESRI.ArcGIS.Mapping.OfficeIntegration.PowerPointInfo"/>
  </ds:schemaRefs>
</ds:datastoreItem>
</file>

<file path=customXml/itemProps505.xml><?xml version="1.0" encoding="utf-8"?>
<ds:datastoreItem xmlns:ds="http://schemas.openxmlformats.org/officeDocument/2006/customXml" ds:itemID="{265148B1-F68C-4881-BC0B-5751EF1DA199}">
  <ds:schemaRefs>
    <ds:schemaRef ds:uri="ESRI.ArcGIS.Mapping.OfficeIntegration.PowerPointInfo"/>
  </ds:schemaRefs>
</ds:datastoreItem>
</file>

<file path=customXml/itemProps506.xml><?xml version="1.0" encoding="utf-8"?>
<ds:datastoreItem xmlns:ds="http://schemas.openxmlformats.org/officeDocument/2006/customXml" ds:itemID="{B056DE4D-4769-4C96-B6F4-080C868DFCEE}">
  <ds:schemaRefs>
    <ds:schemaRef ds:uri="ESRI.ArcGIS.Mapping.OfficeIntegration.PowerPointInfo"/>
  </ds:schemaRefs>
</ds:datastoreItem>
</file>

<file path=customXml/itemProps507.xml><?xml version="1.0" encoding="utf-8"?>
<ds:datastoreItem xmlns:ds="http://schemas.openxmlformats.org/officeDocument/2006/customXml" ds:itemID="{9C57696A-D23A-471A-A20D-D0B71DF75E73}">
  <ds:schemaRefs>
    <ds:schemaRef ds:uri="ESRI.ArcGIS.Mapping.OfficeIntegration.PowerPointInfo"/>
  </ds:schemaRefs>
</ds:datastoreItem>
</file>

<file path=customXml/itemProps508.xml><?xml version="1.0" encoding="utf-8"?>
<ds:datastoreItem xmlns:ds="http://schemas.openxmlformats.org/officeDocument/2006/customXml" ds:itemID="{56FC76C3-6F2C-4BD7-B499-1A991CA6B3F1}">
  <ds:schemaRefs>
    <ds:schemaRef ds:uri="ESRI.ArcGIS.Mapping.OfficeIntegration.PowerPointInfo"/>
  </ds:schemaRefs>
</ds:datastoreItem>
</file>

<file path=customXml/itemProps509.xml><?xml version="1.0" encoding="utf-8"?>
<ds:datastoreItem xmlns:ds="http://schemas.openxmlformats.org/officeDocument/2006/customXml" ds:itemID="{07A743BD-29B0-41D9-B381-6D5AFE091E48}">
  <ds:schemaRefs>
    <ds:schemaRef ds:uri="ESRI.ArcGIS.Mapping.OfficeIntegration.PowerPointInfo"/>
  </ds:schemaRefs>
</ds:datastoreItem>
</file>

<file path=customXml/itemProps51.xml><?xml version="1.0" encoding="utf-8"?>
<ds:datastoreItem xmlns:ds="http://schemas.openxmlformats.org/officeDocument/2006/customXml" ds:itemID="{371BB32C-CF3E-440A-BCE0-D0007B8C7EC5}">
  <ds:schemaRefs>
    <ds:schemaRef ds:uri="ESRI.ArcGIS.Mapping.OfficeIntegration.PowerPointInfo"/>
  </ds:schemaRefs>
</ds:datastoreItem>
</file>

<file path=customXml/itemProps510.xml><?xml version="1.0" encoding="utf-8"?>
<ds:datastoreItem xmlns:ds="http://schemas.openxmlformats.org/officeDocument/2006/customXml" ds:itemID="{EF19EE2C-925F-4B63-83F5-20BD802D28C3}">
  <ds:schemaRefs>
    <ds:schemaRef ds:uri="ESRI.ArcGIS.Mapping.OfficeIntegration.PowerPointInfo"/>
  </ds:schemaRefs>
</ds:datastoreItem>
</file>

<file path=customXml/itemProps511.xml><?xml version="1.0" encoding="utf-8"?>
<ds:datastoreItem xmlns:ds="http://schemas.openxmlformats.org/officeDocument/2006/customXml" ds:itemID="{120C5507-5BEB-428C-9128-E10A60A6D15D}">
  <ds:schemaRefs>
    <ds:schemaRef ds:uri="ESRI.ArcGIS.Mapping.OfficeIntegration.PowerPointInfo"/>
  </ds:schemaRefs>
</ds:datastoreItem>
</file>

<file path=customXml/itemProps512.xml><?xml version="1.0" encoding="utf-8"?>
<ds:datastoreItem xmlns:ds="http://schemas.openxmlformats.org/officeDocument/2006/customXml" ds:itemID="{569F31CD-8F25-4B9C-AC8C-7E3278073456}">
  <ds:schemaRefs>
    <ds:schemaRef ds:uri="ESRI.ArcGIS.Mapping.OfficeIntegration.PowerPointInfo"/>
  </ds:schemaRefs>
</ds:datastoreItem>
</file>

<file path=customXml/itemProps513.xml><?xml version="1.0" encoding="utf-8"?>
<ds:datastoreItem xmlns:ds="http://schemas.openxmlformats.org/officeDocument/2006/customXml" ds:itemID="{42503C7F-2ADA-47B4-9D2D-E2F2D59EDA16}">
  <ds:schemaRefs>
    <ds:schemaRef ds:uri="ESRI.ArcGIS.Mapping.OfficeIntegration.PowerPointInfo"/>
  </ds:schemaRefs>
</ds:datastoreItem>
</file>

<file path=customXml/itemProps514.xml><?xml version="1.0" encoding="utf-8"?>
<ds:datastoreItem xmlns:ds="http://schemas.openxmlformats.org/officeDocument/2006/customXml" ds:itemID="{F139D3CB-ECB9-4BAB-9592-9AF507DD00DE}">
  <ds:schemaRefs>
    <ds:schemaRef ds:uri="ESRI.ArcGIS.Mapping.OfficeIntegration.PowerPointInfo"/>
  </ds:schemaRefs>
</ds:datastoreItem>
</file>

<file path=customXml/itemProps515.xml><?xml version="1.0" encoding="utf-8"?>
<ds:datastoreItem xmlns:ds="http://schemas.openxmlformats.org/officeDocument/2006/customXml" ds:itemID="{7A679CB8-C357-4318-9071-CB25AF513A19}">
  <ds:schemaRefs>
    <ds:schemaRef ds:uri="ESRI.ArcGIS.Mapping.OfficeIntegration.PowerPointInfo"/>
  </ds:schemaRefs>
</ds:datastoreItem>
</file>

<file path=customXml/itemProps516.xml><?xml version="1.0" encoding="utf-8"?>
<ds:datastoreItem xmlns:ds="http://schemas.openxmlformats.org/officeDocument/2006/customXml" ds:itemID="{46691105-5495-4D97-85D2-40F6BDE14522}">
  <ds:schemaRefs>
    <ds:schemaRef ds:uri="ESRI.ArcGIS.Mapping.OfficeIntegration.PowerPointInfo"/>
  </ds:schemaRefs>
</ds:datastoreItem>
</file>

<file path=customXml/itemProps517.xml><?xml version="1.0" encoding="utf-8"?>
<ds:datastoreItem xmlns:ds="http://schemas.openxmlformats.org/officeDocument/2006/customXml" ds:itemID="{D7D130B2-0D1E-4510-BE21-A821DAF609F9}">
  <ds:schemaRefs>
    <ds:schemaRef ds:uri="ESRI.ArcGIS.Mapping.OfficeIntegration.PowerPointInfo"/>
  </ds:schemaRefs>
</ds:datastoreItem>
</file>

<file path=customXml/itemProps518.xml><?xml version="1.0" encoding="utf-8"?>
<ds:datastoreItem xmlns:ds="http://schemas.openxmlformats.org/officeDocument/2006/customXml" ds:itemID="{F38C85FC-2608-4059-AB86-062959B3CD30}">
  <ds:schemaRefs>
    <ds:schemaRef ds:uri="ESRI.ArcGIS.Mapping.OfficeIntegration.PowerPointInfo"/>
  </ds:schemaRefs>
</ds:datastoreItem>
</file>

<file path=customXml/itemProps519.xml><?xml version="1.0" encoding="utf-8"?>
<ds:datastoreItem xmlns:ds="http://schemas.openxmlformats.org/officeDocument/2006/customXml" ds:itemID="{148031C0-F3CC-4B63-B825-309D7559CE4D}">
  <ds:schemaRefs>
    <ds:schemaRef ds:uri="ESRI.ArcGIS.Mapping.OfficeIntegration.PowerPointInfo"/>
  </ds:schemaRefs>
</ds:datastoreItem>
</file>

<file path=customXml/itemProps52.xml><?xml version="1.0" encoding="utf-8"?>
<ds:datastoreItem xmlns:ds="http://schemas.openxmlformats.org/officeDocument/2006/customXml" ds:itemID="{4EFD4FDA-1EFE-480E-95EB-199030A3FF0F}">
  <ds:schemaRefs>
    <ds:schemaRef ds:uri="ESRI.ArcGIS.Mapping.OfficeIntegration.PowerPointInfo"/>
  </ds:schemaRefs>
</ds:datastoreItem>
</file>

<file path=customXml/itemProps520.xml><?xml version="1.0" encoding="utf-8"?>
<ds:datastoreItem xmlns:ds="http://schemas.openxmlformats.org/officeDocument/2006/customXml" ds:itemID="{1E0A6E26-F86B-4122-9479-CEA96EAD1225}">
  <ds:schemaRefs>
    <ds:schemaRef ds:uri="ESRI.ArcGIS.Mapping.OfficeIntegration.PowerPointInfo"/>
  </ds:schemaRefs>
</ds:datastoreItem>
</file>

<file path=customXml/itemProps521.xml><?xml version="1.0" encoding="utf-8"?>
<ds:datastoreItem xmlns:ds="http://schemas.openxmlformats.org/officeDocument/2006/customXml" ds:itemID="{2B0B15A9-CA2B-4D69-A223-3459E9D4CA53}">
  <ds:schemaRefs>
    <ds:schemaRef ds:uri="ESRI.ArcGIS.Mapping.OfficeIntegration.PowerPointInfo"/>
  </ds:schemaRefs>
</ds:datastoreItem>
</file>

<file path=customXml/itemProps522.xml><?xml version="1.0" encoding="utf-8"?>
<ds:datastoreItem xmlns:ds="http://schemas.openxmlformats.org/officeDocument/2006/customXml" ds:itemID="{29F59B5B-FDF2-4709-8EBB-1E03FC2C2B99}">
  <ds:schemaRefs>
    <ds:schemaRef ds:uri="ESRI.ArcGIS.Mapping.OfficeIntegration.PowerPointInfo"/>
  </ds:schemaRefs>
</ds:datastoreItem>
</file>

<file path=customXml/itemProps523.xml><?xml version="1.0" encoding="utf-8"?>
<ds:datastoreItem xmlns:ds="http://schemas.openxmlformats.org/officeDocument/2006/customXml" ds:itemID="{F159EDF1-4BB7-499C-9034-29D88564D8B3}">
  <ds:schemaRefs>
    <ds:schemaRef ds:uri="ESRI.ArcGIS.Mapping.OfficeIntegration.PowerPointInfo"/>
  </ds:schemaRefs>
</ds:datastoreItem>
</file>

<file path=customXml/itemProps524.xml><?xml version="1.0" encoding="utf-8"?>
<ds:datastoreItem xmlns:ds="http://schemas.openxmlformats.org/officeDocument/2006/customXml" ds:itemID="{00011060-84AC-43AC-946B-D1860D980A74}">
  <ds:schemaRefs>
    <ds:schemaRef ds:uri="ESRI.ArcGIS.Mapping.OfficeIntegration.PowerPointInfo"/>
  </ds:schemaRefs>
</ds:datastoreItem>
</file>

<file path=customXml/itemProps525.xml><?xml version="1.0" encoding="utf-8"?>
<ds:datastoreItem xmlns:ds="http://schemas.openxmlformats.org/officeDocument/2006/customXml" ds:itemID="{5E413901-1C5B-462D-B88D-C3070D242961}">
  <ds:schemaRefs>
    <ds:schemaRef ds:uri="ESRI.ArcGIS.Mapping.OfficeIntegration.PowerPointInfo"/>
  </ds:schemaRefs>
</ds:datastoreItem>
</file>

<file path=customXml/itemProps526.xml><?xml version="1.0" encoding="utf-8"?>
<ds:datastoreItem xmlns:ds="http://schemas.openxmlformats.org/officeDocument/2006/customXml" ds:itemID="{0C099B19-1B69-41EE-8992-7C9ABB1348A2}">
  <ds:schemaRefs>
    <ds:schemaRef ds:uri="ESRI.ArcGIS.Mapping.OfficeIntegration.PowerPointInfo"/>
  </ds:schemaRefs>
</ds:datastoreItem>
</file>

<file path=customXml/itemProps527.xml><?xml version="1.0" encoding="utf-8"?>
<ds:datastoreItem xmlns:ds="http://schemas.openxmlformats.org/officeDocument/2006/customXml" ds:itemID="{E96311D9-3C99-40EB-9467-CB02F46B4A53}">
  <ds:schemaRefs>
    <ds:schemaRef ds:uri="ESRI.ArcGIS.Mapping.OfficeIntegration.PowerPointInfo"/>
  </ds:schemaRefs>
</ds:datastoreItem>
</file>

<file path=customXml/itemProps528.xml><?xml version="1.0" encoding="utf-8"?>
<ds:datastoreItem xmlns:ds="http://schemas.openxmlformats.org/officeDocument/2006/customXml" ds:itemID="{CF9AC42C-D569-491F-A62C-E99833DB8F73}">
  <ds:schemaRefs>
    <ds:schemaRef ds:uri="ESRI.ArcGIS.Mapping.OfficeIntegration.PowerPointInfo"/>
  </ds:schemaRefs>
</ds:datastoreItem>
</file>

<file path=customXml/itemProps529.xml><?xml version="1.0" encoding="utf-8"?>
<ds:datastoreItem xmlns:ds="http://schemas.openxmlformats.org/officeDocument/2006/customXml" ds:itemID="{EE5FE5A9-4C66-4482-9E48-479D2CDE657B}">
  <ds:schemaRefs>
    <ds:schemaRef ds:uri="ESRI.ArcGIS.Mapping.OfficeIntegration.PowerPointInfo"/>
  </ds:schemaRefs>
</ds:datastoreItem>
</file>

<file path=customXml/itemProps53.xml><?xml version="1.0" encoding="utf-8"?>
<ds:datastoreItem xmlns:ds="http://schemas.openxmlformats.org/officeDocument/2006/customXml" ds:itemID="{8F55B0D3-3617-422B-9968-DE5BF9949606}">
  <ds:schemaRefs>
    <ds:schemaRef ds:uri="ESRI.ArcGIS.Mapping.OfficeIntegration.PowerPointInfo"/>
  </ds:schemaRefs>
</ds:datastoreItem>
</file>

<file path=customXml/itemProps530.xml><?xml version="1.0" encoding="utf-8"?>
<ds:datastoreItem xmlns:ds="http://schemas.openxmlformats.org/officeDocument/2006/customXml" ds:itemID="{F2963623-17CA-444C-ACA6-5241EDC2CD19}">
  <ds:schemaRefs>
    <ds:schemaRef ds:uri="ESRI.ArcGIS.Mapping.OfficeIntegration.PowerPointInfo"/>
  </ds:schemaRefs>
</ds:datastoreItem>
</file>

<file path=customXml/itemProps531.xml><?xml version="1.0" encoding="utf-8"?>
<ds:datastoreItem xmlns:ds="http://schemas.openxmlformats.org/officeDocument/2006/customXml" ds:itemID="{9C73E438-DC2A-4556-B592-CD7D9633E4D2}">
  <ds:schemaRefs>
    <ds:schemaRef ds:uri="ESRI.ArcGIS.Mapping.OfficeIntegration.PowerPointInfo"/>
  </ds:schemaRefs>
</ds:datastoreItem>
</file>

<file path=customXml/itemProps532.xml><?xml version="1.0" encoding="utf-8"?>
<ds:datastoreItem xmlns:ds="http://schemas.openxmlformats.org/officeDocument/2006/customXml" ds:itemID="{CD5ACE91-CF47-439D-9693-100B3A55F748}">
  <ds:schemaRefs>
    <ds:schemaRef ds:uri="ESRI.ArcGIS.Mapping.OfficeIntegration.PowerPointInfo"/>
  </ds:schemaRefs>
</ds:datastoreItem>
</file>

<file path=customXml/itemProps533.xml><?xml version="1.0" encoding="utf-8"?>
<ds:datastoreItem xmlns:ds="http://schemas.openxmlformats.org/officeDocument/2006/customXml" ds:itemID="{EF17E00D-620F-4934-AA34-778F12393AF2}">
  <ds:schemaRefs>
    <ds:schemaRef ds:uri="ESRI.ArcGIS.Mapping.OfficeIntegration.PowerPointInfo"/>
  </ds:schemaRefs>
</ds:datastoreItem>
</file>

<file path=customXml/itemProps534.xml><?xml version="1.0" encoding="utf-8"?>
<ds:datastoreItem xmlns:ds="http://schemas.openxmlformats.org/officeDocument/2006/customXml" ds:itemID="{0F7CEC5E-E01A-45F1-8299-D97D610C8C73}">
  <ds:schemaRefs>
    <ds:schemaRef ds:uri="ESRI.ArcGIS.Mapping.OfficeIntegration.PowerPointInfo"/>
  </ds:schemaRefs>
</ds:datastoreItem>
</file>

<file path=customXml/itemProps535.xml><?xml version="1.0" encoding="utf-8"?>
<ds:datastoreItem xmlns:ds="http://schemas.openxmlformats.org/officeDocument/2006/customXml" ds:itemID="{846B3DAF-F956-400C-BEAA-D07FC55CB70F}">
  <ds:schemaRefs>
    <ds:schemaRef ds:uri="ESRI.ArcGIS.Mapping.OfficeIntegration.PowerPointInfo"/>
  </ds:schemaRefs>
</ds:datastoreItem>
</file>

<file path=customXml/itemProps536.xml><?xml version="1.0" encoding="utf-8"?>
<ds:datastoreItem xmlns:ds="http://schemas.openxmlformats.org/officeDocument/2006/customXml" ds:itemID="{77DE7EE9-1DB8-4074-A410-488A7721C6E3}">
  <ds:schemaRefs>
    <ds:schemaRef ds:uri="ESRI.ArcGIS.Mapping.OfficeIntegration.PowerPointInfo"/>
  </ds:schemaRefs>
</ds:datastoreItem>
</file>

<file path=customXml/itemProps537.xml><?xml version="1.0" encoding="utf-8"?>
<ds:datastoreItem xmlns:ds="http://schemas.openxmlformats.org/officeDocument/2006/customXml" ds:itemID="{051DB5C9-9BB5-430C-97E2-653CD67C76BB}">
  <ds:schemaRefs>
    <ds:schemaRef ds:uri="ESRI.ArcGIS.Mapping.OfficeIntegration.PowerPointInfo"/>
  </ds:schemaRefs>
</ds:datastoreItem>
</file>

<file path=customXml/itemProps538.xml><?xml version="1.0" encoding="utf-8"?>
<ds:datastoreItem xmlns:ds="http://schemas.openxmlformats.org/officeDocument/2006/customXml" ds:itemID="{7D144EEB-E021-452D-B254-B09F947268F5}">
  <ds:schemaRefs>
    <ds:schemaRef ds:uri="ESRI.ArcGIS.Mapping.OfficeIntegration.PowerPointInfo"/>
  </ds:schemaRefs>
</ds:datastoreItem>
</file>

<file path=customXml/itemProps539.xml><?xml version="1.0" encoding="utf-8"?>
<ds:datastoreItem xmlns:ds="http://schemas.openxmlformats.org/officeDocument/2006/customXml" ds:itemID="{B1DD1161-BD6D-4438-8023-990CAB700420}">
  <ds:schemaRefs>
    <ds:schemaRef ds:uri="ESRI.ArcGIS.Mapping.OfficeIntegration.PowerPointInfo"/>
  </ds:schemaRefs>
</ds:datastoreItem>
</file>

<file path=customXml/itemProps54.xml><?xml version="1.0" encoding="utf-8"?>
<ds:datastoreItem xmlns:ds="http://schemas.openxmlformats.org/officeDocument/2006/customXml" ds:itemID="{058D4A98-FD7B-4C80-9C15-7B627A41E45B}">
  <ds:schemaRefs>
    <ds:schemaRef ds:uri="ESRI.ArcGIS.Mapping.OfficeIntegration.PowerPointInfo"/>
  </ds:schemaRefs>
</ds:datastoreItem>
</file>

<file path=customXml/itemProps540.xml><?xml version="1.0" encoding="utf-8"?>
<ds:datastoreItem xmlns:ds="http://schemas.openxmlformats.org/officeDocument/2006/customXml" ds:itemID="{2CEF8BA4-B581-4409-AA23-4BEB787B10FD}">
  <ds:schemaRefs>
    <ds:schemaRef ds:uri="ESRI.ArcGIS.Mapping.OfficeIntegration.PowerPointInfo"/>
  </ds:schemaRefs>
</ds:datastoreItem>
</file>

<file path=customXml/itemProps541.xml><?xml version="1.0" encoding="utf-8"?>
<ds:datastoreItem xmlns:ds="http://schemas.openxmlformats.org/officeDocument/2006/customXml" ds:itemID="{6FACF95D-75D4-49DB-986B-61BEF7EB90D6}">
  <ds:schemaRefs>
    <ds:schemaRef ds:uri="ESRI.ArcGIS.Mapping.OfficeIntegration.PowerPointInfo"/>
  </ds:schemaRefs>
</ds:datastoreItem>
</file>

<file path=customXml/itemProps542.xml><?xml version="1.0" encoding="utf-8"?>
<ds:datastoreItem xmlns:ds="http://schemas.openxmlformats.org/officeDocument/2006/customXml" ds:itemID="{7ADCFEDD-FE02-41BA-8257-26DB80600A04}">
  <ds:schemaRefs>
    <ds:schemaRef ds:uri="ESRI.ArcGIS.Mapping.OfficeIntegration.PowerPointInfo"/>
  </ds:schemaRefs>
</ds:datastoreItem>
</file>

<file path=customXml/itemProps543.xml><?xml version="1.0" encoding="utf-8"?>
<ds:datastoreItem xmlns:ds="http://schemas.openxmlformats.org/officeDocument/2006/customXml" ds:itemID="{DDD55316-8361-4E97-B74C-BF5F2C1B98E8}">
  <ds:schemaRefs>
    <ds:schemaRef ds:uri="ESRI.ArcGIS.Mapping.OfficeIntegration.PowerPointInfo"/>
  </ds:schemaRefs>
</ds:datastoreItem>
</file>

<file path=customXml/itemProps544.xml><?xml version="1.0" encoding="utf-8"?>
<ds:datastoreItem xmlns:ds="http://schemas.openxmlformats.org/officeDocument/2006/customXml" ds:itemID="{19A3D0EA-0F23-49FD-885E-5A8284239DEA}">
  <ds:schemaRefs>
    <ds:schemaRef ds:uri="ESRI.ArcGIS.Mapping.OfficeIntegration.PowerPointInfo"/>
  </ds:schemaRefs>
</ds:datastoreItem>
</file>

<file path=customXml/itemProps545.xml><?xml version="1.0" encoding="utf-8"?>
<ds:datastoreItem xmlns:ds="http://schemas.openxmlformats.org/officeDocument/2006/customXml" ds:itemID="{67C2658A-D17E-4143-835A-5C2802B25355}">
  <ds:schemaRefs>
    <ds:schemaRef ds:uri="ESRI.ArcGIS.Mapping.OfficeIntegration.PowerPointInfo"/>
  </ds:schemaRefs>
</ds:datastoreItem>
</file>

<file path=customXml/itemProps546.xml><?xml version="1.0" encoding="utf-8"?>
<ds:datastoreItem xmlns:ds="http://schemas.openxmlformats.org/officeDocument/2006/customXml" ds:itemID="{E7566926-4EA5-4521-9771-DFA3F9C03BB8}">
  <ds:schemaRefs>
    <ds:schemaRef ds:uri="ESRI.ArcGIS.Mapping.OfficeIntegration.PowerPointInfo"/>
  </ds:schemaRefs>
</ds:datastoreItem>
</file>

<file path=customXml/itemProps547.xml><?xml version="1.0" encoding="utf-8"?>
<ds:datastoreItem xmlns:ds="http://schemas.openxmlformats.org/officeDocument/2006/customXml" ds:itemID="{0F2BFDE8-9A3D-4304-ACA0-188A2CF49579}">
  <ds:schemaRefs>
    <ds:schemaRef ds:uri="ESRI.ArcGIS.Mapping.OfficeIntegration.PowerPointInfo"/>
  </ds:schemaRefs>
</ds:datastoreItem>
</file>

<file path=customXml/itemProps548.xml><?xml version="1.0" encoding="utf-8"?>
<ds:datastoreItem xmlns:ds="http://schemas.openxmlformats.org/officeDocument/2006/customXml" ds:itemID="{8D32E9E2-C7F0-40C7-8F6C-5318D17DE66E}">
  <ds:schemaRefs>
    <ds:schemaRef ds:uri="ESRI.ArcGIS.Mapping.OfficeIntegration.PowerPointInfo"/>
  </ds:schemaRefs>
</ds:datastoreItem>
</file>

<file path=customXml/itemProps549.xml><?xml version="1.0" encoding="utf-8"?>
<ds:datastoreItem xmlns:ds="http://schemas.openxmlformats.org/officeDocument/2006/customXml" ds:itemID="{BA5E4756-926E-4503-8A2A-D3BA016B1D2A}">
  <ds:schemaRefs>
    <ds:schemaRef ds:uri="ESRI.ArcGIS.Mapping.OfficeIntegration.PowerPointInfo"/>
  </ds:schemaRefs>
</ds:datastoreItem>
</file>

<file path=customXml/itemProps55.xml><?xml version="1.0" encoding="utf-8"?>
<ds:datastoreItem xmlns:ds="http://schemas.openxmlformats.org/officeDocument/2006/customXml" ds:itemID="{012927CF-BD4D-4494-A437-8497EEBEB591}">
  <ds:schemaRefs>
    <ds:schemaRef ds:uri="ESRI.ArcGIS.Mapping.OfficeIntegration.PowerPointInfo"/>
  </ds:schemaRefs>
</ds:datastoreItem>
</file>

<file path=customXml/itemProps550.xml><?xml version="1.0" encoding="utf-8"?>
<ds:datastoreItem xmlns:ds="http://schemas.openxmlformats.org/officeDocument/2006/customXml" ds:itemID="{74320E23-985B-4008-A328-96E87F13FADC}">
  <ds:schemaRefs>
    <ds:schemaRef ds:uri="ESRI.ArcGIS.Mapping.OfficeIntegration.PowerPointInfo"/>
  </ds:schemaRefs>
</ds:datastoreItem>
</file>

<file path=customXml/itemProps56.xml><?xml version="1.0" encoding="utf-8"?>
<ds:datastoreItem xmlns:ds="http://schemas.openxmlformats.org/officeDocument/2006/customXml" ds:itemID="{F14C046A-FBCF-47CF-89CA-7650F892F94C}">
  <ds:schemaRefs>
    <ds:schemaRef ds:uri="ESRI.ArcGIS.Mapping.OfficeIntegration.PowerPointInfo"/>
  </ds:schemaRefs>
</ds:datastoreItem>
</file>

<file path=customXml/itemProps57.xml><?xml version="1.0" encoding="utf-8"?>
<ds:datastoreItem xmlns:ds="http://schemas.openxmlformats.org/officeDocument/2006/customXml" ds:itemID="{B997EC69-C5E9-48ED-B139-1FC6518997F3}">
  <ds:schemaRefs>
    <ds:schemaRef ds:uri="ESRI.ArcGIS.Mapping.OfficeIntegration.PowerPointInfo"/>
  </ds:schemaRefs>
</ds:datastoreItem>
</file>

<file path=customXml/itemProps58.xml><?xml version="1.0" encoding="utf-8"?>
<ds:datastoreItem xmlns:ds="http://schemas.openxmlformats.org/officeDocument/2006/customXml" ds:itemID="{72541A5F-B947-4873-9D78-A39AD151D613}">
  <ds:schemaRefs>
    <ds:schemaRef ds:uri="ESRI.ArcGIS.Mapping.OfficeIntegration.PowerPointInfo"/>
  </ds:schemaRefs>
</ds:datastoreItem>
</file>

<file path=customXml/itemProps59.xml><?xml version="1.0" encoding="utf-8"?>
<ds:datastoreItem xmlns:ds="http://schemas.openxmlformats.org/officeDocument/2006/customXml" ds:itemID="{E491B645-6CAF-4764-A05A-F3ED0F592789}">
  <ds:schemaRefs>
    <ds:schemaRef ds:uri="ESRI.ArcGIS.Mapping.OfficeIntegration.PowerPointInfo"/>
  </ds:schemaRefs>
</ds:datastoreItem>
</file>

<file path=customXml/itemProps6.xml><?xml version="1.0" encoding="utf-8"?>
<ds:datastoreItem xmlns:ds="http://schemas.openxmlformats.org/officeDocument/2006/customXml" ds:itemID="{A1B6A90F-0F1D-4E7F-827F-75EA85C4D8BD}">
  <ds:schemaRefs>
    <ds:schemaRef ds:uri="ESRI.ArcGIS.Mapping.OfficeIntegration.PowerPointInfo"/>
  </ds:schemaRefs>
</ds:datastoreItem>
</file>

<file path=customXml/itemProps60.xml><?xml version="1.0" encoding="utf-8"?>
<ds:datastoreItem xmlns:ds="http://schemas.openxmlformats.org/officeDocument/2006/customXml" ds:itemID="{21710B53-4914-4CEC-85B2-78AA13948DC8}">
  <ds:schemaRefs>
    <ds:schemaRef ds:uri="ESRI.ArcGIS.Mapping.OfficeIntegration.PowerPointInfo"/>
  </ds:schemaRefs>
</ds:datastoreItem>
</file>

<file path=customXml/itemProps61.xml><?xml version="1.0" encoding="utf-8"?>
<ds:datastoreItem xmlns:ds="http://schemas.openxmlformats.org/officeDocument/2006/customXml" ds:itemID="{A94AE2FA-A147-4F96-8465-8483DAB61708}">
  <ds:schemaRefs>
    <ds:schemaRef ds:uri="ESRI.ArcGIS.Mapping.OfficeIntegration.PowerPointInfo"/>
  </ds:schemaRefs>
</ds:datastoreItem>
</file>

<file path=customXml/itemProps62.xml><?xml version="1.0" encoding="utf-8"?>
<ds:datastoreItem xmlns:ds="http://schemas.openxmlformats.org/officeDocument/2006/customXml" ds:itemID="{4DFDEDAD-69E0-458F-8444-BB47C7528173}">
  <ds:schemaRefs>
    <ds:schemaRef ds:uri="ESRI.ArcGIS.Mapping.OfficeIntegration.PowerPointInfo"/>
  </ds:schemaRefs>
</ds:datastoreItem>
</file>

<file path=customXml/itemProps63.xml><?xml version="1.0" encoding="utf-8"?>
<ds:datastoreItem xmlns:ds="http://schemas.openxmlformats.org/officeDocument/2006/customXml" ds:itemID="{0565104C-FD79-4E93-B492-87738BA479BC}">
  <ds:schemaRefs>
    <ds:schemaRef ds:uri="ESRI.ArcGIS.Mapping.OfficeIntegration.PowerPointInfo"/>
  </ds:schemaRefs>
</ds:datastoreItem>
</file>

<file path=customXml/itemProps64.xml><?xml version="1.0" encoding="utf-8"?>
<ds:datastoreItem xmlns:ds="http://schemas.openxmlformats.org/officeDocument/2006/customXml" ds:itemID="{D9AD8880-6751-4800-AE98-1A09B1844CD5}">
  <ds:schemaRefs>
    <ds:schemaRef ds:uri="ESRI.ArcGIS.Mapping.OfficeIntegration.PowerPointInfo"/>
  </ds:schemaRefs>
</ds:datastoreItem>
</file>

<file path=customXml/itemProps65.xml><?xml version="1.0" encoding="utf-8"?>
<ds:datastoreItem xmlns:ds="http://schemas.openxmlformats.org/officeDocument/2006/customXml" ds:itemID="{EB147D01-D90E-4F80-8153-6ADDA411F3DB}">
  <ds:schemaRefs>
    <ds:schemaRef ds:uri="ESRI.ArcGIS.Mapping.OfficeIntegration.PowerPointInfo"/>
  </ds:schemaRefs>
</ds:datastoreItem>
</file>

<file path=customXml/itemProps66.xml><?xml version="1.0" encoding="utf-8"?>
<ds:datastoreItem xmlns:ds="http://schemas.openxmlformats.org/officeDocument/2006/customXml" ds:itemID="{0AC6B40D-C417-4834-9857-AAF0829092F2}">
  <ds:schemaRefs>
    <ds:schemaRef ds:uri="ESRI.ArcGIS.Mapping.OfficeIntegration.PowerPointInfo"/>
  </ds:schemaRefs>
</ds:datastoreItem>
</file>

<file path=customXml/itemProps67.xml><?xml version="1.0" encoding="utf-8"?>
<ds:datastoreItem xmlns:ds="http://schemas.openxmlformats.org/officeDocument/2006/customXml" ds:itemID="{7D002207-D4EF-43C4-A5C3-F5C4B2FE050F}">
  <ds:schemaRefs>
    <ds:schemaRef ds:uri="ESRI.ArcGIS.Mapping.OfficeIntegration.PowerPointInfo"/>
  </ds:schemaRefs>
</ds:datastoreItem>
</file>

<file path=customXml/itemProps68.xml><?xml version="1.0" encoding="utf-8"?>
<ds:datastoreItem xmlns:ds="http://schemas.openxmlformats.org/officeDocument/2006/customXml" ds:itemID="{D96B5C1B-0B4F-44EF-BC2A-C3493A71DEB9}">
  <ds:schemaRefs>
    <ds:schemaRef ds:uri="ESRI.ArcGIS.Mapping.OfficeIntegration.PowerPointInfo"/>
  </ds:schemaRefs>
</ds:datastoreItem>
</file>

<file path=customXml/itemProps69.xml><?xml version="1.0" encoding="utf-8"?>
<ds:datastoreItem xmlns:ds="http://schemas.openxmlformats.org/officeDocument/2006/customXml" ds:itemID="{829C3445-A95D-4673-9398-0200819E0DE2}">
  <ds:schemaRefs>
    <ds:schemaRef ds:uri="ESRI.ArcGIS.Mapping.OfficeIntegration.PowerPointInfo"/>
  </ds:schemaRefs>
</ds:datastoreItem>
</file>

<file path=customXml/itemProps7.xml><?xml version="1.0" encoding="utf-8"?>
<ds:datastoreItem xmlns:ds="http://schemas.openxmlformats.org/officeDocument/2006/customXml" ds:itemID="{49DCAE30-16D0-466F-8B89-80DC004C1B15}">
  <ds:schemaRefs>
    <ds:schemaRef ds:uri="ESRI.ArcGIS.Mapping.OfficeIntegration.PowerPointInfo"/>
  </ds:schemaRefs>
</ds:datastoreItem>
</file>

<file path=customXml/itemProps70.xml><?xml version="1.0" encoding="utf-8"?>
<ds:datastoreItem xmlns:ds="http://schemas.openxmlformats.org/officeDocument/2006/customXml" ds:itemID="{4986AC37-4FF7-4FC9-BFBB-14CF58515839}">
  <ds:schemaRefs>
    <ds:schemaRef ds:uri="ESRI.ArcGIS.Mapping.OfficeIntegration.PowerPointInfo"/>
  </ds:schemaRefs>
</ds:datastoreItem>
</file>

<file path=customXml/itemProps71.xml><?xml version="1.0" encoding="utf-8"?>
<ds:datastoreItem xmlns:ds="http://schemas.openxmlformats.org/officeDocument/2006/customXml" ds:itemID="{7A83F957-0401-449F-B422-4393645D28D7}">
  <ds:schemaRefs>
    <ds:schemaRef ds:uri="ESRI.ArcGIS.Mapping.OfficeIntegration.PowerPointInfo"/>
  </ds:schemaRefs>
</ds:datastoreItem>
</file>

<file path=customXml/itemProps72.xml><?xml version="1.0" encoding="utf-8"?>
<ds:datastoreItem xmlns:ds="http://schemas.openxmlformats.org/officeDocument/2006/customXml" ds:itemID="{C0A57929-B6BF-47DA-B6D6-387BD83F145E}">
  <ds:schemaRefs>
    <ds:schemaRef ds:uri="ESRI.ArcGIS.Mapping.OfficeIntegration.PowerPointInfo"/>
  </ds:schemaRefs>
</ds:datastoreItem>
</file>

<file path=customXml/itemProps73.xml><?xml version="1.0" encoding="utf-8"?>
<ds:datastoreItem xmlns:ds="http://schemas.openxmlformats.org/officeDocument/2006/customXml" ds:itemID="{929AB7C5-38B5-47BC-AC56-440D8D91837C}">
  <ds:schemaRefs>
    <ds:schemaRef ds:uri="ESRI.ArcGIS.Mapping.OfficeIntegration.PowerPointInfo"/>
  </ds:schemaRefs>
</ds:datastoreItem>
</file>

<file path=customXml/itemProps74.xml><?xml version="1.0" encoding="utf-8"?>
<ds:datastoreItem xmlns:ds="http://schemas.openxmlformats.org/officeDocument/2006/customXml" ds:itemID="{165C25D6-00FA-4E80-A227-6510050C67D3}">
  <ds:schemaRefs>
    <ds:schemaRef ds:uri="ESRI.ArcGIS.Mapping.OfficeIntegration.PowerPointInfo"/>
  </ds:schemaRefs>
</ds:datastoreItem>
</file>

<file path=customXml/itemProps75.xml><?xml version="1.0" encoding="utf-8"?>
<ds:datastoreItem xmlns:ds="http://schemas.openxmlformats.org/officeDocument/2006/customXml" ds:itemID="{045C1FB2-0BEC-4062-9C48-2D0AA0C54E49}">
  <ds:schemaRefs>
    <ds:schemaRef ds:uri="ESRI.ArcGIS.Mapping.OfficeIntegration.PowerPointInfo"/>
  </ds:schemaRefs>
</ds:datastoreItem>
</file>

<file path=customXml/itemProps76.xml><?xml version="1.0" encoding="utf-8"?>
<ds:datastoreItem xmlns:ds="http://schemas.openxmlformats.org/officeDocument/2006/customXml" ds:itemID="{D947F4C7-51F4-4CDC-932E-A7F619B1FA01}">
  <ds:schemaRefs>
    <ds:schemaRef ds:uri="ESRI.ArcGIS.Mapping.OfficeIntegration.PowerPointInfo"/>
  </ds:schemaRefs>
</ds:datastoreItem>
</file>

<file path=customXml/itemProps77.xml><?xml version="1.0" encoding="utf-8"?>
<ds:datastoreItem xmlns:ds="http://schemas.openxmlformats.org/officeDocument/2006/customXml" ds:itemID="{D7E84DC3-5C24-404F-9A5A-EF2450D99503}">
  <ds:schemaRefs>
    <ds:schemaRef ds:uri="ESRI.ArcGIS.Mapping.OfficeIntegration.PowerPointInfo"/>
  </ds:schemaRefs>
</ds:datastoreItem>
</file>

<file path=customXml/itemProps78.xml><?xml version="1.0" encoding="utf-8"?>
<ds:datastoreItem xmlns:ds="http://schemas.openxmlformats.org/officeDocument/2006/customXml" ds:itemID="{00CF4B90-707D-4A9E-8094-9C5F01C09E74}">
  <ds:schemaRefs>
    <ds:schemaRef ds:uri="ESRI.ArcGIS.Mapping.OfficeIntegration.PowerPointInfo"/>
  </ds:schemaRefs>
</ds:datastoreItem>
</file>

<file path=customXml/itemProps79.xml><?xml version="1.0" encoding="utf-8"?>
<ds:datastoreItem xmlns:ds="http://schemas.openxmlformats.org/officeDocument/2006/customXml" ds:itemID="{1443DC15-E784-4106-A1C2-2FDE74B74E9A}">
  <ds:schemaRefs>
    <ds:schemaRef ds:uri="ESRI.ArcGIS.Mapping.OfficeIntegration.PowerPointInfo"/>
  </ds:schemaRefs>
</ds:datastoreItem>
</file>

<file path=customXml/itemProps8.xml><?xml version="1.0" encoding="utf-8"?>
<ds:datastoreItem xmlns:ds="http://schemas.openxmlformats.org/officeDocument/2006/customXml" ds:itemID="{A79539EC-DA40-4FF4-A20F-C7626B0F9AD4}">
  <ds:schemaRefs>
    <ds:schemaRef ds:uri="ESRI.ArcGIS.Mapping.OfficeIntegration.PowerPointInfo"/>
  </ds:schemaRefs>
</ds:datastoreItem>
</file>

<file path=customXml/itemProps80.xml><?xml version="1.0" encoding="utf-8"?>
<ds:datastoreItem xmlns:ds="http://schemas.openxmlformats.org/officeDocument/2006/customXml" ds:itemID="{D9F21FC7-D14C-40DB-A86C-95A035EF5531}">
  <ds:schemaRefs>
    <ds:schemaRef ds:uri="ESRI.ArcGIS.Mapping.OfficeIntegration.PowerPointInfo"/>
  </ds:schemaRefs>
</ds:datastoreItem>
</file>

<file path=customXml/itemProps81.xml><?xml version="1.0" encoding="utf-8"?>
<ds:datastoreItem xmlns:ds="http://schemas.openxmlformats.org/officeDocument/2006/customXml" ds:itemID="{93D9D2A4-3B71-4BEE-AF8F-603BA1DEF94C}">
  <ds:schemaRefs>
    <ds:schemaRef ds:uri="ESRI.ArcGIS.Mapping.OfficeIntegration.PowerPointInfo"/>
  </ds:schemaRefs>
</ds:datastoreItem>
</file>

<file path=customXml/itemProps82.xml><?xml version="1.0" encoding="utf-8"?>
<ds:datastoreItem xmlns:ds="http://schemas.openxmlformats.org/officeDocument/2006/customXml" ds:itemID="{3BF47A89-B7F5-46D9-AA07-C4EAAF80FBE7}">
  <ds:schemaRefs>
    <ds:schemaRef ds:uri="ESRI.ArcGIS.Mapping.OfficeIntegration.PowerPointInfo"/>
  </ds:schemaRefs>
</ds:datastoreItem>
</file>

<file path=customXml/itemProps83.xml><?xml version="1.0" encoding="utf-8"?>
<ds:datastoreItem xmlns:ds="http://schemas.openxmlformats.org/officeDocument/2006/customXml" ds:itemID="{BFDC4BFC-9AC4-405B-86EF-6ED36461660F}">
  <ds:schemaRefs>
    <ds:schemaRef ds:uri="ESRI.ArcGIS.Mapping.OfficeIntegration.PowerPointInfo"/>
  </ds:schemaRefs>
</ds:datastoreItem>
</file>

<file path=customXml/itemProps84.xml><?xml version="1.0" encoding="utf-8"?>
<ds:datastoreItem xmlns:ds="http://schemas.openxmlformats.org/officeDocument/2006/customXml" ds:itemID="{27E47F3A-8767-4809-953F-3402B3E55531}">
  <ds:schemaRefs>
    <ds:schemaRef ds:uri="ESRI.ArcGIS.Mapping.OfficeIntegration.PowerPointInfo"/>
  </ds:schemaRefs>
</ds:datastoreItem>
</file>

<file path=customXml/itemProps85.xml><?xml version="1.0" encoding="utf-8"?>
<ds:datastoreItem xmlns:ds="http://schemas.openxmlformats.org/officeDocument/2006/customXml" ds:itemID="{D39B5E33-959A-4945-A379-AF62B046BA5D}">
  <ds:schemaRefs>
    <ds:schemaRef ds:uri="ESRI.ArcGIS.Mapping.OfficeIntegration.PowerPointInfo"/>
  </ds:schemaRefs>
</ds:datastoreItem>
</file>

<file path=customXml/itemProps86.xml><?xml version="1.0" encoding="utf-8"?>
<ds:datastoreItem xmlns:ds="http://schemas.openxmlformats.org/officeDocument/2006/customXml" ds:itemID="{79E234C6-CE50-426C-8859-ED145255ECA9}">
  <ds:schemaRefs>
    <ds:schemaRef ds:uri="ESRI.ArcGIS.Mapping.OfficeIntegration.PowerPointInfo"/>
  </ds:schemaRefs>
</ds:datastoreItem>
</file>

<file path=customXml/itemProps87.xml><?xml version="1.0" encoding="utf-8"?>
<ds:datastoreItem xmlns:ds="http://schemas.openxmlformats.org/officeDocument/2006/customXml" ds:itemID="{FD047DE7-8F5E-4CB5-A93A-541174D08BF7}">
  <ds:schemaRefs>
    <ds:schemaRef ds:uri="ESRI.ArcGIS.Mapping.OfficeIntegration.PowerPointInfo"/>
  </ds:schemaRefs>
</ds:datastoreItem>
</file>

<file path=customXml/itemProps88.xml><?xml version="1.0" encoding="utf-8"?>
<ds:datastoreItem xmlns:ds="http://schemas.openxmlformats.org/officeDocument/2006/customXml" ds:itemID="{CAE7C68D-6DE8-439A-AB94-736BA90F65F9}">
  <ds:schemaRefs>
    <ds:schemaRef ds:uri="ESRI.ArcGIS.Mapping.OfficeIntegration.PowerPointInfo"/>
  </ds:schemaRefs>
</ds:datastoreItem>
</file>

<file path=customXml/itemProps89.xml><?xml version="1.0" encoding="utf-8"?>
<ds:datastoreItem xmlns:ds="http://schemas.openxmlformats.org/officeDocument/2006/customXml" ds:itemID="{40D539B8-657C-4B26-9BD6-3B6790C3D4C4}">
  <ds:schemaRefs>
    <ds:schemaRef ds:uri="ESRI.ArcGIS.Mapping.OfficeIntegration.PowerPointInfo"/>
  </ds:schemaRefs>
</ds:datastoreItem>
</file>

<file path=customXml/itemProps9.xml><?xml version="1.0" encoding="utf-8"?>
<ds:datastoreItem xmlns:ds="http://schemas.openxmlformats.org/officeDocument/2006/customXml" ds:itemID="{4CAF5960-5A08-4E3D-AC30-FEBB8EB3E1CB}">
  <ds:schemaRefs>
    <ds:schemaRef ds:uri="ESRI.ArcGIS.Mapping.OfficeIntegration.PowerPointInfo"/>
  </ds:schemaRefs>
</ds:datastoreItem>
</file>

<file path=customXml/itemProps90.xml><?xml version="1.0" encoding="utf-8"?>
<ds:datastoreItem xmlns:ds="http://schemas.openxmlformats.org/officeDocument/2006/customXml" ds:itemID="{2211DD95-0B8E-4AFF-ADC2-81E4282885B1}">
  <ds:schemaRefs>
    <ds:schemaRef ds:uri="ESRI.ArcGIS.Mapping.OfficeIntegration.PowerPointInfo"/>
  </ds:schemaRefs>
</ds:datastoreItem>
</file>

<file path=customXml/itemProps91.xml><?xml version="1.0" encoding="utf-8"?>
<ds:datastoreItem xmlns:ds="http://schemas.openxmlformats.org/officeDocument/2006/customXml" ds:itemID="{8F61EB0D-CD3F-450E-B5C3-D504453C5FEC}">
  <ds:schemaRefs>
    <ds:schemaRef ds:uri="ESRI.ArcGIS.Mapping.OfficeIntegration.PowerPointInfo"/>
  </ds:schemaRefs>
</ds:datastoreItem>
</file>

<file path=customXml/itemProps92.xml><?xml version="1.0" encoding="utf-8"?>
<ds:datastoreItem xmlns:ds="http://schemas.openxmlformats.org/officeDocument/2006/customXml" ds:itemID="{F9C3DFA7-B80D-432F-ADCD-039D0ABC5277}">
  <ds:schemaRefs>
    <ds:schemaRef ds:uri="ESRI.ArcGIS.Mapping.OfficeIntegration.PowerPointInfo"/>
  </ds:schemaRefs>
</ds:datastoreItem>
</file>

<file path=customXml/itemProps93.xml><?xml version="1.0" encoding="utf-8"?>
<ds:datastoreItem xmlns:ds="http://schemas.openxmlformats.org/officeDocument/2006/customXml" ds:itemID="{926D605C-B593-4F87-8FA6-46A7151AC19C}">
  <ds:schemaRefs>
    <ds:schemaRef ds:uri="ESRI.ArcGIS.Mapping.OfficeIntegration.PowerPointInfo"/>
  </ds:schemaRefs>
</ds:datastoreItem>
</file>

<file path=customXml/itemProps94.xml><?xml version="1.0" encoding="utf-8"?>
<ds:datastoreItem xmlns:ds="http://schemas.openxmlformats.org/officeDocument/2006/customXml" ds:itemID="{4EA0D9BD-E128-4615-9B7C-9740621EA803}">
  <ds:schemaRefs>
    <ds:schemaRef ds:uri="ESRI.ArcGIS.Mapping.OfficeIntegration.PowerPointInfo"/>
  </ds:schemaRefs>
</ds:datastoreItem>
</file>

<file path=customXml/itemProps95.xml><?xml version="1.0" encoding="utf-8"?>
<ds:datastoreItem xmlns:ds="http://schemas.openxmlformats.org/officeDocument/2006/customXml" ds:itemID="{F2E9C3FB-0105-4D0D-87C6-F724B182AAEA}">
  <ds:schemaRefs>
    <ds:schemaRef ds:uri="ESRI.ArcGIS.Mapping.OfficeIntegration.PowerPointInfo"/>
  </ds:schemaRefs>
</ds:datastoreItem>
</file>

<file path=customXml/itemProps96.xml><?xml version="1.0" encoding="utf-8"?>
<ds:datastoreItem xmlns:ds="http://schemas.openxmlformats.org/officeDocument/2006/customXml" ds:itemID="{2FAC306D-A8CA-4A39-A3E6-4E01B6E37638}">
  <ds:schemaRefs>
    <ds:schemaRef ds:uri="ESRI.ArcGIS.Mapping.OfficeIntegration.PowerPointInfo"/>
  </ds:schemaRefs>
</ds:datastoreItem>
</file>

<file path=customXml/itemProps97.xml><?xml version="1.0" encoding="utf-8"?>
<ds:datastoreItem xmlns:ds="http://schemas.openxmlformats.org/officeDocument/2006/customXml" ds:itemID="{3FFF651C-C813-4256-A783-4A4DFB74C188}">
  <ds:schemaRefs>
    <ds:schemaRef ds:uri="ESRI.ArcGIS.Mapping.OfficeIntegration.PowerPointInfo"/>
  </ds:schemaRefs>
</ds:datastoreItem>
</file>

<file path=customXml/itemProps98.xml><?xml version="1.0" encoding="utf-8"?>
<ds:datastoreItem xmlns:ds="http://schemas.openxmlformats.org/officeDocument/2006/customXml" ds:itemID="{3FB89E68-1F36-4B05-A6C0-E2299DC251E3}">
  <ds:schemaRefs>
    <ds:schemaRef ds:uri="ESRI.ArcGIS.Mapping.OfficeIntegration.PowerPointInfo"/>
  </ds:schemaRefs>
</ds:datastoreItem>
</file>

<file path=customXml/itemProps99.xml><?xml version="1.0" encoding="utf-8"?>
<ds:datastoreItem xmlns:ds="http://schemas.openxmlformats.org/officeDocument/2006/customXml" ds:itemID="{C50557B5-56E0-4E5D-8951-1CDF9B85565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6732</TotalTime>
  <Words>5077</Words>
  <Application>Microsoft Office PowerPoint</Application>
  <PresentationFormat>On-screen Show (4:3)</PresentationFormat>
  <Paragraphs>503</Paragraphs>
  <Slides>41</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Wingdings</vt:lpstr>
      <vt:lpstr>&amp;quot</vt:lpstr>
      <vt:lpstr>Courier New</vt:lpstr>
      <vt:lpstr>Arial</vt:lpstr>
      <vt:lpstr>Calibri</vt:lpstr>
      <vt:lpstr>proxima-nova</vt:lpstr>
      <vt:lpstr>ATSDR_Divisions_PPT_light_REVISED(</vt:lpstr>
      <vt:lpstr>Environmental Health and Land Reuse Certificate Module 4: Redesigning with Health in Mind</vt:lpstr>
      <vt:lpstr> Redesigning with Health in Mind:  Objectives</vt:lpstr>
      <vt:lpstr>Redesigning with Health in Mind:  Test Details</vt:lpstr>
      <vt:lpstr>Redesigning with Health in Mind:  Pre-test Module 4</vt:lpstr>
      <vt:lpstr>Describe 3 site Cleanup Methods</vt:lpstr>
      <vt:lpstr>Cleanup before Redevelopment</vt:lpstr>
      <vt:lpstr>Common Site Cleanup Methods (1 of 2)</vt:lpstr>
      <vt:lpstr>Common Site Cleanup Methods (2 of 2)</vt:lpstr>
      <vt:lpstr>Knowledge Check #1</vt:lpstr>
      <vt:lpstr>Knowledge Check #2</vt:lpstr>
      <vt:lpstr>Knowledge Check #3 (1of 2)  </vt:lpstr>
      <vt:lpstr>Knowledge Check #3 (2 of 2)</vt:lpstr>
      <vt:lpstr>PowerPoint Presentation</vt:lpstr>
      <vt:lpstr>Focusing on Community Vision</vt:lpstr>
      <vt:lpstr>Emphasizing Health in Redevelopment</vt:lpstr>
      <vt:lpstr>How healthy is your community?</vt:lpstr>
      <vt:lpstr>Determinants of Community Health</vt:lpstr>
      <vt:lpstr>Other Determinants of Community Health</vt:lpstr>
      <vt:lpstr>Knowledge Check #4</vt:lpstr>
      <vt:lpstr>ATSDR Brownfield/Land Reuse action model</vt:lpstr>
      <vt:lpstr>PowerPoint Presentation</vt:lpstr>
      <vt:lpstr>Building a Development Community</vt:lpstr>
      <vt:lpstr>Where do you find them?</vt:lpstr>
      <vt:lpstr>State and Federal Support</vt:lpstr>
      <vt:lpstr>Ask Questions</vt:lpstr>
      <vt:lpstr>PowerPoint Presentation</vt:lpstr>
      <vt:lpstr>PowerPoint Presentation</vt:lpstr>
      <vt:lpstr>Healthfields</vt:lpstr>
      <vt:lpstr>Willa Carson Health and Wellness Center, Clearwater, FL</vt:lpstr>
      <vt:lpstr>Lynchburg Grows, Lynchburg, VA</vt:lpstr>
      <vt:lpstr>Baraboo, WI, Riverwalk</vt:lpstr>
      <vt:lpstr>Knowledge Check #5</vt:lpstr>
      <vt:lpstr>Knowledge Check #6</vt:lpstr>
      <vt:lpstr>Demonstrate how to use the action model</vt:lpstr>
      <vt:lpstr>Practice: Redesign with Health in Mind</vt:lpstr>
      <vt:lpstr>PowerPoint Presentation</vt:lpstr>
      <vt:lpstr>PowerPoint Presentation</vt:lpstr>
      <vt:lpstr>PowerPoint Presentation</vt:lpstr>
      <vt:lpstr>New Healthfields Example</vt:lpstr>
      <vt:lpstr>Review</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Scott, Katherine (ATSDR/OAD/OCDAPS)</cp:lastModifiedBy>
  <cp:revision>350</cp:revision>
  <cp:lastPrinted>2015-12-02T22:25:15Z</cp:lastPrinted>
  <dcterms:created xsi:type="dcterms:W3CDTF">2011-02-11T14:41:31Z</dcterms:created>
  <dcterms:modified xsi:type="dcterms:W3CDTF">2025-02-03T13:19:39Z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2025-02-03T13:18:26Z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7c9e1724-acab-45c9-83d5-43f5304e711e</vt:lpwstr>
  </property>
  <property fmtid="{D5CDD505-2E9C-101B-9397-08002B2CF9AE}" pid="9" name="MSIP_Label_7b94a7b8-f06c-4dfe-bdcc-9b548fd58c31_ContentBits">
    <vt:lpwstr>0</vt:lpwstr>
  </property>
</Properties>
</file>